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n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430"/>
    <p:restoredTop sz="97264"/>
  </p:normalViewPr>
  <p:slideViewPr>
    <p:cSldViewPr snapToGrid="0" snapToObjects="1">
      <p:cViewPr varScale="1">
        <p:scale>
          <a:sx n="65" d="100"/>
          <a:sy n="65" d="100"/>
        </p:scale>
        <p:origin x="12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6B4A0E-D01F-1144-95EB-F482D9D3FE56}" type="datetimeFigureOut">
              <a:rPr lang="en-BR" smtClean="0"/>
              <a:t>10/06/2021</a:t>
            </a:fld>
            <a:endParaRPr lang="en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C0DFA1-C024-B446-8E56-9181DBD22A4E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177597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0DFA1-C024-B446-8E56-9181DBD22A4E}" type="slidenum">
              <a:rPr lang="en-BR" smtClean="0"/>
              <a:t>2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378658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0DFA1-C024-B446-8E56-9181DBD22A4E}" type="slidenum">
              <a:rPr lang="en-BR" smtClean="0"/>
              <a:t>4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165014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0DFA1-C024-B446-8E56-9181DBD22A4E}" type="slidenum">
              <a:rPr lang="en-BR" smtClean="0"/>
              <a:t>6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533269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7CCE4-41A3-8E40-B584-A03CC24D1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E40EE7-BE96-F24F-A0C7-75319ECD90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E61EC6-C097-D443-93B9-96BCC5BDB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3A309-E85E-664A-B7D0-50CE21F3BC62}" type="datetimeFigureOut">
              <a:rPr lang="en-BR" smtClean="0"/>
              <a:t>10/06/2021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40C6B-8693-8647-9825-4F189A4E5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4FA68-0E68-DB44-89F9-C2F4B4C11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D5719-E2BF-7E4A-B7DC-C32CAD1E750F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85687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BF98E-811C-1647-A2B1-94E1FF658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131912-83F5-5F4B-8A79-2AACC829FF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06C86-169B-1E4D-8C9B-451293D4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3A309-E85E-664A-B7D0-50CE21F3BC62}" type="datetimeFigureOut">
              <a:rPr lang="en-BR" smtClean="0"/>
              <a:t>10/06/2021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BD5F2-2F5D-C64D-8989-39ABF02E5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805FA-C6FE-2343-83C1-2C3662D78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D5719-E2BF-7E4A-B7DC-C32CAD1E750F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205660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FDE80D-EFE5-3547-A595-347B9D3BC7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59720A-77EE-DD47-A1D0-C0E2C38CF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3E882-032A-9849-ABC4-FB6B5C915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3A309-E85E-664A-B7D0-50CE21F3BC62}" type="datetimeFigureOut">
              <a:rPr lang="en-BR" smtClean="0"/>
              <a:t>10/06/2021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9DF4A-FEA4-6249-88BE-B16EFC88A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368AC-1D24-CF4A-A96F-BBF8B336A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D5719-E2BF-7E4A-B7DC-C32CAD1E750F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572243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92F10-1A0E-1D45-89DC-44194AAD8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08232-10A2-8A46-B8E7-F36F5808FB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4A849-F29D-324B-A459-A2E742D4F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3A309-E85E-664A-B7D0-50CE21F3BC62}" type="datetimeFigureOut">
              <a:rPr lang="en-BR" smtClean="0"/>
              <a:t>10/06/2021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4A2A2-35D1-A04F-AE58-5EBC10A86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759BD-83F2-4747-A5DE-1FC0D4B0C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D5719-E2BF-7E4A-B7DC-C32CAD1E750F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474564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27E42-2406-FD43-9164-DD15D2045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93EFD1-A564-CA4D-9A14-51965073F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EC564A-A42C-084B-B1B2-253413715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3A309-E85E-664A-B7D0-50CE21F3BC62}" type="datetimeFigureOut">
              <a:rPr lang="en-BR" smtClean="0"/>
              <a:t>10/06/2021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DF710-64FB-B94F-9C8D-3576D84E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44681-E73C-8A40-A10F-5C064263F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D5719-E2BF-7E4A-B7DC-C32CAD1E750F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134501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8A1E5-EDAB-614F-994C-AF7791F0C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33B25-2B3F-CB4D-B23C-F1DCBEE704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CD0227-79E4-8B43-921B-49ADC36BE6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9EE45-6720-2244-8167-A1282740E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3A309-E85E-664A-B7D0-50CE21F3BC62}" type="datetimeFigureOut">
              <a:rPr lang="en-BR" smtClean="0"/>
              <a:t>10/06/2021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7AFED2-B712-FC4A-BC61-C44765AF2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530241-C86C-C64C-B2EC-BA7067F1B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D5719-E2BF-7E4A-B7DC-C32CAD1E750F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50161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F9834-8D3F-6344-85E8-FCA2E60AF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CB66EE-81BB-B541-97B6-47FF546FE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C77651-48AF-F246-8502-729E8183DA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EC5656-6FC5-A144-9FAA-0AF1114ACB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F4A93C-8B91-4D48-9D92-93152C7A27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B5B0A8-96EE-8F4B-B900-2783D951B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3A309-E85E-664A-B7D0-50CE21F3BC62}" type="datetimeFigureOut">
              <a:rPr lang="en-BR" smtClean="0"/>
              <a:t>10/06/2021</a:t>
            </a:fld>
            <a:endParaRPr lang="en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7CDF68-11E4-B94E-84C4-17DADF77D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6F5BA9-B92B-F545-9174-B9ED0DABE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D5719-E2BF-7E4A-B7DC-C32CAD1E750F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29346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79381-B717-8147-908C-4D0CFFE1B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370E89-F91F-E549-B7F0-D552B540D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3A309-E85E-664A-B7D0-50CE21F3BC62}" type="datetimeFigureOut">
              <a:rPr lang="en-BR" smtClean="0"/>
              <a:t>10/06/2021</a:t>
            </a:fld>
            <a:endParaRPr lang="en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1E0D21-C99A-384D-8BEA-0381E353B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039DBC-EBDF-DD40-A2F1-5F24226F0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D5719-E2BF-7E4A-B7DC-C32CAD1E750F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192010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8D5FF-56A3-204E-A1F1-A56CA95D0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3A309-E85E-664A-B7D0-50CE21F3BC62}" type="datetimeFigureOut">
              <a:rPr lang="en-BR" smtClean="0"/>
              <a:t>10/06/2021</a:t>
            </a:fld>
            <a:endParaRPr lang="en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9521E3-CDCB-B049-9168-EF43C48B0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612643-3B86-694E-9BF8-39A52F620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D5719-E2BF-7E4A-B7DC-C32CAD1E750F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792123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7196C-12E2-E543-9382-53B64008B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B8465-0C84-2F4C-9348-4B52D0488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471A34-FC98-734F-9B96-D5A6919B1C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EA3575-1AD6-814E-96E4-4925A90DC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3A309-E85E-664A-B7D0-50CE21F3BC62}" type="datetimeFigureOut">
              <a:rPr lang="en-BR" smtClean="0"/>
              <a:t>10/06/2021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2BF64-75DE-EF42-8A7B-F3D72E233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96778D-5A43-6E4F-B56A-AFA682CF2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D5719-E2BF-7E4A-B7DC-C32CAD1E750F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619288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2F796-A37B-B34A-9417-46DEB719E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522877-305B-C246-B564-76747E210A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BDCE5C-109A-F34B-BBFF-BD9125A680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E1CBEC-1A25-1345-9E54-B562A9C8C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3A309-E85E-664A-B7D0-50CE21F3BC62}" type="datetimeFigureOut">
              <a:rPr lang="en-BR" smtClean="0"/>
              <a:t>10/06/2021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2898B-20C3-9D4F-BADD-06B676522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857B15-7EB5-5A4F-B747-1DAEBD2DA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D5719-E2BF-7E4A-B7DC-C32CAD1E750F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028033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AF6C43-9FEE-C74E-AFAA-7A4E7AFFF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680DEB-439B-D64A-9AF6-B03BCF74D4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C6D75-2F19-EF45-A224-7832636F8C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3A309-E85E-664A-B7D0-50CE21F3BC62}" type="datetimeFigureOut">
              <a:rPr lang="en-BR" smtClean="0"/>
              <a:t>10/06/2021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0AD0-2878-6F48-BDEC-80D5C933BB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4347E-C5A4-AC4E-85D8-1EA29931FC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D5719-E2BF-7E4A-B7DC-C32CAD1E750F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728021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2.xml"/><Relationship Id="rId3" Type="http://schemas.openxmlformats.org/officeDocument/2006/relationships/slide" Target="slide7.xml"/><Relationship Id="rId7" Type="http://schemas.openxmlformats.org/officeDocument/2006/relationships/slide" Target="slide22.xml"/><Relationship Id="rId12" Type="http://schemas.openxmlformats.org/officeDocument/2006/relationships/slide" Target="slide8.xml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20.xml"/><Relationship Id="rId5" Type="http://schemas.openxmlformats.org/officeDocument/2006/relationships/slide" Target="slide24.xml"/><Relationship Id="rId10" Type="http://schemas.openxmlformats.org/officeDocument/2006/relationships/slide" Target="slide16.xml"/><Relationship Id="rId4" Type="http://schemas.openxmlformats.org/officeDocument/2006/relationships/slide" Target="slide18.xml"/><Relationship Id="rId9" Type="http://schemas.openxmlformats.org/officeDocument/2006/relationships/slide" Target="slide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2.xml"/><Relationship Id="rId3" Type="http://schemas.openxmlformats.org/officeDocument/2006/relationships/slide" Target="slide7.xml"/><Relationship Id="rId7" Type="http://schemas.openxmlformats.org/officeDocument/2006/relationships/slide" Target="slide22.xml"/><Relationship Id="rId12" Type="http://schemas.openxmlformats.org/officeDocument/2006/relationships/slide" Target="slide8.xml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20.xml"/><Relationship Id="rId5" Type="http://schemas.openxmlformats.org/officeDocument/2006/relationships/slide" Target="slide24.xml"/><Relationship Id="rId10" Type="http://schemas.openxmlformats.org/officeDocument/2006/relationships/slide" Target="slide16.xml"/><Relationship Id="rId4" Type="http://schemas.openxmlformats.org/officeDocument/2006/relationships/slide" Target="slide18.xml"/><Relationship Id="rId9" Type="http://schemas.openxmlformats.org/officeDocument/2006/relationships/slide" Target="slide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2.xml"/><Relationship Id="rId3" Type="http://schemas.openxmlformats.org/officeDocument/2006/relationships/slide" Target="slide7.xml"/><Relationship Id="rId7" Type="http://schemas.openxmlformats.org/officeDocument/2006/relationships/slide" Target="slide22.xml"/><Relationship Id="rId12" Type="http://schemas.openxmlformats.org/officeDocument/2006/relationships/slide" Target="slide8.xml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20.xml"/><Relationship Id="rId5" Type="http://schemas.openxmlformats.org/officeDocument/2006/relationships/slide" Target="slide24.xml"/><Relationship Id="rId10" Type="http://schemas.openxmlformats.org/officeDocument/2006/relationships/slide" Target="slide16.xml"/><Relationship Id="rId4" Type="http://schemas.openxmlformats.org/officeDocument/2006/relationships/slide" Target="slide18.xml"/><Relationship Id="rId9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2.xml"/><Relationship Id="rId3" Type="http://schemas.openxmlformats.org/officeDocument/2006/relationships/slide" Target="slide7.xml"/><Relationship Id="rId7" Type="http://schemas.openxmlformats.org/officeDocument/2006/relationships/slide" Target="slide22.xml"/><Relationship Id="rId12" Type="http://schemas.openxmlformats.org/officeDocument/2006/relationships/slide" Target="slide8.xml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20.xml"/><Relationship Id="rId5" Type="http://schemas.openxmlformats.org/officeDocument/2006/relationships/slide" Target="slide24.xml"/><Relationship Id="rId10" Type="http://schemas.openxmlformats.org/officeDocument/2006/relationships/slide" Target="slide16.xml"/><Relationship Id="rId4" Type="http://schemas.openxmlformats.org/officeDocument/2006/relationships/slide" Target="slide18.xml"/><Relationship Id="rId9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2.xml"/><Relationship Id="rId3" Type="http://schemas.openxmlformats.org/officeDocument/2006/relationships/slide" Target="slide7.xml"/><Relationship Id="rId7" Type="http://schemas.openxmlformats.org/officeDocument/2006/relationships/slide" Target="slide22.xml"/><Relationship Id="rId12" Type="http://schemas.openxmlformats.org/officeDocument/2006/relationships/slide" Target="slide8.xml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20.xml"/><Relationship Id="rId5" Type="http://schemas.openxmlformats.org/officeDocument/2006/relationships/slide" Target="slide24.xml"/><Relationship Id="rId10" Type="http://schemas.openxmlformats.org/officeDocument/2006/relationships/slide" Target="slide16.xml"/><Relationship Id="rId4" Type="http://schemas.openxmlformats.org/officeDocument/2006/relationships/slide" Target="slide18.xml"/><Relationship Id="rId9" Type="http://schemas.openxmlformats.org/officeDocument/2006/relationships/slide" Target="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2.xml"/><Relationship Id="rId3" Type="http://schemas.openxmlformats.org/officeDocument/2006/relationships/slide" Target="slide7.xml"/><Relationship Id="rId7" Type="http://schemas.openxmlformats.org/officeDocument/2006/relationships/slide" Target="slide22.xml"/><Relationship Id="rId12" Type="http://schemas.openxmlformats.org/officeDocument/2006/relationships/slide" Target="slide8.xm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20.xml"/><Relationship Id="rId5" Type="http://schemas.openxmlformats.org/officeDocument/2006/relationships/slide" Target="slide24.xml"/><Relationship Id="rId10" Type="http://schemas.openxmlformats.org/officeDocument/2006/relationships/slide" Target="slide16.xml"/><Relationship Id="rId4" Type="http://schemas.openxmlformats.org/officeDocument/2006/relationships/slide" Target="slide18.xml"/><Relationship Id="rId9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2.xml"/><Relationship Id="rId3" Type="http://schemas.openxmlformats.org/officeDocument/2006/relationships/slide" Target="slide7.xml"/><Relationship Id="rId7" Type="http://schemas.openxmlformats.org/officeDocument/2006/relationships/slide" Target="slide22.xml"/><Relationship Id="rId12" Type="http://schemas.openxmlformats.org/officeDocument/2006/relationships/slide" Target="slide8.xml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20.xml"/><Relationship Id="rId5" Type="http://schemas.openxmlformats.org/officeDocument/2006/relationships/slide" Target="slide24.xml"/><Relationship Id="rId10" Type="http://schemas.openxmlformats.org/officeDocument/2006/relationships/slide" Target="slide16.xml"/><Relationship Id="rId4" Type="http://schemas.openxmlformats.org/officeDocument/2006/relationships/slide" Target="slide18.xml"/><Relationship Id="rId9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2.xml"/><Relationship Id="rId3" Type="http://schemas.openxmlformats.org/officeDocument/2006/relationships/slide" Target="slide7.xml"/><Relationship Id="rId7" Type="http://schemas.openxmlformats.org/officeDocument/2006/relationships/slide" Target="slide22.xml"/><Relationship Id="rId12" Type="http://schemas.openxmlformats.org/officeDocument/2006/relationships/slide" Target="slide8.xml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20.xml"/><Relationship Id="rId5" Type="http://schemas.openxmlformats.org/officeDocument/2006/relationships/slide" Target="slide24.xml"/><Relationship Id="rId10" Type="http://schemas.openxmlformats.org/officeDocument/2006/relationships/slide" Target="slide16.xml"/><Relationship Id="rId4" Type="http://schemas.openxmlformats.org/officeDocument/2006/relationships/slide" Target="slide18.xml"/><Relationship Id="rId9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2.xml"/><Relationship Id="rId3" Type="http://schemas.openxmlformats.org/officeDocument/2006/relationships/slide" Target="slide7.xml"/><Relationship Id="rId7" Type="http://schemas.openxmlformats.org/officeDocument/2006/relationships/slide" Target="slide22.xml"/><Relationship Id="rId12" Type="http://schemas.openxmlformats.org/officeDocument/2006/relationships/slide" Target="slide8.xml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20.xml"/><Relationship Id="rId5" Type="http://schemas.openxmlformats.org/officeDocument/2006/relationships/slide" Target="slide24.xml"/><Relationship Id="rId10" Type="http://schemas.openxmlformats.org/officeDocument/2006/relationships/slide" Target="slide16.xml"/><Relationship Id="rId4" Type="http://schemas.openxmlformats.org/officeDocument/2006/relationships/slide" Target="slide18.xml"/><Relationship Id="rId9" Type="http://schemas.openxmlformats.org/officeDocument/2006/relationships/slide" Target="slide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2.xml"/><Relationship Id="rId3" Type="http://schemas.openxmlformats.org/officeDocument/2006/relationships/slide" Target="slide7.xml"/><Relationship Id="rId7" Type="http://schemas.openxmlformats.org/officeDocument/2006/relationships/slide" Target="slide22.xml"/><Relationship Id="rId12" Type="http://schemas.openxmlformats.org/officeDocument/2006/relationships/slide" Target="slide8.xml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20.xml"/><Relationship Id="rId5" Type="http://schemas.openxmlformats.org/officeDocument/2006/relationships/slide" Target="slide24.xml"/><Relationship Id="rId10" Type="http://schemas.openxmlformats.org/officeDocument/2006/relationships/slide" Target="slide16.xml"/><Relationship Id="rId4" Type="http://schemas.openxmlformats.org/officeDocument/2006/relationships/slide" Target="slide18.xml"/><Relationship Id="rId9" Type="http://schemas.openxmlformats.org/officeDocument/2006/relationships/slide" Target="slide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slide" Target="slide2.xml"/><Relationship Id="rId3" Type="http://schemas.openxmlformats.org/officeDocument/2006/relationships/image" Target="../media/image2.emf"/><Relationship Id="rId7" Type="http://schemas.openxmlformats.org/officeDocument/2006/relationships/slide" Target="slide10.xml"/><Relationship Id="rId12" Type="http://schemas.openxmlformats.org/officeDocument/2006/relationships/slide" Target="slide2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11" Type="http://schemas.openxmlformats.org/officeDocument/2006/relationships/slide" Target="slide16.xml"/><Relationship Id="rId5" Type="http://schemas.openxmlformats.org/officeDocument/2006/relationships/slide" Target="slide18.xml"/><Relationship Id="rId10" Type="http://schemas.openxmlformats.org/officeDocument/2006/relationships/slide" Target="slide14.xml"/><Relationship Id="rId4" Type="http://schemas.openxmlformats.org/officeDocument/2006/relationships/slide" Target="slide8.xml"/><Relationship Id="rId9" Type="http://schemas.openxmlformats.org/officeDocument/2006/relationships/slide" Target="slide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2.xml"/><Relationship Id="rId3" Type="http://schemas.openxmlformats.org/officeDocument/2006/relationships/slide" Target="slide7.xml"/><Relationship Id="rId7" Type="http://schemas.openxmlformats.org/officeDocument/2006/relationships/slide" Target="slide22.xml"/><Relationship Id="rId12" Type="http://schemas.openxmlformats.org/officeDocument/2006/relationships/slide" Target="slide8.xml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20.xml"/><Relationship Id="rId5" Type="http://schemas.openxmlformats.org/officeDocument/2006/relationships/slide" Target="slide24.xml"/><Relationship Id="rId10" Type="http://schemas.openxmlformats.org/officeDocument/2006/relationships/slide" Target="slide16.xml"/><Relationship Id="rId4" Type="http://schemas.openxmlformats.org/officeDocument/2006/relationships/slide" Target="slide18.xml"/><Relationship Id="rId9" Type="http://schemas.openxmlformats.org/officeDocument/2006/relationships/slide" Target="slide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2.xml"/><Relationship Id="rId3" Type="http://schemas.openxmlformats.org/officeDocument/2006/relationships/slide" Target="slide18.xml"/><Relationship Id="rId7" Type="http://schemas.openxmlformats.org/officeDocument/2006/relationships/slide" Target="slide12.xml"/><Relationship Id="rId12" Type="http://schemas.openxmlformats.org/officeDocument/2006/relationships/image" Target="../media/image21.emf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11" Type="http://schemas.openxmlformats.org/officeDocument/2006/relationships/slide" Target="slide8.xml"/><Relationship Id="rId5" Type="http://schemas.openxmlformats.org/officeDocument/2006/relationships/slide" Target="slide10.xml"/><Relationship Id="rId10" Type="http://schemas.openxmlformats.org/officeDocument/2006/relationships/slide" Target="slide20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2.xml"/><Relationship Id="rId3" Type="http://schemas.openxmlformats.org/officeDocument/2006/relationships/slide" Target="slide7.xml"/><Relationship Id="rId7" Type="http://schemas.openxmlformats.org/officeDocument/2006/relationships/slide" Target="slide22.xml"/><Relationship Id="rId12" Type="http://schemas.openxmlformats.org/officeDocument/2006/relationships/slide" Target="slide8.xml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20.xml"/><Relationship Id="rId5" Type="http://schemas.openxmlformats.org/officeDocument/2006/relationships/slide" Target="slide24.xml"/><Relationship Id="rId10" Type="http://schemas.openxmlformats.org/officeDocument/2006/relationships/slide" Target="slide16.xml"/><Relationship Id="rId4" Type="http://schemas.openxmlformats.org/officeDocument/2006/relationships/slide" Target="slide18.xml"/><Relationship Id="rId9" Type="http://schemas.openxmlformats.org/officeDocument/2006/relationships/slide" Target="slide1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2.xml"/><Relationship Id="rId3" Type="http://schemas.openxmlformats.org/officeDocument/2006/relationships/slide" Target="slide7.xml"/><Relationship Id="rId7" Type="http://schemas.openxmlformats.org/officeDocument/2006/relationships/slide" Target="slide22.xml"/><Relationship Id="rId12" Type="http://schemas.openxmlformats.org/officeDocument/2006/relationships/slide" Target="slide8.xml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20.xml"/><Relationship Id="rId5" Type="http://schemas.openxmlformats.org/officeDocument/2006/relationships/slide" Target="slide24.xml"/><Relationship Id="rId10" Type="http://schemas.openxmlformats.org/officeDocument/2006/relationships/slide" Target="slide16.xml"/><Relationship Id="rId4" Type="http://schemas.openxmlformats.org/officeDocument/2006/relationships/slide" Target="slide18.xml"/><Relationship Id="rId9" Type="http://schemas.openxmlformats.org/officeDocument/2006/relationships/slide" Target="slide1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slide" Target="slide8.xml"/><Relationship Id="rId3" Type="http://schemas.openxmlformats.org/officeDocument/2006/relationships/image" Target="../media/image25.emf"/><Relationship Id="rId7" Type="http://schemas.openxmlformats.org/officeDocument/2006/relationships/slide" Target="slide10.xml"/><Relationship Id="rId12" Type="http://schemas.openxmlformats.org/officeDocument/2006/relationships/slide" Target="slide20.xml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11" Type="http://schemas.openxmlformats.org/officeDocument/2006/relationships/slide" Target="slide16.xml"/><Relationship Id="rId5" Type="http://schemas.openxmlformats.org/officeDocument/2006/relationships/slide" Target="slide18.xml"/><Relationship Id="rId10" Type="http://schemas.openxmlformats.org/officeDocument/2006/relationships/slide" Target="slide14.xml"/><Relationship Id="rId4" Type="http://schemas.openxmlformats.org/officeDocument/2006/relationships/slide" Target="slide7.xml"/><Relationship Id="rId9" Type="http://schemas.openxmlformats.org/officeDocument/2006/relationships/slide" Target="slide12.xml"/><Relationship Id="rId14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2.xml"/><Relationship Id="rId3" Type="http://schemas.openxmlformats.org/officeDocument/2006/relationships/slide" Target="slide7.xml"/><Relationship Id="rId7" Type="http://schemas.openxmlformats.org/officeDocument/2006/relationships/slide" Target="slide22.xml"/><Relationship Id="rId12" Type="http://schemas.openxmlformats.org/officeDocument/2006/relationships/slide" Target="slide8.xml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20.xml"/><Relationship Id="rId5" Type="http://schemas.openxmlformats.org/officeDocument/2006/relationships/slide" Target="slide24.xml"/><Relationship Id="rId10" Type="http://schemas.openxmlformats.org/officeDocument/2006/relationships/slide" Target="slide16.xml"/><Relationship Id="rId4" Type="http://schemas.openxmlformats.org/officeDocument/2006/relationships/slide" Target="slide18.xml"/><Relationship Id="rId9" Type="http://schemas.openxmlformats.org/officeDocument/2006/relationships/slide" Target="slide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8.xml"/><Relationship Id="rId7" Type="http://schemas.openxmlformats.org/officeDocument/2006/relationships/slide" Target="slide22.xml"/><Relationship Id="rId12" Type="http://schemas.openxmlformats.org/officeDocument/2006/relationships/slide" Target="slide2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20.xml"/><Relationship Id="rId5" Type="http://schemas.openxmlformats.org/officeDocument/2006/relationships/slide" Target="slide24.xml"/><Relationship Id="rId10" Type="http://schemas.openxmlformats.org/officeDocument/2006/relationships/slide" Target="slide16.xml"/><Relationship Id="rId4" Type="http://schemas.openxmlformats.org/officeDocument/2006/relationships/slide" Target="slide18.xml"/><Relationship Id="rId9" Type="http://schemas.openxmlformats.org/officeDocument/2006/relationships/slide" Target="slide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slide" Target="slide8.xml"/><Relationship Id="rId3" Type="http://schemas.openxmlformats.org/officeDocument/2006/relationships/image" Target="../media/image4.emf"/><Relationship Id="rId7" Type="http://schemas.openxmlformats.org/officeDocument/2006/relationships/slide" Target="slide10.xml"/><Relationship Id="rId12" Type="http://schemas.openxmlformats.org/officeDocument/2006/relationships/slide" Target="slide2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11" Type="http://schemas.openxmlformats.org/officeDocument/2006/relationships/slide" Target="slide16.xml"/><Relationship Id="rId5" Type="http://schemas.openxmlformats.org/officeDocument/2006/relationships/slide" Target="slide18.xml"/><Relationship Id="rId10" Type="http://schemas.openxmlformats.org/officeDocument/2006/relationships/slide" Target="slide14.xml"/><Relationship Id="rId4" Type="http://schemas.openxmlformats.org/officeDocument/2006/relationships/slide" Target="slide7.xml"/><Relationship Id="rId9" Type="http://schemas.openxmlformats.org/officeDocument/2006/relationships/slide" Target="slide12.xml"/><Relationship Id="rId1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2.xml"/><Relationship Id="rId3" Type="http://schemas.openxmlformats.org/officeDocument/2006/relationships/slide" Target="slide18.xml"/><Relationship Id="rId7" Type="http://schemas.openxmlformats.org/officeDocument/2006/relationships/slide" Target="slide12.xml"/><Relationship Id="rId12" Type="http://schemas.openxmlformats.org/officeDocument/2006/relationships/image" Target="../media/image5.emf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11" Type="http://schemas.openxmlformats.org/officeDocument/2006/relationships/slide" Target="slide8.xml"/><Relationship Id="rId5" Type="http://schemas.openxmlformats.org/officeDocument/2006/relationships/slide" Target="slide10.xml"/><Relationship Id="rId10" Type="http://schemas.openxmlformats.org/officeDocument/2006/relationships/slide" Target="slide20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slide" Target="slide8.xml"/><Relationship Id="rId3" Type="http://schemas.openxmlformats.org/officeDocument/2006/relationships/image" Target="../media/image6.emf"/><Relationship Id="rId7" Type="http://schemas.openxmlformats.org/officeDocument/2006/relationships/slide" Target="slide10.xml"/><Relationship Id="rId12" Type="http://schemas.openxmlformats.org/officeDocument/2006/relationships/slide" Target="slide2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11" Type="http://schemas.openxmlformats.org/officeDocument/2006/relationships/slide" Target="slide16.xml"/><Relationship Id="rId5" Type="http://schemas.openxmlformats.org/officeDocument/2006/relationships/slide" Target="slide18.xml"/><Relationship Id="rId10" Type="http://schemas.openxmlformats.org/officeDocument/2006/relationships/slide" Target="slide14.xml"/><Relationship Id="rId4" Type="http://schemas.openxmlformats.org/officeDocument/2006/relationships/slide" Target="slide7.xml"/><Relationship Id="rId9" Type="http://schemas.openxmlformats.org/officeDocument/2006/relationships/slide" Target="slide12.xml"/><Relationship Id="rId1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2.xml"/><Relationship Id="rId3" Type="http://schemas.openxmlformats.org/officeDocument/2006/relationships/slide" Target="slide7.xml"/><Relationship Id="rId7" Type="http://schemas.openxmlformats.org/officeDocument/2006/relationships/slide" Target="slide22.xml"/><Relationship Id="rId12" Type="http://schemas.openxmlformats.org/officeDocument/2006/relationships/slide" Target="slide8.xml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20.xml"/><Relationship Id="rId5" Type="http://schemas.openxmlformats.org/officeDocument/2006/relationships/slide" Target="slide24.xml"/><Relationship Id="rId10" Type="http://schemas.openxmlformats.org/officeDocument/2006/relationships/slide" Target="slide16.xml"/><Relationship Id="rId4" Type="http://schemas.openxmlformats.org/officeDocument/2006/relationships/slide" Target="slide18.xml"/><Relationship Id="rId9" Type="http://schemas.openxmlformats.org/officeDocument/2006/relationships/slide" Target="slide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2.xml"/><Relationship Id="rId3" Type="http://schemas.openxmlformats.org/officeDocument/2006/relationships/slide" Target="slide7.xml"/><Relationship Id="rId7" Type="http://schemas.openxmlformats.org/officeDocument/2006/relationships/slide" Target="slide22.xml"/><Relationship Id="rId12" Type="http://schemas.openxmlformats.org/officeDocument/2006/relationships/slide" Target="slide8.xml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20.xml"/><Relationship Id="rId5" Type="http://schemas.openxmlformats.org/officeDocument/2006/relationships/slide" Target="slide24.xml"/><Relationship Id="rId10" Type="http://schemas.openxmlformats.org/officeDocument/2006/relationships/slide" Target="slide16.xml"/><Relationship Id="rId4" Type="http://schemas.openxmlformats.org/officeDocument/2006/relationships/slide" Target="slide18.xml"/><Relationship Id="rId9" Type="http://schemas.openxmlformats.org/officeDocument/2006/relationships/slide" Target="slide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2.xml"/><Relationship Id="rId3" Type="http://schemas.openxmlformats.org/officeDocument/2006/relationships/slide" Target="slide7.xml"/><Relationship Id="rId7" Type="http://schemas.openxmlformats.org/officeDocument/2006/relationships/slide" Target="slide22.xml"/><Relationship Id="rId12" Type="http://schemas.openxmlformats.org/officeDocument/2006/relationships/slide" Target="slide8.xml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20.xml"/><Relationship Id="rId5" Type="http://schemas.openxmlformats.org/officeDocument/2006/relationships/slide" Target="slide24.xml"/><Relationship Id="rId10" Type="http://schemas.openxmlformats.org/officeDocument/2006/relationships/slide" Target="slide16.xml"/><Relationship Id="rId4" Type="http://schemas.openxmlformats.org/officeDocument/2006/relationships/slide" Target="slide18.xml"/><Relationship Id="rId9" Type="http://schemas.openxmlformats.org/officeDocument/2006/relationships/slide" Target="slide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FED372-CFC5-BF40-89E6-B7D12C934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91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C5DA0-BB75-2D4F-BB2F-F731A0B7F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tângulo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6715C7A-FA87-45D4-87FC-E68009043456}"/>
              </a:ext>
            </a:extLst>
          </p:cNvPr>
          <p:cNvSpPr/>
          <p:nvPr/>
        </p:nvSpPr>
        <p:spPr>
          <a:xfrm>
            <a:off x="2197510" y="6219825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Forma Livre: Forma 12">
            <a:hlinkClick r:id="rId3" action="ppaction://hlinksldjump"/>
            <a:extLst>
              <a:ext uri="{FF2B5EF4-FFF2-40B4-BE49-F238E27FC236}">
                <a16:creationId xmlns:a16="http://schemas.microsoft.com/office/drawing/2014/main" id="{2CF6615F-18C2-4275-BF92-36A4598ABD72}"/>
              </a:ext>
            </a:extLst>
          </p:cNvPr>
          <p:cNvSpPr/>
          <p:nvPr/>
        </p:nvSpPr>
        <p:spPr>
          <a:xfrm>
            <a:off x="1321345" y="6330617"/>
            <a:ext cx="311979" cy="179747"/>
          </a:xfrm>
          <a:custGeom>
            <a:avLst/>
            <a:gdLst>
              <a:gd name="connsiteX0" fmla="*/ 644105 w 1177840"/>
              <a:gd name="connsiteY0" fmla="*/ 46007 h 678611"/>
              <a:gd name="connsiteX1" fmla="*/ 552090 w 1177840"/>
              <a:gd name="connsiteY1" fmla="*/ 46007 h 678611"/>
              <a:gd name="connsiteX2" fmla="*/ 534837 w 1177840"/>
              <a:gd name="connsiteY2" fmla="*/ 34505 h 678611"/>
              <a:gd name="connsiteX3" fmla="*/ 511834 w 1177840"/>
              <a:gd name="connsiteY3" fmla="*/ 23003 h 678611"/>
              <a:gd name="connsiteX4" fmla="*/ 465826 w 1177840"/>
              <a:gd name="connsiteY4" fmla="*/ 17253 h 678611"/>
              <a:gd name="connsiteX5" fmla="*/ 396815 w 1177840"/>
              <a:gd name="connsiteY5" fmla="*/ 23003 h 678611"/>
              <a:gd name="connsiteX6" fmla="*/ 385313 w 1177840"/>
              <a:gd name="connsiteY6" fmla="*/ 40256 h 678611"/>
              <a:gd name="connsiteX7" fmla="*/ 368060 w 1177840"/>
              <a:gd name="connsiteY7" fmla="*/ 46007 h 678611"/>
              <a:gd name="connsiteX8" fmla="*/ 350807 w 1177840"/>
              <a:gd name="connsiteY8" fmla="*/ 57509 h 678611"/>
              <a:gd name="connsiteX9" fmla="*/ 304800 w 1177840"/>
              <a:gd name="connsiteY9" fmla="*/ 63260 h 678611"/>
              <a:gd name="connsiteX10" fmla="*/ 270294 w 1177840"/>
              <a:gd name="connsiteY10" fmla="*/ 69011 h 678611"/>
              <a:gd name="connsiteX11" fmla="*/ 247290 w 1177840"/>
              <a:gd name="connsiteY11" fmla="*/ 80513 h 678611"/>
              <a:gd name="connsiteX12" fmla="*/ 218536 w 1177840"/>
              <a:gd name="connsiteY12" fmla="*/ 92015 h 678611"/>
              <a:gd name="connsiteX13" fmla="*/ 195532 w 1177840"/>
              <a:gd name="connsiteY13" fmla="*/ 109268 h 678611"/>
              <a:gd name="connsiteX14" fmla="*/ 161026 w 1177840"/>
              <a:gd name="connsiteY14" fmla="*/ 126520 h 678611"/>
              <a:gd name="connsiteX15" fmla="*/ 138022 w 1177840"/>
              <a:gd name="connsiteY15" fmla="*/ 149524 h 678611"/>
              <a:gd name="connsiteX16" fmla="*/ 132271 w 1177840"/>
              <a:gd name="connsiteY16" fmla="*/ 166777 h 678611"/>
              <a:gd name="connsiteX17" fmla="*/ 149524 w 1177840"/>
              <a:gd name="connsiteY17" fmla="*/ 218536 h 678611"/>
              <a:gd name="connsiteX18" fmla="*/ 143773 w 1177840"/>
              <a:gd name="connsiteY18" fmla="*/ 304800 h 678611"/>
              <a:gd name="connsiteX19" fmla="*/ 132271 w 1177840"/>
              <a:gd name="connsiteY19" fmla="*/ 322053 h 678611"/>
              <a:gd name="connsiteX20" fmla="*/ 126520 w 1177840"/>
              <a:gd name="connsiteY20" fmla="*/ 339305 h 678611"/>
              <a:gd name="connsiteX21" fmla="*/ 109268 w 1177840"/>
              <a:gd name="connsiteY21" fmla="*/ 356558 h 678611"/>
              <a:gd name="connsiteX22" fmla="*/ 97766 w 1177840"/>
              <a:gd name="connsiteY22" fmla="*/ 373811 h 678611"/>
              <a:gd name="connsiteX23" fmla="*/ 115019 w 1177840"/>
              <a:gd name="connsiteY23" fmla="*/ 408317 h 678611"/>
              <a:gd name="connsiteX24" fmla="*/ 132271 w 1177840"/>
              <a:gd name="connsiteY24" fmla="*/ 419819 h 678611"/>
              <a:gd name="connsiteX25" fmla="*/ 138022 w 1177840"/>
              <a:gd name="connsiteY25" fmla="*/ 437071 h 678611"/>
              <a:gd name="connsiteX26" fmla="*/ 149524 w 1177840"/>
              <a:gd name="connsiteY26" fmla="*/ 454324 h 678611"/>
              <a:gd name="connsiteX27" fmla="*/ 143773 w 1177840"/>
              <a:gd name="connsiteY27" fmla="*/ 494581 h 678611"/>
              <a:gd name="connsiteX28" fmla="*/ 126520 w 1177840"/>
              <a:gd name="connsiteY28" fmla="*/ 506083 h 678611"/>
              <a:gd name="connsiteX29" fmla="*/ 51758 w 1177840"/>
              <a:gd name="connsiteY29" fmla="*/ 517585 h 678611"/>
              <a:gd name="connsiteX30" fmla="*/ 46007 w 1177840"/>
              <a:gd name="connsiteY30" fmla="*/ 534837 h 678611"/>
              <a:gd name="connsiteX31" fmla="*/ 40256 w 1177840"/>
              <a:gd name="connsiteY31" fmla="*/ 557841 h 678611"/>
              <a:gd name="connsiteX32" fmla="*/ 28754 w 1177840"/>
              <a:gd name="connsiteY32" fmla="*/ 575094 h 678611"/>
              <a:gd name="connsiteX33" fmla="*/ 23003 w 1177840"/>
              <a:gd name="connsiteY33" fmla="*/ 592347 h 678611"/>
              <a:gd name="connsiteX34" fmla="*/ 0 w 1177840"/>
              <a:gd name="connsiteY34" fmla="*/ 615351 h 678611"/>
              <a:gd name="connsiteX35" fmla="*/ 11502 w 1177840"/>
              <a:gd name="connsiteY35" fmla="*/ 632603 h 678611"/>
              <a:gd name="connsiteX36" fmla="*/ 40256 w 1177840"/>
              <a:gd name="connsiteY36" fmla="*/ 638354 h 678611"/>
              <a:gd name="connsiteX37" fmla="*/ 80513 w 1177840"/>
              <a:gd name="connsiteY37" fmla="*/ 649856 h 678611"/>
              <a:gd name="connsiteX38" fmla="*/ 120769 w 1177840"/>
              <a:gd name="connsiteY38" fmla="*/ 672860 h 678611"/>
              <a:gd name="connsiteX39" fmla="*/ 143773 w 1177840"/>
              <a:gd name="connsiteY39" fmla="*/ 678611 h 678611"/>
              <a:gd name="connsiteX40" fmla="*/ 201283 w 1177840"/>
              <a:gd name="connsiteY40" fmla="*/ 661358 h 678611"/>
              <a:gd name="connsiteX41" fmla="*/ 235788 w 1177840"/>
              <a:gd name="connsiteY41" fmla="*/ 638354 h 678611"/>
              <a:gd name="connsiteX42" fmla="*/ 264543 w 1177840"/>
              <a:gd name="connsiteY42" fmla="*/ 621102 h 678611"/>
              <a:gd name="connsiteX43" fmla="*/ 281796 w 1177840"/>
              <a:gd name="connsiteY43" fmla="*/ 609600 h 678611"/>
              <a:gd name="connsiteX44" fmla="*/ 316302 w 1177840"/>
              <a:gd name="connsiteY44" fmla="*/ 603849 h 678611"/>
              <a:gd name="connsiteX45" fmla="*/ 373811 w 1177840"/>
              <a:gd name="connsiteY45" fmla="*/ 609600 h 678611"/>
              <a:gd name="connsiteX46" fmla="*/ 402566 w 1177840"/>
              <a:gd name="connsiteY46" fmla="*/ 615351 h 678611"/>
              <a:gd name="connsiteX47" fmla="*/ 454324 w 1177840"/>
              <a:gd name="connsiteY47" fmla="*/ 603849 h 678611"/>
              <a:gd name="connsiteX48" fmla="*/ 488830 w 1177840"/>
              <a:gd name="connsiteY48" fmla="*/ 586596 h 678611"/>
              <a:gd name="connsiteX49" fmla="*/ 500332 w 1177840"/>
              <a:gd name="connsiteY49" fmla="*/ 569343 h 678611"/>
              <a:gd name="connsiteX50" fmla="*/ 552090 w 1177840"/>
              <a:gd name="connsiteY50" fmla="*/ 506083 h 678611"/>
              <a:gd name="connsiteX51" fmla="*/ 609600 w 1177840"/>
              <a:gd name="connsiteY51" fmla="*/ 483079 h 678611"/>
              <a:gd name="connsiteX52" fmla="*/ 638354 w 1177840"/>
              <a:gd name="connsiteY52" fmla="*/ 471577 h 678611"/>
              <a:gd name="connsiteX53" fmla="*/ 672860 w 1177840"/>
              <a:gd name="connsiteY53" fmla="*/ 465826 h 678611"/>
              <a:gd name="connsiteX54" fmla="*/ 701615 w 1177840"/>
              <a:gd name="connsiteY54" fmla="*/ 454324 h 678611"/>
              <a:gd name="connsiteX55" fmla="*/ 782128 w 1177840"/>
              <a:gd name="connsiteY55" fmla="*/ 437071 h 678611"/>
              <a:gd name="connsiteX56" fmla="*/ 856890 w 1177840"/>
              <a:gd name="connsiteY56" fmla="*/ 425569 h 678611"/>
              <a:gd name="connsiteX57" fmla="*/ 897147 w 1177840"/>
              <a:gd name="connsiteY57" fmla="*/ 414068 h 678611"/>
              <a:gd name="connsiteX58" fmla="*/ 960407 w 1177840"/>
              <a:gd name="connsiteY58" fmla="*/ 391064 h 678611"/>
              <a:gd name="connsiteX59" fmla="*/ 994913 w 1177840"/>
              <a:gd name="connsiteY59" fmla="*/ 385313 h 678611"/>
              <a:gd name="connsiteX60" fmla="*/ 1052422 w 1177840"/>
              <a:gd name="connsiteY60" fmla="*/ 368060 h 678611"/>
              <a:gd name="connsiteX61" fmla="*/ 1109932 w 1177840"/>
              <a:gd name="connsiteY61" fmla="*/ 362309 h 678611"/>
              <a:gd name="connsiteX62" fmla="*/ 1127185 w 1177840"/>
              <a:gd name="connsiteY62" fmla="*/ 356558 h 678611"/>
              <a:gd name="connsiteX63" fmla="*/ 1173192 w 1177840"/>
              <a:gd name="connsiteY63" fmla="*/ 345056 h 678611"/>
              <a:gd name="connsiteX64" fmla="*/ 1167441 w 1177840"/>
              <a:gd name="connsiteY64" fmla="*/ 287547 h 678611"/>
              <a:gd name="connsiteX65" fmla="*/ 1127185 w 1177840"/>
              <a:gd name="connsiteY65" fmla="*/ 247290 h 678611"/>
              <a:gd name="connsiteX66" fmla="*/ 994913 w 1177840"/>
              <a:gd name="connsiteY66" fmla="*/ 212785 h 678611"/>
              <a:gd name="connsiteX67" fmla="*/ 966158 w 1177840"/>
              <a:gd name="connsiteY67" fmla="*/ 201283 h 678611"/>
              <a:gd name="connsiteX68" fmla="*/ 954656 w 1177840"/>
              <a:gd name="connsiteY68" fmla="*/ 184030 h 678611"/>
              <a:gd name="connsiteX69" fmla="*/ 931652 w 1177840"/>
              <a:gd name="connsiteY69" fmla="*/ 155275 h 678611"/>
              <a:gd name="connsiteX70" fmla="*/ 908649 w 1177840"/>
              <a:gd name="connsiteY70" fmla="*/ 143773 h 678611"/>
              <a:gd name="connsiteX71" fmla="*/ 879894 w 1177840"/>
              <a:gd name="connsiteY71" fmla="*/ 126520 h 678611"/>
              <a:gd name="connsiteX72" fmla="*/ 856890 w 1177840"/>
              <a:gd name="connsiteY72" fmla="*/ 109268 h 678611"/>
              <a:gd name="connsiteX73" fmla="*/ 839637 w 1177840"/>
              <a:gd name="connsiteY73" fmla="*/ 97766 h 678611"/>
              <a:gd name="connsiteX74" fmla="*/ 822385 w 1177840"/>
              <a:gd name="connsiteY74" fmla="*/ 74762 h 678611"/>
              <a:gd name="connsiteX75" fmla="*/ 793630 w 1177840"/>
              <a:gd name="connsiteY75" fmla="*/ 17253 h 678611"/>
              <a:gd name="connsiteX76" fmla="*/ 759124 w 1177840"/>
              <a:gd name="connsiteY76" fmla="*/ 0 h 678611"/>
              <a:gd name="connsiteX77" fmla="*/ 661358 w 1177840"/>
              <a:gd name="connsiteY77" fmla="*/ 5751 h 678611"/>
              <a:gd name="connsiteX78" fmla="*/ 638354 w 1177840"/>
              <a:gd name="connsiteY78" fmla="*/ 11502 h 678611"/>
              <a:gd name="connsiteX79" fmla="*/ 632603 w 1177840"/>
              <a:gd name="connsiteY79" fmla="*/ 34505 h 678611"/>
              <a:gd name="connsiteX80" fmla="*/ 644105 w 1177840"/>
              <a:gd name="connsiteY80" fmla="*/ 46007 h 678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177840" h="678611">
                <a:moveTo>
                  <a:pt x="644105" y="46007"/>
                </a:moveTo>
                <a:cubicBezTo>
                  <a:pt x="630686" y="47924"/>
                  <a:pt x="614384" y="63805"/>
                  <a:pt x="552090" y="46007"/>
                </a:cubicBezTo>
                <a:cubicBezTo>
                  <a:pt x="545444" y="44108"/>
                  <a:pt x="540838" y="37934"/>
                  <a:pt x="534837" y="34505"/>
                </a:cubicBezTo>
                <a:cubicBezTo>
                  <a:pt x="527394" y="30252"/>
                  <a:pt x="520151" y="25082"/>
                  <a:pt x="511834" y="23003"/>
                </a:cubicBezTo>
                <a:cubicBezTo>
                  <a:pt x="496840" y="19255"/>
                  <a:pt x="481162" y="19170"/>
                  <a:pt x="465826" y="17253"/>
                </a:cubicBezTo>
                <a:cubicBezTo>
                  <a:pt x="442822" y="19170"/>
                  <a:pt x="419010" y="16662"/>
                  <a:pt x="396815" y="23003"/>
                </a:cubicBezTo>
                <a:cubicBezTo>
                  <a:pt x="390169" y="24902"/>
                  <a:pt x="390710" y="35938"/>
                  <a:pt x="385313" y="40256"/>
                </a:cubicBezTo>
                <a:cubicBezTo>
                  <a:pt x="380579" y="44043"/>
                  <a:pt x="373482" y="43296"/>
                  <a:pt x="368060" y="46007"/>
                </a:cubicBezTo>
                <a:cubicBezTo>
                  <a:pt x="361878" y="49098"/>
                  <a:pt x="357475" y="55690"/>
                  <a:pt x="350807" y="57509"/>
                </a:cubicBezTo>
                <a:cubicBezTo>
                  <a:pt x="335897" y="61576"/>
                  <a:pt x="320100" y="61074"/>
                  <a:pt x="304800" y="63260"/>
                </a:cubicBezTo>
                <a:cubicBezTo>
                  <a:pt x="293257" y="64909"/>
                  <a:pt x="281796" y="67094"/>
                  <a:pt x="270294" y="69011"/>
                </a:cubicBezTo>
                <a:cubicBezTo>
                  <a:pt x="262626" y="72845"/>
                  <a:pt x="255124" y="77031"/>
                  <a:pt x="247290" y="80513"/>
                </a:cubicBezTo>
                <a:cubicBezTo>
                  <a:pt x="237857" y="84706"/>
                  <a:pt x="227560" y="87002"/>
                  <a:pt x="218536" y="92015"/>
                </a:cubicBezTo>
                <a:cubicBezTo>
                  <a:pt x="210157" y="96670"/>
                  <a:pt x="203854" y="104513"/>
                  <a:pt x="195532" y="109268"/>
                </a:cubicBezTo>
                <a:cubicBezTo>
                  <a:pt x="164920" y="126761"/>
                  <a:pt x="191079" y="100761"/>
                  <a:pt x="161026" y="126520"/>
                </a:cubicBezTo>
                <a:cubicBezTo>
                  <a:pt x="152792" y="133577"/>
                  <a:pt x="145690" y="141856"/>
                  <a:pt x="138022" y="149524"/>
                </a:cubicBezTo>
                <a:cubicBezTo>
                  <a:pt x="136105" y="155275"/>
                  <a:pt x="131274" y="160797"/>
                  <a:pt x="132271" y="166777"/>
                </a:cubicBezTo>
                <a:cubicBezTo>
                  <a:pt x="135261" y="184716"/>
                  <a:pt x="149524" y="218536"/>
                  <a:pt x="149524" y="218536"/>
                </a:cubicBezTo>
                <a:cubicBezTo>
                  <a:pt x="147607" y="247291"/>
                  <a:pt x="148511" y="276374"/>
                  <a:pt x="143773" y="304800"/>
                </a:cubicBezTo>
                <a:cubicBezTo>
                  <a:pt x="142637" y="311618"/>
                  <a:pt x="135362" y="315871"/>
                  <a:pt x="132271" y="322053"/>
                </a:cubicBezTo>
                <a:cubicBezTo>
                  <a:pt x="129560" y="327475"/>
                  <a:pt x="129882" y="334261"/>
                  <a:pt x="126520" y="339305"/>
                </a:cubicBezTo>
                <a:cubicBezTo>
                  <a:pt x="122009" y="346072"/>
                  <a:pt x="114474" y="350310"/>
                  <a:pt x="109268" y="356558"/>
                </a:cubicBezTo>
                <a:cubicBezTo>
                  <a:pt x="104843" y="361868"/>
                  <a:pt x="101600" y="368060"/>
                  <a:pt x="97766" y="373811"/>
                </a:cubicBezTo>
                <a:cubicBezTo>
                  <a:pt x="102444" y="387844"/>
                  <a:pt x="103870" y="397168"/>
                  <a:pt x="115019" y="408317"/>
                </a:cubicBezTo>
                <a:cubicBezTo>
                  <a:pt x="119906" y="413204"/>
                  <a:pt x="126520" y="415985"/>
                  <a:pt x="132271" y="419819"/>
                </a:cubicBezTo>
                <a:cubicBezTo>
                  <a:pt x="134188" y="425570"/>
                  <a:pt x="135311" y="431649"/>
                  <a:pt x="138022" y="437071"/>
                </a:cubicBezTo>
                <a:cubicBezTo>
                  <a:pt x="141113" y="443253"/>
                  <a:pt x="148836" y="447446"/>
                  <a:pt x="149524" y="454324"/>
                </a:cubicBezTo>
                <a:cubicBezTo>
                  <a:pt x="150873" y="467812"/>
                  <a:pt x="149278" y="482194"/>
                  <a:pt x="143773" y="494581"/>
                </a:cubicBezTo>
                <a:cubicBezTo>
                  <a:pt x="140966" y="500897"/>
                  <a:pt x="133225" y="504407"/>
                  <a:pt x="126520" y="506083"/>
                </a:cubicBezTo>
                <a:cubicBezTo>
                  <a:pt x="102059" y="512198"/>
                  <a:pt x="76679" y="513751"/>
                  <a:pt x="51758" y="517585"/>
                </a:cubicBezTo>
                <a:cubicBezTo>
                  <a:pt x="49841" y="523336"/>
                  <a:pt x="47672" y="529008"/>
                  <a:pt x="46007" y="534837"/>
                </a:cubicBezTo>
                <a:cubicBezTo>
                  <a:pt x="43836" y="542437"/>
                  <a:pt x="43370" y="550576"/>
                  <a:pt x="40256" y="557841"/>
                </a:cubicBezTo>
                <a:cubicBezTo>
                  <a:pt x="37533" y="564194"/>
                  <a:pt x="31845" y="568912"/>
                  <a:pt x="28754" y="575094"/>
                </a:cubicBezTo>
                <a:cubicBezTo>
                  <a:pt x="26043" y="580516"/>
                  <a:pt x="26526" y="587414"/>
                  <a:pt x="23003" y="592347"/>
                </a:cubicBezTo>
                <a:cubicBezTo>
                  <a:pt x="16700" y="601171"/>
                  <a:pt x="7668" y="607683"/>
                  <a:pt x="0" y="615351"/>
                </a:cubicBezTo>
                <a:cubicBezTo>
                  <a:pt x="3834" y="621102"/>
                  <a:pt x="5501" y="629174"/>
                  <a:pt x="11502" y="632603"/>
                </a:cubicBezTo>
                <a:cubicBezTo>
                  <a:pt x="19989" y="637452"/>
                  <a:pt x="30773" y="635983"/>
                  <a:pt x="40256" y="638354"/>
                </a:cubicBezTo>
                <a:cubicBezTo>
                  <a:pt x="53795" y="641739"/>
                  <a:pt x="67397" y="645087"/>
                  <a:pt x="80513" y="649856"/>
                </a:cubicBezTo>
                <a:cubicBezTo>
                  <a:pt x="159320" y="678513"/>
                  <a:pt x="56380" y="645264"/>
                  <a:pt x="120769" y="672860"/>
                </a:cubicBezTo>
                <a:cubicBezTo>
                  <a:pt x="128034" y="675974"/>
                  <a:pt x="136105" y="676694"/>
                  <a:pt x="143773" y="678611"/>
                </a:cubicBezTo>
                <a:cubicBezTo>
                  <a:pt x="162943" y="672860"/>
                  <a:pt x="182947" y="669380"/>
                  <a:pt x="201283" y="661358"/>
                </a:cubicBezTo>
                <a:cubicBezTo>
                  <a:pt x="213947" y="655817"/>
                  <a:pt x="224126" y="645775"/>
                  <a:pt x="235788" y="638354"/>
                </a:cubicBezTo>
                <a:cubicBezTo>
                  <a:pt x="245218" y="632353"/>
                  <a:pt x="255064" y="627026"/>
                  <a:pt x="264543" y="621102"/>
                </a:cubicBezTo>
                <a:cubicBezTo>
                  <a:pt x="270404" y="617439"/>
                  <a:pt x="275239" y="611786"/>
                  <a:pt x="281796" y="609600"/>
                </a:cubicBezTo>
                <a:cubicBezTo>
                  <a:pt x="292858" y="605913"/>
                  <a:pt x="304800" y="605766"/>
                  <a:pt x="316302" y="603849"/>
                </a:cubicBezTo>
                <a:cubicBezTo>
                  <a:pt x="335472" y="605766"/>
                  <a:pt x="354715" y="607054"/>
                  <a:pt x="373811" y="609600"/>
                </a:cubicBezTo>
                <a:cubicBezTo>
                  <a:pt x="383500" y="610892"/>
                  <a:pt x="392816" y="616047"/>
                  <a:pt x="402566" y="615351"/>
                </a:cubicBezTo>
                <a:cubicBezTo>
                  <a:pt x="420195" y="614092"/>
                  <a:pt x="437071" y="607683"/>
                  <a:pt x="454324" y="603849"/>
                </a:cubicBezTo>
                <a:cubicBezTo>
                  <a:pt x="465826" y="598098"/>
                  <a:pt x="478542" y="594312"/>
                  <a:pt x="488830" y="586596"/>
                </a:cubicBezTo>
                <a:cubicBezTo>
                  <a:pt x="494359" y="582449"/>
                  <a:pt x="496669" y="575204"/>
                  <a:pt x="500332" y="569343"/>
                </a:cubicBezTo>
                <a:cubicBezTo>
                  <a:pt x="514259" y="547059"/>
                  <a:pt x="526698" y="518779"/>
                  <a:pt x="552090" y="506083"/>
                </a:cubicBezTo>
                <a:cubicBezTo>
                  <a:pt x="622531" y="470862"/>
                  <a:pt x="556378" y="500820"/>
                  <a:pt x="609600" y="483079"/>
                </a:cubicBezTo>
                <a:cubicBezTo>
                  <a:pt x="619393" y="479815"/>
                  <a:pt x="628395" y="474293"/>
                  <a:pt x="638354" y="471577"/>
                </a:cubicBezTo>
                <a:cubicBezTo>
                  <a:pt x="649604" y="468509"/>
                  <a:pt x="661358" y="467743"/>
                  <a:pt x="672860" y="465826"/>
                </a:cubicBezTo>
                <a:cubicBezTo>
                  <a:pt x="682445" y="461992"/>
                  <a:pt x="691821" y="457589"/>
                  <a:pt x="701615" y="454324"/>
                </a:cubicBezTo>
                <a:cubicBezTo>
                  <a:pt x="717322" y="449088"/>
                  <a:pt x="781824" y="437122"/>
                  <a:pt x="782128" y="437071"/>
                </a:cubicBezTo>
                <a:cubicBezTo>
                  <a:pt x="851877" y="425446"/>
                  <a:pt x="804100" y="437299"/>
                  <a:pt x="856890" y="425569"/>
                </a:cubicBezTo>
                <a:cubicBezTo>
                  <a:pt x="871729" y="422272"/>
                  <a:pt x="883169" y="419310"/>
                  <a:pt x="897147" y="414068"/>
                </a:cubicBezTo>
                <a:cubicBezTo>
                  <a:pt x="920012" y="405494"/>
                  <a:pt x="936246" y="397104"/>
                  <a:pt x="960407" y="391064"/>
                </a:cubicBezTo>
                <a:cubicBezTo>
                  <a:pt x="971719" y="388236"/>
                  <a:pt x="983530" y="387843"/>
                  <a:pt x="994913" y="385313"/>
                </a:cubicBezTo>
                <a:cubicBezTo>
                  <a:pt x="1051658" y="372703"/>
                  <a:pt x="945900" y="386858"/>
                  <a:pt x="1052422" y="368060"/>
                </a:cubicBezTo>
                <a:cubicBezTo>
                  <a:pt x="1071394" y="364712"/>
                  <a:pt x="1090762" y="364226"/>
                  <a:pt x="1109932" y="362309"/>
                </a:cubicBezTo>
                <a:cubicBezTo>
                  <a:pt x="1115683" y="360392"/>
                  <a:pt x="1121337" y="358153"/>
                  <a:pt x="1127185" y="356558"/>
                </a:cubicBezTo>
                <a:cubicBezTo>
                  <a:pt x="1142436" y="352399"/>
                  <a:pt x="1165227" y="358710"/>
                  <a:pt x="1173192" y="345056"/>
                </a:cubicBezTo>
                <a:cubicBezTo>
                  <a:pt x="1182899" y="328415"/>
                  <a:pt x="1175644" y="304979"/>
                  <a:pt x="1167441" y="287547"/>
                </a:cubicBezTo>
                <a:cubicBezTo>
                  <a:pt x="1159361" y="270376"/>
                  <a:pt x="1144159" y="255777"/>
                  <a:pt x="1127185" y="247290"/>
                </a:cubicBezTo>
                <a:cubicBezTo>
                  <a:pt x="1055230" y="211313"/>
                  <a:pt x="1098173" y="226552"/>
                  <a:pt x="994913" y="212785"/>
                </a:cubicBezTo>
                <a:cubicBezTo>
                  <a:pt x="985328" y="208951"/>
                  <a:pt x="974558" y="207283"/>
                  <a:pt x="966158" y="201283"/>
                </a:cubicBezTo>
                <a:cubicBezTo>
                  <a:pt x="960534" y="197266"/>
                  <a:pt x="958803" y="189559"/>
                  <a:pt x="954656" y="184030"/>
                </a:cubicBezTo>
                <a:cubicBezTo>
                  <a:pt x="947291" y="174210"/>
                  <a:pt x="940890" y="163358"/>
                  <a:pt x="931652" y="155275"/>
                </a:cubicBezTo>
                <a:cubicBezTo>
                  <a:pt x="925200" y="149630"/>
                  <a:pt x="916143" y="147936"/>
                  <a:pt x="908649" y="143773"/>
                </a:cubicBezTo>
                <a:cubicBezTo>
                  <a:pt x="898878" y="138344"/>
                  <a:pt x="889195" y="132720"/>
                  <a:pt x="879894" y="126520"/>
                </a:cubicBezTo>
                <a:cubicBezTo>
                  <a:pt x="871919" y="121203"/>
                  <a:pt x="864690" y="114839"/>
                  <a:pt x="856890" y="109268"/>
                </a:cubicBezTo>
                <a:cubicBezTo>
                  <a:pt x="851266" y="105251"/>
                  <a:pt x="845388" y="101600"/>
                  <a:pt x="839637" y="97766"/>
                </a:cubicBezTo>
                <a:cubicBezTo>
                  <a:pt x="833886" y="90098"/>
                  <a:pt x="826671" y="83335"/>
                  <a:pt x="822385" y="74762"/>
                </a:cubicBezTo>
                <a:cubicBezTo>
                  <a:pt x="811583" y="53158"/>
                  <a:pt x="823988" y="32432"/>
                  <a:pt x="793630" y="17253"/>
                </a:cubicBezTo>
                <a:lnTo>
                  <a:pt x="759124" y="0"/>
                </a:lnTo>
                <a:cubicBezTo>
                  <a:pt x="726535" y="1917"/>
                  <a:pt x="693856" y="2656"/>
                  <a:pt x="661358" y="5751"/>
                </a:cubicBezTo>
                <a:cubicBezTo>
                  <a:pt x="653490" y="6500"/>
                  <a:pt x="643943" y="5913"/>
                  <a:pt x="638354" y="11502"/>
                </a:cubicBezTo>
                <a:cubicBezTo>
                  <a:pt x="632765" y="17091"/>
                  <a:pt x="635716" y="27240"/>
                  <a:pt x="632603" y="34505"/>
                </a:cubicBezTo>
                <a:cubicBezTo>
                  <a:pt x="629880" y="40858"/>
                  <a:pt x="657524" y="44090"/>
                  <a:pt x="644105" y="46007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Forma Livre: Forma 13">
            <a:hlinkClick r:id="rId4" action="ppaction://hlinksldjump"/>
            <a:extLst>
              <a:ext uri="{FF2B5EF4-FFF2-40B4-BE49-F238E27FC236}">
                <a16:creationId xmlns:a16="http://schemas.microsoft.com/office/drawing/2014/main" id="{F4F4FF41-9A63-41D8-8BCC-C3827E7EB91A}"/>
              </a:ext>
            </a:extLst>
          </p:cNvPr>
          <p:cNvSpPr/>
          <p:nvPr/>
        </p:nvSpPr>
        <p:spPr>
          <a:xfrm>
            <a:off x="1325956" y="6269047"/>
            <a:ext cx="124148" cy="99413"/>
          </a:xfrm>
          <a:custGeom>
            <a:avLst/>
            <a:gdLst>
              <a:gd name="connsiteX0" fmla="*/ 356836 w 397093"/>
              <a:gd name="connsiteY0" fmla="*/ 1675 h 317977"/>
              <a:gd name="connsiteX1" fmla="*/ 333832 w 397093"/>
              <a:gd name="connsiteY1" fmla="*/ 30430 h 317977"/>
              <a:gd name="connsiteX2" fmla="*/ 328081 w 397093"/>
              <a:gd name="connsiteY2" fmla="*/ 47683 h 317977"/>
              <a:gd name="connsiteX3" fmla="*/ 316579 w 397093"/>
              <a:gd name="connsiteY3" fmla="*/ 64936 h 317977"/>
              <a:gd name="connsiteX4" fmla="*/ 310828 w 397093"/>
              <a:gd name="connsiteY4" fmla="*/ 93691 h 317977"/>
              <a:gd name="connsiteX5" fmla="*/ 201560 w 397093"/>
              <a:gd name="connsiteY5" fmla="*/ 64936 h 317977"/>
              <a:gd name="connsiteX6" fmla="*/ 155553 w 397093"/>
              <a:gd name="connsiteY6" fmla="*/ 76438 h 317977"/>
              <a:gd name="connsiteX7" fmla="*/ 126798 w 397093"/>
              <a:gd name="connsiteY7" fmla="*/ 93691 h 317977"/>
              <a:gd name="connsiteX8" fmla="*/ 57787 w 397093"/>
              <a:gd name="connsiteY8" fmla="*/ 30430 h 317977"/>
              <a:gd name="connsiteX9" fmla="*/ 52036 w 397093"/>
              <a:gd name="connsiteY9" fmla="*/ 64936 h 317977"/>
              <a:gd name="connsiteX10" fmla="*/ 46285 w 397093"/>
              <a:gd name="connsiteY10" fmla="*/ 105192 h 317977"/>
              <a:gd name="connsiteX11" fmla="*/ 29032 w 397093"/>
              <a:gd name="connsiteY11" fmla="*/ 122445 h 317977"/>
              <a:gd name="connsiteX12" fmla="*/ 34783 w 397093"/>
              <a:gd name="connsiteY12" fmla="*/ 162702 h 317977"/>
              <a:gd name="connsiteX13" fmla="*/ 46285 w 397093"/>
              <a:gd name="connsiteY13" fmla="*/ 191457 h 317977"/>
              <a:gd name="connsiteX14" fmla="*/ 11779 w 397093"/>
              <a:gd name="connsiteY14" fmla="*/ 225962 h 317977"/>
              <a:gd name="connsiteX15" fmla="*/ 277 w 397093"/>
              <a:gd name="connsiteY15" fmla="*/ 248966 h 317977"/>
              <a:gd name="connsiteX16" fmla="*/ 34783 w 397093"/>
              <a:gd name="connsiteY16" fmla="*/ 312226 h 317977"/>
              <a:gd name="connsiteX17" fmla="*/ 52036 w 397093"/>
              <a:gd name="connsiteY17" fmla="*/ 317977 h 317977"/>
              <a:gd name="connsiteX18" fmla="*/ 103794 w 397093"/>
              <a:gd name="connsiteY18" fmla="*/ 312226 h 317977"/>
              <a:gd name="connsiteX19" fmla="*/ 121047 w 397093"/>
              <a:gd name="connsiteY19" fmla="*/ 300724 h 317977"/>
              <a:gd name="connsiteX20" fmla="*/ 172806 w 397093"/>
              <a:gd name="connsiteY20" fmla="*/ 283472 h 317977"/>
              <a:gd name="connsiteX21" fmla="*/ 213062 w 397093"/>
              <a:gd name="connsiteY21" fmla="*/ 266219 h 317977"/>
              <a:gd name="connsiteX22" fmla="*/ 259070 w 397093"/>
              <a:gd name="connsiteY22" fmla="*/ 248966 h 317977"/>
              <a:gd name="connsiteX23" fmla="*/ 316579 w 397093"/>
              <a:gd name="connsiteY23" fmla="*/ 231713 h 317977"/>
              <a:gd name="connsiteX24" fmla="*/ 333832 w 397093"/>
              <a:gd name="connsiteY24" fmla="*/ 225962 h 317977"/>
              <a:gd name="connsiteX25" fmla="*/ 356836 w 397093"/>
              <a:gd name="connsiteY25" fmla="*/ 220211 h 317977"/>
              <a:gd name="connsiteX26" fmla="*/ 397093 w 397093"/>
              <a:gd name="connsiteY26" fmla="*/ 208709 h 317977"/>
              <a:gd name="connsiteX27" fmla="*/ 391342 w 397093"/>
              <a:gd name="connsiteY27" fmla="*/ 99441 h 317977"/>
              <a:gd name="connsiteX28" fmla="*/ 374089 w 397093"/>
              <a:gd name="connsiteY28" fmla="*/ 82189 h 317977"/>
              <a:gd name="connsiteX29" fmla="*/ 356836 w 397093"/>
              <a:gd name="connsiteY29" fmla="*/ 1675 h 317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7093" h="317977">
                <a:moveTo>
                  <a:pt x="356836" y="1675"/>
                </a:moveTo>
                <a:cubicBezTo>
                  <a:pt x="350126" y="-6952"/>
                  <a:pt x="340338" y="20021"/>
                  <a:pt x="333832" y="30430"/>
                </a:cubicBezTo>
                <a:cubicBezTo>
                  <a:pt x="330619" y="35571"/>
                  <a:pt x="330792" y="42261"/>
                  <a:pt x="328081" y="47683"/>
                </a:cubicBezTo>
                <a:cubicBezTo>
                  <a:pt x="324990" y="53865"/>
                  <a:pt x="320413" y="59185"/>
                  <a:pt x="316579" y="64936"/>
                </a:cubicBezTo>
                <a:cubicBezTo>
                  <a:pt x="314662" y="74521"/>
                  <a:pt x="320454" y="91992"/>
                  <a:pt x="310828" y="93691"/>
                </a:cubicBezTo>
                <a:cubicBezTo>
                  <a:pt x="236390" y="106827"/>
                  <a:pt x="233922" y="97298"/>
                  <a:pt x="201560" y="64936"/>
                </a:cubicBezTo>
                <a:cubicBezTo>
                  <a:pt x="186224" y="68770"/>
                  <a:pt x="169108" y="68305"/>
                  <a:pt x="155553" y="76438"/>
                </a:cubicBezTo>
                <a:cubicBezTo>
                  <a:pt x="120020" y="97758"/>
                  <a:pt x="167260" y="107176"/>
                  <a:pt x="126798" y="93691"/>
                </a:cubicBezTo>
                <a:cubicBezTo>
                  <a:pt x="75853" y="30009"/>
                  <a:pt x="104607" y="42135"/>
                  <a:pt x="57787" y="30430"/>
                </a:cubicBezTo>
                <a:cubicBezTo>
                  <a:pt x="55870" y="41932"/>
                  <a:pt x="53809" y="53411"/>
                  <a:pt x="52036" y="64936"/>
                </a:cubicBezTo>
                <a:cubicBezTo>
                  <a:pt x="49975" y="78333"/>
                  <a:pt x="51319" y="92607"/>
                  <a:pt x="46285" y="105192"/>
                </a:cubicBezTo>
                <a:cubicBezTo>
                  <a:pt x="43264" y="112743"/>
                  <a:pt x="34783" y="116694"/>
                  <a:pt x="29032" y="122445"/>
                </a:cubicBezTo>
                <a:cubicBezTo>
                  <a:pt x="30949" y="135864"/>
                  <a:pt x="31495" y="149551"/>
                  <a:pt x="34783" y="162702"/>
                </a:cubicBezTo>
                <a:cubicBezTo>
                  <a:pt x="37287" y="172717"/>
                  <a:pt x="46285" y="181134"/>
                  <a:pt x="46285" y="191457"/>
                </a:cubicBezTo>
                <a:cubicBezTo>
                  <a:pt x="46285" y="204070"/>
                  <a:pt x="16988" y="222056"/>
                  <a:pt x="11779" y="225962"/>
                </a:cubicBezTo>
                <a:cubicBezTo>
                  <a:pt x="7945" y="233630"/>
                  <a:pt x="1224" y="240445"/>
                  <a:pt x="277" y="248966"/>
                </a:cubicBezTo>
                <a:cubicBezTo>
                  <a:pt x="-2600" y="274855"/>
                  <a:pt x="17482" y="297088"/>
                  <a:pt x="34783" y="312226"/>
                </a:cubicBezTo>
                <a:cubicBezTo>
                  <a:pt x="39345" y="316218"/>
                  <a:pt x="46285" y="316060"/>
                  <a:pt x="52036" y="317977"/>
                </a:cubicBezTo>
                <a:cubicBezTo>
                  <a:pt x="69289" y="316060"/>
                  <a:pt x="86953" y="316436"/>
                  <a:pt x="103794" y="312226"/>
                </a:cubicBezTo>
                <a:cubicBezTo>
                  <a:pt x="110499" y="310550"/>
                  <a:pt x="114865" y="303815"/>
                  <a:pt x="121047" y="300724"/>
                </a:cubicBezTo>
                <a:cubicBezTo>
                  <a:pt x="142700" y="289898"/>
                  <a:pt x="150843" y="288963"/>
                  <a:pt x="172806" y="283472"/>
                </a:cubicBezTo>
                <a:cubicBezTo>
                  <a:pt x="216121" y="254595"/>
                  <a:pt x="161071" y="288501"/>
                  <a:pt x="213062" y="266219"/>
                </a:cubicBezTo>
                <a:cubicBezTo>
                  <a:pt x="264890" y="244007"/>
                  <a:pt x="186143" y="263551"/>
                  <a:pt x="259070" y="248966"/>
                </a:cubicBezTo>
                <a:cubicBezTo>
                  <a:pt x="298821" y="229091"/>
                  <a:pt x="265025" y="243170"/>
                  <a:pt x="316579" y="231713"/>
                </a:cubicBezTo>
                <a:cubicBezTo>
                  <a:pt x="322497" y="230398"/>
                  <a:pt x="328003" y="227627"/>
                  <a:pt x="333832" y="225962"/>
                </a:cubicBezTo>
                <a:cubicBezTo>
                  <a:pt x="341432" y="223791"/>
                  <a:pt x="349236" y="222382"/>
                  <a:pt x="356836" y="220211"/>
                </a:cubicBezTo>
                <a:cubicBezTo>
                  <a:pt x="414589" y="203710"/>
                  <a:pt x="325179" y="226688"/>
                  <a:pt x="397093" y="208709"/>
                </a:cubicBezTo>
                <a:cubicBezTo>
                  <a:pt x="395176" y="172286"/>
                  <a:pt x="397867" y="135326"/>
                  <a:pt x="391342" y="99441"/>
                </a:cubicBezTo>
                <a:cubicBezTo>
                  <a:pt x="389887" y="91439"/>
                  <a:pt x="378124" y="89250"/>
                  <a:pt x="374089" y="82189"/>
                </a:cubicBezTo>
                <a:cubicBezTo>
                  <a:pt x="364154" y="64802"/>
                  <a:pt x="363546" y="10302"/>
                  <a:pt x="356836" y="16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Forma Livre: Forma 14">
            <a:hlinkClick r:id="rId5" action="ppaction://hlinksldjump"/>
            <a:extLst>
              <a:ext uri="{FF2B5EF4-FFF2-40B4-BE49-F238E27FC236}">
                <a16:creationId xmlns:a16="http://schemas.microsoft.com/office/drawing/2014/main" id="{C1CDD691-E1A8-44B7-9832-0D57629B8AB2}"/>
              </a:ext>
            </a:extLst>
          </p:cNvPr>
          <p:cNvSpPr/>
          <p:nvPr/>
        </p:nvSpPr>
        <p:spPr>
          <a:xfrm>
            <a:off x="1024786" y="5641465"/>
            <a:ext cx="313720" cy="188263"/>
          </a:xfrm>
          <a:custGeom>
            <a:avLst/>
            <a:gdLst>
              <a:gd name="connsiteX0" fmla="*/ 4947 w 1178751"/>
              <a:gd name="connsiteY0" fmla="*/ 161026 h 707366"/>
              <a:gd name="connsiteX1" fmla="*/ 39452 w 1178751"/>
              <a:gd name="connsiteY1" fmla="*/ 189781 h 707366"/>
              <a:gd name="connsiteX2" fmla="*/ 96962 w 1178751"/>
              <a:gd name="connsiteY2" fmla="*/ 241539 h 707366"/>
              <a:gd name="connsiteX3" fmla="*/ 102713 w 1178751"/>
              <a:gd name="connsiteY3" fmla="*/ 350807 h 707366"/>
              <a:gd name="connsiteX4" fmla="*/ 125716 w 1178751"/>
              <a:gd name="connsiteY4" fmla="*/ 391064 h 707366"/>
              <a:gd name="connsiteX5" fmla="*/ 154471 w 1178751"/>
              <a:gd name="connsiteY5" fmla="*/ 437071 h 707366"/>
              <a:gd name="connsiteX6" fmla="*/ 194728 w 1178751"/>
              <a:gd name="connsiteY6" fmla="*/ 471577 h 707366"/>
              <a:gd name="connsiteX7" fmla="*/ 275241 w 1178751"/>
              <a:gd name="connsiteY7" fmla="*/ 425570 h 707366"/>
              <a:gd name="connsiteX8" fmla="*/ 315498 w 1178751"/>
              <a:gd name="connsiteY8" fmla="*/ 385313 h 707366"/>
              <a:gd name="connsiteX9" fmla="*/ 373007 w 1178751"/>
              <a:gd name="connsiteY9" fmla="*/ 396815 h 707366"/>
              <a:gd name="connsiteX10" fmla="*/ 413264 w 1178751"/>
              <a:gd name="connsiteY10" fmla="*/ 460075 h 707366"/>
              <a:gd name="connsiteX11" fmla="*/ 430516 w 1178751"/>
              <a:gd name="connsiteY11" fmla="*/ 477328 h 707366"/>
              <a:gd name="connsiteX12" fmla="*/ 442018 w 1178751"/>
              <a:gd name="connsiteY12" fmla="*/ 494581 h 707366"/>
              <a:gd name="connsiteX13" fmla="*/ 488026 w 1178751"/>
              <a:gd name="connsiteY13" fmla="*/ 540588 h 707366"/>
              <a:gd name="connsiteX14" fmla="*/ 511030 w 1178751"/>
              <a:gd name="connsiteY14" fmla="*/ 546339 h 707366"/>
              <a:gd name="connsiteX15" fmla="*/ 534033 w 1178751"/>
              <a:gd name="connsiteY15" fmla="*/ 540588 h 707366"/>
              <a:gd name="connsiteX16" fmla="*/ 551286 w 1178751"/>
              <a:gd name="connsiteY16" fmla="*/ 534837 h 707366"/>
              <a:gd name="connsiteX17" fmla="*/ 637550 w 1178751"/>
              <a:gd name="connsiteY17" fmla="*/ 529087 h 707366"/>
              <a:gd name="connsiteX18" fmla="*/ 649052 w 1178751"/>
              <a:gd name="connsiteY18" fmla="*/ 511834 h 707366"/>
              <a:gd name="connsiteX19" fmla="*/ 695060 w 1178751"/>
              <a:gd name="connsiteY19" fmla="*/ 511834 h 707366"/>
              <a:gd name="connsiteX20" fmla="*/ 752569 w 1178751"/>
              <a:gd name="connsiteY20" fmla="*/ 557841 h 707366"/>
              <a:gd name="connsiteX21" fmla="*/ 764071 w 1178751"/>
              <a:gd name="connsiteY21" fmla="*/ 575094 h 707366"/>
              <a:gd name="connsiteX22" fmla="*/ 798577 w 1178751"/>
              <a:gd name="connsiteY22" fmla="*/ 598098 h 707366"/>
              <a:gd name="connsiteX23" fmla="*/ 861837 w 1178751"/>
              <a:gd name="connsiteY23" fmla="*/ 649856 h 707366"/>
              <a:gd name="connsiteX24" fmla="*/ 879090 w 1178751"/>
              <a:gd name="connsiteY24" fmla="*/ 655607 h 707366"/>
              <a:gd name="connsiteX25" fmla="*/ 953852 w 1178751"/>
              <a:gd name="connsiteY25" fmla="*/ 655607 h 707366"/>
              <a:gd name="connsiteX26" fmla="*/ 982607 w 1178751"/>
              <a:gd name="connsiteY26" fmla="*/ 672860 h 707366"/>
              <a:gd name="connsiteX27" fmla="*/ 1005611 w 1178751"/>
              <a:gd name="connsiteY27" fmla="*/ 684362 h 707366"/>
              <a:gd name="connsiteX28" fmla="*/ 1022864 w 1178751"/>
              <a:gd name="connsiteY28" fmla="*/ 695864 h 707366"/>
              <a:gd name="connsiteX29" fmla="*/ 1074622 w 1178751"/>
              <a:gd name="connsiteY29" fmla="*/ 707366 h 707366"/>
              <a:gd name="connsiteX30" fmla="*/ 1126381 w 1178751"/>
              <a:gd name="connsiteY30" fmla="*/ 701615 h 707366"/>
              <a:gd name="connsiteX31" fmla="*/ 1137882 w 1178751"/>
              <a:gd name="connsiteY31" fmla="*/ 672860 h 707366"/>
              <a:gd name="connsiteX32" fmla="*/ 1166637 w 1178751"/>
              <a:gd name="connsiteY32" fmla="*/ 575094 h 707366"/>
              <a:gd name="connsiteX33" fmla="*/ 1178139 w 1178751"/>
              <a:gd name="connsiteY33" fmla="*/ 546339 h 707366"/>
              <a:gd name="connsiteX34" fmla="*/ 1155135 w 1178751"/>
              <a:gd name="connsiteY34" fmla="*/ 460075 h 707366"/>
              <a:gd name="connsiteX35" fmla="*/ 1120630 w 1178751"/>
              <a:gd name="connsiteY35" fmla="*/ 442822 h 707366"/>
              <a:gd name="connsiteX36" fmla="*/ 1086124 w 1178751"/>
              <a:gd name="connsiteY36" fmla="*/ 408317 h 707366"/>
              <a:gd name="connsiteX37" fmla="*/ 1063120 w 1178751"/>
              <a:gd name="connsiteY37" fmla="*/ 362309 h 707366"/>
              <a:gd name="connsiteX38" fmla="*/ 1074622 w 1178751"/>
              <a:gd name="connsiteY38" fmla="*/ 293298 h 707366"/>
              <a:gd name="connsiteX39" fmla="*/ 1086124 w 1178751"/>
              <a:gd name="connsiteY39" fmla="*/ 270294 h 707366"/>
              <a:gd name="connsiteX40" fmla="*/ 1091875 w 1178751"/>
              <a:gd name="connsiteY40" fmla="*/ 241539 h 707366"/>
              <a:gd name="connsiteX41" fmla="*/ 1080373 w 1178751"/>
              <a:gd name="connsiteY41" fmla="*/ 212785 h 707366"/>
              <a:gd name="connsiteX42" fmla="*/ 1040116 w 1178751"/>
              <a:gd name="connsiteY42" fmla="*/ 178279 h 707366"/>
              <a:gd name="connsiteX43" fmla="*/ 1028615 w 1178751"/>
              <a:gd name="connsiteY43" fmla="*/ 161026 h 707366"/>
              <a:gd name="connsiteX44" fmla="*/ 1011362 w 1178751"/>
              <a:gd name="connsiteY44" fmla="*/ 149524 h 707366"/>
              <a:gd name="connsiteX45" fmla="*/ 982607 w 1178751"/>
              <a:gd name="connsiteY45" fmla="*/ 120770 h 707366"/>
              <a:gd name="connsiteX46" fmla="*/ 948101 w 1178751"/>
              <a:gd name="connsiteY46" fmla="*/ 74762 h 707366"/>
              <a:gd name="connsiteX47" fmla="*/ 942350 w 1178751"/>
              <a:gd name="connsiteY47" fmla="*/ 46007 h 707366"/>
              <a:gd name="connsiteX48" fmla="*/ 902094 w 1178751"/>
              <a:gd name="connsiteY48" fmla="*/ 0 h 707366"/>
              <a:gd name="connsiteX49" fmla="*/ 827331 w 1178751"/>
              <a:gd name="connsiteY49" fmla="*/ 17253 h 707366"/>
              <a:gd name="connsiteX50" fmla="*/ 810079 w 1178751"/>
              <a:gd name="connsiteY50" fmla="*/ 34505 h 707366"/>
              <a:gd name="connsiteX51" fmla="*/ 804328 w 1178751"/>
              <a:gd name="connsiteY51" fmla="*/ 74762 h 707366"/>
              <a:gd name="connsiteX52" fmla="*/ 746818 w 1178751"/>
              <a:gd name="connsiteY52" fmla="*/ 46007 h 707366"/>
              <a:gd name="connsiteX53" fmla="*/ 718064 w 1178751"/>
              <a:gd name="connsiteY53" fmla="*/ 28754 h 707366"/>
              <a:gd name="connsiteX54" fmla="*/ 643301 w 1178751"/>
              <a:gd name="connsiteY54" fmla="*/ 34505 h 707366"/>
              <a:gd name="connsiteX55" fmla="*/ 603045 w 1178751"/>
              <a:gd name="connsiteY55" fmla="*/ 40256 h 707366"/>
              <a:gd name="connsiteX56" fmla="*/ 591543 w 1178751"/>
              <a:gd name="connsiteY56" fmla="*/ 57509 h 707366"/>
              <a:gd name="connsiteX57" fmla="*/ 591543 w 1178751"/>
              <a:gd name="connsiteY57" fmla="*/ 138022 h 707366"/>
              <a:gd name="connsiteX58" fmla="*/ 568539 w 1178751"/>
              <a:gd name="connsiteY58" fmla="*/ 149524 h 707366"/>
              <a:gd name="connsiteX59" fmla="*/ 545535 w 1178751"/>
              <a:gd name="connsiteY59" fmla="*/ 132271 h 707366"/>
              <a:gd name="connsiteX60" fmla="*/ 516781 w 1178751"/>
              <a:gd name="connsiteY60" fmla="*/ 80513 h 707366"/>
              <a:gd name="connsiteX61" fmla="*/ 482275 w 1178751"/>
              <a:gd name="connsiteY61" fmla="*/ 109268 h 707366"/>
              <a:gd name="connsiteX62" fmla="*/ 476524 w 1178751"/>
              <a:gd name="connsiteY62" fmla="*/ 132271 h 707366"/>
              <a:gd name="connsiteX63" fmla="*/ 430516 w 1178751"/>
              <a:gd name="connsiteY63" fmla="*/ 149524 h 707366"/>
              <a:gd name="connsiteX64" fmla="*/ 413264 w 1178751"/>
              <a:gd name="connsiteY64" fmla="*/ 155275 h 707366"/>
              <a:gd name="connsiteX65" fmla="*/ 384509 w 1178751"/>
              <a:gd name="connsiteY65" fmla="*/ 149524 h 707366"/>
              <a:gd name="connsiteX66" fmla="*/ 355754 w 1178751"/>
              <a:gd name="connsiteY66" fmla="*/ 92015 h 707366"/>
              <a:gd name="connsiteX67" fmla="*/ 315498 w 1178751"/>
              <a:gd name="connsiteY67" fmla="*/ 63260 h 707366"/>
              <a:gd name="connsiteX68" fmla="*/ 309747 w 1178751"/>
              <a:gd name="connsiteY68" fmla="*/ 80513 h 707366"/>
              <a:gd name="connsiteX69" fmla="*/ 292494 w 1178751"/>
              <a:gd name="connsiteY69" fmla="*/ 149524 h 707366"/>
              <a:gd name="connsiteX70" fmla="*/ 275241 w 1178751"/>
              <a:gd name="connsiteY70" fmla="*/ 155275 h 707366"/>
              <a:gd name="connsiteX71" fmla="*/ 234984 w 1178751"/>
              <a:gd name="connsiteY71" fmla="*/ 161026 h 707366"/>
              <a:gd name="connsiteX72" fmla="*/ 177475 w 1178751"/>
              <a:gd name="connsiteY72" fmla="*/ 149524 h 707366"/>
              <a:gd name="connsiteX73" fmla="*/ 154471 w 1178751"/>
              <a:gd name="connsiteY73" fmla="*/ 138022 h 707366"/>
              <a:gd name="connsiteX74" fmla="*/ 4947 w 1178751"/>
              <a:gd name="connsiteY74" fmla="*/ 161026 h 70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178751" h="707366">
                <a:moveTo>
                  <a:pt x="4947" y="161026"/>
                </a:moveTo>
                <a:cubicBezTo>
                  <a:pt x="-14223" y="169652"/>
                  <a:pt x="27679" y="180531"/>
                  <a:pt x="39452" y="189781"/>
                </a:cubicBezTo>
                <a:cubicBezTo>
                  <a:pt x="93567" y="232301"/>
                  <a:pt x="73897" y="206943"/>
                  <a:pt x="96962" y="241539"/>
                </a:cubicBezTo>
                <a:cubicBezTo>
                  <a:pt x="98879" y="277962"/>
                  <a:pt x="97996" y="314640"/>
                  <a:pt x="102713" y="350807"/>
                </a:cubicBezTo>
                <a:cubicBezTo>
                  <a:pt x="104007" y="360729"/>
                  <a:pt x="120181" y="382208"/>
                  <a:pt x="125716" y="391064"/>
                </a:cubicBezTo>
                <a:cubicBezTo>
                  <a:pt x="128525" y="395559"/>
                  <a:pt x="147898" y="429183"/>
                  <a:pt x="154471" y="437071"/>
                </a:cubicBezTo>
                <a:cubicBezTo>
                  <a:pt x="167822" y="453092"/>
                  <a:pt x="177803" y="458883"/>
                  <a:pt x="194728" y="471577"/>
                </a:cubicBezTo>
                <a:cubicBezTo>
                  <a:pt x="234753" y="454423"/>
                  <a:pt x="240485" y="455360"/>
                  <a:pt x="275241" y="425570"/>
                </a:cubicBezTo>
                <a:cubicBezTo>
                  <a:pt x="289650" y="413220"/>
                  <a:pt x="315498" y="385313"/>
                  <a:pt x="315498" y="385313"/>
                </a:cubicBezTo>
                <a:cubicBezTo>
                  <a:pt x="334668" y="389147"/>
                  <a:pt x="355522" y="388072"/>
                  <a:pt x="373007" y="396815"/>
                </a:cubicBezTo>
                <a:cubicBezTo>
                  <a:pt x="391619" y="406121"/>
                  <a:pt x="403538" y="445486"/>
                  <a:pt x="413264" y="460075"/>
                </a:cubicBezTo>
                <a:cubicBezTo>
                  <a:pt x="417775" y="466842"/>
                  <a:pt x="425310" y="471080"/>
                  <a:pt x="430516" y="477328"/>
                </a:cubicBezTo>
                <a:cubicBezTo>
                  <a:pt x="434941" y="482638"/>
                  <a:pt x="438001" y="488957"/>
                  <a:pt x="442018" y="494581"/>
                </a:cubicBezTo>
                <a:cubicBezTo>
                  <a:pt x="456501" y="514857"/>
                  <a:pt x="464765" y="527665"/>
                  <a:pt x="488026" y="540588"/>
                </a:cubicBezTo>
                <a:cubicBezTo>
                  <a:pt x="494935" y="544426"/>
                  <a:pt x="503362" y="544422"/>
                  <a:pt x="511030" y="546339"/>
                </a:cubicBezTo>
                <a:cubicBezTo>
                  <a:pt x="518698" y="544422"/>
                  <a:pt x="526433" y="542759"/>
                  <a:pt x="534033" y="540588"/>
                </a:cubicBezTo>
                <a:cubicBezTo>
                  <a:pt x="539862" y="538923"/>
                  <a:pt x="545261" y="535506"/>
                  <a:pt x="551286" y="534837"/>
                </a:cubicBezTo>
                <a:cubicBezTo>
                  <a:pt x="579928" y="531655"/>
                  <a:pt x="608795" y="531004"/>
                  <a:pt x="637550" y="529087"/>
                </a:cubicBezTo>
                <a:cubicBezTo>
                  <a:pt x="641384" y="523336"/>
                  <a:pt x="643655" y="516152"/>
                  <a:pt x="649052" y="511834"/>
                </a:cubicBezTo>
                <a:cubicBezTo>
                  <a:pt x="663199" y="500516"/>
                  <a:pt x="680321" y="508886"/>
                  <a:pt x="695060" y="511834"/>
                </a:cubicBezTo>
                <a:cubicBezTo>
                  <a:pt x="721922" y="525265"/>
                  <a:pt x="732285" y="527416"/>
                  <a:pt x="752569" y="557841"/>
                </a:cubicBezTo>
                <a:cubicBezTo>
                  <a:pt x="756403" y="563592"/>
                  <a:pt x="758869" y="570543"/>
                  <a:pt x="764071" y="575094"/>
                </a:cubicBezTo>
                <a:cubicBezTo>
                  <a:pt x="774474" y="584197"/>
                  <a:pt x="788802" y="588323"/>
                  <a:pt x="798577" y="598098"/>
                </a:cubicBezTo>
                <a:cubicBezTo>
                  <a:pt x="815460" y="614981"/>
                  <a:pt x="842144" y="643292"/>
                  <a:pt x="861837" y="649856"/>
                </a:cubicBezTo>
                <a:lnTo>
                  <a:pt x="879090" y="655607"/>
                </a:lnTo>
                <a:cubicBezTo>
                  <a:pt x="910322" y="649361"/>
                  <a:pt x="918191" y="644634"/>
                  <a:pt x="953852" y="655607"/>
                </a:cubicBezTo>
                <a:cubicBezTo>
                  <a:pt x="964536" y="658894"/>
                  <a:pt x="972836" y="667432"/>
                  <a:pt x="982607" y="672860"/>
                </a:cubicBezTo>
                <a:cubicBezTo>
                  <a:pt x="990101" y="677023"/>
                  <a:pt x="998167" y="680109"/>
                  <a:pt x="1005611" y="684362"/>
                </a:cubicBezTo>
                <a:cubicBezTo>
                  <a:pt x="1011612" y="687791"/>
                  <a:pt x="1016511" y="693141"/>
                  <a:pt x="1022864" y="695864"/>
                </a:cubicBezTo>
                <a:cubicBezTo>
                  <a:pt x="1029972" y="698910"/>
                  <a:pt x="1069503" y="706342"/>
                  <a:pt x="1074622" y="707366"/>
                </a:cubicBezTo>
                <a:cubicBezTo>
                  <a:pt x="1091875" y="705449"/>
                  <a:pt x="1111142" y="709928"/>
                  <a:pt x="1126381" y="701615"/>
                </a:cubicBezTo>
                <a:cubicBezTo>
                  <a:pt x="1135444" y="696672"/>
                  <a:pt x="1135950" y="683001"/>
                  <a:pt x="1137882" y="672860"/>
                </a:cubicBezTo>
                <a:cubicBezTo>
                  <a:pt x="1156989" y="572545"/>
                  <a:pt x="1118716" y="591068"/>
                  <a:pt x="1166637" y="575094"/>
                </a:cubicBezTo>
                <a:cubicBezTo>
                  <a:pt x="1170471" y="565509"/>
                  <a:pt x="1177452" y="556639"/>
                  <a:pt x="1178139" y="546339"/>
                </a:cubicBezTo>
                <a:cubicBezTo>
                  <a:pt x="1180441" y="511810"/>
                  <a:pt x="1176982" y="485563"/>
                  <a:pt x="1155135" y="460075"/>
                </a:cubicBezTo>
                <a:cubicBezTo>
                  <a:pt x="1146217" y="449670"/>
                  <a:pt x="1132706" y="446848"/>
                  <a:pt x="1120630" y="442822"/>
                </a:cubicBezTo>
                <a:cubicBezTo>
                  <a:pt x="1109128" y="431320"/>
                  <a:pt x="1093398" y="422866"/>
                  <a:pt x="1086124" y="408317"/>
                </a:cubicBezTo>
                <a:lnTo>
                  <a:pt x="1063120" y="362309"/>
                </a:lnTo>
                <a:cubicBezTo>
                  <a:pt x="1066954" y="339305"/>
                  <a:pt x="1068966" y="315923"/>
                  <a:pt x="1074622" y="293298"/>
                </a:cubicBezTo>
                <a:cubicBezTo>
                  <a:pt x="1076701" y="284981"/>
                  <a:pt x="1083413" y="278427"/>
                  <a:pt x="1086124" y="270294"/>
                </a:cubicBezTo>
                <a:cubicBezTo>
                  <a:pt x="1089215" y="261021"/>
                  <a:pt x="1089958" y="251124"/>
                  <a:pt x="1091875" y="241539"/>
                </a:cubicBezTo>
                <a:cubicBezTo>
                  <a:pt x="1088041" y="231954"/>
                  <a:pt x="1085844" y="221539"/>
                  <a:pt x="1080373" y="212785"/>
                </a:cubicBezTo>
                <a:cubicBezTo>
                  <a:pt x="1073305" y="201476"/>
                  <a:pt x="1049636" y="185419"/>
                  <a:pt x="1040116" y="178279"/>
                </a:cubicBezTo>
                <a:cubicBezTo>
                  <a:pt x="1036282" y="172528"/>
                  <a:pt x="1033502" y="165913"/>
                  <a:pt x="1028615" y="161026"/>
                </a:cubicBezTo>
                <a:cubicBezTo>
                  <a:pt x="1023728" y="156139"/>
                  <a:pt x="1016564" y="154075"/>
                  <a:pt x="1011362" y="149524"/>
                </a:cubicBezTo>
                <a:cubicBezTo>
                  <a:pt x="1001161" y="140598"/>
                  <a:pt x="991363" y="131118"/>
                  <a:pt x="982607" y="120770"/>
                </a:cubicBezTo>
                <a:cubicBezTo>
                  <a:pt x="970224" y="106136"/>
                  <a:pt x="948101" y="74762"/>
                  <a:pt x="948101" y="74762"/>
                </a:cubicBezTo>
                <a:cubicBezTo>
                  <a:pt x="946184" y="65177"/>
                  <a:pt x="945782" y="55159"/>
                  <a:pt x="942350" y="46007"/>
                </a:cubicBezTo>
                <a:cubicBezTo>
                  <a:pt x="936644" y="30790"/>
                  <a:pt x="909624" y="7530"/>
                  <a:pt x="902094" y="0"/>
                </a:cubicBezTo>
                <a:cubicBezTo>
                  <a:pt x="858790" y="4330"/>
                  <a:pt x="853050" y="-4179"/>
                  <a:pt x="827331" y="17253"/>
                </a:cubicBezTo>
                <a:cubicBezTo>
                  <a:pt x="821083" y="22459"/>
                  <a:pt x="815830" y="28754"/>
                  <a:pt x="810079" y="34505"/>
                </a:cubicBezTo>
                <a:cubicBezTo>
                  <a:pt x="808162" y="47924"/>
                  <a:pt x="815823" y="67578"/>
                  <a:pt x="804328" y="74762"/>
                </a:cubicBezTo>
                <a:cubicBezTo>
                  <a:pt x="779633" y="90196"/>
                  <a:pt x="760313" y="56128"/>
                  <a:pt x="746818" y="46007"/>
                </a:cubicBezTo>
                <a:cubicBezTo>
                  <a:pt x="737876" y="39300"/>
                  <a:pt x="727649" y="34505"/>
                  <a:pt x="718064" y="28754"/>
                </a:cubicBezTo>
                <a:cubicBezTo>
                  <a:pt x="693143" y="30671"/>
                  <a:pt x="668172" y="32018"/>
                  <a:pt x="643301" y="34505"/>
                </a:cubicBezTo>
                <a:cubicBezTo>
                  <a:pt x="629813" y="35854"/>
                  <a:pt x="615432" y="34751"/>
                  <a:pt x="603045" y="40256"/>
                </a:cubicBezTo>
                <a:cubicBezTo>
                  <a:pt x="596729" y="43063"/>
                  <a:pt x="595377" y="51758"/>
                  <a:pt x="591543" y="57509"/>
                </a:cubicBezTo>
                <a:cubicBezTo>
                  <a:pt x="595762" y="82824"/>
                  <a:pt x="604138" y="112832"/>
                  <a:pt x="591543" y="138022"/>
                </a:cubicBezTo>
                <a:cubicBezTo>
                  <a:pt x="587709" y="145690"/>
                  <a:pt x="576207" y="145690"/>
                  <a:pt x="568539" y="149524"/>
                </a:cubicBezTo>
                <a:cubicBezTo>
                  <a:pt x="560871" y="143773"/>
                  <a:pt x="550852" y="140246"/>
                  <a:pt x="545535" y="132271"/>
                </a:cubicBezTo>
                <a:cubicBezTo>
                  <a:pt x="489234" y="47821"/>
                  <a:pt x="570933" y="134668"/>
                  <a:pt x="516781" y="80513"/>
                </a:cubicBezTo>
                <a:cubicBezTo>
                  <a:pt x="505279" y="90098"/>
                  <a:pt x="491467" y="97450"/>
                  <a:pt x="482275" y="109268"/>
                </a:cubicBezTo>
                <a:cubicBezTo>
                  <a:pt x="477423" y="115507"/>
                  <a:pt x="480908" y="125695"/>
                  <a:pt x="476524" y="132271"/>
                </a:cubicBezTo>
                <a:cubicBezTo>
                  <a:pt x="467057" y="146472"/>
                  <a:pt x="443536" y="146269"/>
                  <a:pt x="430516" y="149524"/>
                </a:cubicBezTo>
                <a:cubicBezTo>
                  <a:pt x="424635" y="150994"/>
                  <a:pt x="419015" y="153358"/>
                  <a:pt x="413264" y="155275"/>
                </a:cubicBezTo>
                <a:cubicBezTo>
                  <a:pt x="403679" y="153358"/>
                  <a:pt x="392329" y="155389"/>
                  <a:pt x="384509" y="149524"/>
                </a:cubicBezTo>
                <a:cubicBezTo>
                  <a:pt x="366924" y="136336"/>
                  <a:pt x="366808" y="108597"/>
                  <a:pt x="355754" y="92015"/>
                </a:cubicBezTo>
                <a:cubicBezTo>
                  <a:pt x="340160" y="68624"/>
                  <a:pt x="336500" y="70261"/>
                  <a:pt x="315498" y="63260"/>
                </a:cubicBezTo>
                <a:cubicBezTo>
                  <a:pt x="313581" y="69011"/>
                  <a:pt x="311309" y="74656"/>
                  <a:pt x="309747" y="80513"/>
                </a:cubicBezTo>
                <a:cubicBezTo>
                  <a:pt x="303637" y="103424"/>
                  <a:pt x="302431" y="127995"/>
                  <a:pt x="292494" y="149524"/>
                </a:cubicBezTo>
                <a:cubicBezTo>
                  <a:pt x="289954" y="155028"/>
                  <a:pt x="281185" y="154086"/>
                  <a:pt x="275241" y="155275"/>
                </a:cubicBezTo>
                <a:cubicBezTo>
                  <a:pt x="261949" y="157933"/>
                  <a:pt x="248403" y="159109"/>
                  <a:pt x="234984" y="161026"/>
                </a:cubicBezTo>
                <a:cubicBezTo>
                  <a:pt x="215814" y="157192"/>
                  <a:pt x="196272" y="154895"/>
                  <a:pt x="177475" y="149524"/>
                </a:cubicBezTo>
                <a:cubicBezTo>
                  <a:pt x="169232" y="147169"/>
                  <a:pt x="163039" y="138328"/>
                  <a:pt x="154471" y="138022"/>
                </a:cubicBezTo>
                <a:cubicBezTo>
                  <a:pt x="40600" y="133955"/>
                  <a:pt x="24117" y="152400"/>
                  <a:pt x="4947" y="161026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Forma Livre: Forma 15">
            <a:hlinkClick r:id="rId6" action="ppaction://hlinksldjump"/>
            <a:extLst>
              <a:ext uri="{FF2B5EF4-FFF2-40B4-BE49-F238E27FC236}">
                <a16:creationId xmlns:a16="http://schemas.microsoft.com/office/drawing/2014/main" id="{8D5EC1CB-E3DB-449C-9820-14A58DAA26DC}"/>
              </a:ext>
            </a:extLst>
          </p:cNvPr>
          <p:cNvSpPr/>
          <p:nvPr/>
        </p:nvSpPr>
        <p:spPr>
          <a:xfrm>
            <a:off x="1340896" y="6419631"/>
            <a:ext cx="275338" cy="167142"/>
          </a:xfrm>
          <a:custGeom>
            <a:avLst/>
            <a:gdLst>
              <a:gd name="connsiteX0" fmla="*/ 1006415 w 1023668"/>
              <a:gd name="connsiteY0" fmla="*/ 115328 h 621411"/>
              <a:gd name="connsiteX1" fmla="*/ 1000664 w 1023668"/>
              <a:gd name="connsiteY1" fmla="*/ 80822 h 621411"/>
              <a:gd name="connsiteX2" fmla="*/ 1023668 w 1023668"/>
              <a:gd name="connsiteY2" fmla="*/ 29064 h 621411"/>
              <a:gd name="connsiteX3" fmla="*/ 1006415 w 1023668"/>
              <a:gd name="connsiteY3" fmla="*/ 17562 h 621411"/>
              <a:gd name="connsiteX4" fmla="*/ 983411 w 1023668"/>
              <a:gd name="connsiteY4" fmla="*/ 309 h 621411"/>
              <a:gd name="connsiteX5" fmla="*/ 966158 w 1023668"/>
              <a:gd name="connsiteY5" fmla="*/ 6060 h 621411"/>
              <a:gd name="connsiteX6" fmla="*/ 937404 w 1023668"/>
              <a:gd name="connsiteY6" fmla="*/ 29064 h 621411"/>
              <a:gd name="connsiteX7" fmla="*/ 920151 w 1023668"/>
              <a:gd name="connsiteY7" fmla="*/ 34815 h 621411"/>
              <a:gd name="connsiteX8" fmla="*/ 851140 w 1023668"/>
              <a:gd name="connsiteY8" fmla="*/ 52068 h 621411"/>
              <a:gd name="connsiteX9" fmla="*/ 828136 w 1023668"/>
              <a:gd name="connsiteY9" fmla="*/ 57819 h 621411"/>
              <a:gd name="connsiteX10" fmla="*/ 799381 w 1023668"/>
              <a:gd name="connsiteY10" fmla="*/ 63570 h 621411"/>
              <a:gd name="connsiteX11" fmla="*/ 764875 w 1023668"/>
              <a:gd name="connsiteY11" fmla="*/ 75072 h 621411"/>
              <a:gd name="connsiteX12" fmla="*/ 707366 w 1023668"/>
              <a:gd name="connsiteY12" fmla="*/ 80822 h 621411"/>
              <a:gd name="connsiteX13" fmla="*/ 661358 w 1023668"/>
              <a:gd name="connsiteY13" fmla="*/ 86573 h 621411"/>
              <a:gd name="connsiteX14" fmla="*/ 632604 w 1023668"/>
              <a:gd name="connsiteY14" fmla="*/ 103826 h 621411"/>
              <a:gd name="connsiteX15" fmla="*/ 592347 w 1023668"/>
              <a:gd name="connsiteY15" fmla="*/ 126830 h 621411"/>
              <a:gd name="connsiteX16" fmla="*/ 552091 w 1023668"/>
              <a:gd name="connsiteY16" fmla="*/ 138332 h 621411"/>
              <a:gd name="connsiteX17" fmla="*/ 511834 w 1023668"/>
              <a:gd name="connsiteY17" fmla="*/ 161336 h 621411"/>
              <a:gd name="connsiteX18" fmla="*/ 500332 w 1023668"/>
              <a:gd name="connsiteY18" fmla="*/ 184339 h 621411"/>
              <a:gd name="connsiteX19" fmla="*/ 471577 w 1023668"/>
              <a:gd name="connsiteY19" fmla="*/ 230347 h 621411"/>
              <a:gd name="connsiteX20" fmla="*/ 454325 w 1023668"/>
              <a:gd name="connsiteY20" fmla="*/ 236098 h 621411"/>
              <a:gd name="connsiteX21" fmla="*/ 437072 w 1023668"/>
              <a:gd name="connsiteY21" fmla="*/ 247600 h 621411"/>
              <a:gd name="connsiteX22" fmla="*/ 189781 w 1023668"/>
              <a:gd name="connsiteY22" fmla="*/ 270604 h 621411"/>
              <a:gd name="connsiteX23" fmla="*/ 178279 w 1023668"/>
              <a:gd name="connsiteY23" fmla="*/ 287856 h 621411"/>
              <a:gd name="connsiteX24" fmla="*/ 166777 w 1023668"/>
              <a:gd name="connsiteY24" fmla="*/ 316611 h 621411"/>
              <a:gd name="connsiteX25" fmla="*/ 138023 w 1023668"/>
              <a:gd name="connsiteY25" fmla="*/ 345366 h 621411"/>
              <a:gd name="connsiteX26" fmla="*/ 92015 w 1023668"/>
              <a:gd name="connsiteY26" fmla="*/ 356868 h 621411"/>
              <a:gd name="connsiteX27" fmla="*/ 74762 w 1023668"/>
              <a:gd name="connsiteY27" fmla="*/ 379872 h 621411"/>
              <a:gd name="connsiteX28" fmla="*/ 57509 w 1023668"/>
              <a:gd name="connsiteY28" fmla="*/ 431630 h 621411"/>
              <a:gd name="connsiteX29" fmla="*/ 17253 w 1023668"/>
              <a:gd name="connsiteY29" fmla="*/ 483389 h 621411"/>
              <a:gd name="connsiteX30" fmla="*/ 23004 w 1023668"/>
              <a:gd name="connsiteY30" fmla="*/ 529396 h 621411"/>
              <a:gd name="connsiteX31" fmla="*/ 46008 w 1023668"/>
              <a:gd name="connsiteY31" fmla="*/ 575404 h 621411"/>
              <a:gd name="connsiteX32" fmla="*/ 17253 w 1023668"/>
              <a:gd name="connsiteY32" fmla="*/ 586906 h 621411"/>
              <a:gd name="connsiteX33" fmla="*/ 0 w 1023668"/>
              <a:gd name="connsiteY33" fmla="*/ 598407 h 621411"/>
              <a:gd name="connsiteX34" fmla="*/ 17253 w 1023668"/>
              <a:gd name="connsiteY34" fmla="*/ 615660 h 621411"/>
              <a:gd name="connsiteX35" fmla="*/ 34506 w 1023668"/>
              <a:gd name="connsiteY35" fmla="*/ 621411 h 621411"/>
              <a:gd name="connsiteX36" fmla="*/ 86264 w 1023668"/>
              <a:gd name="connsiteY36" fmla="*/ 604158 h 621411"/>
              <a:gd name="connsiteX37" fmla="*/ 97766 w 1023668"/>
              <a:gd name="connsiteY37" fmla="*/ 581155 h 621411"/>
              <a:gd name="connsiteX38" fmla="*/ 109268 w 1023668"/>
              <a:gd name="connsiteY38" fmla="*/ 563902 h 621411"/>
              <a:gd name="connsiteX39" fmla="*/ 143774 w 1023668"/>
              <a:gd name="connsiteY39" fmla="*/ 523645 h 621411"/>
              <a:gd name="connsiteX40" fmla="*/ 195532 w 1023668"/>
              <a:gd name="connsiteY40" fmla="*/ 489139 h 621411"/>
              <a:gd name="connsiteX41" fmla="*/ 276045 w 1023668"/>
              <a:gd name="connsiteY41" fmla="*/ 443132 h 621411"/>
              <a:gd name="connsiteX42" fmla="*/ 304800 w 1023668"/>
              <a:gd name="connsiteY42" fmla="*/ 431630 h 621411"/>
              <a:gd name="connsiteX43" fmla="*/ 362309 w 1023668"/>
              <a:gd name="connsiteY43" fmla="*/ 402875 h 621411"/>
              <a:gd name="connsiteX44" fmla="*/ 414068 w 1023668"/>
              <a:gd name="connsiteY44" fmla="*/ 385622 h 621411"/>
              <a:gd name="connsiteX45" fmla="*/ 448574 w 1023668"/>
              <a:gd name="connsiteY45" fmla="*/ 368370 h 621411"/>
              <a:gd name="connsiteX46" fmla="*/ 465826 w 1023668"/>
              <a:gd name="connsiteY46" fmla="*/ 356868 h 621411"/>
              <a:gd name="connsiteX47" fmla="*/ 534838 w 1023668"/>
              <a:gd name="connsiteY47" fmla="*/ 339615 h 621411"/>
              <a:gd name="connsiteX48" fmla="*/ 552091 w 1023668"/>
              <a:gd name="connsiteY48" fmla="*/ 328113 h 621411"/>
              <a:gd name="connsiteX49" fmla="*/ 569343 w 1023668"/>
              <a:gd name="connsiteY49" fmla="*/ 322362 h 621411"/>
              <a:gd name="connsiteX50" fmla="*/ 632604 w 1023668"/>
              <a:gd name="connsiteY50" fmla="*/ 293607 h 621411"/>
              <a:gd name="connsiteX51" fmla="*/ 649857 w 1023668"/>
              <a:gd name="connsiteY51" fmla="*/ 316611 h 621411"/>
              <a:gd name="connsiteX52" fmla="*/ 667109 w 1023668"/>
              <a:gd name="connsiteY52" fmla="*/ 345366 h 621411"/>
              <a:gd name="connsiteX53" fmla="*/ 695864 w 1023668"/>
              <a:gd name="connsiteY53" fmla="*/ 333864 h 621411"/>
              <a:gd name="connsiteX54" fmla="*/ 713117 w 1023668"/>
              <a:gd name="connsiteY54" fmla="*/ 316611 h 621411"/>
              <a:gd name="connsiteX55" fmla="*/ 730370 w 1023668"/>
              <a:gd name="connsiteY55" fmla="*/ 305109 h 621411"/>
              <a:gd name="connsiteX56" fmla="*/ 741872 w 1023668"/>
              <a:gd name="connsiteY56" fmla="*/ 276355 h 621411"/>
              <a:gd name="connsiteX57" fmla="*/ 747623 w 1023668"/>
              <a:gd name="connsiteY57" fmla="*/ 259102 h 621411"/>
              <a:gd name="connsiteX58" fmla="*/ 764875 w 1023668"/>
              <a:gd name="connsiteY58" fmla="*/ 178589 h 621411"/>
              <a:gd name="connsiteX59" fmla="*/ 782128 w 1023668"/>
              <a:gd name="connsiteY59" fmla="*/ 167087 h 621411"/>
              <a:gd name="connsiteX60" fmla="*/ 816634 w 1023668"/>
              <a:gd name="connsiteY60" fmla="*/ 155585 h 621411"/>
              <a:gd name="connsiteX61" fmla="*/ 908649 w 1023668"/>
              <a:gd name="connsiteY61" fmla="*/ 121079 h 621411"/>
              <a:gd name="connsiteX62" fmla="*/ 948906 w 1023668"/>
              <a:gd name="connsiteY62" fmla="*/ 115328 h 621411"/>
              <a:gd name="connsiteX63" fmla="*/ 989162 w 1023668"/>
              <a:gd name="connsiteY63" fmla="*/ 103826 h 621411"/>
              <a:gd name="connsiteX64" fmla="*/ 1006415 w 1023668"/>
              <a:gd name="connsiteY64" fmla="*/ 115328 h 62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023668" h="621411">
                <a:moveTo>
                  <a:pt x="1006415" y="115328"/>
                </a:moveTo>
                <a:cubicBezTo>
                  <a:pt x="1008332" y="111494"/>
                  <a:pt x="999608" y="92435"/>
                  <a:pt x="1000664" y="80822"/>
                </a:cubicBezTo>
                <a:cubicBezTo>
                  <a:pt x="1001480" y="71849"/>
                  <a:pt x="1019068" y="38263"/>
                  <a:pt x="1023668" y="29064"/>
                </a:cubicBezTo>
                <a:cubicBezTo>
                  <a:pt x="1017917" y="25230"/>
                  <a:pt x="1012039" y="21579"/>
                  <a:pt x="1006415" y="17562"/>
                </a:cubicBezTo>
                <a:cubicBezTo>
                  <a:pt x="998615" y="11991"/>
                  <a:pt x="992627" y="2942"/>
                  <a:pt x="983411" y="309"/>
                </a:cubicBezTo>
                <a:cubicBezTo>
                  <a:pt x="977582" y="-1356"/>
                  <a:pt x="971909" y="4143"/>
                  <a:pt x="966158" y="6060"/>
                </a:cubicBezTo>
                <a:cubicBezTo>
                  <a:pt x="956573" y="13728"/>
                  <a:pt x="947813" y="22558"/>
                  <a:pt x="937404" y="29064"/>
                </a:cubicBezTo>
                <a:cubicBezTo>
                  <a:pt x="932263" y="32277"/>
                  <a:pt x="925957" y="33073"/>
                  <a:pt x="920151" y="34815"/>
                </a:cubicBezTo>
                <a:cubicBezTo>
                  <a:pt x="862305" y="52169"/>
                  <a:pt x="899315" y="41362"/>
                  <a:pt x="851140" y="52068"/>
                </a:cubicBezTo>
                <a:cubicBezTo>
                  <a:pt x="843424" y="53783"/>
                  <a:pt x="835852" y="56104"/>
                  <a:pt x="828136" y="57819"/>
                </a:cubicBezTo>
                <a:cubicBezTo>
                  <a:pt x="818594" y="59939"/>
                  <a:pt x="808811" y="60998"/>
                  <a:pt x="799381" y="63570"/>
                </a:cubicBezTo>
                <a:cubicBezTo>
                  <a:pt x="787684" y="66760"/>
                  <a:pt x="776792" y="72838"/>
                  <a:pt x="764875" y="75072"/>
                </a:cubicBezTo>
                <a:cubicBezTo>
                  <a:pt x="745940" y="78622"/>
                  <a:pt x="726513" y="78695"/>
                  <a:pt x="707366" y="80822"/>
                </a:cubicBezTo>
                <a:cubicBezTo>
                  <a:pt x="692005" y="82529"/>
                  <a:pt x="676694" y="84656"/>
                  <a:pt x="661358" y="86573"/>
                </a:cubicBezTo>
                <a:cubicBezTo>
                  <a:pt x="651773" y="92324"/>
                  <a:pt x="642083" y="97902"/>
                  <a:pt x="632604" y="103826"/>
                </a:cubicBezTo>
                <a:cubicBezTo>
                  <a:pt x="611603" y="116952"/>
                  <a:pt x="617334" y="116121"/>
                  <a:pt x="592347" y="126830"/>
                </a:cubicBezTo>
                <a:cubicBezTo>
                  <a:pt x="559905" y="140734"/>
                  <a:pt x="591002" y="123740"/>
                  <a:pt x="552091" y="138332"/>
                </a:cubicBezTo>
                <a:cubicBezTo>
                  <a:pt x="535413" y="144586"/>
                  <a:pt x="526136" y="151801"/>
                  <a:pt x="511834" y="161336"/>
                </a:cubicBezTo>
                <a:cubicBezTo>
                  <a:pt x="508000" y="169004"/>
                  <a:pt x="503709" y="176459"/>
                  <a:pt x="500332" y="184339"/>
                </a:cubicBezTo>
                <a:cubicBezTo>
                  <a:pt x="489870" y="208750"/>
                  <a:pt x="500048" y="205943"/>
                  <a:pt x="471577" y="230347"/>
                </a:cubicBezTo>
                <a:cubicBezTo>
                  <a:pt x="466975" y="234292"/>
                  <a:pt x="459747" y="233387"/>
                  <a:pt x="454325" y="236098"/>
                </a:cubicBezTo>
                <a:cubicBezTo>
                  <a:pt x="448143" y="239189"/>
                  <a:pt x="443073" y="244171"/>
                  <a:pt x="437072" y="247600"/>
                </a:cubicBezTo>
                <a:cubicBezTo>
                  <a:pt x="359465" y="291947"/>
                  <a:pt x="314755" y="264195"/>
                  <a:pt x="189781" y="270604"/>
                </a:cubicBezTo>
                <a:cubicBezTo>
                  <a:pt x="185947" y="276355"/>
                  <a:pt x="181370" y="281674"/>
                  <a:pt x="178279" y="287856"/>
                </a:cubicBezTo>
                <a:cubicBezTo>
                  <a:pt x="173662" y="297089"/>
                  <a:pt x="171394" y="307378"/>
                  <a:pt x="166777" y="316611"/>
                </a:cubicBezTo>
                <a:cubicBezTo>
                  <a:pt x="160388" y="329390"/>
                  <a:pt x="152080" y="340254"/>
                  <a:pt x="138023" y="345366"/>
                </a:cubicBezTo>
                <a:cubicBezTo>
                  <a:pt x="123167" y="350768"/>
                  <a:pt x="107351" y="353034"/>
                  <a:pt x="92015" y="356868"/>
                </a:cubicBezTo>
                <a:cubicBezTo>
                  <a:pt x="86264" y="364536"/>
                  <a:pt x="78779" y="371169"/>
                  <a:pt x="74762" y="379872"/>
                </a:cubicBezTo>
                <a:cubicBezTo>
                  <a:pt x="67141" y="396384"/>
                  <a:pt x="70368" y="418770"/>
                  <a:pt x="57509" y="431630"/>
                </a:cubicBezTo>
                <a:cubicBezTo>
                  <a:pt x="30482" y="458658"/>
                  <a:pt x="44768" y="442116"/>
                  <a:pt x="17253" y="483389"/>
                </a:cubicBezTo>
                <a:cubicBezTo>
                  <a:pt x="19170" y="498725"/>
                  <a:pt x="19529" y="514337"/>
                  <a:pt x="23004" y="529396"/>
                </a:cubicBezTo>
                <a:cubicBezTo>
                  <a:pt x="27970" y="550913"/>
                  <a:pt x="34875" y="558704"/>
                  <a:pt x="46008" y="575404"/>
                </a:cubicBezTo>
                <a:cubicBezTo>
                  <a:pt x="36423" y="579238"/>
                  <a:pt x="26487" y="582289"/>
                  <a:pt x="17253" y="586906"/>
                </a:cubicBezTo>
                <a:cubicBezTo>
                  <a:pt x="11071" y="589997"/>
                  <a:pt x="0" y="591495"/>
                  <a:pt x="0" y="598407"/>
                </a:cubicBezTo>
                <a:cubicBezTo>
                  <a:pt x="0" y="606540"/>
                  <a:pt x="10486" y="611149"/>
                  <a:pt x="17253" y="615660"/>
                </a:cubicBezTo>
                <a:cubicBezTo>
                  <a:pt x="22297" y="619023"/>
                  <a:pt x="28755" y="619494"/>
                  <a:pt x="34506" y="621411"/>
                </a:cubicBezTo>
                <a:cubicBezTo>
                  <a:pt x="51759" y="615660"/>
                  <a:pt x="70921" y="613922"/>
                  <a:pt x="86264" y="604158"/>
                </a:cubicBezTo>
                <a:cubicBezTo>
                  <a:pt x="93497" y="599556"/>
                  <a:pt x="93513" y="588598"/>
                  <a:pt x="97766" y="581155"/>
                </a:cubicBezTo>
                <a:cubicBezTo>
                  <a:pt x="101195" y="575154"/>
                  <a:pt x="105251" y="569526"/>
                  <a:pt x="109268" y="563902"/>
                </a:cubicBezTo>
                <a:cubicBezTo>
                  <a:pt x="121848" y="546290"/>
                  <a:pt x="127849" y="537580"/>
                  <a:pt x="143774" y="523645"/>
                </a:cubicBezTo>
                <a:cubicBezTo>
                  <a:pt x="181913" y="490273"/>
                  <a:pt x="159670" y="509631"/>
                  <a:pt x="195532" y="489139"/>
                </a:cubicBezTo>
                <a:cubicBezTo>
                  <a:pt x="225929" y="471770"/>
                  <a:pt x="246262" y="456369"/>
                  <a:pt x="276045" y="443132"/>
                </a:cubicBezTo>
                <a:cubicBezTo>
                  <a:pt x="285479" y="438939"/>
                  <a:pt x="295948" y="436941"/>
                  <a:pt x="304800" y="431630"/>
                </a:cubicBezTo>
                <a:cubicBezTo>
                  <a:pt x="359382" y="398881"/>
                  <a:pt x="307031" y="413931"/>
                  <a:pt x="362309" y="402875"/>
                </a:cubicBezTo>
                <a:cubicBezTo>
                  <a:pt x="433159" y="367450"/>
                  <a:pt x="332322" y="415347"/>
                  <a:pt x="414068" y="385622"/>
                </a:cubicBezTo>
                <a:cubicBezTo>
                  <a:pt x="426153" y="381228"/>
                  <a:pt x="437333" y="374615"/>
                  <a:pt x="448574" y="368370"/>
                </a:cubicBezTo>
                <a:cubicBezTo>
                  <a:pt x="454616" y="365013"/>
                  <a:pt x="459269" y="359054"/>
                  <a:pt x="465826" y="356868"/>
                </a:cubicBezTo>
                <a:cubicBezTo>
                  <a:pt x="488321" y="349370"/>
                  <a:pt x="534838" y="339615"/>
                  <a:pt x="534838" y="339615"/>
                </a:cubicBezTo>
                <a:cubicBezTo>
                  <a:pt x="540589" y="335781"/>
                  <a:pt x="545909" y="331204"/>
                  <a:pt x="552091" y="328113"/>
                </a:cubicBezTo>
                <a:cubicBezTo>
                  <a:pt x="557513" y="325402"/>
                  <a:pt x="564044" y="325306"/>
                  <a:pt x="569343" y="322362"/>
                </a:cubicBezTo>
                <a:cubicBezTo>
                  <a:pt x="625305" y="291271"/>
                  <a:pt x="580873" y="303953"/>
                  <a:pt x="632604" y="293607"/>
                </a:cubicBezTo>
                <a:cubicBezTo>
                  <a:pt x="638355" y="301275"/>
                  <a:pt x="644540" y="308636"/>
                  <a:pt x="649857" y="316611"/>
                </a:cubicBezTo>
                <a:cubicBezTo>
                  <a:pt x="656057" y="325912"/>
                  <a:pt x="656643" y="341441"/>
                  <a:pt x="667109" y="345366"/>
                </a:cubicBezTo>
                <a:cubicBezTo>
                  <a:pt x="676775" y="348991"/>
                  <a:pt x="686279" y="337698"/>
                  <a:pt x="695864" y="333864"/>
                </a:cubicBezTo>
                <a:cubicBezTo>
                  <a:pt x="701615" y="328113"/>
                  <a:pt x="706869" y="321818"/>
                  <a:pt x="713117" y="316611"/>
                </a:cubicBezTo>
                <a:cubicBezTo>
                  <a:pt x="718427" y="312186"/>
                  <a:pt x="726353" y="310733"/>
                  <a:pt x="730370" y="305109"/>
                </a:cubicBezTo>
                <a:cubicBezTo>
                  <a:pt x="736370" y="296709"/>
                  <a:pt x="738247" y="286021"/>
                  <a:pt x="741872" y="276355"/>
                </a:cubicBezTo>
                <a:cubicBezTo>
                  <a:pt x="744001" y="270679"/>
                  <a:pt x="746235" y="265003"/>
                  <a:pt x="747623" y="259102"/>
                </a:cubicBezTo>
                <a:cubicBezTo>
                  <a:pt x="753909" y="232385"/>
                  <a:pt x="755238" y="204288"/>
                  <a:pt x="764875" y="178589"/>
                </a:cubicBezTo>
                <a:cubicBezTo>
                  <a:pt x="767302" y="172117"/>
                  <a:pt x="775812" y="169894"/>
                  <a:pt x="782128" y="167087"/>
                </a:cubicBezTo>
                <a:cubicBezTo>
                  <a:pt x="793207" y="162163"/>
                  <a:pt x="805334" y="159979"/>
                  <a:pt x="816634" y="155585"/>
                </a:cubicBezTo>
                <a:cubicBezTo>
                  <a:pt x="854198" y="140977"/>
                  <a:pt x="873756" y="127423"/>
                  <a:pt x="908649" y="121079"/>
                </a:cubicBezTo>
                <a:cubicBezTo>
                  <a:pt x="921986" y="118654"/>
                  <a:pt x="935487" y="117245"/>
                  <a:pt x="948906" y="115328"/>
                </a:cubicBezTo>
                <a:cubicBezTo>
                  <a:pt x="959417" y="111824"/>
                  <a:pt x="978844" y="104858"/>
                  <a:pt x="989162" y="103826"/>
                </a:cubicBezTo>
                <a:cubicBezTo>
                  <a:pt x="1000607" y="102682"/>
                  <a:pt x="1004498" y="119162"/>
                  <a:pt x="1006415" y="115328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Forma Livre: Forma 16">
            <a:hlinkClick r:id="rId7" action="ppaction://hlinksldjump"/>
            <a:extLst>
              <a:ext uri="{FF2B5EF4-FFF2-40B4-BE49-F238E27FC236}">
                <a16:creationId xmlns:a16="http://schemas.microsoft.com/office/drawing/2014/main" id="{BF633B6C-7F9E-4F13-83FB-F6737BDAD01B}"/>
              </a:ext>
            </a:extLst>
          </p:cNvPr>
          <p:cNvSpPr/>
          <p:nvPr/>
        </p:nvSpPr>
        <p:spPr>
          <a:xfrm>
            <a:off x="1009138" y="5747652"/>
            <a:ext cx="406794" cy="300877"/>
          </a:xfrm>
          <a:custGeom>
            <a:avLst/>
            <a:gdLst>
              <a:gd name="connsiteX0" fmla="*/ 224287 w 1461779"/>
              <a:gd name="connsiteY0" fmla="*/ 57509 h 1081177"/>
              <a:gd name="connsiteX1" fmla="*/ 264543 w 1461779"/>
              <a:gd name="connsiteY1" fmla="*/ 97766 h 1081177"/>
              <a:gd name="connsiteX2" fmla="*/ 270294 w 1461779"/>
              <a:gd name="connsiteY2" fmla="*/ 115019 h 1081177"/>
              <a:gd name="connsiteX3" fmla="*/ 258792 w 1461779"/>
              <a:gd name="connsiteY3" fmla="*/ 143773 h 1081177"/>
              <a:gd name="connsiteX4" fmla="*/ 322053 w 1461779"/>
              <a:gd name="connsiteY4" fmla="*/ 212785 h 1081177"/>
              <a:gd name="connsiteX5" fmla="*/ 333555 w 1461779"/>
              <a:gd name="connsiteY5" fmla="*/ 241539 h 1081177"/>
              <a:gd name="connsiteX6" fmla="*/ 350807 w 1461779"/>
              <a:gd name="connsiteY6" fmla="*/ 322053 h 1081177"/>
              <a:gd name="connsiteX7" fmla="*/ 310551 w 1461779"/>
              <a:gd name="connsiteY7" fmla="*/ 339305 h 1081177"/>
              <a:gd name="connsiteX8" fmla="*/ 235789 w 1461779"/>
              <a:gd name="connsiteY8" fmla="*/ 356558 h 1081177"/>
              <a:gd name="connsiteX9" fmla="*/ 230038 w 1461779"/>
              <a:gd name="connsiteY9" fmla="*/ 408317 h 1081177"/>
              <a:gd name="connsiteX10" fmla="*/ 207034 w 1461779"/>
              <a:gd name="connsiteY10" fmla="*/ 419819 h 1081177"/>
              <a:gd name="connsiteX11" fmla="*/ 155275 w 1461779"/>
              <a:gd name="connsiteY11" fmla="*/ 437071 h 1081177"/>
              <a:gd name="connsiteX12" fmla="*/ 143774 w 1461779"/>
              <a:gd name="connsiteY12" fmla="*/ 465826 h 1081177"/>
              <a:gd name="connsiteX13" fmla="*/ 138023 w 1461779"/>
              <a:gd name="connsiteY13" fmla="*/ 534838 h 1081177"/>
              <a:gd name="connsiteX14" fmla="*/ 103517 w 1461779"/>
              <a:gd name="connsiteY14" fmla="*/ 557841 h 1081177"/>
              <a:gd name="connsiteX15" fmla="*/ 0 w 1461779"/>
              <a:gd name="connsiteY15" fmla="*/ 575094 h 1081177"/>
              <a:gd name="connsiteX16" fmla="*/ 11502 w 1461779"/>
              <a:gd name="connsiteY16" fmla="*/ 632604 h 1081177"/>
              <a:gd name="connsiteX17" fmla="*/ 28755 w 1461779"/>
              <a:gd name="connsiteY17" fmla="*/ 649856 h 1081177"/>
              <a:gd name="connsiteX18" fmla="*/ 34506 w 1461779"/>
              <a:gd name="connsiteY18" fmla="*/ 667109 h 1081177"/>
              <a:gd name="connsiteX19" fmla="*/ 63260 w 1461779"/>
              <a:gd name="connsiteY19" fmla="*/ 690113 h 1081177"/>
              <a:gd name="connsiteX20" fmla="*/ 86264 w 1461779"/>
              <a:gd name="connsiteY20" fmla="*/ 713117 h 1081177"/>
              <a:gd name="connsiteX21" fmla="*/ 120770 w 1461779"/>
              <a:gd name="connsiteY21" fmla="*/ 718868 h 1081177"/>
              <a:gd name="connsiteX22" fmla="*/ 184030 w 1461779"/>
              <a:gd name="connsiteY22" fmla="*/ 701615 h 1081177"/>
              <a:gd name="connsiteX23" fmla="*/ 201283 w 1461779"/>
              <a:gd name="connsiteY23" fmla="*/ 684362 h 1081177"/>
              <a:gd name="connsiteX24" fmla="*/ 230038 w 1461779"/>
              <a:gd name="connsiteY24" fmla="*/ 672860 h 1081177"/>
              <a:gd name="connsiteX25" fmla="*/ 258792 w 1461779"/>
              <a:gd name="connsiteY25" fmla="*/ 678611 h 1081177"/>
              <a:gd name="connsiteX26" fmla="*/ 287547 w 1461779"/>
              <a:gd name="connsiteY26" fmla="*/ 764875 h 1081177"/>
              <a:gd name="connsiteX27" fmla="*/ 293298 w 1461779"/>
              <a:gd name="connsiteY27" fmla="*/ 782128 h 1081177"/>
              <a:gd name="connsiteX28" fmla="*/ 339306 w 1461779"/>
              <a:gd name="connsiteY28" fmla="*/ 805132 h 1081177"/>
              <a:gd name="connsiteX29" fmla="*/ 373811 w 1461779"/>
              <a:gd name="connsiteY29" fmla="*/ 810883 h 1081177"/>
              <a:gd name="connsiteX30" fmla="*/ 414068 w 1461779"/>
              <a:gd name="connsiteY30" fmla="*/ 805132 h 1081177"/>
              <a:gd name="connsiteX31" fmla="*/ 431321 w 1461779"/>
              <a:gd name="connsiteY31" fmla="*/ 799381 h 1081177"/>
              <a:gd name="connsiteX32" fmla="*/ 460075 w 1461779"/>
              <a:gd name="connsiteY32" fmla="*/ 805132 h 1081177"/>
              <a:gd name="connsiteX33" fmla="*/ 477328 w 1461779"/>
              <a:gd name="connsiteY33" fmla="*/ 822385 h 1081177"/>
              <a:gd name="connsiteX34" fmla="*/ 488830 w 1461779"/>
              <a:gd name="connsiteY34" fmla="*/ 839638 h 1081177"/>
              <a:gd name="connsiteX35" fmla="*/ 511834 w 1461779"/>
              <a:gd name="connsiteY35" fmla="*/ 856890 h 1081177"/>
              <a:gd name="connsiteX36" fmla="*/ 546340 w 1461779"/>
              <a:gd name="connsiteY36" fmla="*/ 891396 h 1081177"/>
              <a:gd name="connsiteX37" fmla="*/ 575094 w 1461779"/>
              <a:gd name="connsiteY37" fmla="*/ 908649 h 1081177"/>
              <a:gd name="connsiteX38" fmla="*/ 649857 w 1461779"/>
              <a:gd name="connsiteY38" fmla="*/ 931653 h 1081177"/>
              <a:gd name="connsiteX39" fmla="*/ 695864 w 1461779"/>
              <a:gd name="connsiteY39" fmla="*/ 954656 h 1081177"/>
              <a:gd name="connsiteX40" fmla="*/ 713117 w 1461779"/>
              <a:gd name="connsiteY40" fmla="*/ 966158 h 1081177"/>
              <a:gd name="connsiteX41" fmla="*/ 787879 w 1461779"/>
              <a:gd name="connsiteY41" fmla="*/ 983411 h 1081177"/>
              <a:gd name="connsiteX42" fmla="*/ 868392 w 1461779"/>
              <a:gd name="connsiteY42" fmla="*/ 1006415 h 1081177"/>
              <a:gd name="connsiteX43" fmla="*/ 925902 w 1461779"/>
              <a:gd name="connsiteY43" fmla="*/ 1023668 h 1081177"/>
              <a:gd name="connsiteX44" fmla="*/ 943155 w 1461779"/>
              <a:gd name="connsiteY44" fmla="*/ 1035170 h 1081177"/>
              <a:gd name="connsiteX45" fmla="*/ 983411 w 1461779"/>
              <a:gd name="connsiteY45" fmla="*/ 1046671 h 1081177"/>
              <a:gd name="connsiteX46" fmla="*/ 1012166 w 1461779"/>
              <a:gd name="connsiteY46" fmla="*/ 1063924 h 1081177"/>
              <a:gd name="connsiteX47" fmla="*/ 1029419 w 1461779"/>
              <a:gd name="connsiteY47" fmla="*/ 1075426 h 1081177"/>
              <a:gd name="connsiteX48" fmla="*/ 1046672 w 1461779"/>
              <a:gd name="connsiteY48" fmla="*/ 1081177 h 1081177"/>
              <a:gd name="connsiteX49" fmla="*/ 1092679 w 1461779"/>
              <a:gd name="connsiteY49" fmla="*/ 1017917 h 1081177"/>
              <a:gd name="connsiteX50" fmla="*/ 1155940 w 1461779"/>
              <a:gd name="connsiteY50" fmla="*/ 983411 h 1081177"/>
              <a:gd name="connsiteX51" fmla="*/ 1178943 w 1461779"/>
              <a:gd name="connsiteY51" fmla="*/ 966158 h 1081177"/>
              <a:gd name="connsiteX52" fmla="*/ 1196196 w 1461779"/>
              <a:gd name="connsiteY52" fmla="*/ 943155 h 1081177"/>
              <a:gd name="connsiteX53" fmla="*/ 1259457 w 1461779"/>
              <a:gd name="connsiteY53" fmla="*/ 891396 h 1081177"/>
              <a:gd name="connsiteX54" fmla="*/ 1311215 w 1461779"/>
              <a:gd name="connsiteY54" fmla="*/ 879894 h 1081177"/>
              <a:gd name="connsiteX55" fmla="*/ 1328468 w 1461779"/>
              <a:gd name="connsiteY55" fmla="*/ 874143 h 1081177"/>
              <a:gd name="connsiteX56" fmla="*/ 1397479 w 1461779"/>
              <a:gd name="connsiteY56" fmla="*/ 856890 h 1081177"/>
              <a:gd name="connsiteX57" fmla="*/ 1449238 w 1461779"/>
              <a:gd name="connsiteY57" fmla="*/ 816634 h 1081177"/>
              <a:gd name="connsiteX58" fmla="*/ 1460740 w 1461779"/>
              <a:gd name="connsiteY58" fmla="*/ 793630 h 1081177"/>
              <a:gd name="connsiteX59" fmla="*/ 1362974 w 1461779"/>
              <a:gd name="connsiteY59" fmla="*/ 753373 h 1081177"/>
              <a:gd name="connsiteX60" fmla="*/ 1334219 w 1461779"/>
              <a:gd name="connsiteY60" fmla="*/ 764875 h 1081177"/>
              <a:gd name="connsiteX61" fmla="*/ 1293962 w 1461779"/>
              <a:gd name="connsiteY61" fmla="*/ 713117 h 1081177"/>
              <a:gd name="connsiteX62" fmla="*/ 1265207 w 1461779"/>
              <a:gd name="connsiteY62" fmla="*/ 644105 h 1081177"/>
              <a:gd name="connsiteX63" fmla="*/ 1247955 w 1461779"/>
              <a:gd name="connsiteY63" fmla="*/ 598098 h 1081177"/>
              <a:gd name="connsiteX64" fmla="*/ 1230702 w 1461779"/>
              <a:gd name="connsiteY64" fmla="*/ 575094 h 1081177"/>
              <a:gd name="connsiteX65" fmla="*/ 1201947 w 1461779"/>
              <a:gd name="connsiteY65" fmla="*/ 517585 h 1081177"/>
              <a:gd name="connsiteX66" fmla="*/ 1184694 w 1461779"/>
              <a:gd name="connsiteY66" fmla="*/ 425570 h 1081177"/>
              <a:gd name="connsiteX67" fmla="*/ 1178943 w 1461779"/>
              <a:gd name="connsiteY67" fmla="*/ 396815 h 1081177"/>
              <a:gd name="connsiteX68" fmla="*/ 1150189 w 1461779"/>
              <a:gd name="connsiteY68" fmla="*/ 339305 h 1081177"/>
              <a:gd name="connsiteX69" fmla="*/ 1098430 w 1461779"/>
              <a:gd name="connsiteY69" fmla="*/ 304800 h 1081177"/>
              <a:gd name="connsiteX70" fmla="*/ 1063924 w 1461779"/>
              <a:gd name="connsiteY70" fmla="*/ 276045 h 1081177"/>
              <a:gd name="connsiteX71" fmla="*/ 1035170 w 1461779"/>
              <a:gd name="connsiteY71" fmla="*/ 264543 h 1081177"/>
              <a:gd name="connsiteX72" fmla="*/ 1000664 w 1461779"/>
              <a:gd name="connsiteY72" fmla="*/ 253041 h 1081177"/>
              <a:gd name="connsiteX73" fmla="*/ 971909 w 1461779"/>
              <a:gd name="connsiteY73" fmla="*/ 241539 h 1081177"/>
              <a:gd name="connsiteX74" fmla="*/ 954657 w 1461779"/>
              <a:gd name="connsiteY74" fmla="*/ 235788 h 1081177"/>
              <a:gd name="connsiteX75" fmla="*/ 925902 w 1461779"/>
              <a:gd name="connsiteY75" fmla="*/ 218536 h 1081177"/>
              <a:gd name="connsiteX76" fmla="*/ 833887 w 1461779"/>
              <a:gd name="connsiteY76" fmla="*/ 189781 h 1081177"/>
              <a:gd name="connsiteX77" fmla="*/ 810883 w 1461779"/>
              <a:gd name="connsiteY77" fmla="*/ 178279 h 1081177"/>
              <a:gd name="connsiteX78" fmla="*/ 787879 w 1461779"/>
              <a:gd name="connsiteY78" fmla="*/ 143773 h 1081177"/>
              <a:gd name="connsiteX79" fmla="*/ 759124 w 1461779"/>
              <a:gd name="connsiteY79" fmla="*/ 126521 h 1081177"/>
              <a:gd name="connsiteX80" fmla="*/ 684362 w 1461779"/>
              <a:gd name="connsiteY80" fmla="*/ 103517 h 1081177"/>
              <a:gd name="connsiteX81" fmla="*/ 603849 w 1461779"/>
              <a:gd name="connsiteY81" fmla="*/ 115019 h 1081177"/>
              <a:gd name="connsiteX82" fmla="*/ 534838 w 1461779"/>
              <a:gd name="connsiteY82" fmla="*/ 132271 h 1081177"/>
              <a:gd name="connsiteX83" fmla="*/ 471577 w 1461779"/>
              <a:gd name="connsiteY83" fmla="*/ 126521 h 1081177"/>
              <a:gd name="connsiteX84" fmla="*/ 465826 w 1461779"/>
              <a:gd name="connsiteY84" fmla="*/ 109268 h 1081177"/>
              <a:gd name="connsiteX85" fmla="*/ 454324 w 1461779"/>
              <a:gd name="connsiteY85" fmla="*/ 92015 h 1081177"/>
              <a:gd name="connsiteX86" fmla="*/ 437072 w 1461779"/>
              <a:gd name="connsiteY86" fmla="*/ 57509 h 1081177"/>
              <a:gd name="connsiteX87" fmla="*/ 391064 w 1461779"/>
              <a:gd name="connsiteY87" fmla="*/ 11502 h 1081177"/>
              <a:gd name="connsiteX88" fmla="*/ 362309 w 1461779"/>
              <a:gd name="connsiteY88" fmla="*/ 0 h 1081177"/>
              <a:gd name="connsiteX89" fmla="*/ 270294 w 1461779"/>
              <a:gd name="connsiteY89" fmla="*/ 5751 h 1081177"/>
              <a:gd name="connsiteX90" fmla="*/ 224287 w 1461779"/>
              <a:gd name="connsiteY90" fmla="*/ 28755 h 1081177"/>
              <a:gd name="connsiteX91" fmla="*/ 224287 w 1461779"/>
              <a:gd name="connsiteY91" fmla="*/ 57509 h 108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461779" h="1081177">
                <a:moveTo>
                  <a:pt x="224287" y="57509"/>
                </a:moveTo>
                <a:cubicBezTo>
                  <a:pt x="230996" y="69011"/>
                  <a:pt x="253862" y="76404"/>
                  <a:pt x="264543" y="97766"/>
                </a:cubicBezTo>
                <a:cubicBezTo>
                  <a:pt x="267254" y="103188"/>
                  <a:pt x="268377" y="109268"/>
                  <a:pt x="270294" y="115019"/>
                </a:cubicBezTo>
                <a:cubicBezTo>
                  <a:pt x="266460" y="124604"/>
                  <a:pt x="255320" y="134051"/>
                  <a:pt x="258792" y="143773"/>
                </a:cubicBezTo>
                <a:cubicBezTo>
                  <a:pt x="270850" y="177535"/>
                  <a:pt x="296510" y="193628"/>
                  <a:pt x="322053" y="212785"/>
                </a:cubicBezTo>
                <a:cubicBezTo>
                  <a:pt x="325887" y="222370"/>
                  <a:pt x="330719" y="231613"/>
                  <a:pt x="333555" y="241539"/>
                </a:cubicBezTo>
                <a:cubicBezTo>
                  <a:pt x="338101" y="257450"/>
                  <a:pt x="346611" y="301071"/>
                  <a:pt x="350807" y="322053"/>
                </a:cubicBezTo>
                <a:cubicBezTo>
                  <a:pt x="272653" y="341592"/>
                  <a:pt x="376745" y="312828"/>
                  <a:pt x="310551" y="339305"/>
                </a:cubicBezTo>
                <a:cubicBezTo>
                  <a:pt x="284290" y="349809"/>
                  <a:pt x="262999" y="352023"/>
                  <a:pt x="235789" y="356558"/>
                </a:cubicBezTo>
                <a:cubicBezTo>
                  <a:pt x="233872" y="373811"/>
                  <a:pt x="237221" y="392514"/>
                  <a:pt x="230038" y="408317"/>
                </a:cubicBezTo>
                <a:cubicBezTo>
                  <a:pt x="226490" y="416122"/>
                  <a:pt x="215036" y="416742"/>
                  <a:pt x="207034" y="419819"/>
                </a:cubicBezTo>
                <a:cubicBezTo>
                  <a:pt x="190060" y="426347"/>
                  <a:pt x="155275" y="437071"/>
                  <a:pt x="155275" y="437071"/>
                </a:cubicBezTo>
                <a:cubicBezTo>
                  <a:pt x="151441" y="446656"/>
                  <a:pt x="145568" y="455660"/>
                  <a:pt x="143774" y="465826"/>
                </a:cubicBezTo>
                <a:cubicBezTo>
                  <a:pt x="139763" y="488559"/>
                  <a:pt x="143971" y="512534"/>
                  <a:pt x="138023" y="534838"/>
                </a:cubicBezTo>
                <a:cubicBezTo>
                  <a:pt x="133621" y="551346"/>
                  <a:pt x="115712" y="553268"/>
                  <a:pt x="103517" y="557841"/>
                </a:cubicBezTo>
                <a:cubicBezTo>
                  <a:pt x="47197" y="578961"/>
                  <a:pt x="95606" y="567740"/>
                  <a:pt x="0" y="575094"/>
                </a:cubicBezTo>
                <a:cubicBezTo>
                  <a:pt x="3834" y="594264"/>
                  <a:pt x="4484" y="614357"/>
                  <a:pt x="11502" y="632604"/>
                </a:cubicBezTo>
                <a:cubicBezTo>
                  <a:pt x="14422" y="640195"/>
                  <a:pt x="24244" y="643089"/>
                  <a:pt x="28755" y="649856"/>
                </a:cubicBezTo>
                <a:cubicBezTo>
                  <a:pt x="32118" y="654900"/>
                  <a:pt x="30561" y="662506"/>
                  <a:pt x="34506" y="667109"/>
                </a:cubicBezTo>
                <a:cubicBezTo>
                  <a:pt x="42494" y="676429"/>
                  <a:pt x="54086" y="681958"/>
                  <a:pt x="63260" y="690113"/>
                </a:cubicBezTo>
                <a:cubicBezTo>
                  <a:pt x="71365" y="697318"/>
                  <a:pt x="76565" y="708267"/>
                  <a:pt x="86264" y="713117"/>
                </a:cubicBezTo>
                <a:cubicBezTo>
                  <a:pt x="96694" y="718332"/>
                  <a:pt x="109268" y="716951"/>
                  <a:pt x="120770" y="718868"/>
                </a:cubicBezTo>
                <a:cubicBezTo>
                  <a:pt x="141857" y="713117"/>
                  <a:pt x="163940" y="710225"/>
                  <a:pt x="184030" y="701615"/>
                </a:cubicBezTo>
                <a:cubicBezTo>
                  <a:pt x="191506" y="698411"/>
                  <a:pt x="194386" y="688673"/>
                  <a:pt x="201283" y="684362"/>
                </a:cubicBezTo>
                <a:cubicBezTo>
                  <a:pt x="210037" y="678891"/>
                  <a:pt x="220453" y="676694"/>
                  <a:pt x="230038" y="672860"/>
                </a:cubicBezTo>
                <a:cubicBezTo>
                  <a:pt x="239623" y="674777"/>
                  <a:pt x="254158" y="670005"/>
                  <a:pt x="258792" y="678611"/>
                </a:cubicBezTo>
                <a:cubicBezTo>
                  <a:pt x="333684" y="817697"/>
                  <a:pt x="232163" y="709491"/>
                  <a:pt x="287547" y="764875"/>
                </a:cubicBezTo>
                <a:cubicBezTo>
                  <a:pt x="289464" y="770626"/>
                  <a:pt x="289935" y="777084"/>
                  <a:pt x="293298" y="782128"/>
                </a:cubicBezTo>
                <a:cubicBezTo>
                  <a:pt x="307875" y="803994"/>
                  <a:pt x="314098" y="800549"/>
                  <a:pt x="339306" y="805132"/>
                </a:cubicBezTo>
                <a:cubicBezTo>
                  <a:pt x="350778" y="807218"/>
                  <a:pt x="362309" y="808966"/>
                  <a:pt x="373811" y="810883"/>
                </a:cubicBezTo>
                <a:cubicBezTo>
                  <a:pt x="387230" y="808966"/>
                  <a:pt x="400776" y="807790"/>
                  <a:pt x="414068" y="805132"/>
                </a:cubicBezTo>
                <a:cubicBezTo>
                  <a:pt x="420012" y="803943"/>
                  <a:pt x="425259" y="799381"/>
                  <a:pt x="431321" y="799381"/>
                </a:cubicBezTo>
                <a:cubicBezTo>
                  <a:pt x="441095" y="799381"/>
                  <a:pt x="450490" y="803215"/>
                  <a:pt x="460075" y="805132"/>
                </a:cubicBezTo>
                <a:cubicBezTo>
                  <a:pt x="465826" y="810883"/>
                  <a:pt x="472121" y="816137"/>
                  <a:pt x="477328" y="822385"/>
                </a:cubicBezTo>
                <a:cubicBezTo>
                  <a:pt x="481753" y="827695"/>
                  <a:pt x="483943" y="834751"/>
                  <a:pt x="488830" y="839638"/>
                </a:cubicBezTo>
                <a:cubicBezTo>
                  <a:pt x="495608" y="846415"/>
                  <a:pt x="504710" y="850478"/>
                  <a:pt x="511834" y="856890"/>
                </a:cubicBezTo>
                <a:cubicBezTo>
                  <a:pt x="523925" y="867771"/>
                  <a:pt x="532392" y="883027"/>
                  <a:pt x="546340" y="891396"/>
                </a:cubicBezTo>
                <a:cubicBezTo>
                  <a:pt x="555925" y="897147"/>
                  <a:pt x="564945" y="903965"/>
                  <a:pt x="575094" y="908649"/>
                </a:cubicBezTo>
                <a:cubicBezTo>
                  <a:pt x="612002" y="925684"/>
                  <a:pt x="615934" y="924868"/>
                  <a:pt x="649857" y="931653"/>
                </a:cubicBezTo>
                <a:cubicBezTo>
                  <a:pt x="665193" y="939321"/>
                  <a:pt x="681598" y="945145"/>
                  <a:pt x="695864" y="954656"/>
                </a:cubicBezTo>
                <a:cubicBezTo>
                  <a:pt x="701615" y="958490"/>
                  <a:pt x="706621" y="963796"/>
                  <a:pt x="713117" y="966158"/>
                </a:cubicBezTo>
                <a:cubicBezTo>
                  <a:pt x="766410" y="985538"/>
                  <a:pt x="744982" y="971155"/>
                  <a:pt x="787879" y="983411"/>
                </a:cubicBezTo>
                <a:cubicBezTo>
                  <a:pt x="882820" y="1010537"/>
                  <a:pt x="803580" y="993452"/>
                  <a:pt x="868392" y="1006415"/>
                </a:cubicBezTo>
                <a:cubicBezTo>
                  <a:pt x="907216" y="1032298"/>
                  <a:pt x="858617" y="1003483"/>
                  <a:pt x="925902" y="1023668"/>
                </a:cubicBezTo>
                <a:cubicBezTo>
                  <a:pt x="932522" y="1025654"/>
                  <a:pt x="936737" y="1032603"/>
                  <a:pt x="943155" y="1035170"/>
                </a:cubicBezTo>
                <a:cubicBezTo>
                  <a:pt x="956112" y="1040353"/>
                  <a:pt x="969992" y="1042837"/>
                  <a:pt x="983411" y="1046671"/>
                </a:cubicBezTo>
                <a:cubicBezTo>
                  <a:pt x="992996" y="1052422"/>
                  <a:pt x="1002687" y="1058000"/>
                  <a:pt x="1012166" y="1063924"/>
                </a:cubicBezTo>
                <a:cubicBezTo>
                  <a:pt x="1018027" y="1067587"/>
                  <a:pt x="1023237" y="1072335"/>
                  <a:pt x="1029419" y="1075426"/>
                </a:cubicBezTo>
                <a:cubicBezTo>
                  <a:pt x="1034841" y="1078137"/>
                  <a:pt x="1040921" y="1079260"/>
                  <a:pt x="1046672" y="1081177"/>
                </a:cubicBezTo>
                <a:cubicBezTo>
                  <a:pt x="1062008" y="1060090"/>
                  <a:pt x="1068470" y="1027600"/>
                  <a:pt x="1092679" y="1017917"/>
                </a:cubicBezTo>
                <a:cubicBezTo>
                  <a:pt x="1126604" y="1004347"/>
                  <a:pt x="1123108" y="1008036"/>
                  <a:pt x="1155940" y="983411"/>
                </a:cubicBezTo>
                <a:cubicBezTo>
                  <a:pt x="1163608" y="977660"/>
                  <a:pt x="1172166" y="972935"/>
                  <a:pt x="1178943" y="966158"/>
                </a:cubicBezTo>
                <a:cubicBezTo>
                  <a:pt x="1185720" y="959381"/>
                  <a:pt x="1189958" y="950432"/>
                  <a:pt x="1196196" y="943155"/>
                </a:cubicBezTo>
                <a:cubicBezTo>
                  <a:pt x="1210685" y="926252"/>
                  <a:pt x="1245408" y="898008"/>
                  <a:pt x="1259457" y="891396"/>
                </a:cubicBezTo>
                <a:cubicBezTo>
                  <a:pt x="1275448" y="883871"/>
                  <a:pt x="1294069" y="884181"/>
                  <a:pt x="1311215" y="879894"/>
                </a:cubicBezTo>
                <a:cubicBezTo>
                  <a:pt x="1317096" y="878424"/>
                  <a:pt x="1322717" y="876060"/>
                  <a:pt x="1328468" y="874143"/>
                </a:cubicBezTo>
                <a:cubicBezTo>
                  <a:pt x="1364095" y="883050"/>
                  <a:pt x="1353103" y="885604"/>
                  <a:pt x="1397479" y="856890"/>
                </a:cubicBezTo>
                <a:cubicBezTo>
                  <a:pt x="1415829" y="845016"/>
                  <a:pt x="1449238" y="816634"/>
                  <a:pt x="1449238" y="816634"/>
                </a:cubicBezTo>
                <a:cubicBezTo>
                  <a:pt x="1453072" y="808966"/>
                  <a:pt x="1460082" y="802178"/>
                  <a:pt x="1460740" y="793630"/>
                </a:cubicBezTo>
                <a:cubicBezTo>
                  <a:pt x="1467235" y="709192"/>
                  <a:pt x="1444330" y="743203"/>
                  <a:pt x="1362974" y="753373"/>
                </a:cubicBezTo>
                <a:cubicBezTo>
                  <a:pt x="1353389" y="757207"/>
                  <a:pt x="1344500" y="765810"/>
                  <a:pt x="1334219" y="764875"/>
                </a:cubicBezTo>
                <a:cubicBezTo>
                  <a:pt x="1288315" y="760702"/>
                  <a:pt x="1302705" y="743718"/>
                  <a:pt x="1293962" y="713117"/>
                </a:cubicBezTo>
                <a:cubicBezTo>
                  <a:pt x="1284956" y="681596"/>
                  <a:pt x="1278142" y="669974"/>
                  <a:pt x="1265207" y="644105"/>
                </a:cubicBezTo>
                <a:cubicBezTo>
                  <a:pt x="1259688" y="622026"/>
                  <a:pt x="1260486" y="618148"/>
                  <a:pt x="1247955" y="598098"/>
                </a:cubicBezTo>
                <a:cubicBezTo>
                  <a:pt x="1242875" y="589970"/>
                  <a:pt x="1235458" y="583416"/>
                  <a:pt x="1230702" y="575094"/>
                </a:cubicBezTo>
                <a:cubicBezTo>
                  <a:pt x="1220068" y="556486"/>
                  <a:pt x="1201947" y="517585"/>
                  <a:pt x="1201947" y="517585"/>
                </a:cubicBezTo>
                <a:cubicBezTo>
                  <a:pt x="1177924" y="373449"/>
                  <a:pt x="1199904" y="494016"/>
                  <a:pt x="1184694" y="425570"/>
                </a:cubicBezTo>
                <a:cubicBezTo>
                  <a:pt x="1182574" y="416028"/>
                  <a:pt x="1182034" y="406088"/>
                  <a:pt x="1178943" y="396815"/>
                </a:cubicBezTo>
                <a:cubicBezTo>
                  <a:pt x="1175978" y="387921"/>
                  <a:pt x="1161735" y="350851"/>
                  <a:pt x="1150189" y="339305"/>
                </a:cubicBezTo>
                <a:cubicBezTo>
                  <a:pt x="1132737" y="321853"/>
                  <a:pt x="1118501" y="319397"/>
                  <a:pt x="1098430" y="304800"/>
                </a:cubicBezTo>
                <a:cubicBezTo>
                  <a:pt x="1086321" y="295994"/>
                  <a:pt x="1076555" y="284083"/>
                  <a:pt x="1063924" y="276045"/>
                </a:cubicBezTo>
                <a:cubicBezTo>
                  <a:pt x="1055215" y="270503"/>
                  <a:pt x="1044872" y="268071"/>
                  <a:pt x="1035170" y="264543"/>
                </a:cubicBezTo>
                <a:cubicBezTo>
                  <a:pt x="1023776" y="260400"/>
                  <a:pt x="1012058" y="257184"/>
                  <a:pt x="1000664" y="253041"/>
                </a:cubicBezTo>
                <a:cubicBezTo>
                  <a:pt x="990962" y="249513"/>
                  <a:pt x="981575" y="245164"/>
                  <a:pt x="971909" y="241539"/>
                </a:cubicBezTo>
                <a:cubicBezTo>
                  <a:pt x="966233" y="239411"/>
                  <a:pt x="960079" y="238499"/>
                  <a:pt x="954657" y="235788"/>
                </a:cubicBezTo>
                <a:cubicBezTo>
                  <a:pt x="944659" y="230789"/>
                  <a:pt x="936143" y="223016"/>
                  <a:pt x="925902" y="218536"/>
                </a:cubicBezTo>
                <a:cubicBezTo>
                  <a:pt x="875985" y="196698"/>
                  <a:pt x="874829" y="197970"/>
                  <a:pt x="833887" y="189781"/>
                </a:cubicBezTo>
                <a:cubicBezTo>
                  <a:pt x="826219" y="185947"/>
                  <a:pt x="816945" y="184341"/>
                  <a:pt x="810883" y="178279"/>
                </a:cubicBezTo>
                <a:cubicBezTo>
                  <a:pt x="801108" y="168504"/>
                  <a:pt x="799733" y="150885"/>
                  <a:pt x="787879" y="143773"/>
                </a:cubicBezTo>
                <a:cubicBezTo>
                  <a:pt x="778294" y="138022"/>
                  <a:pt x="769398" y="130924"/>
                  <a:pt x="759124" y="126521"/>
                </a:cubicBezTo>
                <a:cubicBezTo>
                  <a:pt x="731468" y="114669"/>
                  <a:pt x="711275" y="110245"/>
                  <a:pt x="684362" y="103517"/>
                </a:cubicBezTo>
                <a:cubicBezTo>
                  <a:pt x="657524" y="107351"/>
                  <a:pt x="630471" y="109899"/>
                  <a:pt x="603849" y="115019"/>
                </a:cubicBezTo>
                <a:cubicBezTo>
                  <a:pt x="580564" y="119497"/>
                  <a:pt x="534838" y="132271"/>
                  <a:pt x="534838" y="132271"/>
                </a:cubicBezTo>
                <a:cubicBezTo>
                  <a:pt x="513751" y="130354"/>
                  <a:pt x="491664" y="133217"/>
                  <a:pt x="471577" y="126521"/>
                </a:cubicBezTo>
                <a:cubicBezTo>
                  <a:pt x="465826" y="124604"/>
                  <a:pt x="468537" y="114690"/>
                  <a:pt x="465826" y="109268"/>
                </a:cubicBezTo>
                <a:cubicBezTo>
                  <a:pt x="462735" y="103086"/>
                  <a:pt x="457681" y="98057"/>
                  <a:pt x="454324" y="92015"/>
                </a:cubicBezTo>
                <a:cubicBezTo>
                  <a:pt x="448079" y="80774"/>
                  <a:pt x="443976" y="68358"/>
                  <a:pt x="437072" y="57509"/>
                </a:cubicBezTo>
                <a:cubicBezTo>
                  <a:pt x="425300" y="39010"/>
                  <a:pt x="410441" y="22267"/>
                  <a:pt x="391064" y="11502"/>
                </a:cubicBezTo>
                <a:cubicBezTo>
                  <a:pt x="382040" y="6489"/>
                  <a:pt x="371894" y="3834"/>
                  <a:pt x="362309" y="0"/>
                </a:cubicBezTo>
                <a:cubicBezTo>
                  <a:pt x="331637" y="1917"/>
                  <a:pt x="300887" y="2837"/>
                  <a:pt x="270294" y="5751"/>
                </a:cubicBezTo>
                <a:cubicBezTo>
                  <a:pt x="248334" y="7843"/>
                  <a:pt x="236163" y="8963"/>
                  <a:pt x="224287" y="28755"/>
                </a:cubicBezTo>
                <a:cubicBezTo>
                  <a:pt x="222315" y="32042"/>
                  <a:pt x="217578" y="46007"/>
                  <a:pt x="224287" y="5750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Forma Livre: Forma 17">
            <a:hlinkClick r:id="rId8" action="ppaction://hlinksldjump"/>
            <a:extLst>
              <a:ext uri="{FF2B5EF4-FFF2-40B4-BE49-F238E27FC236}">
                <a16:creationId xmlns:a16="http://schemas.microsoft.com/office/drawing/2014/main" id="{EBBEDF3A-5058-4F2E-9D9C-1B157FA27488}"/>
              </a:ext>
            </a:extLst>
          </p:cNvPr>
          <p:cNvSpPr/>
          <p:nvPr/>
        </p:nvSpPr>
        <p:spPr>
          <a:xfrm>
            <a:off x="1252363" y="6171790"/>
            <a:ext cx="184699" cy="160141"/>
          </a:xfrm>
          <a:custGeom>
            <a:avLst/>
            <a:gdLst>
              <a:gd name="connsiteX0" fmla="*/ 621102 w 672861"/>
              <a:gd name="connsiteY0" fmla="*/ 456770 h 583397"/>
              <a:gd name="connsiteX1" fmla="*/ 655608 w 672861"/>
              <a:gd name="connsiteY1" fmla="*/ 370506 h 583397"/>
              <a:gd name="connsiteX2" fmla="*/ 672861 w 672861"/>
              <a:gd name="connsiteY2" fmla="*/ 359004 h 583397"/>
              <a:gd name="connsiteX3" fmla="*/ 667110 w 672861"/>
              <a:gd name="connsiteY3" fmla="*/ 330249 h 583397"/>
              <a:gd name="connsiteX4" fmla="*/ 632604 w 672861"/>
              <a:gd name="connsiteY4" fmla="*/ 307245 h 583397"/>
              <a:gd name="connsiteX5" fmla="*/ 615351 w 672861"/>
              <a:gd name="connsiteY5" fmla="*/ 295743 h 583397"/>
              <a:gd name="connsiteX6" fmla="*/ 540589 w 672861"/>
              <a:gd name="connsiteY6" fmla="*/ 278491 h 583397"/>
              <a:gd name="connsiteX7" fmla="*/ 494581 w 672861"/>
              <a:gd name="connsiteY7" fmla="*/ 174974 h 583397"/>
              <a:gd name="connsiteX8" fmla="*/ 477329 w 672861"/>
              <a:gd name="connsiteY8" fmla="*/ 169223 h 583397"/>
              <a:gd name="connsiteX9" fmla="*/ 529087 w 672861"/>
              <a:gd name="connsiteY9" fmla="*/ 105962 h 583397"/>
              <a:gd name="connsiteX10" fmla="*/ 500332 w 672861"/>
              <a:gd name="connsiteY10" fmla="*/ 88709 h 583397"/>
              <a:gd name="connsiteX11" fmla="*/ 408317 w 672861"/>
              <a:gd name="connsiteY11" fmla="*/ 77208 h 583397"/>
              <a:gd name="connsiteX12" fmla="*/ 368061 w 672861"/>
              <a:gd name="connsiteY12" fmla="*/ 36951 h 583397"/>
              <a:gd name="connsiteX13" fmla="*/ 339306 w 672861"/>
              <a:gd name="connsiteY13" fmla="*/ 2445 h 583397"/>
              <a:gd name="connsiteX14" fmla="*/ 304800 w 672861"/>
              <a:gd name="connsiteY14" fmla="*/ 8196 h 583397"/>
              <a:gd name="connsiteX15" fmla="*/ 241540 w 672861"/>
              <a:gd name="connsiteY15" fmla="*/ 2445 h 583397"/>
              <a:gd name="connsiteX16" fmla="*/ 258793 w 672861"/>
              <a:gd name="connsiteY16" fmla="*/ 54204 h 583397"/>
              <a:gd name="connsiteX17" fmla="*/ 253042 w 672861"/>
              <a:gd name="connsiteY17" fmla="*/ 105962 h 583397"/>
              <a:gd name="connsiteX18" fmla="*/ 241540 w 672861"/>
              <a:gd name="connsiteY18" fmla="*/ 123215 h 583397"/>
              <a:gd name="connsiteX19" fmla="*/ 224287 w 672861"/>
              <a:gd name="connsiteY19" fmla="*/ 157721 h 583397"/>
              <a:gd name="connsiteX20" fmla="*/ 166778 w 672861"/>
              <a:gd name="connsiteY20" fmla="*/ 186476 h 583397"/>
              <a:gd name="connsiteX21" fmla="*/ 149525 w 672861"/>
              <a:gd name="connsiteY21" fmla="*/ 180725 h 583397"/>
              <a:gd name="connsiteX22" fmla="*/ 103517 w 672861"/>
              <a:gd name="connsiteY22" fmla="*/ 157721 h 583397"/>
              <a:gd name="connsiteX23" fmla="*/ 74762 w 672861"/>
              <a:gd name="connsiteY23" fmla="*/ 209479 h 583397"/>
              <a:gd name="connsiteX24" fmla="*/ 23004 w 672861"/>
              <a:gd name="connsiteY24" fmla="*/ 215230 h 583397"/>
              <a:gd name="connsiteX25" fmla="*/ 17253 w 672861"/>
              <a:gd name="connsiteY25" fmla="*/ 243985 h 583397"/>
              <a:gd name="connsiteX26" fmla="*/ 23004 w 672861"/>
              <a:gd name="connsiteY26" fmla="*/ 261238 h 583397"/>
              <a:gd name="connsiteX27" fmla="*/ 0 w 672861"/>
              <a:gd name="connsiteY27" fmla="*/ 295743 h 583397"/>
              <a:gd name="connsiteX28" fmla="*/ 17253 w 672861"/>
              <a:gd name="connsiteY28" fmla="*/ 307245 h 583397"/>
              <a:gd name="connsiteX29" fmla="*/ 34506 w 672861"/>
              <a:gd name="connsiteY29" fmla="*/ 312996 h 583397"/>
              <a:gd name="connsiteX30" fmla="*/ 86264 w 672861"/>
              <a:gd name="connsiteY30" fmla="*/ 324498 h 583397"/>
              <a:gd name="connsiteX31" fmla="*/ 97766 w 672861"/>
              <a:gd name="connsiteY31" fmla="*/ 347502 h 583397"/>
              <a:gd name="connsiteX32" fmla="*/ 126521 w 672861"/>
              <a:gd name="connsiteY32" fmla="*/ 399260 h 583397"/>
              <a:gd name="connsiteX33" fmla="*/ 155276 w 672861"/>
              <a:gd name="connsiteY33" fmla="*/ 410762 h 583397"/>
              <a:gd name="connsiteX34" fmla="*/ 172529 w 672861"/>
              <a:gd name="connsiteY34" fmla="*/ 428015 h 583397"/>
              <a:gd name="connsiteX35" fmla="*/ 195532 w 672861"/>
              <a:gd name="connsiteY35" fmla="*/ 468272 h 583397"/>
              <a:gd name="connsiteX36" fmla="*/ 189781 w 672861"/>
              <a:gd name="connsiteY36" fmla="*/ 514279 h 583397"/>
              <a:gd name="connsiteX37" fmla="*/ 184030 w 672861"/>
              <a:gd name="connsiteY37" fmla="*/ 531532 h 583397"/>
              <a:gd name="connsiteX38" fmla="*/ 207034 w 672861"/>
              <a:gd name="connsiteY38" fmla="*/ 543034 h 583397"/>
              <a:gd name="connsiteX39" fmla="*/ 258793 w 672861"/>
              <a:gd name="connsiteY39" fmla="*/ 566038 h 583397"/>
              <a:gd name="connsiteX40" fmla="*/ 276045 w 672861"/>
              <a:gd name="connsiteY40" fmla="*/ 577540 h 583397"/>
              <a:gd name="connsiteX41" fmla="*/ 310551 w 672861"/>
              <a:gd name="connsiteY41" fmla="*/ 485525 h 583397"/>
              <a:gd name="connsiteX42" fmla="*/ 339306 w 672861"/>
              <a:gd name="connsiteY42" fmla="*/ 445268 h 583397"/>
              <a:gd name="connsiteX43" fmla="*/ 362310 w 672861"/>
              <a:gd name="connsiteY43" fmla="*/ 433766 h 583397"/>
              <a:gd name="connsiteX44" fmla="*/ 396815 w 672861"/>
              <a:gd name="connsiteY44" fmla="*/ 462521 h 583397"/>
              <a:gd name="connsiteX45" fmla="*/ 402566 w 672861"/>
              <a:gd name="connsiteY45" fmla="*/ 485525 h 583397"/>
              <a:gd name="connsiteX46" fmla="*/ 414068 w 672861"/>
              <a:gd name="connsiteY46" fmla="*/ 502777 h 583397"/>
              <a:gd name="connsiteX47" fmla="*/ 442823 w 672861"/>
              <a:gd name="connsiteY47" fmla="*/ 497026 h 583397"/>
              <a:gd name="connsiteX48" fmla="*/ 460076 w 672861"/>
              <a:gd name="connsiteY48" fmla="*/ 479774 h 583397"/>
              <a:gd name="connsiteX49" fmla="*/ 534838 w 672861"/>
              <a:gd name="connsiteY49" fmla="*/ 508528 h 583397"/>
              <a:gd name="connsiteX50" fmla="*/ 580845 w 672861"/>
              <a:gd name="connsiteY50" fmla="*/ 514279 h 583397"/>
              <a:gd name="connsiteX51" fmla="*/ 603849 w 672861"/>
              <a:gd name="connsiteY51" fmla="*/ 508528 h 583397"/>
              <a:gd name="connsiteX52" fmla="*/ 609600 w 672861"/>
              <a:gd name="connsiteY52" fmla="*/ 451019 h 583397"/>
              <a:gd name="connsiteX53" fmla="*/ 615351 w 672861"/>
              <a:gd name="connsiteY53" fmla="*/ 422264 h 583397"/>
              <a:gd name="connsiteX54" fmla="*/ 621102 w 672861"/>
              <a:gd name="connsiteY54" fmla="*/ 456770 h 583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72861" h="583397">
                <a:moveTo>
                  <a:pt x="621102" y="456770"/>
                </a:moveTo>
                <a:cubicBezTo>
                  <a:pt x="627812" y="448144"/>
                  <a:pt x="606952" y="400916"/>
                  <a:pt x="655608" y="370506"/>
                </a:cubicBezTo>
                <a:cubicBezTo>
                  <a:pt x="661469" y="366843"/>
                  <a:pt x="667110" y="362838"/>
                  <a:pt x="672861" y="359004"/>
                </a:cubicBezTo>
                <a:cubicBezTo>
                  <a:pt x="670944" y="349419"/>
                  <a:pt x="673111" y="337965"/>
                  <a:pt x="667110" y="330249"/>
                </a:cubicBezTo>
                <a:cubicBezTo>
                  <a:pt x="658623" y="319337"/>
                  <a:pt x="644106" y="314913"/>
                  <a:pt x="632604" y="307245"/>
                </a:cubicBezTo>
                <a:cubicBezTo>
                  <a:pt x="626853" y="303411"/>
                  <a:pt x="622129" y="297098"/>
                  <a:pt x="615351" y="295743"/>
                </a:cubicBezTo>
                <a:cubicBezTo>
                  <a:pt x="571095" y="286893"/>
                  <a:pt x="596079" y="292364"/>
                  <a:pt x="540589" y="278491"/>
                </a:cubicBezTo>
                <a:cubicBezTo>
                  <a:pt x="522313" y="181021"/>
                  <a:pt x="552019" y="196514"/>
                  <a:pt x="494581" y="174974"/>
                </a:cubicBezTo>
                <a:cubicBezTo>
                  <a:pt x="488905" y="172846"/>
                  <a:pt x="483080" y="171140"/>
                  <a:pt x="477329" y="169223"/>
                </a:cubicBezTo>
                <a:cubicBezTo>
                  <a:pt x="527622" y="118928"/>
                  <a:pt x="516478" y="143790"/>
                  <a:pt x="529087" y="105962"/>
                </a:cubicBezTo>
                <a:cubicBezTo>
                  <a:pt x="519502" y="100211"/>
                  <a:pt x="511206" y="91298"/>
                  <a:pt x="500332" y="88709"/>
                </a:cubicBezTo>
                <a:cubicBezTo>
                  <a:pt x="470262" y="81550"/>
                  <a:pt x="408317" y="77208"/>
                  <a:pt x="408317" y="77208"/>
                </a:cubicBezTo>
                <a:cubicBezTo>
                  <a:pt x="387868" y="61871"/>
                  <a:pt x="380841" y="59956"/>
                  <a:pt x="368061" y="36951"/>
                </a:cubicBezTo>
                <a:cubicBezTo>
                  <a:pt x="347744" y="380"/>
                  <a:pt x="370207" y="12745"/>
                  <a:pt x="339306" y="2445"/>
                </a:cubicBezTo>
                <a:cubicBezTo>
                  <a:pt x="327804" y="4362"/>
                  <a:pt x="316461" y="8196"/>
                  <a:pt x="304800" y="8196"/>
                </a:cubicBezTo>
                <a:cubicBezTo>
                  <a:pt x="283626" y="8196"/>
                  <a:pt x="261199" y="-5419"/>
                  <a:pt x="241540" y="2445"/>
                </a:cubicBezTo>
                <a:cubicBezTo>
                  <a:pt x="232250" y="6161"/>
                  <a:pt x="257586" y="51791"/>
                  <a:pt x="258793" y="54204"/>
                </a:cubicBezTo>
                <a:cubicBezTo>
                  <a:pt x="256876" y="71457"/>
                  <a:pt x="257252" y="89121"/>
                  <a:pt x="253042" y="105962"/>
                </a:cubicBezTo>
                <a:cubicBezTo>
                  <a:pt x="251366" y="112667"/>
                  <a:pt x="244631" y="117033"/>
                  <a:pt x="241540" y="123215"/>
                </a:cubicBezTo>
                <a:cubicBezTo>
                  <a:pt x="233791" y="138712"/>
                  <a:pt x="238937" y="144902"/>
                  <a:pt x="224287" y="157721"/>
                </a:cubicBezTo>
                <a:cubicBezTo>
                  <a:pt x="196899" y="181685"/>
                  <a:pt x="195362" y="179330"/>
                  <a:pt x="166778" y="186476"/>
                </a:cubicBezTo>
                <a:cubicBezTo>
                  <a:pt x="161027" y="184559"/>
                  <a:pt x="155044" y="183234"/>
                  <a:pt x="149525" y="180725"/>
                </a:cubicBezTo>
                <a:cubicBezTo>
                  <a:pt x="133916" y="173630"/>
                  <a:pt x="103517" y="157721"/>
                  <a:pt x="103517" y="157721"/>
                </a:cubicBezTo>
                <a:cubicBezTo>
                  <a:pt x="94201" y="194984"/>
                  <a:pt x="105609" y="204338"/>
                  <a:pt x="74762" y="209479"/>
                </a:cubicBezTo>
                <a:cubicBezTo>
                  <a:pt x="57639" y="212333"/>
                  <a:pt x="40257" y="213313"/>
                  <a:pt x="23004" y="215230"/>
                </a:cubicBezTo>
                <a:cubicBezTo>
                  <a:pt x="21087" y="224815"/>
                  <a:pt x="17253" y="234210"/>
                  <a:pt x="17253" y="243985"/>
                </a:cubicBezTo>
                <a:cubicBezTo>
                  <a:pt x="17253" y="250047"/>
                  <a:pt x="24921" y="255487"/>
                  <a:pt x="23004" y="261238"/>
                </a:cubicBezTo>
                <a:cubicBezTo>
                  <a:pt x="18633" y="274352"/>
                  <a:pt x="7668" y="284241"/>
                  <a:pt x="0" y="295743"/>
                </a:cubicBezTo>
                <a:cubicBezTo>
                  <a:pt x="5751" y="299577"/>
                  <a:pt x="11071" y="304154"/>
                  <a:pt x="17253" y="307245"/>
                </a:cubicBezTo>
                <a:cubicBezTo>
                  <a:pt x="22675" y="309956"/>
                  <a:pt x="28625" y="311526"/>
                  <a:pt x="34506" y="312996"/>
                </a:cubicBezTo>
                <a:cubicBezTo>
                  <a:pt x="51652" y="317283"/>
                  <a:pt x="69011" y="320664"/>
                  <a:pt x="86264" y="324498"/>
                </a:cubicBezTo>
                <a:cubicBezTo>
                  <a:pt x="90098" y="332166"/>
                  <a:pt x="94582" y="339542"/>
                  <a:pt x="97766" y="347502"/>
                </a:cubicBezTo>
                <a:cubicBezTo>
                  <a:pt x="107894" y="372821"/>
                  <a:pt x="103342" y="384774"/>
                  <a:pt x="126521" y="399260"/>
                </a:cubicBezTo>
                <a:cubicBezTo>
                  <a:pt x="135275" y="404731"/>
                  <a:pt x="145691" y="406928"/>
                  <a:pt x="155276" y="410762"/>
                </a:cubicBezTo>
                <a:cubicBezTo>
                  <a:pt x="161027" y="416513"/>
                  <a:pt x="167322" y="421767"/>
                  <a:pt x="172529" y="428015"/>
                </a:cubicBezTo>
                <a:cubicBezTo>
                  <a:pt x="182687" y="440205"/>
                  <a:pt x="188503" y="454214"/>
                  <a:pt x="195532" y="468272"/>
                </a:cubicBezTo>
                <a:cubicBezTo>
                  <a:pt x="193615" y="483608"/>
                  <a:pt x="192546" y="499073"/>
                  <a:pt x="189781" y="514279"/>
                </a:cubicBezTo>
                <a:cubicBezTo>
                  <a:pt x="188697" y="520243"/>
                  <a:pt x="180911" y="526334"/>
                  <a:pt x="184030" y="531532"/>
                </a:cubicBezTo>
                <a:cubicBezTo>
                  <a:pt x="188441" y="538883"/>
                  <a:pt x="199540" y="538871"/>
                  <a:pt x="207034" y="543034"/>
                </a:cubicBezTo>
                <a:cubicBezTo>
                  <a:pt x="247735" y="565646"/>
                  <a:pt x="221290" y="556662"/>
                  <a:pt x="258793" y="566038"/>
                </a:cubicBezTo>
                <a:cubicBezTo>
                  <a:pt x="264544" y="569872"/>
                  <a:pt x="269692" y="574817"/>
                  <a:pt x="276045" y="577540"/>
                </a:cubicBezTo>
                <a:cubicBezTo>
                  <a:pt x="330871" y="601037"/>
                  <a:pt x="298174" y="550506"/>
                  <a:pt x="310551" y="485525"/>
                </a:cubicBezTo>
                <a:cubicBezTo>
                  <a:pt x="313294" y="471122"/>
                  <a:pt x="327751" y="453522"/>
                  <a:pt x="339306" y="445268"/>
                </a:cubicBezTo>
                <a:cubicBezTo>
                  <a:pt x="346282" y="440285"/>
                  <a:pt x="354642" y="437600"/>
                  <a:pt x="362310" y="433766"/>
                </a:cubicBezTo>
                <a:cubicBezTo>
                  <a:pt x="373303" y="441095"/>
                  <a:pt x="390003" y="450600"/>
                  <a:pt x="396815" y="462521"/>
                </a:cubicBezTo>
                <a:cubicBezTo>
                  <a:pt x="400736" y="469384"/>
                  <a:pt x="399452" y="478260"/>
                  <a:pt x="402566" y="485525"/>
                </a:cubicBezTo>
                <a:cubicBezTo>
                  <a:pt x="405289" y="491878"/>
                  <a:pt x="410234" y="497026"/>
                  <a:pt x="414068" y="502777"/>
                </a:cubicBezTo>
                <a:cubicBezTo>
                  <a:pt x="423653" y="500860"/>
                  <a:pt x="434080" y="501397"/>
                  <a:pt x="442823" y="497026"/>
                </a:cubicBezTo>
                <a:cubicBezTo>
                  <a:pt x="450097" y="493389"/>
                  <a:pt x="451943" y="479774"/>
                  <a:pt x="460076" y="479774"/>
                </a:cubicBezTo>
                <a:cubicBezTo>
                  <a:pt x="523416" y="479774"/>
                  <a:pt x="493942" y="498304"/>
                  <a:pt x="534838" y="508528"/>
                </a:cubicBezTo>
                <a:cubicBezTo>
                  <a:pt x="549832" y="512276"/>
                  <a:pt x="565509" y="512362"/>
                  <a:pt x="580845" y="514279"/>
                </a:cubicBezTo>
                <a:cubicBezTo>
                  <a:pt x="588513" y="512362"/>
                  <a:pt x="600578" y="515724"/>
                  <a:pt x="603849" y="508528"/>
                </a:cubicBezTo>
                <a:cubicBezTo>
                  <a:pt x="611821" y="490990"/>
                  <a:pt x="607054" y="470115"/>
                  <a:pt x="609600" y="451019"/>
                </a:cubicBezTo>
                <a:cubicBezTo>
                  <a:pt x="610892" y="441330"/>
                  <a:pt x="609929" y="430397"/>
                  <a:pt x="615351" y="422264"/>
                </a:cubicBezTo>
                <a:cubicBezTo>
                  <a:pt x="620397" y="414694"/>
                  <a:pt x="614392" y="465396"/>
                  <a:pt x="621102" y="45677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Forma Livre: Forma 18">
            <a:hlinkClick r:id="rId9" action="ppaction://hlinksldjump"/>
            <a:extLst>
              <a:ext uri="{FF2B5EF4-FFF2-40B4-BE49-F238E27FC236}">
                <a16:creationId xmlns:a16="http://schemas.microsoft.com/office/drawing/2014/main" id="{6175EBF0-BD84-4290-B09B-722A1091DBC7}"/>
              </a:ext>
            </a:extLst>
          </p:cNvPr>
          <p:cNvSpPr/>
          <p:nvPr/>
        </p:nvSpPr>
        <p:spPr>
          <a:xfrm>
            <a:off x="1071954" y="6262965"/>
            <a:ext cx="294341" cy="270301"/>
          </a:xfrm>
          <a:custGeom>
            <a:avLst/>
            <a:gdLst>
              <a:gd name="connsiteX0" fmla="*/ 435809 w 1079914"/>
              <a:gd name="connsiteY0" fmla="*/ 12244 h 991714"/>
              <a:gd name="connsiteX1" fmla="*/ 424307 w 1079914"/>
              <a:gd name="connsiteY1" fmla="*/ 92757 h 991714"/>
              <a:gd name="connsiteX2" fmla="*/ 441559 w 1079914"/>
              <a:gd name="connsiteY2" fmla="*/ 110010 h 991714"/>
              <a:gd name="connsiteX3" fmla="*/ 430058 w 1079914"/>
              <a:gd name="connsiteY3" fmla="*/ 161768 h 991714"/>
              <a:gd name="connsiteX4" fmla="*/ 424307 w 1079914"/>
              <a:gd name="connsiteY4" fmla="*/ 184772 h 991714"/>
              <a:gd name="connsiteX5" fmla="*/ 332292 w 1079914"/>
              <a:gd name="connsiteY5" fmla="*/ 207776 h 991714"/>
              <a:gd name="connsiteX6" fmla="*/ 326541 w 1079914"/>
              <a:gd name="connsiteY6" fmla="*/ 225029 h 991714"/>
              <a:gd name="connsiteX7" fmla="*/ 315039 w 1079914"/>
              <a:gd name="connsiteY7" fmla="*/ 248033 h 991714"/>
              <a:gd name="connsiteX8" fmla="*/ 343793 w 1079914"/>
              <a:gd name="connsiteY8" fmla="*/ 288289 h 991714"/>
              <a:gd name="connsiteX9" fmla="*/ 355295 w 1079914"/>
              <a:gd name="connsiteY9" fmla="*/ 305542 h 991714"/>
              <a:gd name="connsiteX10" fmla="*/ 343793 w 1079914"/>
              <a:gd name="connsiteY10" fmla="*/ 340048 h 991714"/>
              <a:gd name="connsiteX11" fmla="*/ 315039 w 1079914"/>
              <a:gd name="connsiteY11" fmla="*/ 357301 h 991714"/>
              <a:gd name="connsiteX12" fmla="*/ 292035 w 1079914"/>
              <a:gd name="connsiteY12" fmla="*/ 363051 h 991714"/>
              <a:gd name="connsiteX13" fmla="*/ 251778 w 1079914"/>
              <a:gd name="connsiteY13" fmla="*/ 374553 h 991714"/>
              <a:gd name="connsiteX14" fmla="*/ 240276 w 1079914"/>
              <a:gd name="connsiteY14" fmla="*/ 414810 h 991714"/>
              <a:gd name="connsiteX15" fmla="*/ 205771 w 1079914"/>
              <a:gd name="connsiteY15" fmla="*/ 432063 h 991714"/>
              <a:gd name="connsiteX16" fmla="*/ 159763 w 1079914"/>
              <a:gd name="connsiteY16" fmla="*/ 449316 h 991714"/>
              <a:gd name="connsiteX17" fmla="*/ 119507 w 1079914"/>
              <a:gd name="connsiteY17" fmla="*/ 478070 h 991714"/>
              <a:gd name="connsiteX18" fmla="*/ 96503 w 1079914"/>
              <a:gd name="connsiteY18" fmla="*/ 489572 h 991714"/>
              <a:gd name="connsiteX19" fmla="*/ 79250 w 1079914"/>
              <a:gd name="connsiteY19" fmla="*/ 506825 h 991714"/>
              <a:gd name="connsiteX20" fmla="*/ 44744 w 1079914"/>
              <a:gd name="connsiteY20" fmla="*/ 518327 h 991714"/>
              <a:gd name="connsiteX21" fmla="*/ 27492 w 1079914"/>
              <a:gd name="connsiteY21" fmla="*/ 529829 h 991714"/>
              <a:gd name="connsiteX22" fmla="*/ 4488 w 1079914"/>
              <a:gd name="connsiteY22" fmla="*/ 639097 h 991714"/>
              <a:gd name="connsiteX23" fmla="*/ 33242 w 1079914"/>
              <a:gd name="connsiteY23" fmla="*/ 719610 h 991714"/>
              <a:gd name="connsiteX24" fmla="*/ 61997 w 1079914"/>
              <a:gd name="connsiteY24" fmla="*/ 725361 h 991714"/>
              <a:gd name="connsiteX25" fmla="*/ 125258 w 1079914"/>
              <a:gd name="connsiteY25" fmla="*/ 736863 h 991714"/>
              <a:gd name="connsiteX26" fmla="*/ 154012 w 1079914"/>
              <a:gd name="connsiteY26" fmla="*/ 765618 h 991714"/>
              <a:gd name="connsiteX27" fmla="*/ 177016 w 1079914"/>
              <a:gd name="connsiteY27" fmla="*/ 794372 h 991714"/>
              <a:gd name="connsiteX28" fmla="*/ 188518 w 1079914"/>
              <a:gd name="connsiteY28" fmla="*/ 811625 h 991714"/>
              <a:gd name="connsiteX29" fmla="*/ 205771 w 1079914"/>
              <a:gd name="connsiteY29" fmla="*/ 828878 h 991714"/>
              <a:gd name="connsiteX30" fmla="*/ 217273 w 1079914"/>
              <a:gd name="connsiteY30" fmla="*/ 851882 h 991714"/>
              <a:gd name="connsiteX31" fmla="*/ 223024 w 1079914"/>
              <a:gd name="connsiteY31" fmla="*/ 869135 h 991714"/>
              <a:gd name="connsiteX32" fmla="*/ 257529 w 1079914"/>
              <a:gd name="connsiteY32" fmla="*/ 903640 h 991714"/>
              <a:gd name="connsiteX33" fmla="*/ 332292 w 1079914"/>
              <a:gd name="connsiteY33" fmla="*/ 938146 h 991714"/>
              <a:gd name="connsiteX34" fmla="*/ 349544 w 1079914"/>
              <a:gd name="connsiteY34" fmla="*/ 949648 h 991714"/>
              <a:gd name="connsiteX35" fmla="*/ 447310 w 1079914"/>
              <a:gd name="connsiteY35" fmla="*/ 961150 h 991714"/>
              <a:gd name="connsiteX36" fmla="*/ 556578 w 1079914"/>
              <a:gd name="connsiteY36" fmla="*/ 978402 h 991714"/>
              <a:gd name="connsiteX37" fmla="*/ 573831 w 1079914"/>
              <a:gd name="connsiteY37" fmla="*/ 961150 h 991714"/>
              <a:gd name="connsiteX38" fmla="*/ 596835 w 1079914"/>
              <a:gd name="connsiteY38" fmla="*/ 955399 h 991714"/>
              <a:gd name="connsiteX39" fmla="*/ 614088 w 1079914"/>
              <a:gd name="connsiteY39" fmla="*/ 943897 h 991714"/>
              <a:gd name="connsiteX40" fmla="*/ 573831 w 1079914"/>
              <a:gd name="connsiteY40" fmla="*/ 915142 h 991714"/>
              <a:gd name="connsiteX41" fmla="*/ 614088 w 1079914"/>
              <a:gd name="connsiteY41" fmla="*/ 903640 h 991714"/>
              <a:gd name="connsiteX42" fmla="*/ 683099 w 1079914"/>
              <a:gd name="connsiteY42" fmla="*/ 915142 h 991714"/>
              <a:gd name="connsiteX43" fmla="*/ 775114 w 1079914"/>
              <a:gd name="connsiteY43" fmla="*/ 903640 h 991714"/>
              <a:gd name="connsiteX44" fmla="*/ 821122 w 1079914"/>
              <a:gd name="connsiteY44" fmla="*/ 892138 h 991714"/>
              <a:gd name="connsiteX45" fmla="*/ 838375 w 1079914"/>
              <a:gd name="connsiteY45" fmla="*/ 886387 h 991714"/>
              <a:gd name="connsiteX46" fmla="*/ 884382 w 1079914"/>
              <a:gd name="connsiteY46" fmla="*/ 880636 h 991714"/>
              <a:gd name="connsiteX47" fmla="*/ 918888 w 1079914"/>
              <a:gd name="connsiteY47" fmla="*/ 874885 h 991714"/>
              <a:gd name="connsiteX48" fmla="*/ 959144 w 1079914"/>
              <a:gd name="connsiteY48" fmla="*/ 869135 h 991714"/>
              <a:gd name="connsiteX49" fmla="*/ 953393 w 1079914"/>
              <a:gd name="connsiteY49" fmla="*/ 851882 h 991714"/>
              <a:gd name="connsiteX50" fmla="*/ 941892 w 1079914"/>
              <a:gd name="connsiteY50" fmla="*/ 828878 h 991714"/>
              <a:gd name="connsiteX51" fmla="*/ 953393 w 1079914"/>
              <a:gd name="connsiteY51" fmla="*/ 805874 h 991714"/>
              <a:gd name="connsiteX52" fmla="*/ 993650 w 1079914"/>
              <a:gd name="connsiteY52" fmla="*/ 771368 h 991714"/>
              <a:gd name="connsiteX53" fmla="*/ 1010903 w 1079914"/>
              <a:gd name="connsiteY53" fmla="*/ 765618 h 991714"/>
              <a:gd name="connsiteX54" fmla="*/ 1028156 w 1079914"/>
              <a:gd name="connsiteY54" fmla="*/ 748365 h 991714"/>
              <a:gd name="connsiteX55" fmla="*/ 1062661 w 1079914"/>
              <a:gd name="connsiteY55" fmla="*/ 736863 h 991714"/>
              <a:gd name="connsiteX56" fmla="*/ 1056910 w 1079914"/>
              <a:gd name="connsiteY56" fmla="*/ 696606 h 991714"/>
              <a:gd name="connsiteX57" fmla="*/ 1039658 w 1079914"/>
              <a:gd name="connsiteY57" fmla="*/ 656350 h 991714"/>
              <a:gd name="connsiteX58" fmla="*/ 1022405 w 1079914"/>
              <a:gd name="connsiteY58" fmla="*/ 639097 h 991714"/>
              <a:gd name="connsiteX59" fmla="*/ 1010903 w 1079914"/>
              <a:gd name="connsiteY59" fmla="*/ 616093 h 991714"/>
              <a:gd name="connsiteX60" fmla="*/ 1022405 w 1079914"/>
              <a:gd name="connsiteY60" fmla="*/ 575836 h 991714"/>
              <a:gd name="connsiteX61" fmla="*/ 1056910 w 1079914"/>
              <a:gd name="connsiteY61" fmla="*/ 558584 h 991714"/>
              <a:gd name="connsiteX62" fmla="*/ 1079914 w 1079914"/>
              <a:gd name="connsiteY62" fmla="*/ 541331 h 991714"/>
              <a:gd name="connsiteX63" fmla="*/ 1068412 w 1079914"/>
              <a:gd name="connsiteY63" fmla="*/ 409059 h 991714"/>
              <a:gd name="connsiteX64" fmla="*/ 1016654 w 1079914"/>
              <a:gd name="connsiteY64" fmla="*/ 403308 h 991714"/>
              <a:gd name="connsiteX65" fmla="*/ 959144 w 1079914"/>
              <a:gd name="connsiteY65" fmla="*/ 357301 h 991714"/>
              <a:gd name="connsiteX66" fmla="*/ 953393 w 1079914"/>
              <a:gd name="connsiteY66" fmla="*/ 328546 h 991714"/>
              <a:gd name="connsiteX67" fmla="*/ 930390 w 1079914"/>
              <a:gd name="connsiteY67" fmla="*/ 282538 h 991714"/>
              <a:gd name="connsiteX68" fmla="*/ 936141 w 1079914"/>
              <a:gd name="connsiteY68" fmla="*/ 236531 h 991714"/>
              <a:gd name="connsiteX69" fmla="*/ 964895 w 1079914"/>
              <a:gd name="connsiteY69" fmla="*/ 230780 h 991714"/>
              <a:gd name="connsiteX70" fmla="*/ 867129 w 1079914"/>
              <a:gd name="connsiteY70" fmla="*/ 196274 h 991714"/>
              <a:gd name="connsiteX71" fmla="*/ 849876 w 1079914"/>
              <a:gd name="connsiteY71" fmla="*/ 190523 h 991714"/>
              <a:gd name="connsiteX72" fmla="*/ 780865 w 1079914"/>
              <a:gd name="connsiteY72" fmla="*/ 196274 h 991714"/>
              <a:gd name="connsiteX73" fmla="*/ 757861 w 1079914"/>
              <a:gd name="connsiteY73" fmla="*/ 213527 h 991714"/>
              <a:gd name="connsiteX74" fmla="*/ 734858 w 1079914"/>
              <a:gd name="connsiteY74" fmla="*/ 219278 h 991714"/>
              <a:gd name="connsiteX75" fmla="*/ 671597 w 1079914"/>
              <a:gd name="connsiteY75" fmla="*/ 196274 h 991714"/>
              <a:gd name="connsiteX76" fmla="*/ 619839 w 1079914"/>
              <a:gd name="connsiteY76" fmla="*/ 144516 h 991714"/>
              <a:gd name="connsiteX77" fmla="*/ 545076 w 1079914"/>
              <a:gd name="connsiteY77" fmla="*/ 69753 h 991714"/>
              <a:gd name="connsiteX78" fmla="*/ 487567 w 1079914"/>
              <a:gd name="connsiteY78" fmla="*/ 23746 h 991714"/>
              <a:gd name="connsiteX79" fmla="*/ 447310 w 1079914"/>
              <a:gd name="connsiteY79" fmla="*/ 742 h 991714"/>
              <a:gd name="connsiteX80" fmla="*/ 435809 w 1079914"/>
              <a:gd name="connsiteY80" fmla="*/ 12244 h 991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079914" h="991714">
                <a:moveTo>
                  <a:pt x="435809" y="12244"/>
                </a:moveTo>
                <a:cubicBezTo>
                  <a:pt x="431975" y="27580"/>
                  <a:pt x="408842" y="50227"/>
                  <a:pt x="424307" y="92757"/>
                </a:cubicBezTo>
                <a:cubicBezTo>
                  <a:pt x="427086" y="100400"/>
                  <a:pt x="435808" y="104259"/>
                  <a:pt x="441559" y="110010"/>
                </a:cubicBezTo>
                <a:cubicBezTo>
                  <a:pt x="431182" y="172281"/>
                  <a:pt x="441384" y="122129"/>
                  <a:pt x="430058" y="161768"/>
                </a:cubicBezTo>
                <a:cubicBezTo>
                  <a:pt x="427887" y="169368"/>
                  <a:pt x="430308" y="179628"/>
                  <a:pt x="424307" y="184772"/>
                </a:cubicBezTo>
                <a:cubicBezTo>
                  <a:pt x="413543" y="193998"/>
                  <a:pt x="333503" y="207534"/>
                  <a:pt x="332292" y="207776"/>
                </a:cubicBezTo>
                <a:cubicBezTo>
                  <a:pt x="330375" y="213527"/>
                  <a:pt x="328929" y="219457"/>
                  <a:pt x="326541" y="225029"/>
                </a:cubicBezTo>
                <a:cubicBezTo>
                  <a:pt x="323164" y="232909"/>
                  <a:pt x="316102" y="239526"/>
                  <a:pt x="315039" y="248033"/>
                </a:cubicBezTo>
                <a:cubicBezTo>
                  <a:pt x="311675" y="274940"/>
                  <a:pt x="328339" y="272835"/>
                  <a:pt x="343793" y="288289"/>
                </a:cubicBezTo>
                <a:cubicBezTo>
                  <a:pt x="348680" y="293176"/>
                  <a:pt x="351461" y="299791"/>
                  <a:pt x="355295" y="305542"/>
                </a:cubicBezTo>
                <a:cubicBezTo>
                  <a:pt x="351461" y="317044"/>
                  <a:pt x="354189" y="333810"/>
                  <a:pt x="343793" y="340048"/>
                </a:cubicBezTo>
                <a:cubicBezTo>
                  <a:pt x="334208" y="345799"/>
                  <a:pt x="325253" y="352761"/>
                  <a:pt x="315039" y="357301"/>
                </a:cubicBezTo>
                <a:cubicBezTo>
                  <a:pt x="307816" y="360511"/>
                  <a:pt x="299660" y="360971"/>
                  <a:pt x="292035" y="363051"/>
                </a:cubicBezTo>
                <a:cubicBezTo>
                  <a:pt x="278571" y="366723"/>
                  <a:pt x="265197" y="370719"/>
                  <a:pt x="251778" y="374553"/>
                </a:cubicBezTo>
                <a:cubicBezTo>
                  <a:pt x="247944" y="387972"/>
                  <a:pt x="248994" y="403912"/>
                  <a:pt x="240276" y="414810"/>
                </a:cubicBezTo>
                <a:cubicBezTo>
                  <a:pt x="232243" y="424852"/>
                  <a:pt x="217012" y="425818"/>
                  <a:pt x="205771" y="432063"/>
                </a:cubicBezTo>
                <a:cubicBezTo>
                  <a:pt x="172453" y="450574"/>
                  <a:pt x="206513" y="439966"/>
                  <a:pt x="159763" y="449316"/>
                </a:cubicBezTo>
                <a:cubicBezTo>
                  <a:pt x="149899" y="456714"/>
                  <a:pt x="131272" y="471347"/>
                  <a:pt x="119507" y="478070"/>
                </a:cubicBezTo>
                <a:cubicBezTo>
                  <a:pt x="112064" y="482324"/>
                  <a:pt x="103479" y="484589"/>
                  <a:pt x="96503" y="489572"/>
                </a:cubicBezTo>
                <a:cubicBezTo>
                  <a:pt x="89885" y="494299"/>
                  <a:pt x="86360" y="502875"/>
                  <a:pt x="79250" y="506825"/>
                </a:cubicBezTo>
                <a:cubicBezTo>
                  <a:pt x="68652" y="512713"/>
                  <a:pt x="44744" y="518327"/>
                  <a:pt x="44744" y="518327"/>
                </a:cubicBezTo>
                <a:cubicBezTo>
                  <a:pt x="38993" y="522161"/>
                  <a:pt x="33674" y="526738"/>
                  <a:pt x="27492" y="529829"/>
                </a:cubicBezTo>
                <a:cubicBezTo>
                  <a:pt x="-23023" y="555087"/>
                  <a:pt x="13292" y="480621"/>
                  <a:pt x="4488" y="639097"/>
                </a:cubicBezTo>
                <a:cubicBezTo>
                  <a:pt x="9220" y="667485"/>
                  <a:pt x="10669" y="697036"/>
                  <a:pt x="33242" y="719610"/>
                </a:cubicBezTo>
                <a:cubicBezTo>
                  <a:pt x="40154" y="726522"/>
                  <a:pt x="52514" y="722990"/>
                  <a:pt x="61997" y="725361"/>
                </a:cubicBezTo>
                <a:cubicBezTo>
                  <a:pt x="115189" y="738659"/>
                  <a:pt x="18989" y="723579"/>
                  <a:pt x="125258" y="736863"/>
                </a:cubicBezTo>
                <a:cubicBezTo>
                  <a:pt x="134843" y="746448"/>
                  <a:pt x="144944" y="755543"/>
                  <a:pt x="154012" y="765618"/>
                </a:cubicBezTo>
                <a:cubicBezTo>
                  <a:pt x="162223" y="774742"/>
                  <a:pt x="169651" y="784552"/>
                  <a:pt x="177016" y="794372"/>
                </a:cubicBezTo>
                <a:cubicBezTo>
                  <a:pt x="181163" y="799901"/>
                  <a:pt x="184093" y="806315"/>
                  <a:pt x="188518" y="811625"/>
                </a:cubicBezTo>
                <a:cubicBezTo>
                  <a:pt x="193725" y="817873"/>
                  <a:pt x="201044" y="822260"/>
                  <a:pt x="205771" y="828878"/>
                </a:cubicBezTo>
                <a:cubicBezTo>
                  <a:pt x="210754" y="835854"/>
                  <a:pt x="213896" y="844002"/>
                  <a:pt x="217273" y="851882"/>
                </a:cubicBezTo>
                <a:cubicBezTo>
                  <a:pt x="219661" y="857454"/>
                  <a:pt x="219302" y="864350"/>
                  <a:pt x="223024" y="869135"/>
                </a:cubicBezTo>
                <a:cubicBezTo>
                  <a:pt x="233010" y="881974"/>
                  <a:pt x="242980" y="896366"/>
                  <a:pt x="257529" y="903640"/>
                </a:cubicBezTo>
                <a:cubicBezTo>
                  <a:pt x="320461" y="935106"/>
                  <a:pt x="294706" y="925617"/>
                  <a:pt x="332292" y="938146"/>
                </a:cubicBezTo>
                <a:cubicBezTo>
                  <a:pt x="338043" y="941980"/>
                  <a:pt x="343191" y="946925"/>
                  <a:pt x="349544" y="949648"/>
                </a:cubicBezTo>
                <a:cubicBezTo>
                  <a:pt x="372800" y="959615"/>
                  <a:pt x="440548" y="960630"/>
                  <a:pt x="447310" y="961150"/>
                </a:cubicBezTo>
                <a:cubicBezTo>
                  <a:pt x="486043" y="999881"/>
                  <a:pt x="471850" y="997230"/>
                  <a:pt x="556578" y="978402"/>
                </a:cubicBezTo>
                <a:cubicBezTo>
                  <a:pt x="564517" y="976638"/>
                  <a:pt x="566770" y="965185"/>
                  <a:pt x="573831" y="961150"/>
                </a:cubicBezTo>
                <a:cubicBezTo>
                  <a:pt x="580694" y="957229"/>
                  <a:pt x="589167" y="957316"/>
                  <a:pt x="596835" y="955399"/>
                </a:cubicBezTo>
                <a:cubicBezTo>
                  <a:pt x="602586" y="951565"/>
                  <a:pt x="614088" y="950809"/>
                  <a:pt x="614088" y="943897"/>
                </a:cubicBezTo>
                <a:cubicBezTo>
                  <a:pt x="614088" y="932239"/>
                  <a:pt x="579533" y="917993"/>
                  <a:pt x="573831" y="915142"/>
                </a:cubicBezTo>
                <a:cubicBezTo>
                  <a:pt x="587250" y="911308"/>
                  <a:pt x="600159" y="904511"/>
                  <a:pt x="614088" y="903640"/>
                </a:cubicBezTo>
                <a:cubicBezTo>
                  <a:pt x="646527" y="901613"/>
                  <a:pt x="658229" y="906852"/>
                  <a:pt x="683099" y="915142"/>
                </a:cubicBezTo>
                <a:cubicBezTo>
                  <a:pt x="732496" y="910651"/>
                  <a:pt x="736491" y="912553"/>
                  <a:pt x="775114" y="903640"/>
                </a:cubicBezTo>
                <a:cubicBezTo>
                  <a:pt x="790517" y="900085"/>
                  <a:pt x="806125" y="897137"/>
                  <a:pt x="821122" y="892138"/>
                </a:cubicBezTo>
                <a:cubicBezTo>
                  <a:pt x="826873" y="890221"/>
                  <a:pt x="832411" y="887471"/>
                  <a:pt x="838375" y="886387"/>
                </a:cubicBezTo>
                <a:cubicBezTo>
                  <a:pt x="853581" y="883622"/>
                  <a:pt x="869082" y="882822"/>
                  <a:pt x="884382" y="880636"/>
                </a:cubicBezTo>
                <a:cubicBezTo>
                  <a:pt x="895925" y="878987"/>
                  <a:pt x="907363" y="876658"/>
                  <a:pt x="918888" y="874885"/>
                </a:cubicBezTo>
                <a:cubicBezTo>
                  <a:pt x="932285" y="872824"/>
                  <a:pt x="945725" y="871052"/>
                  <a:pt x="959144" y="869135"/>
                </a:cubicBezTo>
                <a:cubicBezTo>
                  <a:pt x="957227" y="863384"/>
                  <a:pt x="955781" y="857454"/>
                  <a:pt x="953393" y="851882"/>
                </a:cubicBezTo>
                <a:cubicBezTo>
                  <a:pt x="950016" y="844002"/>
                  <a:pt x="941892" y="837451"/>
                  <a:pt x="941892" y="828878"/>
                </a:cubicBezTo>
                <a:cubicBezTo>
                  <a:pt x="941892" y="820305"/>
                  <a:pt x="948249" y="812732"/>
                  <a:pt x="953393" y="805874"/>
                </a:cubicBezTo>
                <a:cubicBezTo>
                  <a:pt x="961882" y="794555"/>
                  <a:pt x="979741" y="778322"/>
                  <a:pt x="993650" y="771368"/>
                </a:cubicBezTo>
                <a:cubicBezTo>
                  <a:pt x="999072" y="768657"/>
                  <a:pt x="1005152" y="767535"/>
                  <a:pt x="1010903" y="765618"/>
                </a:cubicBezTo>
                <a:cubicBezTo>
                  <a:pt x="1016654" y="759867"/>
                  <a:pt x="1021046" y="752315"/>
                  <a:pt x="1028156" y="748365"/>
                </a:cubicBezTo>
                <a:cubicBezTo>
                  <a:pt x="1038754" y="742477"/>
                  <a:pt x="1056773" y="747461"/>
                  <a:pt x="1062661" y="736863"/>
                </a:cubicBezTo>
                <a:cubicBezTo>
                  <a:pt x="1069244" y="725013"/>
                  <a:pt x="1059568" y="709898"/>
                  <a:pt x="1056910" y="696606"/>
                </a:cubicBezTo>
                <a:cubicBezTo>
                  <a:pt x="1054824" y="686178"/>
                  <a:pt x="1044853" y="663623"/>
                  <a:pt x="1039658" y="656350"/>
                </a:cubicBezTo>
                <a:cubicBezTo>
                  <a:pt x="1034931" y="649732"/>
                  <a:pt x="1027132" y="645715"/>
                  <a:pt x="1022405" y="639097"/>
                </a:cubicBezTo>
                <a:cubicBezTo>
                  <a:pt x="1017422" y="632121"/>
                  <a:pt x="1014737" y="623761"/>
                  <a:pt x="1010903" y="616093"/>
                </a:cubicBezTo>
                <a:cubicBezTo>
                  <a:pt x="1014737" y="602674"/>
                  <a:pt x="1013687" y="586734"/>
                  <a:pt x="1022405" y="575836"/>
                </a:cubicBezTo>
                <a:cubicBezTo>
                  <a:pt x="1030438" y="565795"/>
                  <a:pt x="1045883" y="565200"/>
                  <a:pt x="1056910" y="558584"/>
                </a:cubicBezTo>
                <a:cubicBezTo>
                  <a:pt x="1065129" y="553653"/>
                  <a:pt x="1072246" y="547082"/>
                  <a:pt x="1079914" y="541331"/>
                </a:cubicBezTo>
                <a:cubicBezTo>
                  <a:pt x="1076080" y="497240"/>
                  <a:pt x="1086852" y="449292"/>
                  <a:pt x="1068412" y="409059"/>
                </a:cubicBezTo>
                <a:cubicBezTo>
                  <a:pt x="1061179" y="393279"/>
                  <a:pt x="1032342" y="410739"/>
                  <a:pt x="1016654" y="403308"/>
                </a:cubicBezTo>
                <a:cubicBezTo>
                  <a:pt x="994468" y="392799"/>
                  <a:pt x="978314" y="372637"/>
                  <a:pt x="959144" y="357301"/>
                </a:cubicBezTo>
                <a:cubicBezTo>
                  <a:pt x="957227" y="347716"/>
                  <a:pt x="957363" y="337478"/>
                  <a:pt x="953393" y="328546"/>
                </a:cubicBezTo>
                <a:cubicBezTo>
                  <a:pt x="919877" y="253132"/>
                  <a:pt x="947967" y="352846"/>
                  <a:pt x="930390" y="282538"/>
                </a:cubicBezTo>
                <a:cubicBezTo>
                  <a:pt x="932307" y="267202"/>
                  <a:pt x="927568" y="249390"/>
                  <a:pt x="936141" y="236531"/>
                </a:cubicBezTo>
                <a:cubicBezTo>
                  <a:pt x="941563" y="228398"/>
                  <a:pt x="973338" y="235705"/>
                  <a:pt x="964895" y="230780"/>
                </a:cubicBezTo>
                <a:cubicBezTo>
                  <a:pt x="935044" y="213367"/>
                  <a:pt x="899748" y="207691"/>
                  <a:pt x="867129" y="196274"/>
                </a:cubicBezTo>
                <a:cubicBezTo>
                  <a:pt x="861407" y="194271"/>
                  <a:pt x="849876" y="190523"/>
                  <a:pt x="849876" y="190523"/>
                </a:cubicBezTo>
                <a:cubicBezTo>
                  <a:pt x="826872" y="192440"/>
                  <a:pt x="803259" y="190675"/>
                  <a:pt x="780865" y="196274"/>
                </a:cubicBezTo>
                <a:cubicBezTo>
                  <a:pt x="771566" y="198599"/>
                  <a:pt x="766434" y="209240"/>
                  <a:pt x="757861" y="213527"/>
                </a:cubicBezTo>
                <a:cubicBezTo>
                  <a:pt x="750792" y="217062"/>
                  <a:pt x="742526" y="217361"/>
                  <a:pt x="734858" y="219278"/>
                </a:cubicBezTo>
                <a:cubicBezTo>
                  <a:pt x="713771" y="211610"/>
                  <a:pt x="690410" y="208502"/>
                  <a:pt x="671597" y="196274"/>
                </a:cubicBezTo>
                <a:cubicBezTo>
                  <a:pt x="651140" y="182977"/>
                  <a:pt x="637092" y="161769"/>
                  <a:pt x="619839" y="144516"/>
                </a:cubicBezTo>
                <a:lnTo>
                  <a:pt x="545076" y="69753"/>
                </a:lnTo>
                <a:cubicBezTo>
                  <a:pt x="512298" y="36975"/>
                  <a:pt x="531096" y="52765"/>
                  <a:pt x="487567" y="23746"/>
                </a:cubicBezTo>
                <a:cubicBezTo>
                  <a:pt x="472005" y="13371"/>
                  <a:pt x="465551" y="8039"/>
                  <a:pt x="447310" y="742"/>
                </a:cubicBezTo>
                <a:cubicBezTo>
                  <a:pt x="445530" y="30"/>
                  <a:pt x="439643" y="-3092"/>
                  <a:pt x="435809" y="12244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Forma Livre: Forma 19">
            <a:hlinkClick r:id="rId10" action="ppaction://hlinksldjump"/>
            <a:extLst>
              <a:ext uri="{FF2B5EF4-FFF2-40B4-BE49-F238E27FC236}">
                <a16:creationId xmlns:a16="http://schemas.microsoft.com/office/drawing/2014/main" id="{BD57235F-43BB-40AE-8CCB-E5EAFDF2A154}"/>
              </a:ext>
            </a:extLst>
          </p:cNvPr>
          <p:cNvSpPr/>
          <p:nvPr/>
        </p:nvSpPr>
        <p:spPr>
          <a:xfrm>
            <a:off x="1092065" y="6031054"/>
            <a:ext cx="254120" cy="284206"/>
          </a:xfrm>
          <a:custGeom>
            <a:avLst/>
            <a:gdLst>
              <a:gd name="connsiteX0" fmla="*/ 765470 w 920443"/>
              <a:gd name="connsiteY0" fmla="*/ 1017917 h 1029419"/>
              <a:gd name="connsiteX1" fmla="*/ 546934 w 920443"/>
              <a:gd name="connsiteY1" fmla="*/ 1012166 h 1029419"/>
              <a:gd name="connsiteX2" fmla="*/ 489425 w 920443"/>
              <a:gd name="connsiteY2" fmla="*/ 1000664 h 1029419"/>
              <a:gd name="connsiteX3" fmla="*/ 483674 w 920443"/>
              <a:gd name="connsiteY3" fmla="*/ 977661 h 1029419"/>
              <a:gd name="connsiteX4" fmla="*/ 460670 w 920443"/>
              <a:gd name="connsiteY4" fmla="*/ 937404 h 1029419"/>
              <a:gd name="connsiteX5" fmla="*/ 454919 w 920443"/>
              <a:gd name="connsiteY5" fmla="*/ 920151 h 1029419"/>
              <a:gd name="connsiteX6" fmla="*/ 420414 w 920443"/>
              <a:gd name="connsiteY6" fmla="*/ 897147 h 1029419"/>
              <a:gd name="connsiteX7" fmla="*/ 362904 w 920443"/>
              <a:gd name="connsiteY7" fmla="*/ 874144 h 1029419"/>
              <a:gd name="connsiteX8" fmla="*/ 334150 w 920443"/>
              <a:gd name="connsiteY8" fmla="*/ 851140 h 1029419"/>
              <a:gd name="connsiteX9" fmla="*/ 316897 w 920443"/>
              <a:gd name="connsiteY9" fmla="*/ 833887 h 1029419"/>
              <a:gd name="connsiteX10" fmla="*/ 282391 w 920443"/>
              <a:gd name="connsiteY10" fmla="*/ 816634 h 1029419"/>
              <a:gd name="connsiteX11" fmla="*/ 184625 w 920443"/>
              <a:gd name="connsiteY11" fmla="*/ 816634 h 1029419"/>
              <a:gd name="connsiteX12" fmla="*/ 155870 w 920443"/>
              <a:gd name="connsiteY12" fmla="*/ 782129 h 1029419"/>
              <a:gd name="connsiteX13" fmla="*/ 161621 w 920443"/>
              <a:gd name="connsiteY13" fmla="*/ 747623 h 1029419"/>
              <a:gd name="connsiteX14" fmla="*/ 121365 w 920443"/>
              <a:gd name="connsiteY14" fmla="*/ 707366 h 1029419"/>
              <a:gd name="connsiteX15" fmla="*/ 98361 w 920443"/>
              <a:gd name="connsiteY15" fmla="*/ 701615 h 1029419"/>
              <a:gd name="connsiteX16" fmla="*/ 104112 w 920443"/>
              <a:gd name="connsiteY16" fmla="*/ 655608 h 1029419"/>
              <a:gd name="connsiteX17" fmla="*/ 63855 w 920443"/>
              <a:gd name="connsiteY17" fmla="*/ 603849 h 1029419"/>
              <a:gd name="connsiteX18" fmla="*/ 46602 w 920443"/>
              <a:gd name="connsiteY18" fmla="*/ 598098 h 1029419"/>
              <a:gd name="connsiteX19" fmla="*/ 12097 w 920443"/>
              <a:gd name="connsiteY19" fmla="*/ 569344 h 1029419"/>
              <a:gd name="connsiteX20" fmla="*/ 595 w 920443"/>
              <a:gd name="connsiteY20" fmla="*/ 552091 h 1029419"/>
              <a:gd name="connsiteX21" fmla="*/ 58104 w 920443"/>
              <a:gd name="connsiteY21" fmla="*/ 529087 h 1029419"/>
              <a:gd name="connsiteX22" fmla="*/ 190376 w 920443"/>
              <a:gd name="connsiteY22" fmla="*/ 517585 h 1029419"/>
              <a:gd name="connsiteX23" fmla="*/ 196127 w 920443"/>
              <a:gd name="connsiteY23" fmla="*/ 500332 h 1029419"/>
              <a:gd name="connsiteX24" fmla="*/ 207629 w 920443"/>
              <a:gd name="connsiteY24" fmla="*/ 483079 h 1029419"/>
              <a:gd name="connsiteX25" fmla="*/ 351402 w 920443"/>
              <a:gd name="connsiteY25" fmla="*/ 465827 h 1029419"/>
              <a:gd name="connsiteX26" fmla="*/ 362904 w 920443"/>
              <a:gd name="connsiteY26" fmla="*/ 442823 h 1029419"/>
              <a:gd name="connsiteX27" fmla="*/ 380157 w 920443"/>
              <a:gd name="connsiteY27" fmla="*/ 356559 h 1029419"/>
              <a:gd name="connsiteX28" fmla="*/ 431916 w 920443"/>
              <a:gd name="connsiteY28" fmla="*/ 322053 h 1029419"/>
              <a:gd name="connsiteX29" fmla="*/ 437667 w 920443"/>
              <a:gd name="connsiteY29" fmla="*/ 304800 h 1029419"/>
              <a:gd name="connsiteX30" fmla="*/ 397410 w 920443"/>
              <a:gd name="connsiteY30" fmla="*/ 258793 h 1029419"/>
              <a:gd name="connsiteX31" fmla="*/ 385908 w 920443"/>
              <a:gd name="connsiteY31" fmla="*/ 235789 h 1029419"/>
              <a:gd name="connsiteX32" fmla="*/ 391659 w 920443"/>
              <a:gd name="connsiteY32" fmla="*/ 195532 h 1029419"/>
              <a:gd name="connsiteX33" fmla="*/ 414663 w 920443"/>
              <a:gd name="connsiteY33" fmla="*/ 172529 h 1029419"/>
              <a:gd name="connsiteX34" fmla="*/ 454919 w 920443"/>
              <a:gd name="connsiteY34" fmla="*/ 149525 h 1029419"/>
              <a:gd name="connsiteX35" fmla="*/ 529682 w 920443"/>
              <a:gd name="connsiteY35" fmla="*/ 143774 h 1029419"/>
              <a:gd name="connsiteX36" fmla="*/ 552685 w 920443"/>
              <a:gd name="connsiteY36" fmla="*/ 74762 h 1029419"/>
              <a:gd name="connsiteX37" fmla="*/ 638950 w 920443"/>
              <a:gd name="connsiteY37" fmla="*/ 57510 h 1029419"/>
              <a:gd name="connsiteX38" fmla="*/ 656202 w 920443"/>
              <a:gd name="connsiteY38" fmla="*/ 40257 h 1029419"/>
              <a:gd name="connsiteX39" fmla="*/ 673455 w 920443"/>
              <a:gd name="connsiteY39" fmla="*/ 0 h 1029419"/>
              <a:gd name="connsiteX40" fmla="*/ 713712 w 920443"/>
              <a:gd name="connsiteY40" fmla="*/ 5751 h 1029419"/>
              <a:gd name="connsiteX41" fmla="*/ 730965 w 920443"/>
              <a:gd name="connsiteY41" fmla="*/ 11502 h 1029419"/>
              <a:gd name="connsiteX42" fmla="*/ 748217 w 920443"/>
              <a:gd name="connsiteY42" fmla="*/ 34506 h 1029419"/>
              <a:gd name="connsiteX43" fmla="*/ 765470 w 920443"/>
              <a:gd name="connsiteY43" fmla="*/ 51759 h 1029419"/>
              <a:gd name="connsiteX44" fmla="*/ 788474 w 920443"/>
              <a:gd name="connsiteY44" fmla="*/ 115019 h 1029419"/>
              <a:gd name="connsiteX45" fmla="*/ 805727 w 920443"/>
              <a:gd name="connsiteY45" fmla="*/ 120770 h 1029419"/>
              <a:gd name="connsiteX46" fmla="*/ 834482 w 920443"/>
              <a:gd name="connsiteY46" fmla="*/ 258793 h 1029419"/>
              <a:gd name="connsiteX47" fmla="*/ 845983 w 920443"/>
              <a:gd name="connsiteY47" fmla="*/ 293298 h 1029419"/>
              <a:gd name="connsiteX48" fmla="*/ 840233 w 920443"/>
              <a:gd name="connsiteY48" fmla="*/ 310551 h 1029419"/>
              <a:gd name="connsiteX49" fmla="*/ 822980 w 920443"/>
              <a:gd name="connsiteY49" fmla="*/ 333555 h 1029419"/>
              <a:gd name="connsiteX50" fmla="*/ 840233 w 920443"/>
              <a:gd name="connsiteY50" fmla="*/ 350808 h 1029419"/>
              <a:gd name="connsiteX51" fmla="*/ 891991 w 920443"/>
              <a:gd name="connsiteY51" fmla="*/ 356559 h 1029419"/>
              <a:gd name="connsiteX52" fmla="*/ 909244 w 920443"/>
              <a:gd name="connsiteY52" fmla="*/ 373812 h 1029419"/>
              <a:gd name="connsiteX53" fmla="*/ 914995 w 920443"/>
              <a:gd name="connsiteY53" fmla="*/ 402566 h 1029419"/>
              <a:gd name="connsiteX54" fmla="*/ 891991 w 920443"/>
              <a:gd name="connsiteY54" fmla="*/ 500332 h 1029419"/>
              <a:gd name="connsiteX55" fmla="*/ 805727 w 920443"/>
              <a:gd name="connsiteY55" fmla="*/ 494581 h 1029419"/>
              <a:gd name="connsiteX56" fmla="*/ 811478 w 920443"/>
              <a:gd name="connsiteY56" fmla="*/ 523336 h 1029419"/>
              <a:gd name="connsiteX57" fmla="*/ 828731 w 920443"/>
              <a:gd name="connsiteY57" fmla="*/ 575095 h 1029419"/>
              <a:gd name="connsiteX58" fmla="*/ 817229 w 920443"/>
              <a:gd name="connsiteY58" fmla="*/ 655608 h 1029419"/>
              <a:gd name="connsiteX59" fmla="*/ 788474 w 920443"/>
              <a:gd name="connsiteY59" fmla="*/ 690113 h 1029419"/>
              <a:gd name="connsiteX60" fmla="*/ 771221 w 920443"/>
              <a:gd name="connsiteY60" fmla="*/ 701615 h 1029419"/>
              <a:gd name="connsiteX61" fmla="*/ 730965 w 920443"/>
              <a:gd name="connsiteY61" fmla="*/ 713117 h 1029419"/>
              <a:gd name="connsiteX62" fmla="*/ 713712 w 920443"/>
              <a:gd name="connsiteY62" fmla="*/ 718868 h 1029419"/>
              <a:gd name="connsiteX63" fmla="*/ 667704 w 920443"/>
              <a:gd name="connsiteY63" fmla="*/ 690113 h 1029419"/>
              <a:gd name="connsiteX64" fmla="*/ 638950 w 920443"/>
              <a:gd name="connsiteY64" fmla="*/ 678612 h 1029419"/>
              <a:gd name="connsiteX65" fmla="*/ 615946 w 920443"/>
              <a:gd name="connsiteY65" fmla="*/ 684362 h 1029419"/>
              <a:gd name="connsiteX66" fmla="*/ 610195 w 920443"/>
              <a:gd name="connsiteY66" fmla="*/ 701615 h 1029419"/>
              <a:gd name="connsiteX67" fmla="*/ 598693 w 920443"/>
              <a:gd name="connsiteY67" fmla="*/ 724619 h 1029419"/>
              <a:gd name="connsiteX68" fmla="*/ 587191 w 920443"/>
              <a:gd name="connsiteY68" fmla="*/ 770627 h 1029419"/>
              <a:gd name="connsiteX69" fmla="*/ 581440 w 920443"/>
              <a:gd name="connsiteY69" fmla="*/ 787879 h 1029419"/>
              <a:gd name="connsiteX70" fmla="*/ 558436 w 920443"/>
              <a:gd name="connsiteY70" fmla="*/ 810883 h 1029419"/>
              <a:gd name="connsiteX71" fmla="*/ 592942 w 920443"/>
              <a:gd name="connsiteY71" fmla="*/ 828136 h 1029419"/>
              <a:gd name="connsiteX72" fmla="*/ 633199 w 920443"/>
              <a:gd name="connsiteY72" fmla="*/ 839638 h 1029419"/>
              <a:gd name="connsiteX73" fmla="*/ 684957 w 920443"/>
              <a:gd name="connsiteY73" fmla="*/ 862642 h 1029419"/>
              <a:gd name="connsiteX74" fmla="*/ 719463 w 920443"/>
              <a:gd name="connsiteY74" fmla="*/ 897147 h 1029419"/>
              <a:gd name="connsiteX75" fmla="*/ 736716 w 920443"/>
              <a:gd name="connsiteY75" fmla="*/ 914400 h 1029419"/>
              <a:gd name="connsiteX76" fmla="*/ 730965 w 920443"/>
              <a:gd name="connsiteY76" fmla="*/ 983412 h 1029419"/>
              <a:gd name="connsiteX77" fmla="*/ 725214 w 920443"/>
              <a:gd name="connsiteY77" fmla="*/ 1012166 h 1029419"/>
              <a:gd name="connsiteX78" fmla="*/ 707961 w 920443"/>
              <a:gd name="connsiteY78" fmla="*/ 1029419 h 10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920443" h="1029419">
                <a:moveTo>
                  <a:pt x="765470" y="1017917"/>
                </a:moveTo>
                <a:cubicBezTo>
                  <a:pt x="692625" y="1016000"/>
                  <a:pt x="619663" y="1016712"/>
                  <a:pt x="546934" y="1012166"/>
                </a:cubicBezTo>
                <a:cubicBezTo>
                  <a:pt x="527423" y="1010947"/>
                  <a:pt x="506587" y="1010025"/>
                  <a:pt x="489425" y="1000664"/>
                </a:cubicBezTo>
                <a:cubicBezTo>
                  <a:pt x="482486" y="996879"/>
                  <a:pt x="486449" y="985061"/>
                  <a:pt x="483674" y="977661"/>
                </a:cubicBezTo>
                <a:cubicBezTo>
                  <a:pt x="468549" y="937328"/>
                  <a:pt x="477356" y="970777"/>
                  <a:pt x="460670" y="937404"/>
                </a:cubicBezTo>
                <a:cubicBezTo>
                  <a:pt x="457959" y="931982"/>
                  <a:pt x="459205" y="924438"/>
                  <a:pt x="454919" y="920151"/>
                </a:cubicBezTo>
                <a:cubicBezTo>
                  <a:pt x="445144" y="910376"/>
                  <a:pt x="433528" y="901518"/>
                  <a:pt x="420414" y="897147"/>
                </a:cubicBezTo>
                <a:cubicBezTo>
                  <a:pt x="401716" y="890914"/>
                  <a:pt x="379824" y="885424"/>
                  <a:pt x="362904" y="874144"/>
                </a:cubicBezTo>
                <a:cubicBezTo>
                  <a:pt x="352691" y="867335"/>
                  <a:pt x="343387" y="859223"/>
                  <a:pt x="334150" y="851140"/>
                </a:cubicBezTo>
                <a:cubicBezTo>
                  <a:pt x="328029" y="845784"/>
                  <a:pt x="323664" y="838398"/>
                  <a:pt x="316897" y="833887"/>
                </a:cubicBezTo>
                <a:cubicBezTo>
                  <a:pt x="306197" y="826754"/>
                  <a:pt x="293893" y="822385"/>
                  <a:pt x="282391" y="816634"/>
                </a:cubicBezTo>
                <a:cubicBezTo>
                  <a:pt x="266052" y="817996"/>
                  <a:pt x="209586" y="829114"/>
                  <a:pt x="184625" y="816634"/>
                </a:cubicBezTo>
                <a:cubicBezTo>
                  <a:pt x="173556" y="811099"/>
                  <a:pt x="162475" y="792037"/>
                  <a:pt x="155870" y="782129"/>
                </a:cubicBezTo>
                <a:cubicBezTo>
                  <a:pt x="157787" y="770627"/>
                  <a:pt x="163707" y="759096"/>
                  <a:pt x="161621" y="747623"/>
                </a:cubicBezTo>
                <a:cubicBezTo>
                  <a:pt x="157211" y="723366"/>
                  <a:pt x="141134" y="714779"/>
                  <a:pt x="121365" y="707366"/>
                </a:cubicBezTo>
                <a:cubicBezTo>
                  <a:pt x="113964" y="704591"/>
                  <a:pt x="106029" y="703532"/>
                  <a:pt x="98361" y="701615"/>
                </a:cubicBezTo>
                <a:cubicBezTo>
                  <a:pt x="100278" y="686279"/>
                  <a:pt x="105297" y="671017"/>
                  <a:pt x="104112" y="655608"/>
                </a:cubicBezTo>
                <a:cubicBezTo>
                  <a:pt x="102116" y="629665"/>
                  <a:pt x="83947" y="616407"/>
                  <a:pt x="63855" y="603849"/>
                </a:cubicBezTo>
                <a:cubicBezTo>
                  <a:pt x="58714" y="600636"/>
                  <a:pt x="52353" y="600015"/>
                  <a:pt x="46602" y="598098"/>
                </a:cubicBezTo>
                <a:cubicBezTo>
                  <a:pt x="35100" y="588513"/>
                  <a:pt x="22684" y="579931"/>
                  <a:pt x="12097" y="569344"/>
                </a:cubicBezTo>
                <a:cubicBezTo>
                  <a:pt x="7210" y="564457"/>
                  <a:pt x="-2496" y="558273"/>
                  <a:pt x="595" y="552091"/>
                </a:cubicBezTo>
                <a:cubicBezTo>
                  <a:pt x="8036" y="537208"/>
                  <a:pt x="44356" y="530560"/>
                  <a:pt x="58104" y="529087"/>
                </a:cubicBezTo>
                <a:cubicBezTo>
                  <a:pt x="102109" y="524372"/>
                  <a:pt x="146285" y="521419"/>
                  <a:pt x="190376" y="517585"/>
                </a:cubicBezTo>
                <a:cubicBezTo>
                  <a:pt x="192293" y="511834"/>
                  <a:pt x="193416" y="505754"/>
                  <a:pt x="196127" y="500332"/>
                </a:cubicBezTo>
                <a:cubicBezTo>
                  <a:pt x="199218" y="494150"/>
                  <a:pt x="202742" y="487966"/>
                  <a:pt x="207629" y="483079"/>
                </a:cubicBezTo>
                <a:cubicBezTo>
                  <a:pt x="241716" y="448993"/>
                  <a:pt x="329716" y="466813"/>
                  <a:pt x="351402" y="465827"/>
                </a:cubicBezTo>
                <a:cubicBezTo>
                  <a:pt x="355236" y="458159"/>
                  <a:pt x="360722" y="451114"/>
                  <a:pt x="362904" y="442823"/>
                </a:cubicBezTo>
                <a:cubicBezTo>
                  <a:pt x="370367" y="414464"/>
                  <a:pt x="355012" y="371646"/>
                  <a:pt x="380157" y="356559"/>
                </a:cubicBezTo>
                <a:cubicBezTo>
                  <a:pt x="417131" y="334375"/>
                  <a:pt x="399970" y="346013"/>
                  <a:pt x="431916" y="322053"/>
                </a:cubicBezTo>
                <a:cubicBezTo>
                  <a:pt x="433833" y="316302"/>
                  <a:pt x="439137" y="310681"/>
                  <a:pt x="437667" y="304800"/>
                </a:cubicBezTo>
                <a:cubicBezTo>
                  <a:pt x="431410" y="279771"/>
                  <a:pt x="415700" y="272509"/>
                  <a:pt x="397410" y="258793"/>
                </a:cubicBezTo>
                <a:cubicBezTo>
                  <a:pt x="393576" y="251125"/>
                  <a:pt x="386684" y="244327"/>
                  <a:pt x="385908" y="235789"/>
                </a:cubicBezTo>
                <a:cubicBezTo>
                  <a:pt x="384681" y="222289"/>
                  <a:pt x="386050" y="207872"/>
                  <a:pt x="391659" y="195532"/>
                </a:cubicBezTo>
                <a:cubicBezTo>
                  <a:pt x="396146" y="185660"/>
                  <a:pt x="406502" y="179670"/>
                  <a:pt x="414663" y="172529"/>
                </a:cubicBezTo>
                <a:cubicBezTo>
                  <a:pt x="436089" y="153781"/>
                  <a:pt x="432639" y="156952"/>
                  <a:pt x="454919" y="149525"/>
                </a:cubicBezTo>
                <a:cubicBezTo>
                  <a:pt x="476160" y="153773"/>
                  <a:pt x="511411" y="165091"/>
                  <a:pt x="529682" y="143774"/>
                </a:cubicBezTo>
                <a:cubicBezTo>
                  <a:pt x="545462" y="125363"/>
                  <a:pt x="529370" y="81423"/>
                  <a:pt x="552685" y="74762"/>
                </a:cubicBezTo>
                <a:cubicBezTo>
                  <a:pt x="607803" y="59015"/>
                  <a:pt x="579094" y="64992"/>
                  <a:pt x="638950" y="57510"/>
                </a:cubicBezTo>
                <a:cubicBezTo>
                  <a:pt x="644701" y="51759"/>
                  <a:pt x="651475" y="46875"/>
                  <a:pt x="656202" y="40257"/>
                </a:cubicBezTo>
                <a:cubicBezTo>
                  <a:pt x="665085" y="27820"/>
                  <a:pt x="668762" y="14080"/>
                  <a:pt x="673455" y="0"/>
                </a:cubicBezTo>
                <a:cubicBezTo>
                  <a:pt x="686874" y="1917"/>
                  <a:pt x="700420" y="3093"/>
                  <a:pt x="713712" y="5751"/>
                </a:cubicBezTo>
                <a:cubicBezTo>
                  <a:pt x="719656" y="6940"/>
                  <a:pt x="726308" y="7621"/>
                  <a:pt x="730965" y="11502"/>
                </a:cubicBezTo>
                <a:cubicBezTo>
                  <a:pt x="738328" y="17638"/>
                  <a:pt x="741979" y="27229"/>
                  <a:pt x="748217" y="34506"/>
                </a:cubicBezTo>
                <a:cubicBezTo>
                  <a:pt x="753510" y="40681"/>
                  <a:pt x="759719" y="46008"/>
                  <a:pt x="765470" y="51759"/>
                </a:cubicBezTo>
                <a:cubicBezTo>
                  <a:pt x="770821" y="67812"/>
                  <a:pt x="784166" y="108558"/>
                  <a:pt x="788474" y="115019"/>
                </a:cubicBezTo>
                <a:cubicBezTo>
                  <a:pt x="791837" y="120063"/>
                  <a:pt x="799976" y="118853"/>
                  <a:pt x="805727" y="120770"/>
                </a:cubicBezTo>
                <a:cubicBezTo>
                  <a:pt x="853184" y="168227"/>
                  <a:pt x="814206" y="121923"/>
                  <a:pt x="834482" y="258793"/>
                </a:cubicBezTo>
                <a:cubicBezTo>
                  <a:pt x="836259" y="270786"/>
                  <a:pt x="845983" y="293298"/>
                  <a:pt x="845983" y="293298"/>
                </a:cubicBezTo>
                <a:cubicBezTo>
                  <a:pt x="844066" y="299049"/>
                  <a:pt x="843240" y="305288"/>
                  <a:pt x="840233" y="310551"/>
                </a:cubicBezTo>
                <a:cubicBezTo>
                  <a:pt x="835478" y="318873"/>
                  <a:pt x="822980" y="323970"/>
                  <a:pt x="822980" y="333555"/>
                </a:cubicBezTo>
                <a:cubicBezTo>
                  <a:pt x="822980" y="341688"/>
                  <a:pt x="832517" y="348236"/>
                  <a:pt x="840233" y="350808"/>
                </a:cubicBezTo>
                <a:cubicBezTo>
                  <a:pt x="856701" y="356297"/>
                  <a:pt x="874738" y="354642"/>
                  <a:pt x="891991" y="356559"/>
                </a:cubicBezTo>
                <a:cubicBezTo>
                  <a:pt x="897742" y="362310"/>
                  <a:pt x="905607" y="366538"/>
                  <a:pt x="909244" y="373812"/>
                </a:cubicBezTo>
                <a:cubicBezTo>
                  <a:pt x="913615" y="382555"/>
                  <a:pt x="914995" y="392792"/>
                  <a:pt x="914995" y="402566"/>
                </a:cubicBezTo>
                <a:cubicBezTo>
                  <a:pt x="914995" y="498588"/>
                  <a:pt x="937189" y="485266"/>
                  <a:pt x="891991" y="500332"/>
                </a:cubicBezTo>
                <a:cubicBezTo>
                  <a:pt x="863236" y="498415"/>
                  <a:pt x="833437" y="486664"/>
                  <a:pt x="805727" y="494581"/>
                </a:cubicBezTo>
                <a:cubicBezTo>
                  <a:pt x="796328" y="497266"/>
                  <a:pt x="808669" y="513973"/>
                  <a:pt x="811478" y="523336"/>
                </a:cubicBezTo>
                <a:cubicBezTo>
                  <a:pt x="843962" y="631617"/>
                  <a:pt x="806659" y="486806"/>
                  <a:pt x="828731" y="575095"/>
                </a:cubicBezTo>
                <a:cubicBezTo>
                  <a:pt x="824897" y="601933"/>
                  <a:pt x="821940" y="628910"/>
                  <a:pt x="817229" y="655608"/>
                </a:cubicBezTo>
                <a:cubicBezTo>
                  <a:pt x="813303" y="677857"/>
                  <a:pt x="808650" y="675702"/>
                  <a:pt x="788474" y="690113"/>
                </a:cubicBezTo>
                <a:cubicBezTo>
                  <a:pt x="782850" y="694130"/>
                  <a:pt x="777638" y="699048"/>
                  <a:pt x="771221" y="701615"/>
                </a:cubicBezTo>
                <a:cubicBezTo>
                  <a:pt x="758264" y="706798"/>
                  <a:pt x="744332" y="709107"/>
                  <a:pt x="730965" y="713117"/>
                </a:cubicBezTo>
                <a:cubicBezTo>
                  <a:pt x="725159" y="714859"/>
                  <a:pt x="719463" y="716951"/>
                  <a:pt x="713712" y="718868"/>
                </a:cubicBezTo>
                <a:cubicBezTo>
                  <a:pt x="663515" y="706319"/>
                  <a:pt x="719172" y="724425"/>
                  <a:pt x="667704" y="690113"/>
                </a:cubicBezTo>
                <a:cubicBezTo>
                  <a:pt x="659115" y="684387"/>
                  <a:pt x="648535" y="682446"/>
                  <a:pt x="638950" y="678612"/>
                </a:cubicBezTo>
                <a:cubicBezTo>
                  <a:pt x="631282" y="680529"/>
                  <a:pt x="622118" y="679425"/>
                  <a:pt x="615946" y="684362"/>
                </a:cubicBezTo>
                <a:cubicBezTo>
                  <a:pt x="611212" y="688149"/>
                  <a:pt x="612583" y="696043"/>
                  <a:pt x="610195" y="701615"/>
                </a:cubicBezTo>
                <a:cubicBezTo>
                  <a:pt x="606818" y="709495"/>
                  <a:pt x="601404" y="716486"/>
                  <a:pt x="598693" y="724619"/>
                </a:cubicBezTo>
                <a:cubicBezTo>
                  <a:pt x="593694" y="739616"/>
                  <a:pt x="591350" y="755376"/>
                  <a:pt x="587191" y="770627"/>
                </a:cubicBezTo>
                <a:cubicBezTo>
                  <a:pt x="585596" y="776475"/>
                  <a:pt x="584963" y="782946"/>
                  <a:pt x="581440" y="787879"/>
                </a:cubicBezTo>
                <a:cubicBezTo>
                  <a:pt x="575137" y="796703"/>
                  <a:pt x="566104" y="803215"/>
                  <a:pt x="558436" y="810883"/>
                </a:cubicBezTo>
                <a:cubicBezTo>
                  <a:pt x="569938" y="816634"/>
                  <a:pt x="580940" y="823520"/>
                  <a:pt x="592942" y="828136"/>
                </a:cubicBezTo>
                <a:cubicBezTo>
                  <a:pt x="605968" y="833146"/>
                  <a:pt x="619832" y="835628"/>
                  <a:pt x="633199" y="839638"/>
                </a:cubicBezTo>
                <a:cubicBezTo>
                  <a:pt x="650012" y="844682"/>
                  <a:pt x="671841" y="852805"/>
                  <a:pt x="684957" y="862642"/>
                </a:cubicBezTo>
                <a:cubicBezTo>
                  <a:pt x="697970" y="872402"/>
                  <a:pt x="707961" y="885645"/>
                  <a:pt x="719463" y="897147"/>
                </a:cubicBezTo>
                <a:lnTo>
                  <a:pt x="736716" y="914400"/>
                </a:lnTo>
                <a:cubicBezTo>
                  <a:pt x="734799" y="937404"/>
                  <a:pt x="733662" y="960486"/>
                  <a:pt x="730965" y="983412"/>
                </a:cubicBezTo>
                <a:cubicBezTo>
                  <a:pt x="729823" y="993120"/>
                  <a:pt x="729585" y="1003423"/>
                  <a:pt x="725214" y="1012166"/>
                </a:cubicBezTo>
                <a:cubicBezTo>
                  <a:pt x="721577" y="1019440"/>
                  <a:pt x="707961" y="1029419"/>
                  <a:pt x="707961" y="1029419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Forma Livre: Forma 20">
            <a:hlinkClick r:id="rId11" action="ppaction://hlinksldjump"/>
            <a:extLst>
              <a:ext uri="{FF2B5EF4-FFF2-40B4-BE49-F238E27FC236}">
                <a16:creationId xmlns:a16="http://schemas.microsoft.com/office/drawing/2014/main" id="{EF67A711-1898-4EC2-A087-C74DF80138B8}"/>
              </a:ext>
            </a:extLst>
          </p:cNvPr>
          <p:cNvSpPr/>
          <p:nvPr/>
        </p:nvSpPr>
        <p:spPr>
          <a:xfrm>
            <a:off x="1525873" y="6171184"/>
            <a:ext cx="439061" cy="326723"/>
          </a:xfrm>
          <a:custGeom>
            <a:avLst/>
            <a:gdLst>
              <a:gd name="connsiteX0" fmla="*/ 38 w 1633306"/>
              <a:gd name="connsiteY0" fmla="*/ 577053 h 1215408"/>
              <a:gd name="connsiteX1" fmla="*/ 23042 w 1633306"/>
              <a:gd name="connsiteY1" fmla="*/ 542547 h 1215408"/>
              <a:gd name="connsiteX2" fmla="*/ 34544 w 1633306"/>
              <a:gd name="connsiteY2" fmla="*/ 513792 h 1215408"/>
              <a:gd name="connsiteX3" fmla="*/ 69050 w 1633306"/>
              <a:gd name="connsiteY3" fmla="*/ 490789 h 1215408"/>
              <a:gd name="connsiteX4" fmla="*/ 86303 w 1633306"/>
              <a:gd name="connsiteY4" fmla="*/ 473536 h 1215408"/>
              <a:gd name="connsiteX5" fmla="*/ 126559 w 1633306"/>
              <a:gd name="connsiteY5" fmla="*/ 416026 h 1215408"/>
              <a:gd name="connsiteX6" fmla="*/ 184069 w 1633306"/>
              <a:gd name="connsiteY6" fmla="*/ 347015 h 1215408"/>
              <a:gd name="connsiteX7" fmla="*/ 218574 w 1633306"/>
              <a:gd name="connsiteY7" fmla="*/ 335513 h 1215408"/>
              <a:gd name="connsiteX8" fmla="*/ 258831 w 1633306"/>
              <a:gd name="connsiteY8" fmla="*/ 306758 h 1215408"/>
              <a:gd name="connsiteX9" fmla="*/ 276084 w 1633306"/>
              <a:gd name="connsiteY9" fmla="*/ 301008 h 1215408"/>
              <a:gd name="connsiteX10" fmla="*/ 373850 w 1633306"/>
              <a:gd name="connsiteY10" fmla="*/ 312509 h 1215408"/>
              <a:gd name="connsiteX11" fmla="*/ 391103 w 1633306"/>
              <a:gd name="connsiteY11" fmla="*/ 289506 h 1215408"/>
              <a:gd name="connsiteX12" fmla="*/ 425608 w 1633306"/>
              <a:gd name="connsiteY12" fmla="*/ 214743 h 1215408"/>
              <a:gd name="connsiteX13" fmla="*/ 350846 w 1633306"/>
              <a:gd name="connsiteY13" fmla="*/ 185989 h 1215408"/>
              <a:gd name="connsiteX14" fmla="*/ 379601 w 1633306"/>
              <a:gd name="connsiteY14" fmla="*/ 174487 h 1215408"/>
              <a:gd name="connsiteX15" fmla="*/ 419857 w 1633306"/>
              <a:gd name="connsiteY15" fmla="*/ 168736 h 1215408"/>
              <a:gd name="connsiteX16" fmla="*/ 414106 w 1633306"/>
              <a:gd name="connsiteY16" fmla="*/ 111226 h 1215408"/>
              <a:gd name="connsiteX17" fmla="*/ 431359 w 1633306"/>
              <a:gd name="connsiteY17" fmla="*/ 99724 h 1215408"/>
              <a:gd name="connsiteX18" fmla="*/ 500370 w 1633306"/>
              <a:gd name="connsiteY18" fmla="*/ 116977 h 1215408"/>
              <a:gd name="connsiteX19" fmla="*/ 517623 w 1633306"/>
              <a:gd name="connsiteY19" fmla="*/ 157234 h 1215408"/>
              <a:gd name="connsiteX20" fmla="*/ 580884 w 1633306"/>
              <a:gd name="connsiteY20" fmla="*/ 151483 h 1215408"/>
              <a:gd name="connsiteX21" fmla="*/ 598137 w 1633306"/>
              <a:gd name="connsiteY21" fmla="*/ 116977 h 1215408"/>
              <a:gd name="connsiteX22" fmla="*/ 632642 w 1633306"/>
              <a:gd name="connsiteY22" fmla="*/ 99724 h 1215408"/>
              <a:gd name="connsiteX23" fmla="*/ 667148 w 1633306"/>
              <a:gd name="connsiteY23" fmla="*/ 105475 h 1215408"/>
              <a:gd name="connsiteX24" fmla="*/ 678650 w 1633306"/>
              <a:gd name="connsiteY24" fmla="*/ 151483 h 1215408"/>
              <a:gd name="connsiteX25" fmla="*/ 770665 w 1633306"/>
              <a:gd name="connsiteY25" fmla="*/ 134230 h 1215408"/>
              <a:gd name="connsiteX26" fmla="*/ 810921 w 1633306"/>
              <a:gd name="connsiteY26" fmla="*/ 105475 h 1215408"/>
              <a:gd name="connsiteX27" fmla="*/ 914438 w 1633306"/>
              <a:gd name="connsiteY27" fmla="*/ 47966 h 1215408"/>
              <a:gd name="connsiteX28" fmla="*/ 994952 w 1633306"/>
              <a:gd name="connsiteY28" fmla="*/ 19211 h 1215408"/>
              <a:gd name="connsiteX29" fmla="*/ 1012204 w 1633306"/>
              <a:gd name="connsiteY29" fmla="*/ 13460 h 1215408"/>
              <a:gd name="connsiteX30" fmla="*/ 1150227 w 1633306"/>
              <a:gd name="connsiteY30" fmla="*/ 1958 h 1215408"/>
              <a:gd name="connsiteX31" fmla="*/ 1213487 w 1633306"/>
              <a:gd name="connsiteY31" fmla="*/ 7709 h 1215408"/>
              <a:gd name="connsiteX32" fmla="*/ 1230740 w 1633306"/>
              <a:gd name="connsiteY32" fmla="*/ 76721 h 1215408"/>
              <a:gd name="connsiteX33" fmla="*/ 1247993 w 1633306"/>
              <a:gd name="connsiteY33" fmla="*/ 88223 h 1215408"/>
              <a:gd name="connsiteX34" fmla="*/ 1270997 w 1633306"/>
              <a:gd name="connsiteY34" fmla="*/ 111226 h 1215408"/>
              <a:gd name="connsiteX35" fmla="*/ 1294001 w 1633306"/>
              <a:gd name="connsiteY35" fmla="*/ 116977 h 1215408"/>
              <a:gd name="connsiteX36" fmla="*/ 1334257 w 1633306"/>
              <a:gd name="connsiteY36" fmla="*/ 122728 h 1215408"/>
              <a:gd name="connsiteX37" fmla="*/ 1598801 w 1633306"/>
              <a:gd name="connsiteY37" fmla="*/ 128479 h 1215408"/>
              <a:gd name="connsiteX38" fmla="*/ 1621804 w 1633306"/>
              <a:gd name="connsiteY38" fmla="*/ 139981 h 1215408"/>
              <a:gd name="connsiteX39" fmla="*/ 1627555 w 1633306"/>
              <a:gd name="connsiteY39" fmla="*/ 162985 h 1215408"/>
              <a:gd name="connsiteX40" fmla="*/ 1633306 w 1633306"/>
              <a:gd name="connsiteY40" fmla="*/ 191740 h 1215408"/>
              <a:gd name="connsiteX41" fmla="*/ 1621804 w 1633306"/>
              <a:gd name="connsiteY41" fmla="*/ 226245 h 1215408"/>
              <a:gd name="connsiteX42" fmla="*/ 1570046 w 1633306"/>
              <a:gd name="connsiteY42" fmla="*/ 255000 h 1215408"/>
              <a:gd name="connsiteX43" fmla="*/ 1552793 w 1633306"/>
              <a:gd name="connsiteY43" fmla="*/ 278004 h 1215408"/>
              <a:gd name="connsiteX44" fmla="*/ 1437774 w 1633306"/>
              <a:gd name="connsiteY44" fmla="*/ 324011 h 1215408"/>
              <a:gd name="connsiteX45" fmla="*/ 1299752 w 1633306"/>
              <a:gd name="connsiteY45" fmla="*/ 341264 h 1215408"/>
              <a:gd name="connsiteX46" fmla="*/ 1213487 w 1633306"/>
              <a:gd name="connsiteY46" fmla="*/ 370019 h 1215408"/>
              <a:gd name="connsiteX47" fmla="*/ 1190484 w 1633306"/>
              <a:gd name="connsiteY47" fmla="*/ 387272 h 1215408"/>
              <a:gd name="connsiteX48" fmla="*/ 1115721 w 1633306"/>
              <a:gd name="connsiteY48" fmla="*/ 427528 h 1215408"/>
              <a:gd name="connsiteX49" fmla="*/ 1098469 w 1633306"/>
              <a:gd name="connsiteY49" fmla="*/ 559800 h 1215408"/>
              <a:gd name="connsiteX50" fmla="*/ 1086967 w 1633306"/>
              <a:gd name="connsiteY50" fmla="*/ 594306 h 1215408"/>
              <a:gd name="connsiteX51" fmla="*/ 1069714 w 1633306"/>
              <a:gd name="connsiteY51" fmla="*/ 611558 h 1215408"/>
              <a:gd name="connsiteX52" fmla="*/ 1063963 w 1633306"/>
              <a:gd name="connsiteY52" fmla="*/ 634562 h 1215408"/>
              <a:gd name="connsiteX53" fmla="*/ 1046710 w 1633306"/>
              <a:gd name="connsiteY53" fmla="*/ 657566 h 1215408"/>
              <a:gd name="connsiteX54" fmla="*/ 1069714 w 1633306"/>
              <a:gd name="connsiteY54" fmla="*/ 663317 h 1215408"/>
              <a:gd name="connsiteX55" fmla="*/ 1109970 w 1633306"/>
              <a:gd name="connsiteY55" fmla="*/ 669068 h 1215408"/>
              <a:gd name="connsiteX56" fmla="*/ 1155978 w 1633306"/>
              <a:gd name="connsiteY56" fmla="*/ 720826 h 1215408"/>
              <a:gd name="connsiteX57" fmla="*/ 1086967 w 1633306"/>
              <a:gd name="connsiteY57" fmla="*/ 726577 h 1215408"/>
              <a:gd name="connsiteX58" fmla="*/ 994952 w 1633306"/>
              <a:gd name="connsiteY58" fmla="*/ 738079 h 1215408"/>
              <a:gd name="connsiteX59" fmla="*/ 920189 w 1633306"/>
              <a:gd name="connsiteY59" fmla="*/ 778336 h 1215408"/>
              <a:gd name="connsiteX60" fmla="*/ 914438 w 1633306"/>
              <a:gd name="connsiteY60" fmla="*/ 807091 h 1215408"/>
              <a:gd name="connsiteX61" fmla="*/ 908687 w 1633306"/>
              <a:gd name="connsiteY61" fmla="*/ 858849 h 1215408"/>
              <a:gd name="connsiteX62" fmla="*/ 879933 w 1633306"/>
              <a:gd name="connsiteY62" fmla="*/ 881853 h 1215408"/>
              <a:gd name="connsiteX63" fmla="*/ 851178 w 1633306"/>
              <a:gd name="connsiteY63" fmla="*/ 887604 h 1215408"/>
              <a:gd name="connsiteX64" fmla="*/ 753412 w 1633306"/>
              <a:gd name="connsiteY64" fmla="*/ 904857 h 1215408"/>
              <a:gd name="connsiteX65" fmla="*/ 649895 w 1633306"/>
              <a:gd name="connsiteY65" fmla="*/ 962366 h 1215408"/>
              <a:gd name="connsiteX66" fmla="*/ 655646 w 1633306"/>
              <a:gd name="connsiteY66" fmla="*/ 985370 h 1215408"/>
              <a:gd name="connsiteX67" fmla="*/ 672899 w 1633306"/>
              <a:gd name="connsiteY67" fmla="*/ 1002623 h 1215408"/>
              <a:gd name="connsiteX68" fmla="*/ 707404 w 1633306"/>
              <a:gd name="connsiteY68" fmla="*/ 1042879 h 1215408"/>
              <a:gd name="connsiteX69" fmla="*/ 776416 w 1633306"/>
              <a:gd name="connsiteY69" fmla="*/ 991121 h 1215408"/>
              <a:gd name="connsiteX70" fmla="*/ 787918 w 1633306"/>
              <a:gd name="connsiteY70" fmla="*/ 1019875 h 1215408"/>
              <a:gd name="connsiteX71" fmla="*/ 793669 w 1633306"/>
              <a:gd name="connsiteY71" fmla="*/ 1117641 h 1215408"/>
              <a:gd name="connsiteX72" fmla="*/ 805170 w 1633306"/>
              <a:gd name="connsiteY72" fmla="*/ 1140645 h 1215408"/>
              <a:gd name="connsiteX73" fmla="*/ 793669 w 1633306"/>
              <a:gd name="connsiteY73" fmla="*/ 1215408 h 1215408"/>
              <a:gd name="connsiteX74" fmla="*/ 730408 w 1633306"/>
              <a:gd name="connsiteY74" fmla="*/ 1203906 h 1215408"/>
              <a:gd name="connsiteX75" fmla="*/ 713155 w 1633306"/>
              <a:gd name="connsiteY75" fmla="*/ 1186653 h 1215408"/>
              <a:gd name="connsiteX76" fmla="*/ 690152 w 1633306"/>
              <a:gd name="connsiteY76" fmla="*/ 1180902 h 1215408"/>
              <a:gd name="connsiteX77" fmla="*/ 615389 w 1633306"/>
              <a:gd name="connsiteY77" fmla="*/ 1175151 h 1215408"/>
              <a:gd name="connsiteX78" fmla="*/ 598137 w 1633306"/>
              <a:gd name="connsiteY78" fmla="*/ 1100389 h 1215408"/>
              <a:gd name="connsiteX79" fmla="*/ 552129 w 1633306"/>
              <a:gd name="connsiteY79" fmla="*/ 1088887 h 1215408"/>
              <a:gd name="connsiteX80" fmla="*/ 442861 w 1633306"/>
              <a:gd name="connsiteY80" fmla="*/ 1071634 h 1215408"/>
              <a:gd name="connsiteX81" fmla="*/ 408355 w 1633306"/>
              <a:gd name="connsiteY81" fmla="*/ 1060132 h 1215408"/>
              <a:gd name="connsiteX82" fmla="*/ 368099 w 1633306"/>
              <a:gd name="connsiteY82" fmla="*/ 1042879 h 1215408"/>
              <a:gd name="connsiteX83" fmla="*/ 350846 w 1633306"/>
              <a:gd name="connsiteY83" fmla="*/ 1031377 h 1215408"/>
              <a:gd name="connsiteX84" fmla="*/ 373850 w 1633306"/>
              <a:gd name="connsiteY84" fmla="*/ 991121 h 1215408"/>
              <a:gd name="connsiteX85" fmla="*/ 391103 w 1633306"/>
              <a:gd name="connsiteY85" fmla="*/ 973868 h 1215408"/>
              <a:gd name="connsiteX86" fmla="*/ 437110 w 1633306"/>
              <a:gd name="connsiteY86" fmla="*/ 962366 h 1215408"/>
              <a:gd name="connsiteX87" fmla="*/ 448612 w 1633306"/>
              <a:gd name="connsiteY87" fmla="*/ 939362 h 1215408"/>
              <a:gd name="connsiteX88" fmla="*/ 431359 w 1633306"/>
              <a:gd name="connsiteY88" fmla="*/ 916358 h 1215408"/>
              <a:gd name="connsiteX89" fmla="*/ 373850 w 1633306"/>
              <a:gd name="connsiteY89" fmla="*/ 847347 h 1215408"/>
              <a:gd name="connsiteX90" fmla="*/ 368099 w 1633306"/>
              <a:gd name="connsiteY90" fmla="*/ 789838 h 1215408"/>
              <a:gd name="connsiteX91" fmla="*/ 350846 w 1633306"/>
              <a:gd name="connsiteY91" fmla="*/ 784087 h 1215408"/>
              <a:gd name="connsiteX92" fmla="*/ 281835 w 1633306"/>
              <a:gd name="connsiteY92" fmla="*/ 789838 h 1215408"/>
              <a:gd name="connsiteX93" fmla="*/ 253080 w 1633306"/>
              <a:gd name="connsiteY93" fmla="*/ 795589 h 1215408"/>
              <a:gd name="connsiteX94" fmla="*/ 230076 w 1633306"/>
              <a:gd name="connsiteY94" fmla="*/ 761083 h 1215408"/>
              <a:gd name="connsiteX95" fmla="*/ 224325 w 1633306"/>
              <a:gd name="connsiteY95" fmla="*/ 738079 h 1215408"/>
              <a:gd name="connsiteX96" fmla="*/ 189820 w 1633306"/>
              <a:gd name="connsiteY96" fmla="*/ 726577 h 1215408"/>
              <a:gd name="connsiteX97" fmla="*/ 109306 w 1633306"/>
              <a:gd name="connsiteY97" fmla="*/ 692072 h 1215408"/>
              <a:gd name="connsiteX98" fmla="*/ 86303 w 1633306"/>
              <a:gd name="connsiteY98" fmla="*/ 674819 h 1215408"/>
              <a:gd name="connsiteX99" fmla="*/ 69050 w 1633306"/>
              <a:gd name="connsiteY99" fmla="*/ 640313 h 1215408"/>
              <a:gd name="connsiteX100" fmla="*/ 46046 w 1633306"/>
              <a:gd name="connsiteY100" fmla="*/ 565551 h 1215408"/>
              <a:gd name="connsiteX101" fmla="*/ 17291 w 1633306"/>
              <a:gd name="connsiteY101" fmla="*/ 508041 h 1215408"/>
              <a:gd name="connsiteX102" fmla="*/ 28793 w 1633306"/>
              <a:gd name="connsiteY102" fmla="*/ 565551 h 1215408"/>
              <a:gd name="connsiteX103" fmla="*/ 38 w 1633306"/>
              <a:gd name="connsiteY103" fmla="*/ 577053 h 1215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633306" h="1215408">
                <a:moveTo>
                  <a:pt x="38" y="577053"/>
                </a:moveTo>
                <a:cubicBezTo>
                  <a:pt x="-920" y="573219"/>
                  <a:pt x="16422" y="554683"/>
                  <a:pt x="23042" y="542547"/>
                </a:cubicBezTo>
                <a:cubicBezTo>
                  <a:pt x="27985" y="533484"/>
                  <a:pt x="27685" y="521508"/>
                  <a:pt x="34544" y="513792"/>
                </a:cubicBezTo>
                <a:cubicBezTo>
                  <a:pt x="43728" y="503460"/>
                  <a:pt x="59275" y="500564"/>
                  <a:pt x="69050" y="490789"/>
                </a:cubicBezTo>
                <a:lnTo>
                  <a:pt x="86303" y="473536"/>
                </a:lnTo>
                <a:cubicBezTo>
                  <a:pt x="127430" y="391276"/>
                  <a:pt x="78418" y="480214"/>
                  <a:pt x="126559" y="416026"/>
                </a:cubicBezTo>
                <a:cubicBezTo>
                  <a:pt x="153345" y="380312"/>
                  <a:pt x="146945" y="367265"/>
                  <a:pt x="184069" y="347015"/>
                </a:cubicBezTo>
                <a:cubicBezTo>
                  <a:pt x="194712" y="341209"/>
                  <a:pt x="207495" y="340437"/>
                  <a:pt x="218574" y="335513"/>
                </a:cubicBezTo>
                <a:cubicBezTo>
                  <a:pt x="228589" y="331062"/>
                  <a:pt x="251394" y="311007"/>
                  <a:pt x="258831" y="306758"/>
                </a:cubicBezTo>
                <a:cubicBezTo>
                  <a:pt x="264094" y="303751"/>
                  <a:pt x="270333" y="302925"/>
                  <a:pt x="276084" y="301008"/>
                </a:cubicBezTo>
                <a:cubicBezTo>
                  <a:pt x="328422" y="335900"/>
                  <a:pt x="296989" y="326484"/>
                  <a:pt x="373850" y="312509"/>
                </a:cubicBezTo>
                <a:cubicBezTo>
                  <a:pt x="379601" y="304841"/>
                  <a:pt x="388244" y="298654"/>
                  <a:pt x="391103" y="289506"/>
                </a:cubicBezTo>
                <a:cubicBezTo>
                  <a:pt x="416054" y="209660"/>
                  <a:pt x="375861" y="227180"/>
                  <a:pt x="425608" y="214743"/>
                </a:cubicBezTo>
                <a:cubicBezTo>
                  <a:pt x="405139" y="209626"/>
                  <a:pt x="360020" y="199750"/>
                  <a:pt x="350846" y="185989"/>
                </a:cubicBezTo>
                <a:cubicBezTo>
                  <a:pt x="345120" y="177399"/>
                  <a:pt x="369586" y="176991"/>
                  <a:pt x="379601" y="174487"/>
                </a:cubicBezTo>
                <a:cubicBezTo>
                  <a:pt x="392751" y="171199"/>
                  <a:pt x="406438" y="170653"/>
                  <a:pt x="419857" y="168736"/>
                </a:cubicBezTo>
                <a:cubicBezTo>
                  <a:pt x="405182" y="146723"/>
                  <a:pt x="398855" y="145541"/>
                  <a:pt x="414106" y="111226"/>
                </a:cubicBezTo>
                <a:cubicBezTo>
                  <a:pt x="416913" y="104910"/>
                  <a:pt x="425608" y="103558"/>
                  <a:pt x="431359" y="99724"/>
                </a:cubicBezTo>
                <a:cubicBezTo>
                  <a:pt x="440932" y="100921"/>
                  <a:pt x="488472" y="101679"/>
                  <a:pt x="500370" y="116977"/>
                </a:cubicBezTo>
                <a:cubicBezTo>
                  <a:pt x="509333" y="128501"/>
                  <a:pt x="511872" y="143815"/>
                  <a:pt x="517623" y="157234"/>
                </a:cubicBezTo>
                <a:lnTo>
                  <a:pt x="580884" y="151483"/>
                </a:lnTo>
                <a:cubicBezTo>
                  <a:pt x="592386" y="145732"/>
                  <a:pt x="590421" y="127265"/>
                  <a:pt x="598137" y="116977"/>
                </a:cubicBezTo>
                <a:cubicBezTo>
                  <a:pt x="605570" y="107067"/>
                  <a:pt x="621869" y="103315"/>
                  <a:pt x="632642" y="99724"/>
                </a:cubicBezTo>
                <a:cubicBezTo>
                  <a:pt x="644144" y="101641"/>
                  <a:pt x="659401" y="96760"/>
                  <a:pt x="667148" y="105475"/>
                </a:cubicBezTo>
                <a:cubicBezTo>
                  <a:pt x="677650" y="117290"/>
                  <a:pt x="663419" y="147252"/>
                  <a:pt x="678650" y="151483"/>
                </a:cubicBezTo>
                <a:cubicBezTo>
                  <a:pt x="708718" y="159835"/>
                  <a:pt x="739993" y="139981"/>
                  <a:pt x="770665" y="134230"/>
                </a:cubicBezTo>
                <a:cubicBezTo>
                  <a:pt x="803553" y="101342"/>
                  <a:pt x="770553" y="130705"/>
                  <a:pt x="810921" y="105475"/>
                </a:cubicBezTo>
                <a:cubicBezTo>
                  <a:pt x="945700" y="21239"/>
                  <a:pt x="829288" y="82026"/>
                  <a:pt x="914438" y="47966"/>
                </a:cubicBezTo>
                <a:cubicBezTo>
                  <a:pt x="1023547" y="4322"/>
                  <a:pt x="922616" y="37295"/>
                  <a:pt x="994952" y="19211"/>
                </a:cubicBezTo>
                <a:cubicBezTo>
                  <a:pt x="1000833" y="17741"/>
                  <a:pt x="1006179" y="14129"/>
                  <a:pt x="1012204" y="13460"/>
                </a:cubicBezTo>
                <a:cubicBezTo>
                  <a:pt x="1058089" y="8362"/>
                  <a:pt x="1104219" y="5792"/>
                  <a:pt x="1150227" y="1958"/>
                </a:cubicBezTo>
                <a:cubicBezTo>
                  <a:pt x="1171314" y="3875"/>
                  <a:pt x="1197971" y="-6699"/>
                  <a:pt x="1213487" y="7709"/>
                </a:cubicBezTo>
                <a:cubicBezTo>
                  <a:pt x="1230863" y="23844"/>
                  <a:pt x="1211010" y="63568"/>
                  <a:pt x="1230740" y="76721"/>
                </a:cubicBezTo>
                <a:cubicBezTo>
                  <a:pt x="1236491" y="80555"/>
                  <a:pt x="1242745" y="83725"/>
                  <a:pt x="1247993" y="88223"/>
                </a:cubicBezTo>
                <a:cubicBezTo>
                  <a:pt x="1256226" y="95280"/>
                  <a:pt x="1261801" y="105479"/>
                  <a:pt x="1270997" y="111226"/>
                </a:cubicBezTo>
                <a:cubicBezTo>
                  <a:pt x="1277700" y="115415"/>
                  <a:pt x="1286225" y="115563"/>
                  <a:pt x="1294001" y="116977"/>
                </a:cubicBezTo>
                <a:cubicBezTo>
                  <a:pt x="1307337" y="119402"/>
                  <a:pt x="1320712" y="122217"/>
                  <a:pt x="1334257" y="122728"/>
                </a:cubicBezTo>
                <a:cubicBezTo>
                  <a:pt x="1422396" y="126054"/>
                  <a:pt x="1510620" y="126562"/>
                  <a:pt x="1598801" y="128479"/>
                </a:cubicBezTo>
                <a:cubicBezTo>
                  <a:pt x="1606469" y="132313"/>
                  <a:pt x="1616316" y="133395"/>
                  <a:pt x="1621804" y="139981"/>
                </a:cubicBezTo>
                <a:cubicBezTo>
                  <a:pt x="1626864" y="146053"/>
                  <a:pt x="1625840" y="155269"/>
                  <a:pt x="1627555" y="162985"/>
                </a:cubicBezTo>
                <a:cubicBezTo>
                  <a:pt x="1629675" y="172527"/>
                  <a:pt x="1631389" y="182155"/>
                  <a:pt x="1633306" y="191740"/>
                </a:cubicBezTo>
                <a:cubicBezTo>
                  <a:pt x="1629472" y="203242"/>
                  <a:pt x="1628757" y="216313"/>
                  <a:pt x="1621804" y="226245"/>
                </a:cubicBezTo>
                <a:cubicBezTo>
                  <a:pt x="1605505" y="249530"/>
                  <a:pt x="1592964" y="249271"/>
                  <a:pt x="1570046" y="255000"/>
                </a:cubicBezTo>
                <a:cubicBezTo>
                  <a:pt x="1564295" y="262668"/>
                  <a:pt x="1556069" y="268996"/>
                  <a:pt x="1552793" y="278004"/>
                </a:cubicBezTo>
                <a:cubicBezTo>
                  <a:pt x="1524695" y="355271"/>
                  <a:pt x="1606828" y="315113"/>
                  <a:pt x="1437774" y="324011"/>
                </a:cubicBezTo>
                <a:cubicBezTo>
                  <a:pt x="1376098" y="354849"/>
                  <a:pt x="1442752" y="325375"/>
                  <a:pt x="1299752" y="341264"/>
                </a:cubicBezTo>
                <a:cubicBezTo>
                  <a:pt x="1280803" y="343370"/>
                  <a:pt x="1229073" y="364174"/>
                  <a:pt x="1213487" y="370019"/>
                </a:cubicBezTo>
                <a:cubicBezTo>
                  <a:pt x="1205819" y="375770"/>
                  <a:pt x="1198806" y="382517"/>
                  <a:pt x="1190484" y="387272"/>
                </a:cubicBezTo>
                <a:cubicBezTo>
                  <a:pt x="1079017" y="450967"/>
                  <a:pt x="1166214" y="393866"/>
                  <a:pt x="1115721" y="427528"/>
                </a:cubicBezTo>
                <a:cubicBezTo>
                  <a:pt x="1095881" y="487048"/>
                  <a:pt x="1122678" y="402433"/>
                  <a:pt x="1098469" y="559800"/>
                </a:cubicBezTo>
                <a:cubicBezTo>
                  <a:pt x="1096625" y="571783"/>
                  <a:pt x="1092855" y="583708"/>
                  <a:pt x="1086967" y="594306"/>
                </a:cubicBezTo>
                <a:cubicBezTo>
                  <a:pt x="1083017" y="601415"/>
                  <a:pt x="1075465" y="605807"/>
                  <a:pt x="1069714" y="611558"/>
                </a:cubicBezTo>
                <a:cubicBezTo>
                  <a:pt x="1067797" y="619226"/>
                  <a:pt x="1067498" y="627492"/>
                  <a:pt x="1063963" y="634562"/>
                </a:cubicBezTo>
                <a:cubicBezTo>
                  <a:pt x="1059676" y="643135"/>
                  <a:pt x="1044830" y="648167"/>
                  <a:pt x="1046710" y="657566"/>
                </a:cubicBezTo>
                <a:cubicBezTo>
                  <a:pt x="1048260" y="665317"/>
                  <a:pt x="1061938" y="661903"/>
                  <a:pt x="1069714" y="663317"/>
                </a:cubicBezTo>
                <a:cubicBezTo>
                  <a:pt x="1083050" y="665742"/>
                  <a:pt x="1096551" y="667151"/>
                  <a:pt x="1109970" y="669068"/>
                </a:cubicBezTo>
                <a:cubicBezTo>
                  <a:pt x="1114592" y="670917"/>
                  <a:pt x="1187957" y="692401"/>
                  <a:pt x="1155978" y="720826"/>
                </a:cubicBezTo>
                <a:cubicBezTo>
                  <a:pt x="1138725" y="736162"/>
                  <a:pt x="1109919" y="724118"/>
                  <a:pt x="1086967" y="726577"/>
                </a:cubicBezTo>
                <a:cubicBezTo>
                  <a:pt x="1056233" y="729870"/>
                  <a:pt x="1025624" y="734245"/>
                  <a:pt x="994952" y="738079"/>
                </a:cubicBezTo>
                <a:cubicBezTo>
                  <a:pt x="932244" y="775704"/>
                  <a:pt x="958651" y="765515"/>
                  <a:pt x="920189" y="778336"/>
                </a:cubicBezTo>
                <a:cubicBezTo>
                  <a:pt x="884475" y="802147"/>
                  <a:pt x="911815" y="775612"/>
                  <a:pt x="914438" y="807091"/>
                </a:cubicBezTo>
                <a:cubicBezTo>
                  <a:pt x="915879" y="824390"/>
                  <a:pt x="912897" y="842008"/>
                  <a:pt x="908687" y="858849"/>
                </a:cubicBezTo>
                <a:cubicBezTo>
                  <a:pt x="904335" y="876256"/>
                  <a:pt x="894523" y="878205"/>
                  <a:pt x="879933" y="881853"/>
                </a:cubicBezTo>
                <a:cubicBezTo>
                  <a:pt x="870450" y="884224"/>
                  <a:pt x="860720" y="885484"/>
                  <a:pt x="851178" y="887604"/>
                </a:cubicBezTo>
                <a:cubicBezTo>
                  <a:pt x="784430" y="902437"/>
                  <a:pt x="897500" y="882689"/>
                  <a:pt x="753412" y="904857"/>
                </a:cubicBezTo>
                <a:cubicBezTo>
                  <a:pt x="673293" y="951593"/>
                  <a:pt x="708221" y="933203"/>
                  <a:pt x="649895" y="962366"/>
                </a:cubicBezTo>
                <a:cubicBezTo>
                  <a:pt x="651812" y="970034"/>
                  <a:pt x="651725" y="978507"/>
                  <a:pt x="655646" y="985370"/>
                </a:cubicBezTo>
                <a:cubicBezTo>
                  <a:pt x="659681" y="992432"/>
                  <a:pt x="669596" y="995191"/>
                  <a:pt x="672899" y="1002623"/>
                </a:cubicBezTo>
                <a:cubicBezTo>
                  <a:pt x="693717" y="1049461"/>
                  <a:pt x="655933" y="1032585"/>
                  <a:pt x="707404" y="1042879"/>
                </a:cubicBezTo>
                <a:cubicBezTo>
                  <a:pt x="719058" y="1031225"/>
                  <a:pt x="756348" y="988891"/>
                  <a:pt x="776416" y="991121"/>
                </a:cubicBezTo>
                <a:cubicBezTo>
                  <a:pt x="786676" y="992261"/>
                  <a:pt x="784084" y="1010290"/>
                  <a:pt x="787918" y="1019875"/>
                </a:cubicBezTo>
                <a:cubicBezTo>
                  <a:pt x="789835" y="1052464"/>
                  <a:pt x="789053" y="1085324"/>
                  <a:pt x="793669" y="1117641"/>
                </a:cubicBezTo>
                <a:cubicBezTo>
                  <a:pt x="794881" y="1126128"/>
                  <a:pt x="805170" y="1132072"/>
                  <a:pt x="805170" y="1140645"/>
                </a:cubicBezTo>
                <a:cubicBezTo>
                  <a:pt x="805170" y="1165859"/>
                  <a:pt x="797503" y="1190487"/>
                  <a:pt x="793669" y="1215408"/>
                </a:cubicBezTo>
                <a:cubicBezTo>
                  <a:pt x="772582" y="1211574"/>
                  <a:pt x="750592" y="1211115"/>
                  <a:pt x="730408" y="1203906"/>
                </a:cubicBezTo>
                <a:cubicBezTo>
                  <a:pt x="722749" y="1201171"/>
                  <a:pt x="720217" y="1190688"/>
                  <a:pt x="713155" y="1186653"/>
                </a:cubicBezTo>
                <a:cubicBezTo>
                  <a:pt x="706293" y="1182732"/>
                  <a:pt x="698002" y="1181825"/>
                  <a:pt x="690152" y="1180902"/>
                </a:cubicBezTo>
                <a:cubicBezTo>
                  <a:pt x="665329" y="1177982"/>
                  <a:pt x="640310" y="1177068"/>
                  <a:pt x="615389" y="1175151"/>
                </a:cubicBezTo>
                <a:cubicBezTo>
                  <a:pt x="609638" y="1150230"/>
                  <a:pt x="613261" y="1121013"/>
                  <a:pt x="598137" y="1100389"/>
                </a:cubicBezTo>
                <a:cubicBezTo>
                  <a:pt x="588789" y="1087641"/>
                  <a:pt x="567673" y="1091765"/>
                  <a:pt x="552129" y="1088887"/>
                </a:cubicBezTo>
                <a:cubicBezTo>
                  <a:pt x="515872" y="1082173"/>
                  <a:pt x="442861" y="1071634"/>
                  <a:pt x="442861" y="1071634"/>
                </a:cubicBezTo>
                <a:cubicBezTo>
                  <a:pt x="431359" y="1067800"/>
                  <a:pt x="419434" y="1065056"/>
                  <a:pt x="408355" y="1060132"/>
                </a:cubicBezTo>
                <a:cubicBezTo>
                  <a:pt x="357292" y="1037437"/>
                  <a:pt x="428954" y="1058093"/>
                  <a:pt x="368099" y="1042879"/>
                </a:cubicBezTo>
                <a:cubicBezTo>
                  <a:pt x="362348" y="1039045"/>
                  <a:pt x="350083" y="1038247"/>
                  <a:pt x="350846" y="1031377"/>
                </a:cubicBezTo>
                <a:cubicBezTo>
                  <a:pt x="352553" y="1016016"/>
                  <a:pt x="364987" y="1003782"/>
                  <a:pt x="373850" y="991121"/>
                </a:cubicBezTo>
                <a:cubicBezTo>
                  <a:pt x="378514" y="984458"/>
                  <a:pt x="384336" y="978380"/>
                  <a:pt x="391103" y="973868"/>
                </a:cubicBezTo>
                <a:cubicBezTo>
                  <a:pt x="398682" y="968815"/>
                  <a:pt x="432962" y="963196"/>
                  <a:pt x="437110" y="962366"/>
                </a:cubicBezTo>
                <a:cubicBezTo>
                  <a:pt x="440944" y="954698"/>
                  <a:pt x="449675" y="947869"/>
                  <a:pt x="448612" y="939362"/>
                </a:cubicBezTo>
                <a:cubicBezTo>
                  <a:pt x="447423" y="929851"/>
                  <a:pt x="437807" y="923450"/>
                  <a:pt x="431359" y="916358"/>
                </a:cubicBezTo>
                <a:cubicBezTo>
                  <a:pt x="374700" y="854033"/>
                  <a:pt x="405873" y="900718"/>
                  <a:pt x="373850" y="847347"/>
                </a:cubicBezTo>
                <a:cubicBezTo>
                  <a:pt x="371933" y="828177"/>
                  <a:pt x="374683" y="807943"/>
                  <a:pt x="368099" y="789838"/>
                </a:cubicBezTo>
                <a:cubicBezTo>
                  <a:pt x="366027" y="784141"/>
                  <a:pt x="356908" y="784087"/>
                  <a:pt x="350846" y="784087"/>
                </a:cubicBezTo>
                <a:cubicBezTo>
                  <a:pt x="327763" y="784087"/>
                  <a:pt x="304839" y="787921"/>
                  <a:pt x="281835" y="789838"/>
                </a:cubicBezTo>
                <a:cubicBezTo>
                  <a:pt x="272250" y="791755"/>
                  <a:pt x="261625" y="800336"/>
                  <a:pt x="253080" y="795589"/>
                </a:cubicBezTo>
                <a:cubicBezTo>
                  <a:pt x="240996" y="788876"/>
                  <a:pt x="236258" y="773447"/>
                  <a:pt x="230076" y="761083"/>
                </a:cubicBezTo>
                <a:cubicBezTo>
                  <a:pt x="226541" y="754013"/>
                  <a:pt x="230326" y="743223"/>
                  <a:pt x="224325" y="738079"/>
                </a:cubicBezTo>
                <a:cubicBezTo>
                  <a:pt x="215120" y="730189"/>
                  <a:pt x="201172" y="730834"/>
                  <a:pt x="189820" y="726577"/>
                </a:cubicBezTo>
                <a:cubicBezTo>
                  <a:pt x="180832" y="723207"/>
                  <a:pt x="127324" y="703333"/>
                  <a:pt x="109306" y="692072"/>
                </a:cubicBezTo>
                <a:cubicBezTo>
                  <a:pt x="101178" y="686992"/>
                  <a:pt x="93971" y="680570"/>
                  <a:pt x="86303" y="674819"/>
                </a:cubicBezTo>
                <a:cubicBezTo>
                  <a:pt x="80552" y="663317"/>
                  <a:pt x="73117" y="652513"/>
                  <a:pt x="69050" y="640313"/>
                </a:cubicBezTo>
                <a:cubicBezTo>
                  <a:pt x="37106" y="544483"/>
                  <a:pt x="97682" y="675278"/>
                  <a:pt x="46046" y="565551"/>
                </a:cubicBezTo>
                <a:cubicBezTo>
                  <a:pt x="36920" y="546158"/>
                  <a:pt x="17291" y="508041"/>
                  <a:pt x="17291" y="508041"/>
                </a:cubicBezTo>
                <a:cubicBezTo>
                  <a:pt x="21810" y="535155"/>
                  <a:pt x="21930" y="541529"/>
                  <a:pt x="28793" y="565551"/>
                </a:cubicBezTo>
                <a:cubicBezTo>
                  <a:pt x="35150" y="587801"/>
                  <a:pt x="996" y="580887"/>
                  <a:pt x="38" y="577053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Freeform 21">
            <a:hlinkClick r:id="rId7" action="ppaction://hlinksldjump"/>
            <a:extLst>
              <a:ext uri="{FF2B5EF4-FFF2-40B4-BE49-F238E27FC236}">
                <a16:creationId xmlns:a16="http://schemas.microsoft.com/office/drawing/2014/main" id="{0C96F7CF-4841-A240-8A08-4661990F2647}"/>
              </a:ext>
            </a:extLst>
          </p:cNvPr>
          <p:cNvSpPr/>
          <p:nvPr/>
        </p:nvSpPr>
        <p:spPr>
          <a:xfrm>
            <a:off x="1057275" y="5762517"/>
            <a:ext cx="317500" cy="247650"/>
          </a:xfrm>
          <a:custGeom>
            <a:avLst/>
            <a:gdLst>
              <a:gd name="connsiteX0" fmla="*/ 244475 w 317500"/>
              <a:gd name="connsiteY0" fmla="*/ 82550 h 247650"/>
              <a:gd name="connsiteX1" fmla="*/ 209550 w 317500"/>
              <a:gd name="connsiteY1" fmla="*/ 76200 h 247650"/>
              <a:gd name="connsiteX2" fmla="*/ 200025 w 317500"/>
              <a:gd name="connsiteY2" fmla="*/ 73025 h 247650"/>
              <a:gd name="connsiteX3" fmla="*/ 180975 w 317500"/>
              <a:gd name="connsiteY3" fmla="*/ 60325 h 247650"/>
              <a:gd name="connsiteX4" fmla="*/ 168275 w 317500"/>
              <a:gd name="connsiteY4" fmla="*/ 41275 h 247650"/>
              <a:gd name="connsiteX5" fmla="*/ 161925 w 317500"/>
              <a:gd name="connsiteY5" fmla="*/ 31750 h 247650"/>
              <a:gd name="connsiteX6" fmla="*/ 152400 w 317500"/>
              <a:gd name="connsiteY6" fmla="*/ 28575 h 247650"/>
              <a:gd name="connsiteX7" fmla="*/ 133350 w 317500"/>
              <a:gd name="connsiteY7" fmla="*/ 31750 h 247650"/>
              <a:gd name="connsiteX8" fmla="*/ 92075 w 317500"/>
              <a:gd name="connsiteY8" fmla="*/ 22225 h 247650"/>
              <a:gd name="connsiteX9" fmla="*/ 82550 w 317500"/>
              <a:gd name="connsiteY9" fmla="*/ 19050 h 247650"/>
              <a:gd name="connsiteX10" fmla="*/ 63500 w 317500"/>
              <a:gd name="connsiteY10" fmla="*/ 6350 h 247650"/>
              <a:gd name="connsiteX11" fmla="*/ 53975 w 317500"/>
              <a:gd name="connsiteY11" fmla="*/ 0 h 247650"/>
              <a:gd name="connsiteX12" fmla="*/ 44450 w 317500"/>
              <a:gd name="connsiteY12" fmla="*/ 3175 h 247650"/>
              <a:gd name="connsiteX13" fmla="*/ 41275 w 317500"/>
              <a:gd name="connsiteY13" fmla="*/ 12700 h 247650"/>
              <a:gd name="connsiteX14" fmla="*/ 50800 w 317500"/>
              <a:gd name="connsiteY14" fmla="*/ 47625 h 247650"/>
              <a:gd name="connsiteX15" fmla="*/ 41275 w 317500"/>
              <a:gd name="connsiteY15" fmla="*/ 57150 h 247650"/>
              <a:gd name="connsiteX16" fmla="*/ 31750 w 317500"/>
              <a:gd name="connsiteY16" fmla="*/ 63500 h 247650"/>
              <a:gd name="connsiteX17" fmla="*/ 28575 w 317500"/>
              <a:gd name="connsiteY17" fmla="*/ 73025 h 247650"/>
              <a:gd name="connsiteX18" fmla="*/ 22225 w 317500"/>
              <a:gd name="connsiteY18" fmla="*/ 82550 h 247650"/>
              <a:gd name="connsiteX19" fmla="*/ 15875 w 317500"/>
              <a:gd name="connsiteY19" fmla="*/ 101600 h 247650"/>
              <a:gd name="connsiteX20" fmla="*/ 12700 w 317500"/>
              <a:gd name="connsiteY20" fmla="*/ 111125 h 247650"/>
              <a:gd name="connsiteX21" fmla="*/ 6350 w 317500"/>
              <a:gd name="connsiteY21" fmla="*/ 120650 h 247650"/>
              <a:gd name="connsiteX22" fmla="*/ 0 w 317500"/>
              <a:gd name="connsiteY22" fmla="*/ 139700 h 247650"/>
              <a:gd name="connsiteX23" fmla="*/ 3175 w 317500"/>
              <a:gd name="connsiteY23" fmla="*/ 152400 h 247650"/>
              <a:gd name="connsiteX24" fmla="*/ 22225 w 317500"/>
              <a:gd name="connsiteY24" fmla="*/ 165100 h 247650"/>
              <a:gd name="connsiteX25" fmla="*/ 31750 w 317500"/>
              <a:gd name="connsiteY25" fmla="*/ 171450 h 247650"/>
              <a:gd name="connsiteX26" fmla="*/ 50800 w 317500"/>
              <a:gd name="connsiteY26" fmla="*/ 177800 h 247650"/>
              <a:gd name="connsiteX27" fmla="*/ 60325 w 317500"/>
              <a:gd name="connsiteY27" fmla="*/ 184150 h 247650"/>
              <a:gd name="connsiteX28" fmla="*/ 95250 w 317500"/>
              <a:gd name="connsiteY28" fmla="*/ 193675 h 247650"/>
              <a:gd name="connsiteX29" fmla="*/ 104775 w 317500"/>
              <a:gd name="connsiteY29" fmla="*/ 196850 h 247650"/>
              <a:gd name="connsiteX30" fmla="*/ 114300 w 317500"/>
              <a:gd name="connsiteY30" fmla="*/ 206375 h 247650"/>
              <a:gd name="connsiteX31" fmla="*/ 127000 w 317500"/>
              <a:gd name="connsiteY31" fmla="*/ 212725 h 247650"/>
              <a:gd name="connsiteX32" fmla="*/ 136525 w 317500"/>
              <a:gd name="connsiteY32" fmla="*/ 231775 h 247650"/>
              <a:gd name="connsiteX33" fmla="*/ 155575 w 317500"/>
              <a:gd name="connsiteY33" fmla="*/ 238125 h 247650"/>
              <a:gd name="connsiteX34" fmla="*/ 165100 w 317500"/>
              <a:gd name="connsiteY34" fmla="*/ 241300 h 247650"/>
              <a:gd name="connsiteX35" fmla="*/ 174625 w 317500"/>
              <a:gd name="connsiteY35" fmla="*/ 244475 h 247650"/>
              <a:gd name="connsiteX36" fmla="*/ 190500 w 317500"/>
              <a:gd name="connsiteY36" fmla="*/ 247650 h 247650"/>
              <a:gd name="connsiteX37" fmla="*/ 219075 w 317500"/>
              <a:gd name="connsiteY37" fmla="*/ 241300 h 247650"/>
              <a:gd name="connsiteX38" fmla="*/ 238125 w 317500"/>
              <a:gd name="connsiteY38" fmla="*/ 234950 h 247650"/>
              <a:gd name="connsiteX39" fmla="*/ 257175 w 317500"/>
              <a:gd name="connsiteY39" fmla="*/ 225425 h 247650"/>
              <a:gd name="connsiteX40" fmla="*/ 266700 w 317500"/>
              <a:gd name="connsiteY40" fmla="*/ 219075 h 247650"/>
              <a:gd name="connsiteX41" fmla="*/ 285750 w 317500"/>
              <a:gd name="connsiteY41" fmla="*/ 212725 h 247650"/>
              <a:gd name="connsiteX42" fmla="*/ 314325 w 317500"/>
              <a:gd name="connsiteY42" fmla="*/ 206375 h 247650"/>
              <a:gd name="connsiteX43" fmla="*/ 317500 w 317500"/>
              <a:gd name="connsiteY43" fmla="*/ 196850 h 247650"/>
              <a:gd name="connsiteX44" fmla="*/ 314325 w 317500"/>
              <a:gd name="connsiteY44" fmla="*/ 187325 h 247650"/>
              <a:gd name="connsiteX45" fmla="*/ 292100 w 317500"/>
              <a:gd name="connsiteY45" fmla="*/ 161925 h 247650"/>
              <a:gd name="connsiteX46" fmla="*/ 285750 w 317500"/>
              <a:gd name="connsiteY46" fmla="*/ 142875 h 247650"/>
              <a:gd name="connsiteX47" fmla="*/ 282575 w 317500"/>
              <a:gd name="connsiteY47" fmla="*/ 133350 h 247650"/>
              <a:gd name="connsiteX48" fmla="*/ 266700 w 317500"/>
              <a:gd name="connsiteY48" fmla="*/ 104775 h 247650"/>
              <a:gd name="connsiteX49" fmla="*/ 244475 w 317500"/>
              <a:gd name="connsiteY49" fmla="*/ 825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17500" h="247650">
                <a:moveTo>
                  <a:pt x="244475" y="82550"/>
                </a:moveTo>
                <a:cubicBezTo>
                  <a:pt x="235983" y="81135"/>
                  <a:pt x="218425" y="78419"/>
                  <a:pt x="209550" y="76200"/>
                </a:cubicBezTo>
                <a:cubicBezTo>
                  <a:pt x="206303" y="75388"/>
                  <a:pt x="202951" y="74650"/>
                  <a:pt x="200025" y="73025"/>
                </a:cubicBezTo>
                <a:cubicBezTo>
                  <a:pt x="193354" y="69319"/>
                  <a:pt x="180975" y="60325"/>
                  <a:pt x="180975" y="60325"/>
                </a:cubicBezTo>
                <a:cubicBezTo>
                  <a:pt x="175395" y="43586"/>
                  <a:pt x="181488" y="57130"/>
                  <a:pt x="168275" y="41275"/>
                </a:cubicBezTo>
                <a:cubicBezTo>
                  <a:pt x="165832" y="38344"/>
                  <a:pt x="164905" y="34134"/>
                  <a:pt x="161925" y="31750"/>
                </a:cubicBezTo>
                <a:cubicBezTo>
                  <a:pt x="159312" y="29659"/>
                  <a:pt x="155575" y="29633"/>
                  <a:pt x="152400" y="28575"/>
                </a:cubicBezTo>
                <a:cubicBezTo>
                  <a:pt x="146050" y="29633"/>
                  <a:pt x="139788" y="31750"/>
                  <a:pt x="133350" y="31750"/>
                </a:cubicBezTo>
                <a:cubicBezTo>
                  <a:pt x="116864" y="31750"/>
                  <a:pt x="107165" y="27255"/>
                  <a:pt x="92075" y="22225"/>
                </a:cubicBezTo>
                <a:cubicBezTo>
                  <a:pt x="88900" y="21167"/>
                  <a:pt x="85335" y="20906"/>
                  <a:pt x="82550" y="19050"/>
                </a:cubicBezTo>
                <a:lnTo>
                  <a:pt x="63500" y="6350"/>
                </a:lnTo>
                <a:lnTo>
                  <a:pt x="53975" y="0"/>
                </a:lnTo>
                <a:cubicBezTo>
                  <a:pt x="50800" y="1058"/>
                  <a:pt x="46817" y="808"/>
                  <a:pt x="44450" y="3175"/>
                </a:cubicBezTo>
                <a:cubicBezTo>
                  <a:pt x="42083" y="5542"/>
                  <a:pt x="40972" y="9367"/>
                  <a:pt x="41275" y="12700"/>
                </a:cubicBezTo>
                <a:cubicBezTo>
                  <a:pt x="42170" y="22547"/>
                  <a:pt x="47268" y="37030"/>
                  <a:pt x="50800" y="47625"/>
                </a:cubicBezTo>
                <a:cubicBezTo>
                  <a:pt x="47625" y="50800"/>
                  <a:pt x="44724" y="54275"/>
                  <a:pt x="41275" y="57150"/>
                </a:cubicBezTo>
                <a:cubicBezTo>
                  <a:pt x="38344" y="59593"/>
                  <a:pt x="34134" y="60520"/>
                  <a:pt x="31750" y="63500"/>
                </a:cubicBezTo>
                <a:cubicBezTo>
                  <a:pt x="29659" y="66113"/>
                  <a:pt x="30072" y="70032"/>
                  <a:pt x="28575" y="73025"/>
                </a:cubicBezTo>
                <a:cubicBezTo>
                  <a:pt x="26868" y="76438"/>
                  <a:pt x="23775" y="79063"/>
                  <a:pt x="22225" y="82550"/>
                </a:cubicBezTo>
                <a:cubicBezTo>
                  <a:pt x="19507" y="88667"/>
                  <a:pt x="17992" y="95250"/>
                  <a:pt x="15875" y="101600"/>
                </a:cubicBezTo>
                <a:cubicBezTo>
                  <a:pt x="14817" y="104775"/>
                  <a:pt x="14556" y="108340"/>
                  <a:pt x="12700" y="111125"/>
                </a:cubicBezTo>
                <a:cubicBezTo>
                  <a:pt x="10583" y="114300"/>
                  <a:pt x="7900" y="117163"/>
                  <a:pt x="6350" y="120650"/>
                </a:cubicBezTo>
                <a:cubicBezTo>
                  <a:pt x="3632" y="126767"/>
                  <a:pt x="0" y="139700"/>
                  <a:pt x="0" y="139700"/>
                </a:cubicBezTo>
                <a:cubicBezTo>
                  <a:pt x="1058" y="143933"/>
                  <a:pt x="1010" y="148611"/>
                  <a:pt x="3175" y="152400"/>
                </a:cubicBezTo>
                <a:cubicBezTo>
                  <a:pt x="10397" y="165039"/>
                  <a:pt x="11920" y="159948"/>
                  <a:pt x="22225" y="165100"/>
                </a:cubicBezTo>
                <a:cubicBezTo>
                  <a:pt x="25638" y="166807"/>
                  <a:pt x="28263" y="169900"/>
                  <a:pt x="31750" y="171450"/>
                </a:cubicBezTo>
                <a:cubicBezTo>
                  <a:pt x="37867" y="174168"/>
                  <a:pt x="45231" y="174087"/>
                  <a:pt x="50800" y="177800"/>
                </a:cubicBezTo>
                <a:cubicBezTo>
                  <a:pt x="53975" y="179917"/>
                  <a:pt x="56838" y="182600"/>
                  <a:pt x="60325" y="184150"/>
                </a:cubicBezTo>
                <a:cubicBezTo>
                  <a:pt x="77840" y="191934"/>
                  <a:pt x="78177" y="189407"/>
                  <a:pt x="95250" y="193675"/>
                </a:cubicBezTo>
                <a:cubicBezTo>
                  <a:pt x="98497" y="194487"/>
                  <a:pt x="101600" y="195792"/>
                  <a:pt x="104775" y="196850"/>
                </a:cubicBezTo>
                <a:cubicBezTo>
                  <a:pt x="107950" y="200025"/>
                  <a:pt x="110646" y="203765"/>
                  <a:pt x="114300" y="206375"/>
                </a:cubicBezTo>
                <a:cubicBezTo>
                  <a:pt x="118151" y="209126"/>
                  <a:pt x="123653" y="209378"/>
                  <a:pt x="127000" y="212725"/>
                </a:cubicBezTo>
                <a:cubicBezTo>
                  <a:pt x="137956" y="223681"/>
                  <a:pt x="120822" y="221961"/>
                  <a:pt x="136525" y="231775"/>
                </a:cubicBezTo>
                <a:cubicBezTo>
                  <a:pt x="142201" y="235323"/>
                  <a:pt x="149225" y="236008"/>
                  <a:pt x="155575" y="238125"/>
                </a:cubicBezTo>
                <a:lnTo>
                  <a:pt x="165100" y="241300"/>
                </a:lnTo>
                <a:cubicBezTo>
                  <a:pt x="168275" y="242358"/>
                  <a:pt x="171343" y="243819"/>
                  <a:pt x="174625" y="244475"/>
                </a:cubicBezTo>
                <a:lnTo>
                  <a:pt x="190500" y="247650"/>
                </a:lnTo>
                <a:cubicBezTo>
                  <a:pt x="199564" y="245837"/>
                  <a:pt x="210107" y="243990"/>
                  <a:pt x="219075" y="241300"/>
                </a:cubicBezTo>
                <a:cubicBezTo>
                  <a:pt x="225486" y="239377"/>
                  <a:pt x="232556" y="238663"/>
                  <a:pt x="238125" y="234950"/>
                </a:cubicBezTo>
                <a:cubicBezTo>
                  <a:pt x="265422" y="216752"/>
                  <a:pt x="230885" y="238570"/>
                  <a:pt x="257175" y="225425"/>
                </a:cubicBezTo>
                <a:cubicBezTo>
                  <a:pt x="260588" y="223718"/>
                  <a:pt x="263213" y="220625"/>
                  <a:pt x="266700" y="219075"/>
                </a:cubicBezTo>
                <a:cubicBezTo>
                  <a:pt x="272817" y="216357"/>
                  <a:pt x="279400" y="214842"/>
                  <a:pt x="285750" y="212725"/>
                </a:cubicBezTo>
                <a:cubicBezTo>
                  <a:pt x="301382" y="207514"/>
                  <a:pt x="291974" y="210100"/>
                  <a:pt x="314325" y="206375"/>
                </a:cubicBezTo>
                <a:cubicBezTo>
                  <a:pt x="315383" y="203200"/>
                  <a:pt x="317500" y="200197"/>
                  <a:pt x="317500" y="196850"/>
                </a:cubicBezTo>
                <a:cubicBezTo>
                  <a:pt x="317500" y="193503"/>
                  <a:pt x="315950" y="190251"/>
                  <a:pt x="314325" y="187325"/>
                </a:cubicBezTo>
                <a:cubicBezTo>
                  <a:pt x="303430" y="167715"/>
                  <a:pt x="306014" y="171201"/>
                  <a:pt x="292100" y="161925"/>
                </a:cubicBezTo>
                <a:lnTo>
                  <a:pt x="285750" y="142875"/>
                </a:lnTo>
                <a:lnTo>
                  <a:pt x="282575" y="133350"/>
                </a:lnTo>
                <a:cubicBezTo>
                  <a:pt x="279540" y="124245"/>
                  <a:pt x="275434" y="109142"/>
                  <a:pt x="266700" y="104775"/>
                </a:cubicBezTo>
                <a:lnTo>
                  <a:pt x="244475" y="825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3" name="Freeform 22">
            <a:hlinkClick r:id="rId10" action="ppaction://hlinksldjump"/>
            <a:extLst>
              <a:ext uri="{FF2B5EF4-FFF2-40B4-BE49-F238E27FC236}">
                <a16:creationId xmlns:a16="http://schemas.microsoft.com/office/drawing/2014/main" id="{AC8FB7BA-81A2-AF4B-98A6-AA2CE39C02D1}"/>
              </a:ext>
            </a:extLst>
          </p:cNvPr>
          <p:cNvSpPr/>
          <p:nvPr/>
        </p:nvSpPr>
        <p:spPr>
          <a:xfrm>
            <a:off x="1082675" y="6048267"/>
            <a:ext cx="262860" cy="260456"/>
          </a:xfrm>
          <a:custGeom>
            <a:avLst/>
            <a:gdLst>
              <a:gd name="connsiteX0" fmla="*/ 260350 w 262860"/>
              <a:gd name="connsiteY0" fmla="*/ 123825 h 260456"/>
              <a:gd name="connsiteX1" fmla="*/ 257175 w 262860"/>
              <a:gd name="connsiteY1" fmla="*/ 107950 h 260456"/>
              <a:gd name="connsiteX2" fmla="*/ 238125 w 262860"/>
              <a:gd name="connsiteY2" fmla="*/ 95250 h 260456"/>
              <a:gd name="connsiteX3" fmla="*/ 231775 w 262860"/>
              <a:gd name="connsiteY3" fmla="*/ 76200 h 260456"/>
              <a:gd name="connsiteX4" fmla="*/ 222250 w 262860"/>
              <a:gd name="connsiteY4" fmla="*/ 22225 h 260456"/>
              <a:gd name="connsiteX5" fmla="*/ 212725 w 262860"/>
              <a:gd name="connsiteY5" fmla="*/ 3175 h 260456"/>
              <a:gd name="connsiteX6" fmla="*/ 203200 w 262860"/>
              <a:gd name="connsiteY6" fmla="*/ 0 h 260456"/>
              <a:gd name="connsiteX7" fmla="*/ 165100 w 262860"/>
              <a:gd name="connsiteY7" fmla="*/ 12700 h 260456"/>
              <a:gd name="connsiteX8" fmla="*/ 155575 w 262860"/>
              <a:gd name="connsiteY8" fmla="*/ 15875 h 260456"/>
              <a:gd name="connsiteX9" fmla="*/ 146050 w 262860"/>
              <a:gd name="connsiteY9" fmla="*/ 19050 h 260456"/>
              <a:gd name="connsiteX10" fmla="*/ 123825 w 262860"/>
              <a:gd name="connsiteY10" fmla="*/ 25400 h 260456"/>
              <a:gd name="connsiteX11" fmla="*/ 114300 w 262860"/>
              <a:gd name="connsiteY11" fmla="*/ 31750 h 260456"/>
              <a:gd name="connsiteX12" fmla="*/ 104775 w 262860"/>
              <a:gd name="connsiteY12" fmla="*/ 69850 h 260456"/>
              <a:gd name="connsiteX13" fmla="*/ 101600 w 262860"/>
              <a:gd name="connsiteY13" fmla="*/ 79375 h 260456"/>
              <a:gd name="connsiteX14" fmla="*/ 82550 w 262860"/>
              <a:gd name="connsiteY14" fmla="*/ 85725 h 260456"/>
              <a:gd name="connsiteX15" fmla="*/ 73025 w 262860"/>
              <a:gd name="connsiteY15" fmla="*/ 88900 h 260456"/>
              <a:gd name="connsiteX16" fmla="*/ 53975 w 262860"/>
              <a:gd name="connsiteY16" fmla="*/ 98425 h 260456"/>
              <a:gd name="connsiteX17" fmla="*/ 22225 w 262860"/>
              <a:gd name="connsiteY17" fmla="*/ 104775 h 260456"/>
              <a:gd name="connsiteX18" fmla="*/ 12700 w 262860"/>
              <a:gd name="connsiteY18" fmla="*/ 107950 h 260456"/>
              <a:gd name="connsiteX19" fmla="*/ 3175 w 262860"/>
              <a:gd name="connsiteY19" fmla="*/ 114300 h 260456"/>
              <a:gd name="connsiteX20" fmla="*/ 0 w 262860"/>
              <a:gd name="connsiteY20" fmla="*/ 123825 h 260456"/>
              <a:gd name="connsiteX21" fmla="*/ 3175 w 262860"/>
              <a:gd name="connsiteY21" fmla="*/ 146050 h 260456"/>
              <a:gd name="connsiteX22" fmla="*/ 28575 w 262860"/>
              <a:gd name="connsiteY22" fmla="*/ 174625 h 260456"/>
              <a:gd name="connsiteX23" fmla="*/ 47625 w 262860"/>
              <a:gd name="connsiteY23" fmla="*/ 187325 h 260456"/>
              <a:gd name="connsiteX24" fmla="*/ 63500 w 262860"/>
              <a:gd name="connsiteY24" fmla="*/ 215900 h 260456"/>
              <a:gd name="connsiteX25" fmla="*/ 73025 w 262860"/>
              <a:gd name="connsiteY25" fmla="*/ 219075 h 260456"/>
              <a:gd name="connsiteX26" fmla="*/ 82550 w 262860"/>
              <a:gd name="connsiteY26" fmla="*/ 212725 h 260456"/>
              <a:gd name="connsiteX27" fmla="*/ 120650 w 262860"/>
              <a:gd name="connsiteY27" fmla="*/ 219075 h 260456"/>
              <a:gd name="connsiteX28" fmla="*/ 130175 w 262860"/>
              <a:gd name="connsiteY28" fmla="*/ 228600 h 260456"/>
              <a:gd name="connsiteX29" fmla="*/ 136525 w 262860"/>
              <a:gd name="connsiteY29" fmla="*/ 238125 h 260456"/>
              <a:gd name="connsiteX30" fmla="*/ 168275 w 262860"/>
              <a:gd name="connsiteY30" fmla="*/ 247650 h 260456"/>
              <a:gd name="connsiteX31" fmla="*/ 196850 w 262860"/>
              <a:gd name="connsiteY31" fmla="*/ 257175 h 260456"/>
              <a:gd name="connsiteX32" fmla="*/ 187325 w 262860"/>
              <a:gd name="connsiteY32" fmla="*/ 238125 h 260456"/>
              <a:gd name="connsiteX33" fmla="*/ 171450 w 262860"/>
              <a:gd name="connsiteY33" fmla="*/ 219075 h 260456"/>
              <a:gd name="connsiteX34" fmla="*/ 165100 w 262860"/>
              <a:gd name="connsiteY34" fmla="*/ 200025 h 260456"/>
              <a:gd name="connsiteX35" fmla="*/ 168275 w 262860"/>
              <a:gd name="connsiteY35" fmla="*/ 177800 h 260456"/>
              <a:gd name="connsiteX36" fmla="*/ 177800 w 262860"/>
              <a:gd name="connsiteY36" fmla="*/ 171450 h 260456"/>
              <a:gd name="connsiteX37" fmla="*/ 209550 w 262860"/>
              <a:gd name="connsiteY37" fmla="*/ 168275 h 260456"/>
              <a:gd name="connsiteX38" fmla="*/ 215900 w 262860"/>
              <a:gd name="connsiteY38" fmla="*/ 158750 h 260456"/>
              <a:gd name="connsiteX39" fmla="*/ 222250 w 262860"/>
              <a:gd name="connsiteY39" fmla="*/ 139700 h 260456"/>
              <a:gd name="connsiteX40" fmla="*/ 260350 w 262860"/>
              <a:gd name="connsiteY40" fmla="*/ 123825 h 26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62860" h="260456">
                <a:moveTo>
                  <a:pt x="260350" y="123825"/>
                </a:moveTo>
                <a:cubicBezTo>
                  <a:pt x="266171" y="118533"/>
                  <a:pt x="260488" y="112210"/>
                  <a:pt x="257175" y="107950"/>
                </a:cubicBezTo>
                <a:cubicBezTo>
                  <a:pt x="252490" y="101926"/>
                  <a:pt x="238125" y="95250"/>
                  <a:pt x="238125" y="95250"/>
                </a:cubicBezTo>
                <a:cubicBezTo>
                  <a:pt x="236008" y="88900"/>
                  <a:pt x="232381" y="82866"/>
                  <a:pt x="231775" y="76200"/>
                </a:cubicBezTo>
                <a:cubicBezTo>
                  <a:pt x="227994" y="34609"/>
                  <a:pt x="232297" y="52365"/>
                  <a:pt x="222250" y="22225"/>
                </a:cubicBezTo>
                <a:cubicBezTo>
                  <a:pt x="220158" y="15950"/>
                  <a:pt x="218320" y="7651"/>
                  <a:pt x="212725" y="3175"/>
                </a:cubicBezTo>
                <a:cubicBezTo>
                  <a:pt x="210112" y="1084"/>
                  <a:pt x="206375" y="1058"/>
                  <a:pt x="203200" y="0"/>
                </a:cubicBezTo>
                <a:lnTo>
                  <a:pt x="165100" y="12700"/>
                </a:lnTo>
                <a:lnTo>
                  <a:pt x="155575" y="15875"/>
                </a:lnTo>
                <a:cubicBezTo>
                  <a:pt x="152400" y="16933"/>
                  <a:pt x="149297" y="18238"/>
                  <a:pt x="146050" y="19050"/>
                </a:cubicBezTo>
                <a:cubicBezTo>
                  <a:pt x="141981" y="20067"/>
                  <a:pt x="128380" y="23123"/>
                  <a:pt x="123825" y="25400"/>
                </a:cubicBezTo>
                <a:cubicBezTo>
                  <a:pt x="120412" y="27107"/>
                  <a:pt x="117475" y="29633"/>
                  <a:pt x="114300" y="31750"/>
                </a:cubicBezTo>
                <a:cubicBezTo>
                  <a:pt x="101679" y="50681"/>
                  <a:pt x="110769" y="33886"/>
                  <a:pt x="104775" y="69850"/>
                </a:cubicBezTo>
                <a:cubicBezTo>
                  <a:pt x="104225" y="73151"/>
                  <a:pt x="104323" y="77430"/>
                  <a:pt x="101600" y="79375"/>
                </a:cubicBezTo>
                <a:cubicBezTo>
                  <a:pt x="96153" y="83266"/>
                  <a:pt x="88900" y="83608"/>
                  <a:pt x="82550" y="85725"/>
                </a:cubicBezTo>
                <a:cubicBezTo>
                  <a:pt x="79375" y="86783"/>
                  <a:pt x="75810" y="87044"/>
                  <a:pt x="73025" y="88900"/>
                </a:cubicBezTo>
                <a:cubicBezTo>
                  <a:pt x="64242" y="94755"/>
                  <a:pt x="64027" y="96105"/>
                  <a:pt x="53975" y="98425"/>
                </a:cubicBezTo>
                <a:cubicBezTo>
                  <a:pt x="43458" y="100852"/>
                  <a:pt x="32464" y="101362"/>
                  <a:pt x="22225" y="104775"/>
                </a:cubicBezTo>
                <a:cubicBezTo>
                  <a:pt x="19050" y="105833"/>
                  <a:pt x="15693" y="106453"/>
                  <a:pt x="12700" y="107950"/>
                </a:cubicBezTo>
                <a:cubicBezTo>
                  <a:pt x="9287" y="109657"/>
                  <a:pt x="6350" y="112183"/>
                  <a:pt x="3175" y="114300"/>
                </a:cubicBezTo>
                <a:cubicBezTo>
                  <a:pt x="2117" y="117475"/>
                  <a:pt x="0" y="120478"/>
                  <a:pt x="0" y="123825"/>
                </a:cubicBezTo>
                <a:cubicBezTo>
                  <a:pt x="0" y="131309"/>
                  <a:pt x="1025" y="138882"/>
                  <a:pt x="3175" y="146050"/>
                </a:cubicBezTo>
                <a:cubicBezTo>
                  <a:pt x="5603" y="154144"/>
                  <a:pt x="27780" y="173830"/>
                  <a:pt x="28575" y="174625"/>
                </a:cubicBezTo>
                <a:cubicBezTo>
                  <a:pt x="40467" y="186517"/>
                  <a:pt x="33840" y="182730"/>
                  <a:pt x="47625" y="187325"/>
                </a:cubicBezTo>
                <a:cubicBezTo>
                  <a:pt x="52359" y="201526"/>
                  <a:pt x="51279" y="207753"/>
                  <a:pt x="63500" y="215900"/>
                </a:cubicBezTo>
                <a:cubicBezTo>
                  <a:pt x="66285" y="217756"/>
                  <a:pt x="69850" y="218017"/>
                  <a:pt x="73025" y="219075"/>
                </a:cubicBezTo>
                <a:cubicBezTo>
                  <a:pt x="76200" y="216958"/>
                  <a:pt x="78747" y="213042"/>
                  <a:pt x="82550" y="212725"/>
                </a:cubicBezTo>
                <a:cubicBezTo>
                  <a:pt x="99564" y="211307"/>
                  <a:pt x="107232" y="214602"/>
                  <a:pt x="120650" y="219075"/>
                </a:cubicBezTo>
                <a:cubicBezTo>
                  <a:pt x="123825" y="222250"/>
                  <a:pt x="127300" y="225151"/>
                  <a:pt x="130175" y="228600"/>
                </a:cubicBezTo>
                <a:cubicBezTo>
                  <a:pt x="132618" y="231531"/>
                  <a:pt x="133289" y="236103"/>
                  <a:pt x="136525" y="238125"/>
                </a:cubicBezTo>
                <a:cubicBezTo>
                  <a:pt x="141678" y="241346"/>
                  <a:pt x="160840" y="245791"/>
                  <a:pt x="168275" y="247650"/>
                </a:cubicBezTo>
                <a:cubicBezTo>
                  <a:pt x="190110" y="262206"/>
                  <a:pt x="180085" y="262763"/>
                  <a:pt x="196850" y="257175"/>
                </a:cubicBezTo>
                <a:cubicBezTo>
                  <a:pt x="193668" y="247629"/>
                  <a:pt x="194164" y="246331"/>
                  <a:pt x="187325" y="238125"/>
                </a:cubicBezTo>
                <a:cubicBezTo>
                  <a:pt x="180204" y="229580"/>
                  <a:pt x="175955" y="229210"/>
                  <a:pt x="171450" y="219075"/>
                </a:cubicBezTo>
                <a:cubicBezTo>
                  <a:pt x="168732" y="212958"/>
                  <a:pt x="165100" y="200025"/>
                  <a:pt x="165100" y="200025"/>
                </a:cubicBezTo>
                <a:cubicBezTo>
                  <a:pt x="166158" y="192617"/>
                  <a:pt x="165236" y="184639"/>
                  <a:pt x="168275" y="177800"/>
                </a:cubicBezTo>
                <a:cubicBezTo>
                  <a:pt x="169825" y="174313"/>
                  <a:pt x="174082" y="172308"/>
                  <a:pt x="177800" y="171450"/>
                </a:cubicBezTo>
                <a:cubicBezTo>
                  <a:pt x="188164" y="169058"/>
                  <a:pt x="198967" y="169333"/>
                  <a:pt x="209550" y="168275"/>
                </a:cubicBezTo>
                <a:cubicBezTo>
                  <a:pt x="211667" y="165100"/>
                  <a:pt x="214350" y="162237"/>
                  <a:pt x="215900" y="158750"/>
                </a:cubicBezTo>
                <a:cubicBezTo>
                  <a:pt x="218618" y="152633"/>
                  <a:pt x="217517" y="144433"/>
                  <a:pt x="222250" y="139700"/>
                </a:cubicBezTo>
                <a:cubicBezTo>
                  <a:pt x="232523" y="129427"/>
                  <a:pt x="254529" y="129117"/>
                  <a:pt x="260350" y="1238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4" name="Freeform 23">
            <a:hlinkClick r:id="rId8" action="ppaction://hlinksldjump"/>
            <a:extLst>
              <a:ext uri="{FF2B5EF4-FFF2-40B4-BE49-F238E27FC236}">
                <a16:creationId xmlns:a16="http://schemas.microsoft.com/office/drawing/2014/main" id="{FB6192C8-36A1-4F43-9C08-2988C80300D8}"/>
              </a:ext>
            </a:extLst>
          </p:cNvPr>
          <p:cNvSpPr/>
          <p:nvPr/>
        </p:nvSpPr>
        <p:spPr>
          <a:xfrm>
            <a:off x="1289050" y="6191142"/>
            <a:ext cx="115587" cy="120650"/>
          </a:xfrm>
          <a:custGeom>
            <a:avLst/>
            <a:gdLst>
              <a:gd name="connsiteX0" fmla="*/ 114300 w 115587"/>
              <a:gd name="connsiteY0" fmla="*/ 63500 h 120650"/>
              <a:gd name="connsiteX1" fmla="*/ 104775 w 115587"/>
              <a:gd name="connsiteY1" fmla="*/ 57150 h 120650"/>
              <a:gd name="connsiteX2" fmla="*/ 92075 w 115587"/>
              <a:gd name="connsiteY2" fmla="*/ 28575 h 120650"/>
              <a:gd name="connsiteX3" fmla="*/ 88900 w 115587"/>
              <a:gd name="connsiteY3" fmla="*/ 19050 h 120650"/>
              <a:gd name="connsiteX4" fmla="*/ 85725 w 115587"/>
              <a:gd name="connsiteY4" fmla="*/ 9525 h 120650"/>
              <a:gd name="connsiteX5" fmla="*/ 76200 w 115587"/>
              <a:gd name="connsiteY5" fmla="*/ 6350 h 120650"/>
              <a:gd name="connsiteX6" fmla="*/ 50800 w 115587"/>
              <a:gd name="connsiteY6" fmla="*/ 0 h 120650"/>
              <a:gd name="connsiteX7" fmla="*/ 41275 w 115587"/>
              <a:gd name="connsiteY7" fmla="*/ 3175 h 120650"/>
              <a:gd name="connsiteX8" fmla="*/ 38100 w 115587"/>
              <a:gd name="connsiteY8" fmla="*/ 12700 h 120650"/>
              <a:gd name="connsiteX9" fmla="*/ 31750 w 115587"/>
              <a:gd name="connsiteY9" fmla="*/ 22225 h 120650"/>
              <a:gd name="connsiteX10" fmla="*/ 12700 w 115587"/>
              <a:gd name="connsiteY10" fmla="*/ 34925 h 120650"/>
              <a:gd name="connsiteX11" fmla="*/ 3175 w 115587"/>
              <a:gd name="connsiteY11" fmla="*/ 41275 h 120650"/>
              <a:gd name="connsiteX12" fmla="*/ 0 w 115587"/>
              <a:gd name="connsiteY12" fmla="*/ 50800 h 120650"/>
              <a:gd name="connsiteX13" fmla="*/ 3175 w 115587"/>
              <a:gd name="connsiteY13" fmla="*/ 73025 h 120650"/>
              <a:gd name="connsiteX14" fmla="*/ 15875 w 115587"/>
              <a:gd name="connsiteY14" fmla="*/ 92075 h 120650"/>
              <a:gd name="connsiteX15" fmla="*/ 22225 w 115587"/>
              <a:gd name="connsiteY15" fmla="*/ 101600 h 120650"/>
              <a:gd name="connsiteX16" fmla="*/ 28575 w 115587"/>
              <a:gd name="connsiteY16" fmla="*/ 111125 h 120650"/>
              <a:gd name="connsiteX17" fmla="*/ 31750 w 115587"/>
              <a:gd name="connsiteY17" fmla="*/ 120650 h 120650"/>
              <a:gd name="connsiteX18" fmla="*/ 34925 w 115587"/>
              <a:gd name="connsiteY18" fmla="*/ 111125 h 120650"/>
              <a:gd name="connsiteX19" fmla="*/ 44450 w 115587"/>
              <a:gd name="connsiteY19" fmla="*/ 104775 h 120650"/>
              <a:gd name="connsiteX20" fmla="*/ 107950 w 115587"/>
              <a:gd name="connsiteY20" fmla="*/ 98425 h 120650"/>
              <a:gd name="connsiteX21" fmla="*/ 114300 w 115587"/>
              <a:gd name="connsiteY21" fmla="*/ 63500 h 12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5587" h="120650">
                <a:moveTo>
                  <a:pt x="114300" y="63500"/>
                </a:moveTo>
                <a:cubicBezTo>
                  <a:pt x="113771" y="56621"/>
                  <a:pt x="107473" y="59848"/>
                  <a:pt x="104775" y="57150"/>
                </a:cubicBezTo>
                <a:cubicBezTo>
                  <a:pt x="97228" y="49603"/>
                  <a:pt x="95219" y="38006"/>
                  <a:pt x="92075" y="28575"/>
                </a:cubicBezTo>
                <a:lnTo>
                  <a:pt x="88900" y="19050"/>
                </a:lnTo>
                <a:cubicBezTo>
                  <a:pt x="87842" y="15875"/>
                  <a:pt x="88900" y="10583"/>
                  <a:pt x="85725" y="9525"/>
                </a:cubicBezTo>
                <a:cubicBezTo>
                  <a:pt x="82550" y="8467"/>
                  <a:pt x="79429" y="7231"/>
                  <a:pt x="76200" y="6350"/>
                </a:cubicBezTo>
                <a:cubicBezTo>
                  <a:pt x="67780" y="4054"/>
                  <a:pt x="50800" y="0"/>
                  <a:pt x="50800" y="0"/>
                </a:cubicBezTo>
                <a:cubicBezTo>
                  <a:pt x="47625" y="1058"/>
                  <a:pt x="43642" y="808"/>
                  <a:pt x="41275" y="3175"/>
                </a:cubicBezTo>
                <a:cubicBezTo>
                  <a:pt x="38908" y="5542"/>
                  <a:pt x="39597" y="9707"/>
                  <a:pt x="38100" y="12700"/>
                </a:cubicBezTo>
                <a:cubicBezTo>
                  <a:pt x="36393" y="16113"/>
                  <a:pt x="34622" y="19712"/>
                  <a:pt x="31750" y="22225"/>
                </a:cubicBezTo>
                <a:cubicBezTo>
                  <a:pt x="26007" y="27251"/>
                  <a:pt x="19050" y="30692"/>
                  <a:pt x="12700" y="34925"/>
                </a:cubicBezTo>
                <a:lnTo>
                  <a:pt x="3175" y="41275"/>
                </a:lnTo>
                <a:cubicBezTo>
                  <a:pt x="2117" y="44450"/>
                  <a:pt x="0" y="47453"/>
                  <a:pt x="0" y="50800"/>
                </a:cubicBezTo>
                <a:cubicBezTo>
                  <a:pt x="0" y="58284"/>
                  <a:pt x="489" y="66040"/>
                  <a:pt x="3175" y="73025"/>
                </a:cubicBezTo>
                <a:cubicBezTo>
                  <a:pt x="5915" y="80148"/>
                  <a:pt x="11642" y="85725"/>
                  <a:pt x="15875" y="92075"/>
                </a:cubicBezTo>
                <a:lnTo>
                  <a:pt x="22225" y="101600"/>
                </a:lnTo>
                <a:cubicBezTo>
                  <a:pt x="24342" y="104775"/>
                  <a:pt x="27368" y="107505"/>
                  <a:pt x="28575" y="111125"/>
                </a:cubicBezTo>
                <a:lnTo>
                  <a:pt x="31750" y="120650"/>
                </a:lnTo>
                <a:cubicBezTo>
                  <a:pt x="32808" y="117475"/>
                  <a:pt x="32834" y="113738"/>
                  <a:pt x="34925" y="111125"/>
                </a:cubicBezTo>
                <a:cubicBezTo>
                  <a:pt x="37309" y="108145"/>
                  <a:pt x="41037" y="106482"/>
                  <a:pt x="44450" y="104775"/>
                </a:cubicBezTo>
                <a:cubicBezTo>
                  <a:pt x="61015" y="96492"/>
                  <a:pt x="104796" y="98611"/>
                  <a:pt x="107950" y="98425"/>
                </a:cubicBezTo>
                <a:cubicBezTo>
                  <a:pt x="119236" y="90901"/>
                  <a:pt x="114829" y="70379"/>
                  <a:pt x="114300" y="63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5" name="Freeform 24">
            <a:hlinkClick r:id="rId4" action="ppaction://hlinksldjump"/>
            <a:extLst>
              <a:ext uri="{FF2B5EF4-FFF2-40B4-BE49-F238E27FC236}">
                <a16:creationId xmlns:a16="http://schemas.microsoft.com/office/drawing/2014/main" id="{61C778AA-AC28-F54D-8412-F465BAE0689F}"/>
              </a:ext>
            </a:extLst>
          </p:cNvPr>
          <p:cNvSpPr/>
          <p:nvPr/>
        </p:nvSpPr>
        <p:spPr>
          <a:xfrm>
            <a:off x="1336675" y="6299092"/>
            <a:ext cx="95449" cy="66901"/>
          </a:xfrm>
          <a:custGeom>
            <a:avLst/>
            <a:gdLst>
              <a:gd name="connsiteX0" fmla="*/ 6350 w 95449"/>
              <a:gd name="connsiteY0" fmla="*/ 66675 h 66901"/>
              <a:gd name="connsiteX1" fmla="*/ 22225 w 95449"/>
              <a:gd name="connsiteY1" fmla="*/ 63500 h 66901"/>
              <a:gd name="connsiteX2" fmla="*/ 31750 w 95449"/>
              <a:gd name="connsiteY2" fmla="*/ 60325 h 66901"/>
              <a:gd name="connsiteX3" fmla="*/ 60325 w 95449"/>
              <a:gd name="connsiteY3" fmla="*/ 57150 h 66901"/>
              <a:gd name="connsiteX4" fmla="*/ 82550 w 95449"/>
              <a:gd name="connsiteY4" fmla="*/ 50800 h 66901"/>
              <a:gd name="connsiteX5" fmla="*/ 92075 w 95449"/>
              <a:gd name="connsiteY5" fmla="*/ 41275 h 66901"/>
              <a:gd name="connsiteX6" fmla="*/ 88900 w 95449"/>
              <a:gd name="connsiteY6" fmla="*/ 22225 h 66901"/>
              <a:gd name="connsiteX7" fmla="*/ 85725 w 95449"/>
              <a:gd name="connsiteY7" fmla="*/ 0 h 66901"/>
              <a:gd name="connsiteX8" fmla="*/ 76200 w 95449"/>
              <a:gd name="connsiteY8" fmla="*/ 9525 h 66901"/>
              <a:gd name="connsiteX9" fmla="*/ 66675 w 95449"/>
              <a:gd name="connsiteY9" fmla="*/ 12700 h 66901"/>
              <a:gd name="connsiteX10" fmla="*/ 38100 w 95449"/>
              <a:gd name="connsiteY10" fmla="*/ 6350 h 66901"/>
              <a:gd name="connsiteX11" fmla="*/ 12700 w 95449"/>
              <a:gd name="connsiteY11" fmla="*/ 9525 h 66901"/>
              <a:gd name="connsiteX12" fmla="*/ 6350 w 95449"/>
              <a:gd name="connsiteY12" fmla="*/ 19050 h 66901"/>
              <a:gd name="connsiteX13" fmla="*/ 3175 w 95449"/>
              <a:gd name="connsiteY13" fmla="*/ 38100 h 66901"/>
              <a:gd name="connsiteX14" fmla="*/ 0 w 95449"/>
              <a:gd name="connsiteY14" fmla="*/ 47625 h 66901"/>
              <a:gd name="connsiteX15" fmla="*/ 3175 w 95449"/>
              <a:gd name="connsiteY15" fmla="*/ 57150 h 66901"/>
              <a:gd name="connsiteX16" fmla="*/ 6350 w 95449"/>
              <a:gd name="connsiteY16" fmla="*/ 66675 h 6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5449" h="66901">
                <a:moveTo>
                  <a:pt x="6350" y="66675"/>
                </a:moveTo>
                <a:cubicBezTo>
                  <a:pt x="9525" y="67733"/>
                  <a:pt x="16990" y="64809"/>
                  <a:pt x="22225" y="63500"/>
                </a:cubicBezTo>
                <a:cubicBezTo>
                  <a:pt x="25472" y="62688"/>
                  <a:pt x="28449" y="60875"/>
                  <a:pt x="31750" y="60325"/>
                </a:cubicBezTo>
                <a:cubicBezTo>
                  <a:pt x="41203" y="58749"/>
                  <a:pt x="50800" y="58208"/>
                  <a:pt x="60325" y="57150"/>
                </a:cubicBezTo>
                <a:cubicBezTo>
                  <a:pt x="62019" y="56727"/>
                  <a:pt x="79817" y="52622"/>
                  <a:pt x="82550" y="50800"/>
                </a:cubicBezTo>
                <a:cubicBezTo>
                  <a:pt x="86286" y="48309"/>
                  <a:pt x="88900" y="44450"/>
                  <a:pt x="92075" y="41275"/>
                </a:cubicBezTo>
                <a:cubicBezTo>
                  <a:pt x="98540" y="21879"/>
                  <a:pt x="94731" y="41661"/>
                  <a:pt x="88900" y="22225"/>
                </a:cubicBezTo>
                <a:cubicBezTo>
                  <a:pt x="86750" y="15057"/>
                  <a:pt x="86783" y="7408"/>
                  <a:pt x="85725" y="0"/>
                </a:cubicBezTo>
                <a:cubicBezTo>
                  <a:pt x="82550" y="3175"/>
                  <a:pt x="79936" y="7034"/>
                  <a:pt x="76200" y="9525"/>
                </a:cubicBezTo>
                <a:cubicBezTo>
                  <a:pt x="73415" y="11381"/>
                  <a:pt x="70022" y="12700"/>
                  <a:pt x="66675" y="12700"/>
                </a:cubicBezTo>
                <a:cubicBezTo>
                  <a:pt x="55499" y="12700"/>
                  <a:pt x="47922" y="9624"/>
                  <a:pt x="38100" y="6350"/>
                </a:cubicBezTo>
                <a:cubicBezTo>
                  <a:pt x="29633" y="7408"/>
                  <a:pt x="20622" y="6356"/>
                  <a:pt x="12700" y="9525"/>
                </a:cubicBezTo>
                <a:cubicBezTo>
                  <a:pt x="9157" y="10942"/>
                  <a:pt x="7557" y="15430"/>
                  <a:pt x="6350" y="19050"/>
                </a:cubicBezTo>
                <a:cubicBezTo>
                  <a:pt x="4314" y="25157"/>
                  <a:pt x="4572" y="31816"/>
                  <a:pt x="3175" y="38100"/>
                </a:cubicBezTo>
                <a:cubicBezTo>
                  <a:pt x="2449" y="41367"/>
                  <a:pt x="1058" y="44450"/>
                  <a:pt x="0" y="47625"/>
                </a:cubicBezTo>
                <a:cubicBezTo>
                  <a:pt x="1058" y="50800"/>
                  <a:pt x="808" y="54783"/>
                  <a:pt x="3175" y="57150"/>
                </a:cubicBezTo>
                <a:cubicBezTo>
                  <a:pt x="7019" y="60994"/>
                  <a:pt x="3175" y="65617"/>
                  <a:pt x="6350" y="666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6" name="Freeform 25">
            <a:hlinkClick r:id="rId9" action="ppaction://hlinksldjump"/>
            <a:extLst>
              <a:ext uri="{FF2B5EF4-FFF2-40B4-BE49-F238E27FC236}">
                <a16:creationId xmlns:a16="http://schemas.microsoft.com/office/drawing/2014/main" id="{3FE5776B-1667-2440-9674-CAA7E1E00FC1}"/>
              </a:ext>
            </a:extLst>
          </p:cNvPr>
          <p:cNvSpPr/>
          <p:nvPr/>
        </p:nvSpPr>
        <p:spPr>
          <a:xfrm>
            <a:off x="1069888" y="6308617"/>
            <a:ext cx="271564" cy="196850"/>
          </a:xfrm>
          <a:custGeom>
            <a:avLst/>
            <a:gdLst>
              <a:gd name="connsiteX0" fmla="*/ 269962 w 271564"/>
              <a:gd name="connsiteY0" fmla="*/ 136525 h 196850"/>
              <a:gd name="connsiteX1" fmla="*/ 266787 w 271564"/>
              <a:gd name="connsiteY1" fmla="*/ 120650 h 196850"/>
              <a:gd name="connsiteX2" fmla="*/ 263612 w 271564"/>
              <a:gd name="connsiteY2" fmla="*/ 111125 h 196850"/>
              <a:gd name="connsiteX3" fmla="*/ 269962 w 271564"/>
              <a:gd name="connsiteY3" fmla="*/ 85725 h 196850"/>
              <a:gd name="connsiteX4" fmla="*/ 260437 w 271564"/>
              <a:gd name="connsiteY4" fmla="*/ 66675 h 196850"/>
              <a:gd name="connsiteX5" fmla="*/ 244562 w 271564"/>
              <a:gd name="connsiteY5" fmla="*/ 47625 h 196850"/>
              <a:gd name="connsiteX6" fmla="*/ 241387 w 271564"/>
              <a:gd name="connsiteY6" fmla="*/ 38100 h 196850"/>
              <a:gd name="connsiteX7" fmla="*/ 238212 w 271564"/>
              <a:gd name="connsiteY7" fmla="*/ 19050 h 196850"/>
              <a:gd name="connsiteX8" fmla="*/ 200112 w 271564"/>
              <a:gd name="connsiteY8" fmla="*/ 15875 h 196850"/>
              <a:gd name="connsiteX9" fmla="*/ 168362 w 271564"/>
              <a:gd name="connsiteY9" fmla="*/ 9525 h 196850"/>
              <a:gd name="connsiteX10" fmla="*/ 149312 w 271564"/>
              <a:gd name="connsiteY10" fmla="*/ 3175 h 196850"/>
              <a:gd name="connsiteX11" fmla="*/ 139787 w 271564"/>
              <a:gd name="connsiteY11" fmla="*/ 0 h 196850"/>
              <a:gd name="connsiteX12" fmla="*/ 111212 w 271564"/>
              <a:gd name="connsiteY12" fmla="*/ 9525 h 196850"/>
              <a:gd name="connsiteX13" fmla="*/ 101687 w 271564"/>
              <a:gd name="connsiteY13" fmla="*/ 12700 h 196850"/>
              <a:gd name="connsiteX14" fmla="*/ 95337 w 271564"/>
              <a:gd name="connsiteY14" fmla="*/ 22225 h 196850"/>
              <a:gd name="connsiteX15" fmla="*/ 85812 w 271564"/>
              <a:gd name="connsiteY15" fmla="*/ 53975 h 196850"/>
              <a:gd name="connsiteX16" fmla="*/ 66762 w 271564"/>
              <a:gd name="connsiteY16" fmla="*/ 63500 h 196850"/>
              <a:gd name="connsiteX17" fmla="*/ 57237 w 271564"/>
              <a:gd name="connsiteY17" fmla="*/ 69850 h 196850"/>
              <a:gd name="connsiteX18" fmla="*/ 44537 w 271564"/>
              <a:gd name="connsiteY18" fmla="*/ 76200 h 196850"/>
              <a:gd name="connsiteX19" fmla="*/ 25487 w 271564"/>
              <a:gd name="connsiteY19" fmla="*/ 88900 h 196850"/>
              <a:gd name="connsiteX20" fmla="*/ 15962 w 271564"/>
              <a:gd name="connsiteY20" fmla="*/ 95250 h 196850"/>
              <a:gd name="connsiteX21" fmla="*/ 6437 w 271564"/>
              <a:gd name="connsiteY21" fmla="*/ 104775 h 196850"/>
              <a:gd name="connsiteX22" fmla="*/ 3262 w 271564"/>
              <a:gd name="connsiteY22" fmla="*/ 136525 h 196850"/>
              <a:gd name="connsiteX23" fmla="*/ 12787 w 271564"/>
              <a:gd name="connsiteY23" fmla="*/ 146050 h 196850"/>
              <a:gd name="connsiteX24" fmla="*/ 41362 w 271564"/>
              <a:gd name="connsiteY24" fmla="*/ 155575 h 196850"/>
              <a:gd name="connsiteX25" fmla="*/ 50887 w 271564"/>
              <a:gd name="connsiteY25" fmla="*/ 158750 h 196850"/>
              <a:gd name="connsiteX26" fmla="*/ 60412 w 271564"/>
              <a:gd name="connsiteY26" fmla="*/ 161925 h 196850"/>
              <a:gd name="connsiteX27" fmla="*/ 69937 w 271564"/>
              <a:gd name="connsiteY27" fmla="*/ 180975 h 196850"/>
              <a:gd name="connsiteX28" fmla="*/ 79462 w 271564"/>
              <a:gd name="connsiteY28" fmla="*/ 184150 h 196850"/>
              <a:gd name="connsiteX29" fmla="*/ 88987 w 271564"/>
              <a:gd name="connsiteY29" fmla="*/ 190500 h 196850"/>
              <a:gd name="connsiteX30" fmla="*/ 108037 w 271564"/>
              <a:gd name="connsiteY30" fmla="*/ 196850 h 196850"/>
              <a:gd name="connsiteX31" fmla="*/ 130262 w 271564"/>
              <a:gd name="connsiteY31" fmla="*/ 193675 h 196850"/>
              <a:gd name="connsiteX32" fmla="*/ 231862 w 271564"/>
              <a:gd name="connsiteY32" fmla="*/ 184150 h 196850"/>
              <a:gd name="connsiteX33" fmla="*/ 235037 w 271564"/>
              <a:gd name="connsiteY33" fmla="*/ 174625 h 196850"/>
              <a:gd name="connsiteX34" fmla="*/ 250912 w 271564"/>
              <a:gd name="connsiteY34" fmla="*/ 158750 h 196850"/>
              <a:gd name="connsiteX35" fmla="*/ 269962 w 271564"/>
              <a:gd name="connsiteY35" fmla="*/ 152400 h 196850"/>
              <a:gd name="connsiteX36" fmla="*/ 269962 w 271564"/>
              <a:gd name="connsiteY36" fmla="*/ 136525 h 19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71564" h="196850">
                <a:moveTo>
                  <a:pt x="269962" y="136525"/>
                </a:moveTo>
                <a:cubicBezTo>
                  <a:pt x="269433" y="131233"/>
                  <a:pt x="268096" y="125885"/>
                  <a:pt x="266787" y="120650"/>
                </a:cubicBezTo>
                <a:cubicBezTo>
                  <a:pt x="265975" y="117403"/>
                  <a:pt x="263612" y="114472"/>
                  <a:pt x="263612" y="111125"/>
                </a:cubicBezTo>
                <a:cubicBezTo>
                  <a:pt x="263612" y="103462"/>
                  <a:pt x="267457" y="93241"/>
                  <a:pt x="269962" y="85725"/>
                </a:cubicBezTo>
                <a:cubicBezTo>
                  <a:pt x="266780" y="76179"/>
                  <a:pt x="267276" y="74881"/>
                  <a:pt x="260437" y="66675"/>
                </a:cubicBezTo>
                <a:cubicBezTo>
                  <a:pt x="251660" y="56142"/>
                  <a:pt x="250474" y="59449"/>
                  <a:pt x="244562" y="47625"/>
                </a:cubicBezTo>
                <a:cubicBezTo>
                  <a:pt x="243065" y="44632"/>
                  <a:pt x="242113" y="41367"/>
                  <a:pt x="241387" y="38100"/>
                </a:cubicBezTo>
                <a:cubicBezTo>
                  <a:pt x="239990" y="31816"/>
                  <a:pt x="243880" y="22102"/>
                  <a:pt x="238212" y="19050"/>
                </a:cubicBezTo>
                <a:cubicBezTo>
                  <a:pt x="226991" y="13008"/>
                  <a:pt x="212812" y="16933"/>
                  <a:pt x="200112" y="15875"/>
                </a:cubicBezTo>
                <a:cubicBezTo>
                  <a:pt x="189529" y="13758"/>
                  <a:pt x="178601" y="12938"/>
                  <a:pt x="168362" y="9525"/>
                </a:cubicBezTo>
                <a:lnTo>
                  <a:pt x="149312" y="3175"/>
                </a:lnTo>
                <a:lnTo>
                  <a:pt x="139787" y="0"/>
                </a:lnTo>
                <a:lnTo>
                  <a:pt x="111212" y="9525"/>
                </a:lnTo>
                <a:lnTo>
                  <a:pt x="101687" y="12700"/>
                </a:lnTo>
                <a:cubicBezTo>
                  <a:pt x="99570" y="15875"/>
                  <a:pt x="96433" y="18570"/>
                  <a:pt x="95337" y="22225"/>
                </a:cubicBezTo>
                <a:cubicBezTo>
                  <a:pt x="90198" y="39355"/>
                  <a:pt x="97039" y="42748"/>
                  <a:pt x="85812" y="53975"/>
                </a:cubicBezTo>
                <a:cubicBezTo>
                  <a:pt x="76713" y="63074"/>
                  <a:pt x="77091" y="58335"/>
                  <a:pt x="66762" y="63500"/>
                </a:cubicBezTo>
                <a:cubicBezTo>
                  <a:pt x="63349" y="65207"/>
                  <a:pt x="60550" y="67957"/>
                  <a:pt x="57237" y="69850"/>
                </a:cubicBezTo>
                <a:cubicBezTo>
                  <a:pt x="53128" y="72198"/>
                  <a:pt x="48596" y="73765"/>
                  <a:pt x="44537" y="76200"/>
                </a:cubicBezTo>
                <a:cubicBezTo>
                  <a:pt x="37993" y="80127"/>
                  <a:pt x="31837" y="84667"/>
                  <a:pt x="25487" y="88900"/>
                </a:cubicBezTo>
                <a:cubicBezTo>
                  <a:pt x="22312" y="91017"/>
                  <a:pt x="18660" y="92552"/>
                  <a:pt x="15962" y="95250"/>
                </a:cubicBezTo>
                <a:lnTo>
                  <a:pt x="6437" y="104775"/>
                </a:lnTo>
                <a:cubicBezTo>
                  <a:pt x="2194" y="117505"/>
                  <a:pt x="-3809" y="124150"/>
                  <a:pt x="3262" y="136525"/>
                </a:cubicBezTo>
                <a:cubicBezTo>
                  <a:pt x="5490" y="140424"/>
                  <a:pt x="8862" y="143869"/>
                  <a:pt x="12787" y="146050"/>
                </a:cubicBezTo>
                <a:lnTo>
                  <a:pt x="41362" y="155575"/>
                </a:lnTo>
                <a:lnTo>
                  <a:pt x="50887" y="158750"/>
                </a:lnTo>
                <a:lnTo>
                  <a:pt x="60412" y="161925"/>
                </a:lnTo>
                <a:cubicBezTo>
                  <a:pt x="62504" y="168200"/>
                  <a:pt x="64342" y="176499"/>
                  <a:pt x="69937" y="180975"/>
                </a:cubicBezTo>
                <a:cubicBezTo>
                  <a:pt x="72550" y="183066"/>
                  <a:pt x="76469" y="182653"/>
                  <a:pt x="79462" y="184150"/>
                </a:cubicBezTo>
                <a:cubicBezTo>
                  <a:pt x="82875" y="185857"/>
                  <a:pt x="85500" y="188950"/>
                  <a:pt x="88987" y="190500"/>
                </a:cubicBezTo>
                <a:cubicBezTo>
                  <a:pt x="95104" y="193218"/>
                  <a:pt x="108037" y="196850"/>
                  <a:pt x="108037" y="196850"/>
                </a:cubicBezTo>
                <a:cubicBezTo>
                  <a:pt x="115445" y="195792"/>
                  <a:pt x="122790" y="194090"/>
                  <a:pt x="130262" y="193675"/>
                </a:cubicBezTo>
                <a:cubicBezTo>
                  <a:pt x="229457" y="188164"/>
                  <a:pt x="196374" y="207809"/>
                  <a:pt x="231862" y="184150"/>
                </a:cubicBezTo>
                <a:cubicBezTo>
                  <a:pt x="232920" y="180975"/>
                  <a:pt x="233540" y="177618"/>
                  <a:pt x="235037" y="174625"/>
                </a:cubicBezTo>
                <a:cubicBezTo>
                  <a:pt x="238968" y="166763"/>
                  <a:pt x="242748" y="162379"/>
                  <a:pt x="250912" y="158750"/>
                </a:cubicBezTo>
                <a:cubicBezTo>
                  <a:pt x="257029" y="156032"/>
                  <a:pt x="269962" y="152400"/>
                  <a:pt x="269962" y="152400"/>
                </a:cubicBezTo>
                <a:cubicBezTo>
                  <a:pt x="273287" y="129127"/>
                  <a:pt x="270491" y="141817"/>
                  <a:pt x="269962" y="1365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7" name="Freeform 26">
            <a:hlinkClick r:id="rId6" action="ppaction://hlinksldjump"/>
            <a:extLst>
              <a:ext uri="{FF2B5EF4-FFF2-40B4-BE49-F238E27FC236}">
                <a16:creationId xmlns:a16="http://schemas.microsoft.com/office/drawing/2014/main" id="{65C5D4C2-FABE-AA4E-9C96-8B755378E11A}"/>
              </a:ext>
            </a:extLst>
          </p:cNvPr>
          <p:cNvSpPr/>
          <p:nvPr/>
        </p:nvSpPr>
        <p:spPr>
          <a:xfrm>
            <a:off x="1326874" y="6435617"/>
            <a:ext cx="257995" cy="190535"/>
          </a:xfrm>
          <a:custGeom>
            <a:avLst/>
            <a:gdLst>
              <a:gd name="connsiteX0" fmla="*/ 60601 w 257995"/>
              <a:gd name="connsiteY0" fmla="*/ 190500 h 190535"/>
              <a:gd name="connsiteX1" fmla="*/ 35201 w 257995"/>
              <a:gd name="connsiteY1" fmla="*/ 171450 h 190535"/>
              <a:gd name="connsiteX2" fmla="*/ 12976 w 257995"/>
              <a:gd name="connsiteY2" fmla="*/ 165100 h 190535"/>
              <a:gd name="connsiteX3" fmla="*/ 3451 w 257995"/>
              <a:gd name="connsiteY3" fmla="*/ 158750 h 190535"/>
              <a:gd name="connsiteX4" fmla="*/ 3451 w 257995"/>
              <a:gd name="connsiteY4" fmla="*/ 120650 h 190535"/>
              <a:gd name="connsiteX5" fmla="*/ 9801 w 257995"/>
              <a:gd name="connsiteY5" fmla="*/ 111125 h 190535"/>
              <a:gd name="connsiteX6" fmla="*/ 28851 w 257995"/>
              <a:gd name="connsiteY6" fmla="*/ 104775 h 190535"/>
              <a:gd name="connsiteX7" fmla="*/ 38376 w 257995"/>
              <a:gd name="connsiteY7" fmla="*/ 98425 h 190535"/>
              <a:gd name="connsiteX8" fmla="*/ 47901 w 257995"/>
              <a:gd name="connsiteY8" fmla="*/ 88900 h 190535"/>
              <a:gd name="connsiteX9" fmla="*/ 57426 w 257995"/>
              <a:gd name="connsiteY9" fmla="*/ 85725 h 190535"/>
              <a:gd name="connsiteX10" fmla="*/ 60601 w 257995"/>
              <a:gd name="connsiteY10" fmla="*/ 76200 h 190535"/>
              <a:gd name="connsiteX11" fmla="*/ 120926 w 257995"/>
              <a:gd name="connsiteY11" fmla="*/ 66675 h 190535"/>
              <a:gd name="connsiteX12" fmla="*/ 143151 w 257995"/>
              <a:gd name="connsiteY12" fmla="*/ 60325 h 190535"/>
              <a:gd name="connsiteX13" fmla="*/ 155851 w 257995"/>
              <a:gd name="connsiteY13" fmla="*/ 41275 h 190535"/>
              <a:gd name="connsiteX14" fmla="*/ 162201 w 257995"/>
              <a:gd name="connsiteY14" fmla="*/ 31750 h 190535"/>
              <a:gd name="connsiteX15" fmla="*/ 181251 w 257995"/>
              <a:gd name="connsiteY15" fmla="*/ 25400 h 190535"/>
              <a:gd name="connsiteX16" fmla="*/ 193951 w 257995"/>
              <a:gd name="connsiteY16" fmla="*/ 22225 h 190535"/>
              <a:gd name="connsiteX17" fmla="*/ 213001 w 257995"/>
              <a:gd name="connsiteY17" fmla="*/ 15875 h 190535"/>
              <a:gd name="connsiteX18" fmla="*/ 222526 w 257995"/>
              <a:gd name="connsiteY18" fmla="*/ 12700 h 190535"/>
              <a:gd name="connsiteX19" fmla="*/ 232051 w 257995"/>
              <a:gd name="connsiteY19" fmla="*/ 9525 h 190535"/>
              <a:gd name="connsiteX20" fmla="*/ 251101 w 257995"/>
              <a:gd name="connsiteY20" fmla="*/ 0 h 190535"/>
              <a:gd name="connsiteX21" fmla="*/ 257451 w 257995"/>
              <a:gd name="connsiteY21" fmla="*/ 9525 h 190535"/>
              <a:gd name="connsiteX22" fmla="*/ 247926 w 257995"/>
              <a:gd name="connsiteY22" fmla="*/ 57150 h 190535"/>
              <a:gd name="connsiteX23" fmla="*/ 228876 w 257995"/>
              <a:gd name="connsiteY23" fmla="*/ 69850 h 190535"/>
              <a:gd name="connsiteX24" fmla="*/ 219351 w 257995"/>
              <a:gd name="connsiteY24" fmla="*/ 76200 h 190535"/>
              <a:gd name="connsiteX25" fmla="*/ 209826 w 257995"/>
              <a:gd name="connsiteY25" fmla="*/ 82550 h 190535"/>
              <a:gd name="connsiteX26" fmla="*/ 181251 w 257995"/>
              <a:gd name="connsiteY26" fmla="*/ 104775 h 190535"/>
              <a:gd name="connsiteX27" fmla="*/ 171726 w 257995"/>
              <a:gd name="connsiteY27" fmla="*/ 111125 h 190535"/>
              <a:gd name="connsiteX28" fmla="*/ 152676 w 257995"/>
              <a:gd name="connsiteY28" fmla="*/ 117475 h 190535"/>
              <a:gd name="connsiteX29" fmla="*/ 133626 w 257995"/>
              <a:gd name="connsiteY29" fmla="*/ 130175 h 190535"/>
              <a:gd name="connsiteX30" fmla="*/ 124101 w 257995"/>
              <a:gd name="connsiteY30" fmla="*/ 136525 h 190535"/>
              <a:gd name="connsiteX31" fmla="*/ 105051 w 257995"/>
              <a:gd name="connsiteY31" fmla="*/ 149225 h 190535"/>
              <a:gd name="connsiteX32" fmla="*/ 86001 w 257995"/>
              <a:gd name="connsiteY32" fmla="*/ 161925 h 190535"/>
              <a:gd name="connsiteX33" fmla="*/ 76476 w 257995"/>
              <a:gd name="connsiteY33" fmla="*/ 171450 h 190535"/>
              <a:gd name="connsiteX34" fmla="*/ 66951 w 257995"/>
              <a:gd name="connsiteY34" fmla="*/ 174625 h 190535"/>
              <a:gd name="connsiteX35" fmla="*/ 60601 w 257995"/>
              <a:gd name="connsiteY35" fmla="*/ 190500 h 19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57995" h="190535">
                <a:moveTo>
                  <a:pt x="60601" y="190500"/>
                </a:moveTo>
                <a:cubicBezTo>
                  <a:pt x="55309" y="189971"/>
                  <a:pt x="40644" y="173783"/>
                  <a:pt x="35201" y="171450"/>
                </a:cubicBezTo>
                <a:cubicBezTo>
                  <a:pt x="20959" y="165346"/>
                  <a:pt x="25333" y="171279"/>
                  <a:pt x="12976" y="165100"/>
                </a:cubicBezTo>
                <a:cubicBezTo>
                  <a:pt x="9563" y="163393"/>
                  <a:pt x="6626" y="160867"/>
                  <a:pt x="3451" y="158750"/>
                </a:cubicBezTo>
                <a:cubicBezTo>
                  <a:pt x="58" y="141784"/>
                  <a:pt x="-2220" y="139553"/>
                  <a:pt x="3451" y="120650"/>
                </a:cubicBezTo>
                <a:cubicBezTo>
                  <a:pt x="4547" y="116995"/>
                  <a:pt x="6565" y="113147"/>
                  <a:pt x="9801" y="111125"/>
                </a:cubicBezTo>
                <a:cubicBezTo>
                  <a:pt x="15477" y="107577"/>
                  <a:pt x="23282" y="108488"/>
                  <a:pt x="28851" y="104775"/>
                </a:cubicBezTo>
                <a:cubicBezTo>
                  <a:pt x="32026" y="102658"/>
                  <a:pt x="35445" y="100868"/>
                  <a:pt x="38376" y="98425"/>
                </a:cubicBezTo>
                <a:cubicBezTo>
                  <a:pt x="41825" y="95550"/>
                  <a:pt x="44165" y="91391"/>
                  <a:pt x="47901" y="88900"/>
                </a:cubicBezTo>
                <a:cubicBezTo>
                  <a:pt x="50686" y="87044"/>
                  <a:pt x="54251" y="86783"/>
                  <a:pt x="57426" y="85725"/>
                </a:cubicBezTo>
                <a:cubicBezTo>
                  <a:pt x="58484" y="82550"/>
                  <a:pt x="58510" y="78813"/>
                  <a:pt x="60601" y="76200"/>
                </a:cubicBezTo>
                <a:cubicBezTo>
                  <a:pt x="72629" y="61165"/>
                  <a:pt x="117954" y="66861"/>
                  <a:pt x="120926" y="66675"/>
                </a:cubicBezTo>
                <a:cubicBezTo>
                  <a:pt x="121036" y="66648"/>
                  <a:pt x="141633" y="61843"/>
                  <a:pt x="143151" y="60325"/>
                </a:cubicBezTo>
                <a:cubicBezTo>
                  <a:pt x="148547" y="54929"/>
                  <a:pt x="151618" y="47625"/>
                  <a:pt x="155851" y="41275"/>
                </a:cubicBezTo>
                <a:cubicBezTo>
                  <a:pt x="157968" y="38100"/>
                  <a:pt x="158581" y="32957"/>
                  <a:pt x="162201" y="31750"/>
                </a:cubicBezTo>
                <a:cubicBezTo>
                  <a:pt x="168551" y="29633"/>
                  <a:pt x="174757" y="27023"/>
                  <a:pt x="181251" y="25400"/>
                </a:cubicBezTo>
                <a:cubicBezTo>
                  <a:pt x="185484" y="24342"/>
                  <a:pt x="189771" y="23479"/>
                  <a:pt x="193951" y="22225"/>
                </a:cubicBezTo>
                <a:cubicBezTo>
                  <a:pt x="200362" y="20302"/>
                  <a:pt x="206651" y="17992"/>
                  <a:pt x="213001" y="15875"/>
                </a:cubicBezTo>
                <a:lnTo>
                  <a:pt x="222526" y="12700"/>
                </a:lnTo>
                <a:cubicBezTo>
                  <a:pt x="225701" y="11642"/>
                  <a:pt x="229266" y="11381"/>
                  <a:pt x="232051" y="9525"/>
                </a:cubicBezTo>
                <a:cubicBezTo>
                  <a:pt x="244361" y="1319"/>
                  <a:pt x="237956" y="4382"/>
                  <a:pt x="251101" y="0"/>
                </a:cubicBezTo>
                <a:cubicBezTo>
                  <a:pt x="253218" y="3175"/>
                  <a:pt x="257197" y="5718"/>
                  <a:pt x="257451" y="9525"/>
                </a:cubicBezTo>
                <a:cubicBezTo>
                  <a:pt x="258134" y="19765"/>
                  <a:pt x="260095" y="46502"/>
                  <a:pt x="247926" y="57150"/>
                </a:cubicBezTo>
                <a:cubicBezTo>
                  <a:pt x="242183" y="62176"/>
                  <a:pt x="235226" y="65617"/>
                  <a:pt x="228876" y="69850"/>
                </a:cubicBezTo>
                <a:lnTo>
                  <a:pt x="219351" y="76200"/>
                </a:lnTo>
                <a:cubicBezTo>
                  <a:pt x="216176" y="78317"/>
                  <a:pt x="212524" y="79852"/>
                  <a:pt x="209826" y="82550"/>
                </a:cubicBezTo>
                <a:cubicBezTo>
                  <a:pt x="194905" y="97471"/>
                  <a:pt x="204037" y="89584"/>
                  <a:pt x="181251" y="104775"/>
                </a:cubicBezTo>
                <a:cubicBezTo>
                  <a:pt x="178076" y="106892"/>
                  <a:pt x="175346" y="109918"/>
                  <a:pt x="171726" y="111125"/>
                </a:cubicBezTo>
                <a:cubicBezTo>
                  <a:pt x="165376" y="113242"/>
                  <a:pt x="158245" y="113762"/>
                  <a:pt x="152676" y="117475"/>
                </a:cubicBezTo>
                <a:lnTo>
                  <a:pt x="133626" y="130175"/>
                </a:lnTo>
                <a:cubicBezTo>
                  <a:pt x="130451" y="132292"/>
                  <a:pt x="126799" y="133827"/>
                  <a:pt x="124101" y="136525"/>
                </a:cubicBezTo>
                <a:cubicBezTo>
                  <a:pt x="112209" y="148417"/>
                  <a:pt x="118836" y="144630"/>
                  <a:pt x="105051" y="149225"/>
                </a:cubicBezTo>
                <a:cubicBezTo>
                  <a:pt x="74665" y="179611"/>
                  <a:pt x="113570" y="143545"/>
                  <a:pt x="86001" y="161925"/>
                </a:cubicBezTo>
                <a:cubicBezTo>
                  <a:pt x="82265" y="164416"/>
                  <a:pt x="80212" y="168959"/>
                  <a:pt x="76476" y="171450"/>
                </a:cubicBezTo>
                <a:cubicBezTo>
                  <a:pt x="73691" y="173306"/>
                  <a:pt x="69877" y="173000"/>
                  <a:pt x="66951" y="174625"/>
                </a:cubicBezTo>
                <a:cubicBezTo>
                  <a:pt x="47020" y="185698"/>
                  <a:pt x="65893" y="191029"/>
                  <a:pt x="60601" y="190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8" name="Freeform 27">
            <a:hlinkClick r:id="rId11" action="ppaction://hlinksldjump"/>
            <a:extLst>
              <a:ext uri="{FF2B5EF4-FFF2-40B4-BE49-F238E27FC236}">
                <a16:creationId xmlns:a16="http://schemas.microsoft.com/office/drawing/2014/main" id="{6432AE91-9256-6A46-AB1E-85EDF0B44437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9" name="Freeform 28">
            <a:hlinkClick r:id="rId12" action="ppaction://hlinksldjump"/>
            <a:extLst>
              <a:ext uri="{FF2B5EF4-FFF2-40B4-BE49-F238E27FC236}">
                <a16:creationId xmlns:a16="http://schemas.microsoft.com/office/drawing/2014/main" id="{5DAEEB35-BDE4-194C-8413-3883CD88C586}"/>
              </a:ext>
            </a:extLst>
          </p:cNvPr>
          <p:cNvSpPr/>
          <p:nvPr/>
        </p:nvSpPr>
        <p:spPr>
          <a:xfrm>
            <a:off x="1346093" y="6337300"/>
            <a:ext cx="282793" cy="161925"/>
          </a:xfrm>
          <a:custGeom>
            <a:avLst/>
            <a:gdLst>
              <a:gd name="connsiteX0" fmla="*/ 222357 w 282793"/>
              <a:gd name="connsiteY0" fmla="*/ 41275 h 161925"/>
              <a:gd name="connsiteX1" fmla="*/ 200132 w 282793"/>
              <a:gd name="connsiteY1" fmla="*/ 15875 h 161925"/>
              <a:gd name="connsiteX2" fmla="*/ 193782 w 282793"/>
              <a:gd name="connsiteY2" fmla="*/ 6350 h 161925"/>
              <a:gd name="connsiteX3" fmla="*/ 184257 w 282793"/>
              <a:gd name="connsiteY3" fmla="*/ 0 h 161925"/>
              <a:gd name="connsiteX4" fmla="*/ 162032 w 282793"/>
              <a:gd name="connsiteY4" fmla="*/ 3175 h 161925"/>
              <a:gd name="connsiteX5" fmla="*/ 155682 w 282793"/>
              <a:gd name="connsiteY5" fmla="*/ 12700 h 161925"/>
              <a:gd name="connsiteX6" fmla="*/ 146157 w 282793"/>
              <a:gd name="connsiteY6" fmla="*/ 19050 h 161925"/>
              <a:gd name="connsiteX7" fmla="*/ 123932 w 282793"/>
              <a:gd name="connsiteY7" fmla="*/ 12700 h 161925"/>
              <a:gd name="connsiteX8" fmla="*/ 104882 w 282793"/>
              <a:gd name="connsiteY8" fmla="*/ 3175 h 161925"/>
              <a:gd name="connsiteX9" fmla="*/ 57257 w 282793"/>
              <a:gd name="connsiteY9" fmla="*/ 12700 h 161925"/>
              <a:gd name="connsiteX10" fmla="*/ 47732 w 282793"/>
              <a:gd name="connsiteY10" fmla="*/ 15875 h 161925"/>
              <a:gd name="connsiteX11" fmla="*/ 35032 w 282793"/>
              <a:gd name="connsiteY11" fmla="*/ 19050 h 161925"/>
              <a:gd name="connsiteX12" fmla="*/ 25507 w 282793"/>
              <a:gd name="connsiteY12" fmla="*/ 38100 h 161925"/>
              <a:gd name="connsiteX13" fmla="*/ 25507 w 282793"/>
              <a:gd name="connsiteY13" fmla="*/ 66675 h 161925"/>
              <a:gd name="connsiteX14" fmla="*/ 28682 w 282793"/>
              <a:gd name="connsiteY14" fmla="*/ 111125 h 161925"/>
              <a:gd name="connsiteX15" fmla="*/ 25507 w 282793"/>
              <a:gd name="connsiteY15" fmla="*/ 123825 h 161925"/>
              <a:gd name="connsiteX16" fmla="*/ 6457 w 282793"/>
              <a:gd name="connsiteY16" fmla="*/ 133350 h 161925"/>
              <a:gd name="connsiteX17" fmla="*/ 107 w 282793"/>
              <a:gd name="connsiteY17" fmla="*/ 142875 h 161925"/>
              <a:gd name="connsiteX18" fmla="*/ 3282 w 282793"/>
              <a:gd name="connsiteY18" fmla="*/ 152400 h 161925"/>
              <a:gd name="connsiteX19" fmla="*/ 22332 w 282793"/>
              <a:gd name="connsiteY19" fmla="*/ 161925 h 161925"/>
              <a:gd name="connsiteX20" fmla="*/ 44557 w 282793"/>
              <a:gd name="connsiteY20" fmla="*/ 136525 h 161925"/>
              <a:gd name="connsiteX21" fmla="*/ 54082 w 282793"/>
              <a:gd name="connsiteY21" fmla="*/ 139700 h 161925"/>
              <a:gd name="connsiteX22" fmla="*/ 66782 w 282793"/>
              <a:gd name="connsiteY22" fmla="*/ 142875 h 161925"/>
              <a:gd name="connsiteX23" fmla="*/ 85832 w 282793"/>
              <a:gd name="connsiteY23" fmla="*/ 149225 h 161925"/>
              <a:gd name="connsiteX24" fmla="*/ 108057 w 282793"/>
              <a:gd name="connsiteY24" fmla="*/ 123825 h 161925"/>
              <a:gd name="connsiteX25" fmla="*/ 111232 w 282793"/>
              <a:gd name="connsiteY25" fmla="*/ 114300 h 161925"/>
              <a:gd name="connsiteX26" fmla="*/ 146157 w 282793"/>
              <a:gd name="connsiteY26" fmla="*/ 111125 h 161925"/>
              <a:gd name="connsiteX27" fmla="*/ 190607 w 282793"/>
              <a:gd name="connsiteY27" fmla="*/ 104775 h 161925"/>
              <a:gd name="connsiteX28" fmla="*/ 203307 w 282793"/>
              <a:gd name="connsiteY28" fmla="*/ 101600 h 161925"/>
              <a:gd name="connsiteX29" fmla="*/ 212832 w 282793"/>
              <a:gd name="connsiteY29" fmla="*/ 95250 h 161925"/>
              <a:gd name="connsiteX30" fmla="*/ 222357 w 282793"/>
              <a:gd name="connsiteY30" fmla="*/ 92075 h 161925"/>
              <a:gd name="connsiteX31" fmla="*/ 266807 w 282793"/>
              <a:gd name="connsiteY31" fmla="*/ 85725 h 161925"/>
              <a:gd name="connsiteX32" fmla="*/ 279507 w 282793"/>
              <a:gd name="connsiteY32" fmla="*/ 82550 h 161925"/>
              <a:gd name="connsiteX33" fmla="*/ 279507 w 282793"/>
              <a:gd name="connsiteY33" fmla="*/ 60325 h 161925"/>
              <a:gd name="connsiteX34" fmla="*/ 247757 w 282793"/>
              <a:gd name="connsiteY34" fmla="*/ 57150 h 161925"/>
              <a:gd name="connsiteX35" fmla="*/ 222357 w 282793"/>
              <a:gd name="connsiteY35" fmla="*/ 4127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82793" h="161925">
                <a:moveTo>
                  <a:pt x="222357" y="41275"/>
                </a:moveTo>
                <a:cubicBezTo>
                  <a:pt x="214419" y="34396"/>
                  <a:pt x="214949" y="38100"/>
                  <a:pt x="200132" y="15875"/>
                </a:cubicBezTo>
                <a:cubicBezTo>
                  <a:pt x="198015" y="12700"/>
                  <a:pt x="196957" y="8467"/>
                  <a:pt x="193782" y="6350"/>
                </a:cubicBezTo>
                <a:lnTo>
                  <a:pt x="184257" y="0"/>
                </a:lnTo>
                <a:cubicBezTo>
                  <a:pt x="176849" y="1058"/>
                  <a:pt x="168871" y="136"/>
                  <a:pt x="162032" y="3175"/>
                </a:cubicBezTo>
                <a:cubicBezTo>
                  <a:pt x="158545" y="4725"/>
                  <a:pt x="158380" y="10002"/>
                  <a:pt x="155682" y="12700"/>
                </a:cubicBezTo>
                <a:cubicBezTo>
                  <a:pt x="152984" y="15398"/>
                  <a:pt x="149332" y="16933"/>
                  <a:pt x="146157" y="19050"/>
                </a:cubicBezTo>
                <a:cubicBezTo>
                  <a:pt x="142088" y="18033"/>
                  <a:pt x="128487" y="14977"/>
                  <a:pt x="123932" y="12700"/>
                </a:cubicBezTo>
                <a:cubicBezTo>
                  <a:pt x="99313" y="390"/>
                  <a:pt x="128823" y="11155"/>
                  <a:pt x="104882" y="3175"/>
                </a:cubicBezTo>
                <a:cubicBezTo>
                  <a:pt x="76740" y="12556"/>
                  <a:pt x="92485" y="8786"/>
                  <a:pt x="57257" y="12700"/>
                </a:cubicBezTo>
                <a:cubicBezTo>
                  <a:pt x="54082" y="13758"/>
                  <a:pt x="50950" y="14956"/>
                  <a:pt x="47732" y="15875"/>
                </a:cubicBezTo>
                <a:cubicBezTo>
                  <a:pt x="43536" y="17074"/>
                  <a:pt x="38663" y="16629"/>
                  <a:pt x="35032" y="19050"/>
                </a:cubicBezTo>
                <a:cubicBezTo>
                  <a:pt x="29756" y="22567"/>
                  <a:pt x="27318" y="32667"/>
                  <a:pt x="25507" y="38100"/>
                </a:cubicBezTo>
                <a:cubicBezTo>
                  <a:pt x="32654" y="59542"/>
                  <a:pt x="25507" y="33148"/>
                  <a:pt x="25507" y="66675"/>
                </a:cubicBezTo>
                <a:cubicBezTo>
                  <a:pt x="25507" y="81529"/>
                  <a:pt x="27624" y="96308"/>
                  <a:pt x="28682" y="111125"/>
                </a:cubicBezTo>
                <a:cubicBezTo>
                  <a:pt x="27624" y="115358"/>
                  <a:pt x="27928" y="120194"/>
                  <a:pt x="25507" y="123825"/>
                </a:cubicBezTo>
                <a:cubicBezTo>
                  <a:pt x="21990" y="129101"/>
                  <a:pt x="11890" y="131539"/>
                  <a:pt x="6457" y="133350"/>
                </a:cubicBezTo>
                <a:cubicBezTo>
                  <a:pt x="4340" y="136525"/>
                  <a:pt x="734" y="139111"/>
                  <a:pt x="107" y="142875"/>
                </a:cubicBezTo>
                <a:cubicBezTo>
                  <a:pt x="-443" y="146176"/>
                  <a:pt x="1191" y="149787"/>
                  <a:pt x="3282" y="152400"/>
                </a:cubicBezTo>
                <a:cubicBezTo>
                  <a:pt x="7758" y="157995"/>
                  <a:pt x="16057" y="159833"/>
                  <a:pt x="22332" y="161925"/>
                </a:cubicBezTo>
                <a:cubicBezTo>
                  <a:pt x="37149" y="139700"/>
                  <a:pt x="28682" y="147108"/>
                  <a:pt x="44557" y="136525"/>
                </a:cubicBezTo>
                <a:cubicBezTo>
                  <a:pt x="47732" y="137583"/>
                  <a:pt x="50864" y="138781"/>
                  <a:pt x="54082" y="139700"/>
                </a:cubicBezTo>
                <a:cubicBezTo>
                  <a:pt x="58278" y="140899"/>
                  <a:pt x="62602" y="141621"/>
                  <a:pt x="66782" y="142875"/>
                </a:cubicBezTo>
                <a:cubicBezTo>
                  <a:pt x="73193" y="144798"/>
                  <a:pt x="85832" y="149225"/>
                  <a:pt x="85832" y="149225"/>
                </a:cubicBezTo>
                <a:cubicBezTo>
                  <a:pt x="96945" y="141817"/>
                  <a:pt x="102765" y="139700"/>
                  <a:pt x="108057" y="123825"/>
                </a:cubicBezTo>
                <a:cubicBezTo>
                  <a:pt x="109115" y="120650"/>
                  <a:pt x="108057" y="115358"/>
                  <a:pt x="111232" y="114300"/>
                </a:cubicBezTo>
                <a:cubicBezTo>
                  <a:pt x="122322" y="110603"/>
                  <a:pt x="134532" y="112349"/>
                  <a:pt x="146157" y="111125"/>
                </a:cubicBezTo>
                <a:cubicBezTo>
                  <a:pt x="158513" y="109824"/>
                  <a:pt x="177801" y="107336"/>
                  <a:pt x="190607" y="104775"/>
                </a:cubicBezTo>
                <a:cubicBezTo>
                  <a:pt x="194886" y="103919"/>
                  <a:pt x="199074" y="102658"/>
                  <a:pt x="203307" y="101600"/>
                </a:cubicBezTo>
                <a:cubicBezTo>
                  <a:pt x="206482" y="99483"/>
                  <a:pt x="209419" y="96957"/>
                  <a:pt x="212832" y="95250"/>
                </a:cubicBezTo>
                <a:cubicBezTo>
                  <a:pt x="215825" y="93753"/>
                  <a:pt x="219139" y="92994"/>
                  <a:pt x="222357" y="92075"/>
                </a:cubicBezTo>
                <a:cubicBezTo>
                  <a:pt x="240949" y="86763"/>
                  <a:pt x="241505" y="88255"/>
                  <a:pt x="266807" y="85725"/>
                </a:cubicBezTo>
                <a:cubicBezTo>
                  <a:pt x="271040" y="84667"/>
                  <a:pt x="276100" y="85276"/>
                  <a:pt x="279507" y="82550"/>
                </a:cubicBezTo>
                <a:cubicBezTo>
                  <a:pt x="283408" y="79429"/>
                  <a:pt x="284346" y="62525"/>
                  <a:pt x="279507" y="60325"/>
                </a:cubicBezTo>
                <a:cubicBezTo>
                  <a:pt x="269824" y="55924"/>
                  <a:pt x="258340" y="58208"/>
                  <a:pt x="247757" y="57150"/>
                </a:cubicBezTo>
                <a:cubicBezTo>
                  <a:pt x="224304" y="41515"/>
                  <a:pt x="230295" y="48154"/>
                  <a:pt x="222357" y="412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0" name="Freeform 29">
            <a:hlinkClick r:id="rId5" action="ppaction://hlinksldjump"/>
            <a:extLst>
              <a:ext uri="{FF2B5EF4-FFF2-40B4-BE49-F238E27FC236}">
                <a16:creationId xmlns:a16="http://schemas.microsoft.com/office/drawing/2014/main" id="{85FDB5D4-D711-AC47-97B3-DBADA20D440A}"/>
              </a:ext>
            </a:extLst>
          </p:cNvPr>
          <p:cNvSpPr/>
          <p:nvPr/>
        </p:nvSpPr>
        <p:spPr>
          <a:xfrm>
            <a:off x="1025253" y="5641975"/>
            <a:ext cx="324973" cy="190586"/>
          </a:xfrm>
          <a:custGeom>
            <a:avLst/>
            <a:gdLst>
              <a:gd name="connsiteX0" fmla="*/ 286022 w 324973"/>
              <a:gd name="connsiteY0" fmla="*/ 190500 h 190586"/>
              <a:gd name="connsiteX1" fmla="*/ 263797 w 324973"/>
              <a:gd name="connsiteY1" fmla="*/ 184150 h 190586"/>
              <a:gd name="connsiteX2" fmla="*/ 241572 w 324973"/>
              <a:gd name="connsiteY2" fmla="*/ 161925 h 190586"/>
              <a:gd name="connsiteX3" fmla="*/ 216172 w 324973"/>
              <a:gd name="connsiteY3" fmla="*/ 139700 h 190586"/>
              <a:gd name="connsiteX4" fmla="*/ 197122 w 324973"/>
              <a:gd name="connsiteY4" fmla="*/ 133350 h 190586"/>
              <a:gd name="connsiteX5" fmla="*/ 187597 w 324973"/>
              <a:gd name="connsiteY5" fmla="*/ 130175 h 190586"/>
              <a:gd name="connsiteX6" fmla="*/ 178072 w 324973"/>
              <a:gd name="connsiteY6" fmla="*/ 133350 h 190586"/>
              <a:gd name="connsiteX7" fmla="*/ 143147 w 324973"/>
              <a:gd name="connsiteY7" fmla="*/ 127000 h 190586"/>
              <a:gd name="connsiteX8" fmla="*/ 136797 w 324973"/>
              <a:gd name="connsiteY8" fmla="*/ 117475 h 190586"/>
              <a:gd name="connsiteX9" fmla="*/ 117747 w 324973"/>
              <a:gd name="connsiteY9" fmla="*/ 111125 h 190586"/>
              <a:gd name="connsiteX10" fmla="*/ 108222 w 324973"/>
              <a:gd name="connsiteY10" fmla="*/ 107950 h 190586"/>
              <a:gd name="connsiteX11" fmla="*/ 98697 w 324973"/>
              <a:gd name="connsiteY11" fmla="*/ 104775 h 190586"/>
              <a:gd name="connsiteX12" fmla="*/ 85997 w 324973"/>
              <a:gd name="connsiteY12" fmla="*/ 101600 h 190586"/>
              <a:gd name="connsiteX13" fmla="*/ 63772 w 324973"/>
              <a:gd name="connsiteY13" fmla="*/ 104775 h 190586"/>
              <a:gd name="connsiteX14" fmla="*/ 54247 w 324973"/>
              <a:gd name="connsiteY14" fmla="*/ 107950 h 190586"/>
              <a:gd name="connsiteX15" fmla="*/ 44722 w 324973"/>
              <a:gd name="connsiteY15" fmla="*/ 104775 h 190586"/>
              <a:gd name="connsiteX16" fmla="*/ 28847 w 324973"/>
              <a:gd name="connsiteY16" fmla="*/ 79375 h 190586"/>
              <a:gd name="connsiteX17" fmla="*/ 22497 w 324973"/>
              <a:gd name="connsiteY17" fmla="*/ 69850 h 190586"/>
              <a:gd name="connsiteX18" fmla="*/ 3447 w 324973"/>
              <a:gd name="connsiteY18" fmla="*/ 57150 h 190586"/>
              <a:gd name="connsiteX19" fmla="*/ 272 w 324973"/>
              <a:gd name="connsiteY19" fmla="*/ 47625 h 190586"/>
              <a:gd name="connsiteX20" fmla="*/ 38372 w 324973"/>
              <a:gd name="connsiteY20" fmla="*/ 44450 h 190586"/>
              <a:gd name="connsiteX21" fmla="*/ 54247 w 324973"/>
              <a:gd name="connsiteY21" fmla="*/ 41275 h 190586"/>
              <a:gd name="connsiteX22" fmla="*/ 66947 w 324973"/>
              <a:gd name="connsiteY22" fmla="*/ 25400 h 190586"/>
              <a:gd name="connsiteX23" fmla="*/ 76472 w 324973"/>
              <a:gd name="connsiteY23" fmla="*/ 6350 h 190586"/>
              <a:gd name="connsiteX24" fmla="*/ 124097 w 324973"/>
              <a:gd name="connsiteY24" fmla="*/ 6350 h 190586"/>
              <a:gd name="connsiteX25" fmla="*/ 149497 w 324973"/>
              <a:gd name="connsiteY25" fmla="*/ 0 h 190586"/>
              <a:gd name="connsiteX26" fmla="*/ 178072 w 324973"/>
              <a:gd name="connsiteY26" fmla="*/ 3175 h 190586"/>
              <a:gd name="connsiteX27" fmla="*/ 200297 w 324973"/>
              <a:gd name="connsiteY27" fmla="*/ 6350 h 190586"/>
              <a:gd name="connsiteX28" fmla="*/ 257447 w 324973"/>
              <a:gd name="connsiteY28" fmla="*/ 12700 h 190586"/>
              <a:gd name="connsiteX29" fmla="*/ 273322 w 324973"/>
              <a:gd name="connsiteY29" fmla="*/ 25400 h 190586"/>
              <a:gd name="connsiteX30" fmla="*/ 295547 w 324973"/>
              <a:gd name="connsiteY30" fmla="*/ 53975 h 190586"/>
              <a:gd name="connsiteX31" fmla="*/ 301897 w 324973"/>
              <a:gd name="connsiteY31" fmla="*/ 63500 h 190586"/>
              <a:gd name="connsiteX32" fmla="*/ 305072 w 324973"/>
              <a:gd name="connsiteY32" fmla="*/ 73025 h 190586"/>
              <a:gd name="connsiteX33" fmla="*/ 305072 w 324973"/>
              <a:gd name="connsiteY33" fmla="*/ 111125 h 190586"/>
              <a:gd name="connsiteX34" fmla="*/ 314597 w 324973"/>
              <a:gd name="connsiteY34" fmla="*/ 117475 h 190586"/>
              <a:gd name="connsiteX35" fmla="*/ 320947 w 324973"/>
              <a:gd name="connsiteY35" fmla="*/ 127000 h 190586"/>
              <a:gd name="connsiteX36" fmla="*/ 320947 w 324973"/>
              <a:gd name="connsiteY36" fmla="*/ 174625 h 190586"/>
              <a:gd name="connsiteX37" fmla="*/ 305072 w 324973"/>
              <a:gd name="connsiteY37" fmla="*/ 187325 h 190586"/>
              <a:gd name="connsiteX38" fmla="*/ 286022 w 324973"/>
              <a:gd name="connsiteY38" fmla="*/ 190500 h 19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24973" h="190586">
                <a:moveTo>
                  <a:pt x="286022" y="190500"/>
                </a:moveTo>
                <a:cubicBezTo>
                  <a:pt x="279143" y="189971"/>
                  <a:pt x="265315" y="185668"/>
                  <a:pt x="263797" y="184150"/>
                </a:cubicBezTo>
                <a:cubicBezTo>
                  <a:pt x="238323" y="158676"/>
                  <a:pt x="263125" y="169109"/>
                  <a:pt x="241572" y="161925"/>
                </a:cubicBezTo>
                <a:cubicBezTo>
                  <a:pt x="234164" y="150813"/>
                  <a:pt x="232047" y="144992"/>
                  <a:pt x="216172" y="139700"/>
                </a:cubicBezTo>
                <a:lnTo>
                  <a:pt x="197122" y="133350"/>
                </a:lnTo>
                <a:lnTo>
                  <a:pt x="187597" y="130175"/>
                </a:lnTo>
                <a:cubicBezTo>
                  <a:pt x="184422" y="131233"/>
                  <a:pt x="181419" y="133350"/>
                  <a:pt x="178072" y="133350"/>
                </a:cubicBezTo>
                <a:cubicBezTo>
                  <a:pt x="160121" y="133350"/>
                  <a:pt x="156542" y="131465"/>
                  <a:pt x="143147" y="127000"/>
                </a:cubicBezTo>
                <a:cubicBezTo>
                  <a:pt x="141030" y="123825"/>
                  <a:pt x="140033" y="119497"/>
                  <a:pt x="136797" y="117475"/>
                </a:cubicBezTo>
                <a:cubicBezTo>
                  <a:pt x="131121" y="113927"/>
                  <a:pt x="124097" y="113242"/>
                  <a:pt x="117747" y="111125"/>
                </a:cubicBezTo>
                <a:lnTo>
                  <a:pt x="108222" y="107950"/>
                </a:lnTo>
                <a:cubicBezTo>
                  <a:pt x="105047" y="106892"/>
                  <a:pt x="101944" y="105587"/>
                  <a:pt x="98697" y="104775"/>
                </a:cubicBezTo>
                <a:lnTo>
                  <a:pt x="85997" y="101600"/>
                </a:lnTo>
                <a:cubicBezTo>
                  <a:pt x="78589" y="102658"/>
                  <a:pt x="71110" y="103307"/>
                  <a:pt x="63772" y="104775"/>
                </a:cubicBezTo>
                <a:cubicBezTo>
                  <a:pt x="60490" y="105431"/>
                  <a:pt x="57594" y="107950"/>
                  <a:pt x="54247" y="107950"/>
                </a:cubicBezTo>
                <a:cubicBezTo>
                  <a:pt x="50900" y="107950"/>
                  <a:pt x="47897" y="105833"/>
                  <a:pt x="44722" y="104775"/>
                </a:cubicBezTo>
                <a:cubicBezTo>
                  <a:pt x="37165" y="82105"/>
                  <a:pt x="43941" y="89438"/>
                  <a:pt x="28847" y="79375"/>
                </a:cubicBezTo>
                <a:cubicBezTo>
                  <a:pt x="26730" y="76200"/>
                  <a:pt x="25369" y="72363"/>
                  <a:pt x="22497" y="69850"/>
                </a:cubicBezTo>
                <a:cubicBezTo>
                  <a:pt x="16754" y="64824"/>
                  <a:pt x="3447" y="57150"/>
                  <a:pt x="3447" y="57150"/>
                </a:cubicBezTo>
                <a:cubicBezTo>
                  <a:pt x="2389" y="53975"/>
                  <a:pt x="-971" y="50732"/>
                  <a:pt x="272" y="47625"/>
                </a:cubicBezTo>
                <a:cubicBezTo>
                  <a:pt x="5484" y="34594"/>
                  <a:pt x="36862" y="44282"/>
                  <a:pt x="38372" y="44450"/>
                </a:cubicBezTo>
                <a:cubicBezTo>
                  <a:pt x="43664" y="43392"/>
                  <a:pt x="49194" y="43170"/>
                  <a:pt x="54247" y="41275"/>
                </a:cubicBezTo>
                <a:cubicBezTo>
                  <a:pt x="67422" y="36335"/>
                  <a:pt x="61807" y="35681"/>
                  <a:pt x="66947" y="25400"/>
                </a:cubicBezTo>
                <a:cubicBezTo>
                  <a:pt x="79257" y="781"/>
                  <a:pt x="68492" y="30291"/>
                  <a:pt x="76472" y="6350"/>
                </a:cubicBezTo>
                <a:cubicBezTo>
                  <a:pt x="101697" y="9954"/>
                  <a:pt x="97482" y="11340"/>
                  <a:pt x="124097" y="6350"/>
                </a:cubicBezTo>
                <a:cubicBezTo>
                  <a:pt x="132675" y="4742"/>
                  <a:pt x="149497" y="0"/>
                  <a:pt x="149497" y="0"/>
                </a:cubicBezTo>
                <a:lnTo>
                  <a:pt x="178072" y="3175"/>
                </a:lnTo>
                <a:cubicBezTo>
                  <a:pt x="185498" y="4103"/>
                  <a:pt x="192859" y="5524"/>
                  <a:pt x="200297" y="6350"/>
                </a:cubicBezTo>
                <a:cubicBezTo>
                  <a:pt x="269643" y="14055"/>
                  <a:pt x="206386" y="5406"/>
                  <a:pt x="257447" y="12700"/>
                </a:cubicBezTo>
                <a:cubicBezTo>
                  <a:pt x="271792" y="17482"/>
                  <a:pt x="263748" y="12634"/>
                  <a:pt x="273322" y="25400"/>
                </a:cubicBezTo>
                <a:cubicBezTo>
                  <a:pt x="280562" y="35053"/>
                  <a:pt x="288854" y="43935"/>
                  <a:pt x="295547" y="53975"/>
                </a:cubicBezTo>
                <a:cubicBezTo>
                  <a:pt x="297664" y="57150"/>
                  <a:pt x="300190" y="60087"/>
                  <a:pt x="301897" y="63500"/>
                </a:cubicBezTo>
                <a:cubicBezTo>
                  <a:pt x="303394" y="66493"/>
                  <a:pt x="304014" y="69850"/>
                  <a:pt x="305072" y="73025"/>
                </a:cubicBezTo>
                <a:cubicBezTo>
                  <a:pt x="300212" y="87605"/>
                  <a:pt x="297675" y="90782"/>
                  <a:pt x="305072" y="111125"/>
                </a:cubicBezTo>
                <a:cubicBezTo>
                  <a:pt x="306376" y="114711"/>
                  <a:pt x="311422" y="115358"/>
                  <a:pt x="314597" y="117475"/>
                </a:cubicBezTo>
                <a:cubicBezTo>
                  <a:pt x="316714" y="120650"/>
                  <a:pt x="319240" y="123587"/>
                  <a:pt x="320947" y="127000"/>
                </a:cubicBezTo>
                <a:cubicBezTo>
                  <a:pt x="328275" y="141655"/>
                  <a:pt x="323933" y="159693"/>
                  <a:pt x="320947" y="174625"/>
                </a:cubicBezTo>
                <a:cubicBezTo>
                  <a:pt x="318568" y="186519"/>
                  <a:pt x="313106" y="183308"/>
                  <a:pt x="305072" y="187325"/>
                </a:cubicBezTo>
                <a:cubicBezTo>
                  <a:pt x="301659" y="189032"/>
                  <a:pt x="292901" y="191029"/>
                  <a:pt x="286022" y="190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2" name="Retângulo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343CBD9-A873-D04B-8DE7-23831E3449E4}"/>
              </a:ext>
            </a:extLst>
          </p:cNvPr>
          <p:cNvSpPr/>
          <p:nvPr/>
        </p:nvSpPr>
        <p:spPr>
          <a:xfrm>
            <a:off x="2809875" y="6219825"/>
            <a:ext cx="266700" cy="467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 1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035DC9A-9FB6-C347-99AC-ACFBCD2DC1D4}"/>
              </a:ext>
            </a:extLst>
          </p:cNvPr>
          <p:cNvSpPr/>
          <p:nvPr/>
        </p:nvSpPr>
        <p:spPr>
          <a:xfrm>
            <a:off x="2543175" y="6219825"/>
            <a:ext cx="266700" cy="406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etângulo 8">
            <a:hlinkClick r:id="rId13" action="ppaction://hlinksldjump"/>
            <a:extLst>
              <a:ext uri="{FF2B5EF4-FFF2-40B4-BE49-F238E27FC236}">
                <a16:creationId xmlns:a16="http://schemas.microsoft.com/office/drawing/2014/main" id="{2F5ABA3A-7A91-294E-9FFB-4A19FA0CCB8D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4733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CA0E12-B754-DC42-8D77-A6A94F1CE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orma Livre: Forma 12">
            <a:hlinkClick r:id="rId3" action="ppaction://hlinksldjump"/>
            <a:extLst>
              <a:ext uri="{FF2B5EF4-FFF2-40B4-BE49-F238E27FC236}">
                <a16:creationId xmlns:a16="http://schemas.microsoft.com/office/drawing/2014/main" id="{49EF5E5B-700E-41AF-AA28-77A9548DAA44}"/>
              </a:ext>
            </a:extLst>
          </p:cNvPr>
          <p:cNvSpPr/>
          <p:nvPr/>
        </p:nvSpPr>
        <p:spPr>
          <a:xfrm>
            <a:off x="1321345" y="6330617"/>
            <a:ext cx="311979" cy="179747"/>
          </a:xfrm>
          <a:custGeom>
            <a:avLst/>
            <a:gdLst>
              <a:gd name="connsiteX0" fmla="*/ 644105 w 1177840"/>
              <a:gd name="connsiteY0" fmla="*/ 46007 h 678611"/>
              <a:gd name="connsiteX1" fmla="*/ 552090 w 1177840"/>
              <a:gd name="connsiteY1" fmla="*/ 46007 h 678611"/>
              <a:gd name="connsiteX2" fmla="*/ 534837 w 1177840"/>
              <a:gd name="connsiteY2" fmla="*/ 34505 h 678611"/>
              <a:gd name="connsiteX3" fmla="*/ 511834 w 1177840"/>
              <a:gd name="connsiteY3" fmla="*/ 23003 h 678611"/>
              <a:gd name="connsiteX4" fmla="*/ 465826 w 1177840"/>
              <a:gd name="connsiteY4" fmla="*/ 17253 h 678611"/>
              <a:gd name="connsiteX5" fmla="*/ 396815 w 1177840"/>
              <a:gd name="connsiteY5" fmla="*/ 23003 h 678611"/>
              <a:gd name="connsiteX6" fmla="*/ 385313 w 1177840"/>
              <a:gd name="connsiteY6" fmla="*/ 40256 h 678611"/>
              <a:gd name="connsiteX7" fmla="*/ 368060 w 1177840"/>
              <a:gd name="connsiteY7" fmla="*/ 46007 h 678611"/>
              <a:gd name="connsiteX8" fmla="*/ 350807 w 1177840"/>
              <a:gd name="connsiteY8" fmla="*/ 57509 h 678611"/>
              <a:gd name="connsiteX9" fmla="*/ 304800 w 1177840"/>
              <a:gd name="connsiteY9" fmla="*/ 63260 h 678611"/>
              <a:gd name="connsiteX10" fmla="*/ 270294 w 1177840"/>
              <a:gd name="connsiteY10" fmla="*/ 69011 h 678611"/>
              <a:gd name="connsiteX11" fmla="*/ 247290 w 1177840"/>
              <a:gd name="connsiteY11" fmla="*/ 80513 h 678611"/>
              <a:gd name="connsiteX12" fmla="*/ 218536 w 1177840"/>
              <a:gd name="connsiteY12" fmla="*/ 92015 h 678611"/>
              <a:gd name="connsiteX13" fmla="*/ 195532 w 1177840"/>
              <a:gd name="connsiteY13" fmla="*/ 109268 h 678611"/>
              <a:gd name="connsiteX14" fmla="*/ 161026 w 1177840"/>
              <a:gd name="connsiteY14" fmla="*/ 126520 h 678611"/>
              <a:gd name="connsiteX15" fmla="*/ 138022 w 1177840"/>
              <a:gd name="connsiteY15" fmla="*/ 149524 h 678611"/>
              <a:gd name="connsiteX16" fmla="*/ 132271 w 1177840"/>
              <a:gd name="connsiteY16" fmla="*/ 166777 h 678611"/>
              <a:gd name="connsiteX17" fmla="*/ 149524 w 1177840"/>
              <a:gd name="connsiteY17" fmla="*/ 218536 h 678611"/>
              <a:gd name="connsiteX18" fmla="*/ 143773 w 1177840"/>
              <a:gd name="connsiteY18" fmla="*/ 304800 h 678611"/>
              <a:gd name="connsiteX19" fmla="*/ 132271 w 1177840"/>
              <a:gd name="connsiteY19" fmla="*/ 322053 h 678611"/>
              <a:gd name="connsiteX20" fmla="*/ 126520 w 1177840"/>
              <a:gd name="connsiteY20" fmla="*/ 339305 h 678611"/>
              <a:gd name="connsiteX21" fmla="*/ 109268 w 1177840"/>
              <a:gd name="connsiteY21" fmla="*/ 356558 h 678611"/>
              <a:gd name="connsiteX22" fmla="*/ 97766 w 1177840"/>
              <a:gd name="connsiteY22" fmla="*/ 373811 h 678611"/>
              <a:gd name="connsiteX23" fmla="*/ 115019 w 1177840"/>
              <a:gd name="connsiteY23" fmla="*/ 408317 h 678611"/>
              <a:gd name="connsiteX24" fmla="*/ 132271 w 1177840"/>
              <a:gd name="connsiteY24" fmla="*/ 419819 h 678611"/>
              <a:gd name="connsiteX25" fmla="*/ 138022 w 1177840"/>
              <a:gd name="connsiteY25" fmla="*/ 437071 h 678611"/>
              <a:gd name="connsiteX26" fmla="*/ 149524 w 1177840"/>
              <a:gd name="connsiteY26" fmla="*/ 454324 h 678611"/>
              <a:gd name="connsiteX27" fmla="*/ 143773 w 1177840"/>
              <a:gd name="connsiteY27" fmla="*/ 494581 h 678611"/>
              <a:gd name="connsiteX28" fmla="*/ 126520 w 1177840"/>
              <a:gd name="connsiteY28" fmla="*/ 506083 h 678611"/>
              <a:gd name="connsiteX29" fmla="*/ 51758 w 1177840"/>
              <a:gd name="connsiteY29" fmla="*/ 517585 h 678611"/>
              <a:gd name="connsiteX30" fmla="*/ 46007 w 1177840"/>
              <a:gd name="connsiteY30" fmla="*/ 534837 h 678611"/>
              <a:gd name="connsiteX31" fmla="*/ 40256 w 1177840"/>
              <a:gd name="connsiteY31" fmla="*/ 557841 h 678611"/>
              <a:gd name="connsiteX32" fmla="*/ 28754 w 1177840"/>
              <a:gd name="connsiteY32" fmla="*/ 575094 h 678611"/>
              <a:gd name="connsiteX33" fmla="*/ 23003 w 1177840"/>
              <a:gd name="connsiteY33" fmla="*/ 592347 h 678611"/>
              <a:gd name="connsiteX34" fmla="*/ 0 w 1177840"/>
              <a:gd name="connsiteY34" fmla="*/ 615351 h 678611"/>
              <a:gd name="connsiteX35" fmla="*/ 11502 w 1177840"/>
              <a:gd name="connsiteY35" fmla="*/ 632603 h 678611"/>
              <a:gd name="connsiteX36" fmla="*/ 40256 w 1177840"/>
              <a:gd name="connsiteY36" fmla="*/ 638354 h 678611"/>
              <a:gd name="connsiteX37" fmla="*/ 80513 w 1177840"/>
              <a:gd name="connsiteY37" fmla="*/ 649856 h 678611"/>
              <a:gd name="connsiteX38" fmla="*/ 120769 w 1177840"/>
              <a:gd name="connsiteY38" fmla="*/ 672860 h 678611"/>
              <a:gd name="connsiteX39" fmla="*/ 143773 w 1177840"/>
              <a:gd name="connsiteY39" fmla="*/ 678611 h 678611"/>
              <a:gd name="connsiteX40" fmla="*/ 201283 w 1177840"/>
              <a:gd name="connsiteY40" fmla="*/ 661358 h 678611"/>
              <a:gd name="connsiteX41" fmla="*/ 235788 w 1177840"/>
              <a:gd name="connsiteY41" fmla="*/ 638354 h 678611"/>
              <a:gd name="connsiteX42" fmla="*/ 264543 w 1177840"/>
              <a:gd name="connsiteY42" fmla="*/ 621102 h 678611"/>
              <a:gd name="connsiteX43" fmla="*/ 281796 w 1177840"/>
              <a:gd name="connsiteY43" fmla="*/ 609600 h 678611"/>
              <a:gd name="connsiteX44" fmla="*/ 316302 w 1177840"/>
              <a:gd name="connsiteY44" fmla="*/ 603849 h 678611"/>
              <a:gd name="connsiteX45" fmla="*/ 373811 w 1177840"/>
              <a:gd name="connsiteY45" fmla="*/ 609600 h 678611"/>
              <a:gd name="connsiteX46" fmla="*/ 402566 w 1177840"/>
              <a:gd name="connsiteY46" fmla="*/ 615351 h 678611"/>
              <a:gd name="connsiteX47" fmla="*/ 454324 w 1177840"/>
              <a:gd name="connsiteY47" fmla="*/ 603849 h 678611"/>
              <a:gd name="connsiteX48" fmla="*/ 488830 w 1177840"/>
              <a:gd name="connsiteY48" fmla="*/ 586596 h 678611"/>
              <a:gd name="connsiteX49" fmla="*/ 500332 w 1177840"/>
              <a:gd name="connsiteY49" fmla="*/ 569343 h 678611"/>
              <a:gd name="connsiteX50" fmla="*/ 552090 w 1177840"/>
              <a:gd name="connsiteY50" fmla="*/ 506083 h 678611"/>
              <a:gd name="connsiteX51" fmla="*/ 609600 w 1177840"/>
              <a:gd name="connsiteY51" fmla="*/ 483079 h 678611"/>
              <a:gd name="connsiteX52" fmla="*/ 638354 w 1177840"/>
              <a:gd name="connsiteY52" fmla="*/ 471577 h 678611"/>
              <a:gd name="connsiteX53" fmla="*/ 672860 w 1177840"/>
              <a:gd name="connsiteY53" fmla="*/ 465826 h 678611"/>
              <a:gd name="connsiteX54" fmla="*/ 701615 w 1177840"/>
              <a:gd name="connsiteY54" fmla="*/ 454324 h 678611"/>
              <a:gd name="connsiteX55" fmla="*/ 782128 w 1177840"/>
              <a:gd name="connsiteY55" fmla="*/ 437071 h 678611"/>
              <a:gd name="connsiteX56" fmla="*/ 856890 w 1177840"/>
              <a:gd name="connsiteY56" fmla="*/ 425569 h 678611"/>
              <a:gd name="connsiteX57" fmla="*/ 897147 w 1177840"/>
              <a:gd name="connsiteY57" fmla="*/ 414068 h 678611"/>
              <a:gd name="connsiteX58" fmla="*/ 960407 w 1177840"/>
              <a:gd name="connsiteY58" fmla="*/ 391064 h 678611"/>
              <a:gd name="connsiteX59" fmla="*/ 994913 w 1177840"/>
              <a:gd name="connsiteY59" fmla="*/ 385313 h 678611"/>
              <a:gd name="connsiteX60" fmla="*/ 1052422 w 1177840"/>
              <a:gd name="connsiteY60" fmla="*/ 368060 h 678611"/>
              <a:gd name="connsiteX61" fmla="*/ 1109932 w 1177840"/>
              <a:gd name="connsiteY61" fmla="*/ 362309 h 678611"/>
              <a:gd name="connsiteX62" fmla="*/ 1127185 w 1177840"/>
              <a:gd name="connsiteY62" fmla="*/ 356558 h 678611"/>
              <a:gd name="connsiteX63" fmla="*/ 1173192 w 1177840"/>
              <a:gd name="connsiteY63" fmla="*/ 345056 h 678611"/>
              <a:gd name="connsiteX64" fmla="*/ 1167441 w 1177840"/>
              <a:gd name="connsiteY64" fmla="*/ 287547 h 678611"/>
              <a:gd name="connsiteX65" fmla="*/ 1127185 w 1177840"/>
              <a:gd name="connsiteY65" fmla="*/ 247290 h 678611"/>
              <a:gd name="connsiteX66" fmla="*/ 994913 w 1177840"/>
              <a:gd name="connsiteY66" fmla="*/ 212785 h 678611"/>
              <a:gd name="connsiteX67" fmla="*/ 966158 w 1177840"/>
              <a:gd name="connsiteY67" fmla="*/ 201283 h 678611"/>
              <a:gd name="connsiteX68" fmla="*/ 954656 w 1177840"/>
              <a:gd name="connsiteY68" fmla="*/ 184030 h 678611"/>
              <a:gd name="connsiteX69" fmla="*/ 931652 w 1177840"/>
              <a:gd name="connsiteY69" fmla="*/ 155275 h 678611"/>
              <a:gd name="connsiteX70" fmla="*/ 908649 w 1177840"/>
              <a:gd name="connsiteY70" fmla="*/ 143773 h 678611"/>
              <a:gd name="connsiteX71" fmla="*/ 879894 w 1177840"/>
              <a:gd name="connsiteY71" fmla="*/ 126520 h 678611"/>
              <a:gd name="connsiteX72" fmla="*/ 856890 w 1177840"/>
              <a:gd name="connsiteY72" fmla="*/ 109268 h 678611"/>
              <a:gd name="connsiteX73" fmla="*/ 839637 w 1177840"/>
              <a:gd name="connsiteY73" fmla="*/ 97766 h 678611"/>
              <a:gd name="connsiteX74" fmla="*/ 822385 w 1177840"/>
              <a:gd name="connsiteY74" fmla="*/ 74762 h 678611"/>
              <a:gd name="connsiteX75" fmla="*/ 793630 w 1177840"/>
              <a:gd name="connsiteY75" fmla="*/ 17253 h 678611"/>
              <a:gd name="connsiteX76" fmla="*/ 759124 w 1177840"/>
              <a:gd name="connsiteY76" fmla="*/ 0 h 678611"/>
              <a:gd name="connsiteX77" fmla="*/ 661358 w 1177840"/>
              <a:gd name="connsiteY77" fmla="*/ 5751 h 678611"/>
              <a:gd name="connsiteX78" fmla="*/ 638354 w 1177840"/>
              <a:gd name="connsiteY78" fmla="*/ 11502 h 678611"/>
              <a:gd name="connsiteX79" fmla="*/ 632603 w 1177840"/>
              <a:gd name="connsiteY79" fmla="*/ 34505 h 678611"/>
              <a:gd name="connsiteX80" fmla="*/ 644105 w 1177840"/>
              <a:gd name="connsiteY80" fmla="*/ 46007 h 678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177840" h="678611">
                <a:moveTo>
                  <a:pt x="644105" y="46007"/>
                </a:moveTo>
                <a:cubicBezTo>
                  <a:pt x="630686" y="47924"/>
                  <a:pt x="614384" y="63805"/>
                  <a:pt x="552090" y="46007"/>
                </a:cubicBezTo>
                <a:cubicBezTo>
                  <a:pt x="545444" y="44108"/>
                  <a:pt x="540838" y="37934"/>
                  <a:pt x="534837" y="34505"/>
                </a:cubicBezTo>
                <a:cubicBezTo>
                  <a:pt x="527394" y="30252"/>
                  <a:pt x="520151" y="25082"/>
                  <a:pt x="511834" y="23003"/>
                </a:cubicBezTo>
                <a:cubicBezTo>
                  <a:pt x="496840" y="19255"/>
                  <a:pt x="481162" y="19170"/>
                  <a:pt x="465826" y="17253"/>
                </a:cubicBezTo>
                <a:cubicBezTo>
                  <a:pt x="442822" y="19170"/>
                  <a:pt x="419010" y="16662"/>
                  <a:pt x="396815" y="23003"/>
                </a:cubicBezTo>
                <a:cubicBezTo>
                  <a:pt x="390169" y="24902"/>
                  <a:pt x="390710" y="35938"/>
                  <a:pt x="385313" y="40256"/>
                </a:cubicBezTo>
                <a:cubicBezTo>
                  <a:pt x="380579" y="44043"/>
                  <a:pt x="373482" y="43296"/>
                  <a:pt x="368060" y="46007"/>
                </a:cubicBezTo>
                <a:cubicBezTo>
                  <a:pt x="361878" y="49098"/>
                  <a:pt x="357475" y="55690"/>
                  <a:pt x="350807" y="57509"/>
                </a:cubicBezTo>
                <a:cubicBezTo>
                  <a:pt x="335897" y="61576"/>
                  <a:pt x="320100" y="61074"/>
                  <a:pt x="304800" y="63260"/>
                </a:cubicBezTo>
                <a:cubicBezTo>
                  <a:pt x="293257" y="64909"/>
                  <a:pt x="281796" y="67094"/>
                  <a:pt x="270294" y="69011"/>
                </a:cubicBezTo>
                <a:cubicBezTo>
                  <a:pt x="262626" y="72845"/>
                  <a:pt x="255124" y="77031"/>
                  <a:pt x="247290" y="80513"/>
                </a:cubicBezTo>
                <a:cubicBezTo>
                  <a:pt x="237857" y="84706"/>
                  <a:pt x="227560" y="87002"/>
                  <a:pt x="218536" y="92015"/>
                </a:cubicBezTo>
                <a:cubicBezTo>
                  <a:pt x="210157" y="96670"/>
                  <a:pt x="203854" y="104513"/>
                  <a:pt x="195532" y="109268"/>
                </a:cubicBezTo>
                <a:cubicBezTo>
                  <a:pt x="164920" y="126761"/>
                  <a:pt x="191079" y="100761"/>
                  <a:pt x="161026" y="126520"/>
                </a:cubicBezTo>
                <a:cubicBezTo>
                  <a:pt x="152792" y="133577"/>
                  <a:pt x="145690" y="141856"/>
                  <a:pt x="138022" y="149524"/>
                </a:cubicBezTo>
                <a:cubicBezTo>
                  <a:pt x="136105" y="155275"/>
                  <a:pt x="131274" y="160797"/>
                  <a:pt x="132271" y="166777"/>
                </a:cubicBezTo>
                <a:cubicBezTo>
                  <a:pt x="135261" y="184716"/>
                  <a:pt x="149524" y="218536"/>
                  <a:pt x="149524" y="218536"/>
                </a:cubicBezTo>
                <a:cubicBezTo>
                  <a:pt x="147607" y="247291"/>
                  <a:pt x="148511" y="276374"/>
                  <a:pt x="143773" y="304800"/>
                </a:cubicBezTo>
                <a:cubicBezTo>
                  <a:pt x="142637" y="311618"/>
                  <a:pt x="135362" y="315871"/>
                  <a:pt x="132271" y="322053"/>
                </a:cubicBezTo>
                <a:cubicBezTo>
                  <a:pt x="129560" y="327475"/>
                  <a:pt x="129882" y="334261"/>
                  <a:pt x="126520" y="339305"/>
                </a:cubicBezTo>
                <a:cubicBezTo>
                  <a:pt x="122009" y="346072"/>
                  <a:pt x="114474" y="350310"/>
                  <a:pt x="109268" y="356558"/>
                </a:cubicBezTo>
                <a:cubicBezTo>
                  <a:pt x="104843" y="361868"/>
                  <a:pt x="101600" y="368060"/>
                  <a:pt x="97766" y="373811"/>
                </a:cubicBezTo>
                <a:cubicBezTo>
                  <a:pt x="102444" y="387844"/>
                  <a:pt x="103870" y="397168"/>
                  <a:pt x="115019" y="408317"/>
                </a:cubicBezTo>
                <a:cubicBezTo>
                  <a:pt x="119906" y="413204"/>
                  <a:pt x="126520" y="415985"/>
                  <a:pt x="132271" y="419819"/>
                </a:cubicBezTo>
                <a:cubicBezTo>
                  <a:pt x="134188" y="425570"/>
                  <a:pt x="135311" y="431649"/>
                  <a:pt x="138022" y="437071"/>
                </a:cubicBezTo>
                <a:cubicBezTo>
                  <a:pt x="141113" y="443253"/>
                  <a:pt x="148836" y="447446"/>
                  <a:pt x="149524" y="454324"/>
                </a:cubicBezTo>
                <a:cubicBezTo>
                  <a:pt x="150873" y="467812"/>
                  <a:pt x="149278" y="482194"/>
                  <a:pt x="143773" y="494581"/>
                </a:cubicBezTo>
                <a:cubicBezTo>
                  <a:pt x="140966" y="500897"/>
                  <a:pt x="133225" y="504407"/>
                  <a:pt x="126520" y="506083"/>
                </a:cubicBezTo>
                <a:cubicBezTo>
                  <a:pt x="102059" y="512198"/>
                  <a:pt x="76679" y="513751"/>
                  <a:pt x="51758" y="517585"/>
                </a:cubicBezTo>
                <a:cubicBezTo>
                  <a:pt x="49841" y="523336"/>
                  <a:pt x="47672" y="529008"/>
                  <a:pt x="46007" y="534837"/>
                </a:cubicBezTo>
                <a:cubicBezTo>
                  <a:pt x="43836" y="542437"/>
                  <a:pt x="43370" y="550576"/>
                  <a:pt x="40256" y="557841"/>
                </a:cubicBezTo>
                <a:cubicBezTo>
                  <a:pt x="37533" y="564194"/>
                  <a:pt x="31845" y="568912"/>
                  <a:pt x="28754" y="575094"/>
                </a:cubicBezTo>
                <a:cubicBezTo>
                  <a:pt x="26043" y="580516"/>
                  <a:pt x="26526" y="587414"/>
                  <a:pt x="23003" y="592347"/>
                </a:cubicBezTo>
                <a:cubicBezTo>
                  <a:pt x="16700" y="601171"/>
                  <a:pt x="7668" y="607683"/>
                  <a:pt x="0" y="615351"/>
                </a:cubicBezTo>
                <a:cubicBezTo>
                  <a:pt x="3834" y="621102"/>
                  <a:pt x="5501" y="629174"/>
                  <a:pt x="11502" y="632603"/>
                </a:cubicBezTo>
                <a:cubicBezTo>
                  <a:pt x="19989" y="637452"/>
                  <a:pt x="30773" y="635983"/>
                  <a:pt x="40256" y="638354"/>
                </a:cubicBezTo>
                <a:cubicBezTo>
                  <a:pt x="53795" y="641739"/>
                  <a:pt x="67397" y="645087"/>
                  <a:pt x="80513" y="649856"/>
                </a:cubicBezTo>
                <a:cubicBezTo>
                  <a:pt x="159320" y="678513"/>
                  <a:pt x="56380" y="645264"/>
                  <a:pt x="120769" y="672860"/>
                </a:cubicBezTo>
                <a:cubicBezTo>
                  <a:pt x="128034" y="675974"/>
                  <a:pt x="136105" y="676694"/>
                  <a:pt x="143773" y="678611"/>
                </a:cubicBezTo>
                <a:cubicBezTo>
                  <a:pt x="162943" y="672860"/>
                  <a:pt x="182947" y="669380"/>
                  <a:pt x="201283" y="661358"/>
                </a:cubicBezTo>
                <a:cubicBezTo>
                  <a:pt x="213947" y="655817"/>
                  <a:pt x="224126" y="645775"/>
                  <a:pt x="235788" y="638354"/>
                </a:cubicBezTo>
                <a:cubicBezTo>
                  <a:pt x="245218" y="632353"/>
                  <a:pt x="255064" y="627026"/>
                  <a:pt x="264543" y="621102"/>
                </a:cubicBezTo>
                <a:cubicBezTo>
                  <a:pt x="270404" y="617439"/>
                  <a:pt x="275239" y="611786"/>
                  <a:pt x="281796" y="609600"/>
                </a:cubicBezTo>
                <a:cubicBezTo>
                  <a:pt x="292858" y="605913"/>
                  <a:pt x="304800" y="605766"/>
                  <a:pt x="316302" y="603849"/>
                </a:cubicBezTo>
                <a:cubicBezTo>
                  <a:pt x="335472" y="605766"/>
                  <a:pt x="354715" y="607054"/>
                  <a:pt x="373811" y="609600"/>
                </a:cubicBezTo>
                <a:cubicBezTo>
                  <a:pt x="383500" y="610892"/>
                  <a:pt x="392816" y="616047"/>
                  <a:pt x="402566" y="615351"/>
                </a:cubicBezTo>
                <a:cubicBezTo>
                  <a:pt x="420195" y="614092"/>
                  <a:pt x="437071" y="607683"/>
                  <a:pt x="454324" y="603849"/>
                </a:cubicBezTo>
                <a:cubicBezTo>
                  <a:pt x="465826" y="598098"/>
                  <a:pt x="478542" y="594312"/>
                  <a:pt x="488830" y="586596"/>
                </a:cubicBezTo>
                <a:cubicBezTo>
                  <a:pt x="494359" y="582449"/>
                  <a:pt x="496669" y="575204"/>
                  <a:pt x="500332" y="569343"/>
                </a:cubicBezTo>
                <a:cubicBezTo>
                  <a:pt x="514259" y="547059"/>
                  <a:pt x="526698" y="518779"/>
                  <a:pt x="552090" y="506083"/>
                </a:cubicBezTo>
                <a:cubicBezTo>
                  <a:pt x="622531" y="470862"/>
                  <a:pt x="556378" y="500820"/>
                  <a:pt x="609600" y="483079"/>
                </a:cubicBezTo>
                <a:cubicBezTo>
                  <a:pt x="619393" y="479815"/>
                  <a:pt x="628395" y="474293"/>
                  <a:pt x="638354" y="471577"/>
                </a:cubicBezTo>
                <a:cubicBezTo>
                  <a:pt x="649604" y="468509"/>
                  <a:pt x="661358" y="467743"/>
                  <a:pt x="672860" y="465826"/>
                </a:cubicBezTo>
                <a:cubicBezTo>
                  <a:pt x="682445" y="461992"/>
                  <a:pt x="691821" y="457589"/>
                  <a:pt x="701615" y="454324"/>
                </a:cubicBezTo>
                <a:cubicBezTo>
                  <a:pt x="717322" y="449088"/>
                  <a:pt x="781824" y="437122"/>
                  <a:pt x="782128" y="437071"/>
                </a:cubicBezTo>
                <a:cubicBezTo>
                  <a:pt x="851877" y="425446"/>
                  <a:pt x="804100" y="437299"/>
                  <a:pt x="856890" y="425569"/>
                </a:cubicBezTo>
                <a:cubicBezTo>
                  <a:pt x="871729" y="422272"/>
                  <a:pt x="883169" y="419310"/>
                  <a:pt x="897147" y="414068"/>
                </a:cubicBezTo>
                <a:cubicBezTo>
                  <a:pt x="920012" y="405494"/>
                  <a:pt x="936246" y="397104"/>
                  <a:pt x="960407" y="391064"/>
                </a:cubicBezTo>
                <a:cubicBezTo>
                  <a:pt x="971719" y="388236"/>
                  <a:pt x="983530" y="387843"/>
                  <a:pt x="994913" y="385313"/>
                </a:cubicBezTo>
                <a:cubicBezTo>
                  <a:pt x="1051658" y="372703"/>
                  <a:pt x="945900" y="386858"/>
                  <a:pt x="1052422" y="368060"/>
                </a:cubicBezTo>
                <a:cubicBezTo>
                  <a:pt x="1071394" y="364712"/>
                  <a:pt x="1090762" y="364226"/>
                  <a:pt x="1109932" y="362309"/>
                </a:cubicBezTo>
                <a:cubicBezTo>
                  <a:pt x="1115683" y="360392"/>
                  <a:pt x="1121337" y="358153"/>
                  <a:pt x="1127185" y="356558"/>
                </a:cubicBezTo>
                <a:cubicBezTo>
                  <a:pt x="1142436" y="352399"/>
                  <a:pt x="1165227" y="358710"/>
                  <a:pt x="1173192" y="345056"/>
                </a:cubicBezTo>
                <a:cubicBezTo>
                  <a:pt x="1182899" y="328415"/>
                  <a:pt x="1175644" y="304979"/>
                  <a:pt x="1167441" y="287547"/>
                </a:cubicBezTo>
                <a:cubicBezTo>
                  <a:pt x="1159361" y="270376"/>
                  <a:pt x="1144159" y="255777"/>
                  <a:pt x="1127185" y="247290"/>
                </a:cubicBezTo>
                <a:cubicBezTo>
                  <a:pt x="1055230" y="211313"/>
                  <a:pt x="1098173" y="226552"/>
                  <a:pt x="994913" y="212785"/>
                </a:cubicBezTo>
                <a:cubicBezTo>
                  <a:pt x="985328" y="208951"/>
                  <a:pt x="974558" y="207283"/>
                  <a:pt x="966158" y="201283"/>
                </a:cubicBezTo>
                <a:cubicBezTo>
                  <a:pt x="960534" y="197266"/>
                  <a:pt x="958803" y="189559"/>
                  <a:pt x="954656" y="184030"/>
                </a:cubicBezTo>
                <a:cubicBezTo>
                  <a:pt x="947291" y="174210"/>
                  <a:pt x="940890" y="163358"/>
                  <a:pt x="931652" y="155275"/>
                </a:cubicBezTo>
                <a:cubicBezTo>
                  <a:pt x="925200" y="149630"/>
                  <a:pt x="916143" y="147936"/>
                  <a:pt x="908649" y="143773"/>
                </a:cubicBezTo>
                <a:cubicBezTo>
                  <a:pt x="898878" y="138344"/>
                  <a:pt x="889195" y="132720"/>
                  <a:pt x="879894" y="126520"/>
                </a:cubicBezTo>
                <a:cubicBezTo>
                  <a:pt x="871919" y="121203"/>
                  <a:pt x="864690" y="114839"/>
                  <a:pt x="856890" y="109268"/>
                </a:cubicBezTo>
                <a:cubicBezTo>
                  <a:pt x="851266" y="105251"/>
                  <a:pt x="845388" y="101600"/>
                  <a:pt x="839637" y="97766"/>
                </a:cubicBezTo>
                <a:cubicBezTo>
                  <a:pt x="833886" y="90098"/>
                  <a:pt x="826671" y="83335"/>
                  <a:pt x="822385" y="74762"/>
                </a:cubicBezTo>
                <a:cubicBezTo>
                  <a:pt x="811583" y="53158"/>
                  <a:pt x="823988" y="32432"/>
                  <a:pt x="793630" y="17253"/>
                </a:cubicBezTo>
                <a:lnTo>
                  <a:pt x="759124" y="0"/>
                </a:lnTo>
                <a:cubicBezTo>
                  <a:pt x="726535" y="1917"/>
                  <a:pt x="693856" y="2656"/>
                  <a:pt x="661358" y="5751"/>
                </a:cubicBezTo>
                <a:cubicBezTo>
                  <a:pt x="653490" y="6500"/>
                  <a:pt x="643943" y="5913"/>
                  <a:pt x="638354" y="11502"/>
                </a:cubicBezTo>
                <a:cubicBezTo>
                  <a:pt x="632765" y="17091"/>
                  <a:pt x="635716" y="27240"/>
                  <a:pt x="632603" y="34505"/>
                </a:cubicBezTo>
                <a:cubicBezTo>
                  <a:pt x="629880" y="40858"/>
                  <a:pt x="657524" y="44090"/>
                  <a:pt x="644105" y="46007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Forma Livre: Forma 13">
            <a:hlinkClick r:id="rId4" action="ppaction://hlinksldjump"/>
            <a:extLst>
              <a:ext uri="{FF2B5EF4-FFF2-40B4-BE49-F238E27FC236}">
                <a16:creationId xmlns:a16="http://schemas.microsoft.com/office/drawing/2014/main" id="{60535C83-2947-493A-8992-A000D84EEBB1}"/>
              </a:ext>
            </a:extLst>
          </p:cNvPr>
          <p:cNvSpPr/>
          <p:nvPr/>
        </p:nvSpPr>
        <p:spPr>
          <a:xfrm>
            <a:off x="1325956" y="6269047"/>
            <a:ext cx="124148" cy="99413"/>
          </a:xfrm>
          <a:custGeom>
            <a:avLst/>
            <a:gdLst>
              <a:gd name="connsiteX0" fmla="*/ 356836 w 397093"/>
              <a:gd name="connsiteY0" fmla="*/ 1675 h 317977"/>
              <a:gd name="connsiteX1" fmla="*/ 333832 w 397093"/>
              <a:gd name="connsiteY1" fmla="*/ 30430 h 317977"/>
              <a:gd name="connsiteX2" fmla="*/ 328081 w 397093"/>
              <a:gd name="connsiteY2" fmla="*/ 47683 h 317977"/>
              <a:gd name="connsiteX3" fmla="*/ 316579 w 397093"/>
              <a:gd name="connsiteY3" fmla="*/ 64936 h 317977"/>
              <a:gd name="connsiteX4" fmla="*/ 310828 w 397093"/>
              <a:gd name="connsiteY4" fmla="*/ 93691 h 317977"/>
              <a:gd name="connsiteX5" fmla="*/ 201560 w 397093"/>
              <a:gd name="connsiteY5" fmla="*/ 64936 h 317977"/>
              <a:gd name="connsiteX6" fmla="*/ 155553 w 397093"/>
              <a:gd name="connsiteY6" fmla="*/ 76438 h 317977"/>
              <a:gd name="connsiteX7" fmla="*/ 126798 w 397093"/>
              <a:gd name="connsiteY7" fmla="*/ 93691 h 317977"/>
              <a:gd name="connsiteX8" fmla="*/ 57787 w 397093"/>
              <a:gd name="connsiteY8" fmla="*/ 30430 h 317977"/>
              <a:gd name="connsiteX9" fmla="*/ 52036 w 397093"/>
              <a:gd name="connsiteY9" fmla="*/ 64936 h 317977"/>
              <a:gd name="connsiteX10" fmla="*/ 46285 w 397093"/>
              <a:gd name="connsiteY10" fmla="*/ 105192 h 317977"/>
              <a:gd name="connsiteX11" fmla="*/ 29032 w 397093"/>
              <a:gd name="connsiteY11" fmla="*/ 122445 h 317977"/>
              <a:gd name="connsiteX12" fmla="*/ 34783 w 397093"/>
              <a:gd name="connsiteY12" fmla="*/ 162702 h 317977"/>
              <a:gd name="connsiteX13" fmla="*/ 46285 w 397093"/>
              <a:gd name="connsiteY13" fmla="*/ 191457 h 317977"/>
              <a:gd name="connsiteX14" fmla="*/ 11779 w 397093"/>
              <a:gd name="connsiteY14" fmla="*/ 225962 h 317977"/>
              <a:gd name="connsiteX15" fmla="*/ 277 w 397093"/>
              <a:gd name="connsiteY15" fmla="*/ 248966 h 317977"/>
              <a:gd name="connsiteX16" fmla="*/ 34783 w 397093"/>
              <a:gd name="connsiteY16" fmla="*/ 312226 h 317977"/>
              <a:gd name="connsiteX17" fmla="*/ 52036 w 397093"/>
              <a:gd name="connsiteY17" fmla="*/ 317977 h 317977"/>
              <a:gd name="connsiteX18" fmla="*/ 103794 w 397093"/>
              <a:gd name="connsiteY18" fmla="*/ 312226 h 317977"/>
              <a:gd name="connsiteX19" fmla="*/ 121047 w 397093"/>
              <a:gd name="connsiteY19" fmla="*/ 300724 h 317977"/>
              <a:gd name="connsiteX20" fmla="*/ 172806 w 397093"/>
              <a:gd name="connsiteY20" fmla="*/ 283472 h 317977"/>
              <a:gd name="connsiteX21" fmla="*/ 213062 w 397093"/>
              <a:gd name="connsiteY21" fmla="*/ 266219 h 317977"/>
              <a:gd name="connsiteX22" fmla="*/ 259070 w 397093"/>
              <a:gd name="connsiteY22" fmla="*/ 248966 h 317977"/>
              <a:gd name="connsiteX23" fmla="*/ 316579 w 397093"/>
              <a:gd name="connsiteY23" fmla="*/ 231713 h 317977"/>
              <a:gd name="connsiteX24" fmla="*/ 333832 w 397093"/>
              <a:gd name="connsiteY24" fmla="*/ 225962 h 317977"/>
              <a:gd name="connsiteX25" fmla="*/ 356836 w 397093"/>
              <a:gd name="connsiteY25" fmla="*/ 220211 h 317977"/>
              <a:gd name="connsiteX26" fmla="*/ 397093 w 397093"/>
              <a:gd name="connsiteY26" fmla="*/ 208709 h 317977"/>
              <a:gd name="connsiteX27" fmla="*/ 391342 w 397093"/>
              <a:gd name="connsiteY27" fmla="*/ 99441 h 317977"/>
              <a:gd name="connsiteX28" fmla="*/ 374089 w 397093"/>
              <a:gd name="connsiteY28" fmla="*/ 82189 h 317977"/>
              <a:gd name="connsiteX29" fmla="*/ 356836 w 397093"/>
              <a:gd name="connsiteY29" fmla="*/ 1675 h 317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7093" h="317977">
                <a:moveTo>
                  <a:pt x="356836" y="1675"/>
                </a:moveTo>
                <a:cubicBezTo>
                  <a:pt x="350126" y="-6952"/>
                  <a:pt x="340338" y="20021"/>
                  <a:pt x="333832" y="30430"/>
                </a:cubicBezTo>
                <a:cubicBezTo>
                  <a:pt x="330619" y="35571"/>
                  <a:pt x="330792" y="42261"/>
                  <a:pt x="328081" y="47683"/>
                </a:cubicBezTo>
                <a:cubicBezTo>
                  <a:pt x="324990" y="53865"/>
                  <a:pt x="320413" y="59185"/>
                  <a:pt x="316579" y="64936"/>
                </a:cubicBezTo>
                <a:cubicBezTo>
                  <a:pt x="314662" y="74521"/>
                  <a:pt x="320454" y="91992"/>
                  <a:pt x="310828" y="93691"/>
                </a:cubicBezTo>
                <a:cubicBezTo>
                  <a:pt x="236390" y="106827"/>
                  <a:pt x="233922" y="97298"/>
                  <a:pt x="201560" y="64936"/>
                </a:cubicBezTo>
                <a:cubicBezTo>
                  <a:pt x="186224" y="68770"/>
                  <a:pt x="169108" y="68305"/>
                  <a:pt x="155553" y="76438"/>
                </a:cubicBezTo>
                <a:cubicBezTo>
                  <a:pt x="120020" y="97758"/>
                  <a:pt x="167260" y="107176"/>
                  <a:pt x="126798" y="93691"/>
                </a:cubicBezTo>
                <a:cubicBezTo>
                  <a:pt x="75853" y="30009"/>
                  <a:pt x="104607" y="42135"/>
                  <a:pt x="57787" y="30430"/>
                </a:cubicBezTo>
                <a:cubicBezTo>
                  <a:pt x="55870" y="41932"/>
                  <a:pt x="53809" y="53411"/>
                  <a:pt x="52036" y="64936"/>
                </a:cubicBezTo>
                <a:cubicBezTo>
                  <a:pt x="49975" y="78333"/>
                  <a:pt x="51319" y="92607"/>
                  <a:pt x="46285" y="105192"/>
                </a:cubicBezTo>
                <a:cubicBezTo>
                  <a:pt x="43264" y="112743"/>
                  <a:pt x="34783" y="116694"/>
                  <a:pt x="29032" y="122445"/>
                </a:cubicBezTo>
                <a:cubicBezTo>
                  <a:pt x="30949" y="135864"/>
                  <a:pt x="31495" y="149551"/>
                  <a:pt x="34783" y="162702"/>
                </a:cubicBezTo>
                <a:cubicBezTo>
                  <a:pt x="37287" y="172717"/>
                  <a:pt x="46285" y="181134"/>
                  <a:pt x="46285" y="191457"/>
                </a:cubicBezTo>
                <a:cubicBezTo>
                  <a:pt x="46285" y="204070"/>
                  <a:pt x="16988" y="222056"/>
                  <a:pt x="11779" y="225962"/>
                </a:cubicBezTo>
                <a:cubicBezTo>
                  <a:pt x="7945" y="233630"/>
                  <a:pt x="1224" y="240445"/>
                  <a:pt x="277" y="248966"/>
                </a:cubicBezTo>
                <a:cubicBezTo>
                  <a:pt x="-2600" y="274855"/>
                  <a:pt x="17482" y="297088"/>
                  <a:pt x="34783" y="312226"/>
                </a:cubicBezTo>
                <a:cubicBezTo>
                  <a:pt x="39345" y="316218"/>
                  <a:pt x="46285" y="316060"/>
                  <a:pt x="52036" y="317977"/>
                </a:cubicBezTo>
                <a:cubicBezTo>
                  <a:pt x="69289" y="316060"/>
                  <a:pt x="86953" y="316436"/>
                  <a:pt x="103794" y="312226"/>
                </a:cubicBezTo>
                <a:cubicBezTo>
                  <a:pt x="110499" y="310550"/>
                  <a:pt x="114865" y="303815"/>
                  <a:pt x="121047" y="300724"/>
                </a:cubicBezTo>
                <a:cubicBezTo>
                  <a:pt x="142700" y="289898"/>
                  <a:pt x="150843" y="288963"/>
                  <a:pt x="172806" y="283472"/>
                </a:cubicBezTo>
                <a:cubicBezTo>
                  <a:pt x="216121" y="254595"/>
                  <a:pt x="161071" y="288501"/>
                  <a:pt x="213062" y="266219"/>
                </a:cubicBezTo>
                <a:cubicBezTo>
                  <a:pt x="264890" y="244007"/>
                  <a:pt x="186143" y="263551"/>
                  <a:pt x="259070" y="248966"/>
                </a:cubicBezTo>
                <a:cubicBezTo>
                  <a:pt x="298821" y="229091"/>
                  <a:pt x="265025" y="243170"/>
                  <a:pt x="316579" y="231713"/>
                </a:cubicBezTo>
                <a:cubicBezTo>
                  <a:pt x="322497" y="230398"/>
                  <a:pt x="328003" y="227627"/>
                  <a:pt x="333832" y="225962"/>
                </a:cubicBezTo>
                <a:cubicBezTo>
                  <a:pt x="341432" y="223791"/>
                  <a:pt x="349236" y="222382"/>
                  <a:pt x="356836" y="220211"/>
                </a:cubicBezTo>
                <a:cubicBezTo>
                  <a:pt x="414589" y="203710"/>
                  <a:pt x="325179" y="226688"/>
                  <a:pt x="397093" y="208709"/>
                </a:cubicBezTo>
                <a:cubicBezTo>
                  <a:pt x="395176" y="172286"/>
                  <a:pt x="397867" y="135326"/>
                  <a:pt x="391342" y="99441"/>
                </a:cubicBezTo>
                <a:cubicBezTo>
                  <a:pt x="389887" y="91439"/>
                  <a:pt x="378124" y="89250"/>
                  <a:pt x="374089" y="82189"/>
                </a:cubicBezTo>
                <a:cubicBezTo>
                  <a:pt x="364154" y="64802"/>
                  <a:pt x="363546" y="10302"/>
                  <a:pt x="356836" y="16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Forma Livre: Forma 14">
            <a:hlinkClick r:id="rId5" action="ppaction://hlinksldjump"/>
            <a:extLst>
              <a:ext uri="{FF2B5EF4-FFF2-40B4-BE49-F238E27FC236}">
                <a16:creationId xmlns:a16="http://schemas.microsoft.com/office/drawing/2014/main" id="{F7D1BB3E-2E02-420B-AF2D-94F33C09A2E9}"/>
              </a:ext>
            </a:extLst>
          </p:cNvPr>
          <p:cNvSpPr/>
          <p:nvPr/>
        </p:nvSpPr>
        <p:spPr>
          <a:xfrm>
            <a:off x="1024786" y="5641465"/>
            <a:ext cx="313720" cy="188263"/>
          </a:xfrm>
          <a:custGeom>
            <a:avLst/>
            <a:gdLst>
              <a:gd name="connsiteX0" fmla="*/ 4947 w 1178751"/>
              <a:gd name="connsiteY0" fmla="*/ 161026 h 707366"/>
              <a:gd name="connsiteX1" fmla="*/ 39452 w 1178751"/>
              <a:gd name="connsiteY1" fmla="*/ 189781 h 707366"/>
              <a:gd name="connsiteX2" fmla="*/ 96962 w 1178751"/>
              <a:gd name="connsiteY2" fmla="*/ 241539 h 707366"/>
              <a:gd name="connsiteX3" fmla="*/ 102713 w 1178751"/>
              <a:gd name="connsiteY3" fmla="*/ 350807 h 707366"/>
              <a:gd name="connsiteX4" fmla="*/ 125716 w 1178751"/>
              <a:gd name="connsiteY4" fmla="*/ 391064 h 707366"/>
              <a:gd name="connsiteX5" fmla="*/ 154471 w 1178751"/>
              <a:gd name="connsiteY5" fmla="*/ 437071 h 707366"/>
              <a:gd name="connsiteX6" fmla="*/ 194728 w 1178751"/>
              <a:gd name="connsiteY6" fmla="*/ 471577 h 707366"/>
              <a:gd name="connsiteX7" fmla="*/ 275241 w 1178751"/>
              <a:gd name="connsiteY7" fmla="*/ 425570 h 707366"/>
              <a:gd name="connsiteX8" fmla="*/ 315498 w 1178751"/>
              <a:gd name="connsiteY8" fmla="*/ 385313 h 707366"/>
              <a:gd name="connsiteX9" fmla="*/ 373007 w 1178751"/>
              <a:gd name="connsiteY9" fmla="*/ 396815 h 707366"/>
              <a:gd name="connsiteX10" fmla="*/ 413264 w 1178751"/>
              <a:gd name="connsiteY10" fmla="*/ 460075 h 707366"/>
              <a:gd name="connsiteX11" fmla="*/ 430516 w 1178751"/>
              <a:gd name="connsiteY11" fmla="*/ 477328 h 707366"/>
              <a:gd name="connsiteX12" fmla="*/ 442018 w 1178751"/>
              <a:gd name="connsiteY12" fmla="*/ 494581 h 707366"/>
              <a:gd name="connsiteX13" fmla="*/ 488026 w 1178751"/>
              <a:gd name="connsiteY13" fmla="*/ 540588 h 707366"/>
              <a:gd name="connsiteX14" fmla="*/ 511030 w 1178751"/>
              <a:gd name="connsiteY14" fmla="*/ 546339 h 707366"/>
              <a:gd name="connsiteX15" fmla="*/ 534033 w 1178751"/>
              <a:gd name="connsiteY15" fmla="*/ 540588 h 707366"/>
              <a:gd name="connsiteX16" fmla="*/ 551286 w 1178751"/>
              <a:gd name="connsiteY16" fmla="*/ 534837 h 707366"/>
              <a:gd name="connsiteX17" fmla="*/ 637550 w 1178751"/>
              <a:gd name="connsiteY17" fmla="*/ 529087 h 707366"/>
              <a:gd name="connsiteX18" fmla="*/ 649052 w 1178751"/>
              <a:gd name="connsiteY18" fmla="*/ 511834 h 707366"/>
              <a:gd name="connsiteX19" fmla="*/ 695060 w 1178751"/>
              <a:gd name="connsiteY19" fmla="*/ 511834 h 707366"/>
              <a:gd name="connsiteX20" fmla="*/ 752569 w 1178751"/>
              <a:gd name="connsiteY20" fmla="*/ 557841 h 707366"/>
              <a:gd name="connsiteX21" fmla="*/ 764071 w 1178751"/>
              <a:gd name="connsiteY21" fmla="*/ 575094 h 707366"/>
              <a:gd name="connsiteX22" fmla="*/ 798577 w 1178751"/>
              <a:gd name="connsiteY22" fmla="*/ 598098 h 707366"/>
              <a:gd name="connsiteX23" fmla="*/ 861837 w 1178751"/>
              <a:gd name="connsiteY23" fmla="*/ 649856 h 707366"/>
              <a:gd name="connsiteX24" fmla="*/ 879090 w 1178751"/>
              <a:gd name="connsiteY24" fmla="*/ 655607 h 707366"/>
              <a:gd name="connsiteX25" fmla="*/ 953852 w 1178751"/>
              <a:gd name="connsiteY25" fmla="*/ 655607 h 707366"/>
              <a:gd name="connsiteX26" fmla="*/ 982607 w 1178751"/>
              <a:gd name="connsiteY26" fmla="*/ 672860 h 707366"/>
              <a:gd name="connsiteX27" fmla="*/ 1005611 w 1178751"/>
              <a:gd name="connsiteY27" fmla="*/ 684362 h 707366"/>
              <a:gd name="connsiteX28" fmla="*/ 1022864 w 1178751"/>
              <a:gd name="connsiteY28" fmla="*/ 695864 h 707366"/>
              <a:gd name="connsiteX29" fmla="*/ 1074622 w 1178751"/>
              <a:gd name="connsiteY29" fmla="*/ 707366 h 707366"/>
              <a:gd name="connsiteX30" fmla="*/ 1126381 w 1178751"/>
              <a:gd name="connsiteY30" fmla="*/ 701615 h 707366"/>
              <a:gd name="connsiteX31" fmla="*/ 1137882 w 1178751"/>
              <a:gd name="connsiteY31" fmla="*/ 672860 h 707366"/>
              <a:gd name="connsiteX32" fmla="*/ 1166637 w 1178751"/>
              <a:gd name="connsiteY32" fmla="*/ 575094 h 707366"/>
              <a:gd name="connsiteX33" fmla="*/ 1178139 w 1178751"/>
              <a:gd name="connsiteY33" fmla="*/ 546339 h 707366"/>
              <a:gd name="connsiteX34" fmla="*/ 1155135 w 1178751"/>
              <a:gd name="connsiteY34" fmla="*/ 460075 h 707366"/>
              <a:gd name="connsiteX35" fmla="*/ 1120630 w 1178751"/>
              <a:gd name="connsiteY35" fmla="*/ 442822 h 707366"/>
              <a:gd name="connsiteX36" fmla="*/ 1086124 w 1178751"/>
              <a:gd name="connsiteY36" fmla="*/ 408317 h 707366"/>
              <a:gd name="connsiteX37" fmla="*/ 1063120 w 1178751"/>
              <a:gd name="connsiteY37" fmla="*/ 362309 h 707366"/>
              <a:gd name="connsiteX38" fmla="*/ 1074622 w 1178751"/>
              <a:gd name="connsiteY38" fmla="*/ 293298 h 707366"/>
              <a:gd name="connsiteX39" fmla="*/ 1086124 w 1178751"/>
              <a:gd name="connsiteY39" fmla="*/ 270294 h 707366"/>
              <a:gd name="connsiteX40" fmla="*/ 1091875 w 1178751"/>
              <a:gd name="connsiteY40" fmla="*/ 241539 h 707366"/>
              <a:gd name="connsiteX41" fmla="*/ 1080373 w 1178751"/>
              <a:gd name="connsiteY41" fmla="*/ 212785 h 707366"/>
              <a:gd name="connsiteX42" fmla="*/ 1040116 w 1178751"/>
              <a:gd name="connsiteY42" fmla="*/ 178279 h 707366"/>
              <a:gd name="connsiteX43" fmla="*/ 1028615 w 1178751"/>
              <a:gd name="connsiteY43" fmla="*/ 161026 h 707366"/>
              <a:gd name="connsiteX44" fmla="*/ 1011362 w 1178751"/>
              <a:gd name="connsiteY44" fmla="*/ 149524 h 707366"/>
              <a:gd name="connsiteX45" fmla="*/ 982607 w 1178751"/>
              <a:gd name="connsiteY45" fmla="*/ 120770 h 707366"/>
              <a:gd name="connsiteX46" fmla="*/ 948101 w 1178751"/>
              <a:gd name="connsiteY46" fmla="*/ 74762 h 707366"/>
              <a:gd name="connsiteX47" fmla="*/ 942350 w 1178751"/>
              <a:gd name="connsiteY47" fmla="*/ 46007 h 707366"/>
              <a:gd name="connsiteX48" fmla="*/ 902094 w 1178751"/>
              <a:gd name="connsiteY48" fmla="*/ 0 h 707366"/>
              <a:gd name="connsiteX49" fmla="*/ 827331 w 1178751"/>
              <a:gd name="connsiteY49" fmla="*/ 17253 h 707366"/>
              <a:gd name="connsiteX50" fmla="*/ 810079 w 1178751"/>
              <a:gd name="connsiteY50" fmla="*/ 34505 h 707366"/>
              <a:gd name="connsiteX51" fmla="*/ 804328 w 1178751"/>
              <a:gd name="connsiteY51" fmla="*/ 74762 h 707366"/>
              <a:gd name="connsiteX52" fmla="*/ 746818 w 1178751"/>
              <a:gd name="connsiteY52" fmla="*/ 46007 h 707366"/>
              <a:gd name="connsiteX53" fmla="*/ 718064 w 1178751"/>
              <a:gd name="connsiteY53" fmla="*/ 28754 h 707366"/>
              <a:gd name="connsiteX54" fmla="*/ 643301 w 1178751"/>
              <a:gd name="connsiteY54" fmla="*/ 34505 h 707366"/>
              <a:gd name="connsiteX55" fmla="*/ 603045 w 1178751"/>
              <a:gd name="connsiteY55" fmla="*/ 40256 h 707366"/>
              <a:gd name="connsiteX56" fmla="*/ 591543 w 1178751"/>
              <a:gd name="connsiteY56" fmla="*/ 57509 h 707366"/>
              <a:gd name="connsiteX57" fmla="*/ 591543 w 1178751"/>
              <a:gd name="connsiteY57" fmla="*/ 138022 h 707366"/>
              <a:gd name="connsiteX58" fmla="*/ 568539 w 1178751"/>
              <a:gd name="connsiteY58" fmla="*/ 149524 h 707366"/>
              <a:gd name="connsiteX59" fmla="*/ 545535 w 1178751"/>
              <a:gd name="connsiteY59" fmla="*/ 132271 h 707366"/>
              <a:gd name="connsiteX60" fmla="*/ 516781 w 1178751"/>
              <a:gd name="connsiteY60" fmla="*/ 80513 h 707366"/>
              <a:gd name="connsiteX61" fmla="*/ 482275 w 1178751"/>
              <a:gd name="connsiteY61" fmla="*/ 109268 h 707366"/>
              <a:gd name="connsiteX62" fmla="*/ 476524 w 1178751"/>
              <a:gd name="connsiteY62" fmla="*/ 132271 h 707366"/>
              <a:gd name="connsiteX63" fmla="*/ 430516 w 1178751"/>
              <a:gd name="connsiteY63" fmla="*/ 149524 h 707366"/>
              <a:gd name="connsiteX64" fmla="*/ 413264 w 1178751"/>
              <a:gd name="connsiteY64" fmla="*/ 155275 h 707366"/>
              <a:gd name="connsiteX65" fmla="*/ 384509 w 1178751"/>
              <a:gd name="connsiteY65" fmla="*/ 149524 h 707366"/>
              <a:gd name="connsiteX66" fmla="*/ 355754 w 1178751"/>
              <a:gd name="connsiteY66" fmla="*/ 92015 h 707366"/>
              <a:gd name="connsiteX67" fmla="*/ 315498 w 1178751"/>
              <a:gd name="connsiteY67" fmla="*/ 63260 h 707366"/>
              <a:gd name="connsiteX68" fmla="*/ 309747 w 1178751"/>
              <a:gd name="connsiteY68" fmla="*/ 80513 h 707366"/>
              <a:gd name="connsiteX69" fmla="*/ 292494 w 1178751"/>
              <a:gd name="connsiteY69" fmla="*/ 149524 h 707366"/>
              <a:gd name="connsiteX70" fmla="*/ 275241 w 1178751"/>
              <a:gd name="connsiteY70" fmla="*/ 155275 h 707366"/>
              <a:gd name="connsiteX71" fmla="*/ 234984 w 1178751"/>
              <a:gd name="connsiteY71" fmla="*/ 161026 h 707366"/>
              <a:gd name="connsiteX72" fmla="*/ 177475 w 1178751"/>
              <a:gd name="connsiteY72" fmla="*/ 149524 h 707366"/>
              <a:gd name="connsiteX73" fmla="*/ 154471 w 1178751"/>
              <a:gd name="connsiteY73" fmla="*/ 138022 h 707366"/>
              <a:gd name="connsiteX74" fmla="*/ 4947 w 1178751"/>
              <a:gd name="connsiteY74" fmla="*/ 161026 h 70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178751" h="707366">
                <a:moveTo>
                  <a:pt x="4947" y="161026"/>
                </a:moveTo>
                <a:cubicBezTo>
                  <a:pt x="-14223" y="169652"/>
                  <a:pt x="27679" y="180531"/>
                  <a:pt x="39452" y="189781"/>
                </a:cubicBezTo>
                <a:cubicBezTo>
                  <a:pt x="93567" y="232301"/>
                  <a:pt x="73897" y="206943"/>
                  <a:pt x="96962" y="241539"/>
                </a:cubicBezTo>
                <a:cubicBezTo>
                  <a:pt x="98879" y="277962"/>
                  <a:pt x="97996" y="314640"/>
                  <a:pt x="102713" y="350807"/>
                </a:cubicBezTo>
                <a:cubicBezTo>
                  <a:pt x="104007" y="360729"/>
                  <a:pt x="120181" y="382208"/>
                  <a:pt x="125716" y="391064"/>
                </a:cubicBezTo>
                <a:cubicBezTo>
                  <a:pt x="128525" y="395559"/>
                  <a:pt x="147898" y="429183"/>
                  <a:pt x="154471" y="437071"/>
                </a:cubicBezTo>
                <a:cubicBezTo>
                  <a:pt x="167822" y="453092"/>
                  <a:pt x="177803" y="458883"/>
                  <a:pt x="194728" y="471577"/>
                </a:cubicBezTo>
                <a:cubicBezTo>
                  <a:pt x="234753" y="454423"/>
                  <a:pt x="240485" y="455360"/>
                  <a:pt x="275241" y="425570"/>
                </a:cubicBezTo>
                <a:cubicBezTo>
                  <a:pt x="289650" y="413220"/>
                  <a:pt x="315498" y="385313"/>
                  <a:pt x="315498" y="385313"/>
                </a:cubicBezTo>
                <a:cubicBezTo>
                  <a:pt x="334668" y="389147"/>
                  <a:pt x="355522" y="388072"/>
                  <a:pt x="373007" y="396815"/>
                </a:cubicBezTo>
                <a:cubicBezTo>
                  <a:pt x="391619" y="406121"/>
                  <a:pt x="403538" y="445486"/>
                  <a:pt x="413264" y="460075"/>
                </a:cubicBezTo>
                <a:cubicBezTo>
                  <a:pt x="417775" y="466842"/>
                  <a:pt x="425310" y="471080"/>
                  <a:pt x="430516" y="477328"/>
                </a:cubicBezTo>
                <a:cubicBezTo>
                  <a:pt x="434941" y="482638"/>
                  <a:pt x="438001" y="488957"/>
                  <a:pt x="442018" y="494581"/>
                </a:cubicBezTo>
                <a:cubicBezTo>
                  <a:pt x="456501" y="514857"/>
                  <a:pt x="464765" y="527665"/>
                  <a:pt x="488026" y="540588"/>
                </a:cubicBezTo>
                <a:cubicBezTo>
                  <a:pt x="494935" y="544426"/>
                  <a:pt x="503362" y="544422"/>
                  <a:pt x="511030" y="546339"/>
                </a:cubicBezTo>
                <a:cubicBezTo>
                  <a:pt x="518698" y="544422"/>
                  <a:pt x="526433" y="542759"/>
                  <a:pt x="534033" y="540588"/>
                </a:cubicBezTo>
                <a:cubicBezTo>
                  <a:pt x="539862" y="538923"/>
                  <a:pt x="545261" y="535506"/>
                  <a:pt x="551286" y="534837"/>
                </a:cubicBezTo>
                <a:cubicBezTo>
                  <a:pt x="579928" y="531655"/>
                  <a:pt x="608795" y="531004"/>
                  <a:pt x="637550" y="529087"/>
                </a:cubicBezTo>
                <a:cubicBezTo>
                  <a:pt x="641384" y="523336"/>
                  <a:pt x="643655" y="516152"/>
                  <a:pt x="649052" y="511834"/>
                </a:cubicBezTo>
                <a:cubicBezTo>
                  <a:pt x="663199" y="500516"/>
                  <a:pt x="680321" y="508886"/>
                  <a:pt x="695060" y="511834"/>
                </a:cubicBezTo>
                <a:cubicBezTo>
                  <a:pt x="721922" y="525265"/>
                  <a:pt x="732285" y="527416"/>
                  <a:pt x="752569" y="557841"/>
                </a:cubicBezTo>
                <a:cubicBezTo>
                  <a:pt x="756403" y="563592"/>
                  <a:pt x="758869" y="570543"/>
                  <a:pt x="764071" y="575094"/>
                </a:cubicBezTo>
                <a:cubicBezTo>
                  <a:pt x="774474" y="584197"/>
                  <a:pt x="788802" y="588323"/>
                  <a:pt x="798577" y="598098"/>
                </a:cubicBezTo>
                <a:cubicBezTo>
                  <a:pt x="815460" y="614981"/>
                  <a:pt x="842144" y="643292"/>
                  <a:pt x="861837" y="649856"/>
                </a:cubicBezTo>
                <a:lnTo>
                  <a:pt x="879090" y="655607"/>
                </a:lnTo>
                <a:cubicBezTo>
                  <a:pt x="910322" y="649361"/>
                  <a:pt x="918191" y="644634"/>
                  <a:pt x="953852" y="655607"/>
                </a:cubicBezTo>
                <a:cubicBezTo>
                  <a:pt x="964536" y="658894"/>
                  <a:pt x="972836" y="667432"/>
                  <a:pt x="982607" y="672860"/>
                </a:cubicBezTo>
                <a:cubicBezTo>
                  <a:pt x="990101" y="677023"/>
                  <a:pt x="998167" y="680109"/>
                  <a:pt x="1005611" y="684362"/>
                </a:cubicBezTo>
                <a:cubicBezTo>
                  <a:pt x="1011612" y="687791"/>
                  <a:pt x="1016511" y="693141"/>
                  <a:pt x="1022864" y="695864"/>
                </a:cubicBezTo>
                <a:cubicBezTo>
                  <a:pt x="1029972" y="698910"/>
                  <a:pt x="1069503" y="706342"/>
                  <a:pt x="1074622" y="707366"/>
                </a:cubicBezTo>
                <a:cubicBezTo>
                  <a:pt x="1091875" y="705449"/>
                  <a:pt x="1111142" y="709928"/>
                  <a:pt x="1126381" y="701615"/>
                </a:cubicBezTo>
                <a:cubicBezTo>
                  <a:pt x="1135444" y="696672"/>
                  <a:pt x="1135950" y="683001"/>
                  <a:pt x="1137882" y="672860"/>
                </a:cubicBezTo>
                <a:cubicBezTo>
                  <a:pt x="1156989" y="572545"/>
                  <a:pt x="1118716" y="591068"/>
                  <a:pt x="1166637" y="575094"/>
                </a:cubicBezTo>
                <a:cubicBezTo>
                  <a:pt x="1170471" y="565509"/>
                  <a:pt x="1177452" y="556639"/>
                  <a:pt x="1178139" y="546339"/>
                </a:cubicBezTo>
                <a:cubicBezTo>
                  <a:pt x="1180441" y="511810"/>
                  <a:pt x="1176982" y="485563"/>
                  <a:pt x="1155135" y="460075"/>
                </a:cubicBezTo>
                <a:cubicBezTo>
                  <a:pt x="1146217" y="449670"/>
                  <a:pt x="1132706" y="446848"/>
                  <a:pt x="1120630" y="442822"/>
                </a:cubicBezTo>
                <a:cubicBezTo>
                  <a:pt x="1109128" y="431320"/>
                  <a:pt x="1093398" y="422866"/>
                  <a:pt x="1086124" y="408317"/>
                </a:cubicBezTo>
                <a:lnTo>
                  <a:pt x="1063120" y="362309"/>
                </a:lnTo>
                <a:cubicBezTo>
                  <a:pt x="1066954" y="339305"/>
                  <a:pt x="1068966" y="315923"/>
                  <a:pt x="1074622" y="293298"/>
                </a:cubicBezTo>
                <a:cubicBezTo>
                  <a:pt x="1076701" y="284981"/>
                  <a:pt x="1083413" y="278427"/>
                  <a:pt x="1086124" y="270294"/>
                </a:cubicBezTo>
                <a:cubicBezTo>
                  <a:pt x="1089215" y="261021"/>
                  <a:pt x="1089958" y="251124"/>
                  <a:pt x="1091875" y="241539"/>
                </a:cubicBezTo>
                <a:cubicBezTo>
                  <a:pt x="1088041" y="231954"/>
                  <a:pt x="1085844" y="221539"/>
                  <a:pt x="1080373" y="212785"/>
                </a:cubicBezTo>
                <a:cubicBezTo>
                  <a:pt x="1073305" y="201476"/>
                  <a:pt x="1049636" y="185419"/>
                  <a:pt x="1040116" y="178279"/>
                </a:cubicBezTo>
                <a:cubicBezTo>
                  <a:pt x="1036282" y="172528"/>
                  <a:pt x="1033502" y="165913"/>
                  <a:pt x="1028615" y="161026"/>
                </a:cubicBezTo>
                <a:cubicBezTo>
                  <a:pt x="1023728" y="156139"/>
                  <a:pt x="1016564" y="154075"/>
                  <a:pt x="1011362" y="149524"/>
                </a:cubicBezTo>
                <a:cubicBezTo>
                  <a:pt x="1001161" y="140598"/>
                  <a:pt x="991363" y="131118"/>
                  <a:pt x="982607" y="120770"/>
                </a:cubicBezTo>
                <a:cubicBezTo>
                  <a:pt x="970224" y="106136"/>
                  <a:pt x="948101" y="74762"/>
                  <a:pt x="948101" y="74762"/>
                </a:cubicBezTo>
                <a:cubicBezTo>
                  <a:pt x="946184" y="65177"/>
                  <a:pt x="945782" y="55159"/>
                  <a:pt x="942350" y="46007"/>
                </a:cubicBezTo>
                <a:cubicBezTo>
                  <a:pt x="936644" y="30790"/>
                  <a:pt x="909624" y="7530"/>
                  <a:pt x="902094" y="0"/>
                </a:cubicBezTo>
                <a:cubicBezTo>
                  <a:pt x="858790" y="4330"/>
                  <a:pt x="853050" y="-4179"/>
                  <a:pt x="827331" y="17253"/>
                </a:cubicBezTo>
                <a:cubicBezTo>
                  <a:pt x="821083" y="22459"/>
                  <a:pt x="815830" y="28754"/>
                  <a:pt x="810079" y="34505"/>
                </a:cubicBezTo>
                <a:cubicBezTo>
                  <a:pt x="808162" y="47924"/>
                  <a:pt x="815823" y="67578"/>
                  <a:pt x="804328" y="74762"/>
                </a:cubicBezTo>
                <a:cubicBezTo>
                  <a:pt x="779633" y="90196"/>
                  <a:pt x="760313" y="56128"/>
                  <a:pt x="746818" y="46007"/>
                </a:cubicBezTo>
                <a:cubicBezTo>
                  <a:pt x="737876" y="39300"/>
                  <a:pt x="727649" y="34505"/>
                  <a:pt x="718064" y="28754"/>
                </a:cubicBezTo>
                <a:cubicBezTo>
                  <a:pt x="693143" y="30671"/>
                  <a:pt x="668172" y="32018"/>
                  <a:pt x="643301" y="34505"/>
                </a:cubicBezTo>
                <a:cubicBezTo>
                  <a:pt x="629813" y="35854"/>
                  <a:pt x="615432" y="34751"/>
                  <a:pt x="603045" y="40256"/>
                </a:cubicBezTo>
                <a:cubicBezTo>
                  <a:pt x="596729" y="43063"/>
                  <a:pt x="595377" y="51758"/>
                  <a:pt x="591543" y="57509"/>
                </a:cubicBezTo>
                <a:cubicBezTo>
                  <a:pt x="595762" y="82824"/>
                  <a:pt x="604138" y="112832"/>
                  <a:pt x="591543" y="138022"/>
                </a:cubicBezTo>
                <a:cubicBezTo>
                  <a:pt x="587709" y="145690"/>
                  <a:pt x="576207" y="145690"/>
                  <a:pt x="568539" y="149524"/>
                </a:cubicBezTo>
                <a:cubicBezTo>
                  <a:pt x="560871" y="143773"/>
                  <a:pt x="550852" y="140246"/>
                  <a:pt x="545535" y="132271"/>
                </a:cubicBezTo>
                <a:cubicBezTo>
                  <a:pt x="489234" y="47821"/>
                  <a:pt x="570933" y="134668"/>
                  <a:pt x="516781" y="80513"/>
                </a:cubicBezTo>
                <a:cubicBezTo>
                  <a:pt x="505279" y="90098"/>
                  <a:pt x="491467" y="97450"/>
                  <a:pt x="482275" y="109268"/>
                </a:cubicBezTo>
                <a:cubicBezTo>
                  <a:pt x="477423" y="115507"/>
                  <a:pt x="480908" y="125695"/>
                  <a:pt x="476524" y="132271"/>
                </a:cubicBezTo>
                <a:cubicBezTo>
                  <a:pt x="467057" y="146472"/>
                  <a:pt x="443536" y="146269"/>
                  <a:pt x="430516" y="149524"/>
                </a:cubicBezTo>
                <a:cubicBezTo>
                  <a:pt x="424635" y="150994"/>
                  <a:pt x="419015" y="153358"/>
                  <a:pt x="413264" y="155275"/>
                </a:cubicBezTo>
                <a:cubicBezTo>
                  <a:pt x="403679" y="153358"/>
                  <a:pt x="392329" y="155389"/>
                  <a:pt x="384509" y="149524"/>
                </a:cubicBezTo>
                <a:cubicBezTo>
                  <a:pt x="366924" y="136336"/>
                  <a:pt x="366808" y="108597"/>
                  <a:pt x="355754" y="92015"/>
                </a:cubicBezTo>
                <a:cubicBezTo>
                  <a:pt x="340160" y="68624"/>
                  <a:pt x="336500" y="70261"/>
                  <a:pt x="315498" y="63260"/>
                </a:cubicBezTo>
                <a:cubicBezTo>
                  <a:pt x="313581" y="69011"/>
                  <a:pt x="311309" y="74656"/>
                  <a:pt x="309747" y="80513"/>
                </a:cubicBezTo>
                <a:cubicBezTo>
                  <a:pt x="303637" y="103424"/>
                  <a:pt x="302431" y="127995"/>
                  <a:pt x="292494" y="149524"/>
                </a:cubicBezTo>
                <a:cubicBezTo>
                  <a:pt x="289954" y="155028"/>
                  <a:pt x="281185" y="154086"/>
                  <a:pt x="275241" y="155275"/>
                </a:cubicBezTo>
                <a:cubicBezTo>
                  <a:pt x="261949" y="157933"/>
                  <a:pt x="248403" y="159109"/>
                  <a:pt x="234984" y="161026"/>
                </a:cubicBezTo>
                <a:cubicBezTo>
                  <a:pt x="215814" y="157192"/>
                  <a:pt x="196272" y="154895"/>
                  <a:pt x="177475" y="149524"/>
                </a:cubicBezTo>
                <a:cubicBezTo>
                  <a:pt x="169232" y="147169"/>
                  <a:pt x="163039" y="138328"/>
                  <a:pt x="154471" y="138022"/>
                </a:cubicBezTo>
                <a:cubicBezTo>
                  <a:pt x="40600" y="133955"/>
                  <a:pt x="24117" y="152400"/>
                  <a:pt x="4947" y="161026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Forma Livre: Forma 15">
            <a:hlinkClick r:id="rId6" action="ppaction://hlinksldjump"/>
            <a:extLst>
              <a:ext uri="{FF2B5EF4-FFF2-40B4-BE49-F238E27FC236}">
                <a16:creationId xmlns:a16="http://schemas.microsoft.com/office/drawing/2014/main" id="{2C407DC2-F8B4-4574-B774-1C34D077659E}"/>
              </a:ext>
            </a:extLst>
          </p:cNvPr>
          <p:cNvSpPr/>
          <p:nvPr/>
        </p:nvSpPr>
        <p:spPr>
          <a:xfrm>
            <a:off x="1340896" y="6419631"/>
            <a:ext cx="275338" cy="167142"/>
          </a:xfrm>
          <a:custGeom>
            <a:avLst/>
            <a:gdLst>
              <a:gd name="connsiteX0" fmla="*/ 1006415 w 1023668"/>
              <a:gd name="connsiteY0" fmla="*/ 115328 h 621411"/>
              <a:gd name="connsiteX1" fmla="*/ 1000664 w 1023668"/>
              <a:gd name="connsiteY1" fmla="*/ 80822 h 621411"/>
              <a:gd name="connsiteX2" fmla="*/ 1023668 w 1023668"/>
              <a:gd name="connsiteY2" fmla="*/ 29064 h 621411"/>
              <a:gd name="connsiteX3" fmla="*/ 1006415 w 1023668"/>
              <a:gd name="connsiteY3" fmla="*/ 17562 h 621411"/>
              <a:gd name="connsiteX4" fmla="*/ 983411 w 1023668"/>
              <a:gd name="connsiteY4" fmla="*/ 309 h 621411"/>
              <a:gd name="connsiteX5" fmla="*/ 966158 w 1023668"/>
              <a:gd name="connsiteY5" fmla="*/ 6060 h 621411"/>
              <a:gd name="connsiteX6" fmla="*/ 937404 w 1023668"/>
              <a:gd name="connsiteY6" fmla="*/ 29064 h 621411"/>
              <a:gd name="connsiteX7" fmla="*/ 920151 w 1023668"/>
              <a:gd name="connsiteY7" fmla="*/ 34815 h 621411"/>
              <a:gd name="connsiteX8" fmla="*/ 851140 w 1023668"/>
              <a:gd name="connsiteY8" fmla="*/ 52068 h 621411"/>
              <a:gd name="connsiteX9" fmla="*/ 828136 w 1023668"/>
              <a:gd name="connsiteY9" fmla="*/ 57819 h 621411"/>
              <a:gd name="connsiteX10" fmla="*/ 799381 w 1023668"/>
              <a:gd name="connsiteY10" fmla="*/ 63570 h 621411"/>
              <a:gd name="connsiteX11" fmla="*/ 764875 w 1023668"/>
              <a:gd name="connsiteY11" fmla="*/ 75072 h 621411"/>
              <a:gd name="connsiteX12" fmla="*/ 707366 w 1023668"/>
              <a:gd name="connsiteY12" fmla="*/ 80822 h 621411"/>
              <a:gd name="connsiteX13" fmla="*/ 661358 w 1023668"/>
              <a:gd name="connsiteY13" fmla="*/ 86573 h 621411"/>
              <a:gd name="connsiteX14" fmla="*/ 632604 w 1023668"/>
              <a:gd name="connsiteY14" fmla="*/ 103826 h 621411"/>
              <a:gd name="connsiteX15" fmla="*/ 592347 w 1023668"/>
              <a:gd name="connsiteY15" fmla="*/ 126830 h 621411"/>
              <a:gd name="connsiteX16" fmla="*/ 552091 w 1023668"/>
              <a:gd name="connsiteY16" fmla="*/ 138332 h 621411"/>
              <a:gd name="connsiteX17" fmla="*/ 511834 w 1023668"/>
              <a:gd name="connsiteY17" fmla="*/ 161336 h 621411"/>
              <a:gd name="connsiteX18" fmla="*/ 500332 w 1023668"/>
              <a:gd name="connsiteY18" fmla="*/ 184339 h 621411"/>
              <a:gd name="connsiteX19" fmla="*/ 471577 w 1023668"/>
              <a:gd name="connsiteY19" fmla="*/ 230347 h 621411"/>
              <a:gd name="connsiteX20" fmla="*/ 454325 w 1023668"/>
              <a:gd name="connsiteY20" fmla="*/ 236098 h 621411"/>
              <a:gd name="connsiteX21" fmla="*/ 437072 w 1023668"/>
              <a:gd name="connsiteY21" fmla="*/ 247600 h 621411"/>
              <a:gd name="connsiteX22" fmla="*/ 189781 w 1023668"/>
              <a:gd name="connsiteY22" fmla="*/ 270604 h 621411"/>
              <a:gd name="connsiteX23" fmla="*/ 178279 w 1023668"/>
              <a:gd name="connsiteY23" fmla="*/ 287856 h 621411"/>
              <a:gd name="connsiteX24" fmla="*/ 166777 w 1023668"/>
              <a:gd name="connsiteY24" fmla="*/ 316611 h 621411"/>
              <a:gd name="connsiteX25" fmla="*/ 138023 w 1023668"/>
              <a:gd name="connsiteY25" fmla="*/ 345366 h 621411"/>
              <a:gd name="connsiteX26" fmla="*/ 92015 w 1023668"/>
              <a:gd name="connsiteY26" fmla="*/ 356868 h 621411"/>
              <a:gd name="connsiteX27" fmla="*/ 74762 w 1023668"/>
              <a:gd name="connsiteY27" fmla="*/ 379872 h 621411"/>
              <a:gd name="connsiteX28" fmla="*/ 57509 w 1023668"/>
              <a:gd name="connsiteY28" fmla="*/ 431630 h 621411"/>
              <a:gd name="connsiteX29" fmla="*/ 17253 w 1023668"/>
              <a:gd name="connsiteY29" fmla="*/ 483389 h 621411"/>
              <a:gd name="connsiteX30" fmla="*/ 23004 w 1023668"/>
              <a:gd name="connsiteY30" fmla="*/ 529396 h 621411"/>
              <a:gd name="connsiteX31" fmla="*/ 46008 w 1023668"/>
              <a:gd name="connsiteY31" fmla="*/ 575404 h 621411"/>
              <a:gd name="connsiteX32" fmla="*/ 17253 w 1023668"/>
              <a:gd name="connsiteY32" fmla="*/ 586906 h 621411"/>
              <a:gd name="connsiteX33" fmla="*/ 0 w 1023668"/>
              <a:gd name="connsiteY33" fmla="*/ 598407 h 621411"/>
              <a:gd name="connsiteX34" fmla="*/ 17253 w 1023668"/>
              <a:gd name="connsiteY34" fmla="*/ 615660 h 621411"/>
              <a:gd name="connsiteX35" fmla="*/ 34506 w 1023668"/>
              <a:gd name="connsiteY35" fmla="*/ 621411 h 621411"/>
              <a:gd name="connsiteX36" fmla="*/ 86264 w 1023668"/>
              <a:gd name="connsiteY36" fmla="*/ 604158 h 621411"/>
              <a:gd name="connsiteX37" fmla="*/ 97766 w 1023668"/>
              <a:gd name="connsiteY37" fmla="*/ 581155 h 621411"/>
              <a:gd name="connsiteX38" fmla="*/ 109268 w 1023668"/>
              <a:gd name="connsiteY38" fmla="*/ 563902 h 621411"/>
              <a:gd name="connsiteX39" fmla="*/ 143774 w 1023668"/>
              <a:gd name="connsiteY39" fmla="*/ 523645 h 621411"/>
              <a:gd name="connsiteX40" fmla="*/ 195532 w 1023668"/>
              <a:gd name="connsiteY40" fmla="*/ 489139 h 621411"/>
              <a:gd name="connsiteX41" fmla="*/ 276045 w 1023668"/>
              <a:gd name="connsiteY41" fmla="*/ 443132 h 621411"/>
              <a:gd name="connsiteX42" fmla="*/ 304800 w 1023668"/>
              <a:gd name="connsiteY42" fmla="*/ 431630 h 621411"/>
              <a:gd name="connsiteX43" fmla="*/ 362309 w 1023668"/>
              <a:gd name="connsiteY43" fmla="*/ 402875 h 621411"/>
              <a:gd name="connsiteX44" fmla="*/ 414068 w 1023668"/>
              <a:gd name="connsiteY44" fmla="*/ 385622 h 621411"/>
              <a:gd name="connsiteX45" fmla="*/ 448574 w 1023668"/>
              <a:gd name="connsiteY45" fmla="*/ 368370 h 621411"/>
              <a:gd name="connsiteX46" fmla="*/ 465826 w 1023668"/>
              <a:gd name="connsiteY46" fmla="*/ 356868 h 621411"/>
              <a:gd name="connsiteX47" fmla="*/ 534838 w 1023668"/>
              <a:gd name="connsiteY47" fmla="*/ 339615 h 621411"/>
              <a:gd name="connsiteX48" fmla="*/ 552091 w 1023668"/>
              <a:gd name="connsiteY48" fmla="*/ 328113 h 621411"/>
              <a:gd name="connsiteX49" fmla="*/ 569343 w 1023668"/>
              <a:gd name="connsiteY49" fmla="*/ 322362 h 621411"/>
              <a:gd name="connsiteX50" fmla="*/ 632604 w 1023668"/>
              <a:gd name="connsiteY50" fmla="*/ 293607 h 621411"/>
              <a:gd name="connsiteX51" fmla="*/ 649857 w 1023668"/>
              <a:gd name="connsiteY51" fmla="*/ 316611 h 621411"/>
              <a:gd name="connsiteX52" fmla="*/ 667109 w 1023668"/>
              <a:gd name="connsiteY52" fmla="*/ 345366 h 621411"/>
              <a:gd name="connsiteX53" fmla="*/ 695864 w 1023668"/>
              <a:gd name="connsiteY53" fmla="*/ 333864 h 621411"/>
              <a:gd name="connsiteX54" fmla="*/ 713117 w 1023668"/>
              <a:gd name="connsiteY54" fmla="*/ 316611 h 621411"/>
              <a:gd name="connsiteX55" fmla="*/ 730370 w 1023668"/>
              <a:gd name="connsiteY55" fmla="*/ 305109 h 621411"/>
              <a:gd name="connsiteX56" fmla="*/ 741872 w 1023668"/>
              <a:gd name="connsiteY56" fmla="*/ 276355 h 621411"/>
              <a:gd name="connsiteX57" fmla="*/ 747623 w 1023668"/>
              <a:gd name="connsiteY57" fmla="*/ 259102 h 621411"/>
              <a:gd name="connsiteX58" fmla="*/ 764875 w 1023668"/>
              <a:gd name="connsiteY58" fmla="*/ 178589 h 621411"/>
              <a:gd name="connsiteX59" fmla="*/ 782128 w 1023668"/>
              <a:gd name="connsiteY59" fmla="*/ 167087 h 621411"/>
              <a:gd name="connsiteX60" fmla="*/ 816634 w 1023668"/>
              <a:gd name="connsiteY60" fmla="*/ 155585 h 621411"/>
              <a:gd name="connsiteX61" fmla="*/ 908649 w 1023668"/>
              <a:gd name="connsiteY61" fmla="*/ 121079 h 621411"/>
              <a:gd name="connsiteX62" fmla="*/ 948906 w 1023668"/>
              <a:gd name="connsiteY62" fmla="*/ 115328 h 621411"/>
              <a:gd name="connsiteX63" fmla="*/ 989162 w 1023668"/>
              <a:gd name="connsiteY63" fmla="*/ 103826 h 621411"/>
              <a:gd name="connsiteX64" fmla="*/ 1006415 w 1023668"/>
              <a:gd name="connsiteY64" fmla="*/ 115328 h 62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023668" h="621411">
                <a:moveTo>
                  <a:pt x="1006415" y="115328"/>
                </a:moveTo>
                <a:cubicBezTo>
                  <a:pt x="1008332" y="111494"/>
                  <a:pt x="999608" y="92435"/>
                  <a:pt x="1000664" y="80822"/>
                </a:cubicBezTo>
                <a:cubicBezTo>
                  <a:pt x="1001480" y="71849"/>
                  <a:pt x="1019068" y="38263"/>
                  <a:pt x="1023668" y="29064"/>
                </a:cubicBezTo>
                <a:cubicBezTo>
                  <a:pt x="1017917" y="25230"/>
                  <a:pt x="1012039" y="21579"/>
                  <a:pt x="1006415" y="17562"/>
                </a:cubicBezTo>
                <a:cubicBezTo>
                  <a:pt x="998615" y="11991"/>
                  <a:pt x="992627" y="2942"/>
                  <a:pt x="983411" y="309"/>
                </a:cubicBezTo>
                <a:cubicBezTo>
                  <a:pt x="977582" y="-1356"/>
                  <a:pt x="971909" y="4143"/>
                  <a:pt x="966158" y="6060"/>
                </a:cubicBezTo>
                <a:cubicBezTo>
                  <a:pt x="956573" y="13728"/>
                  <a:pt x="947813" y="22558"/>
                  <a:pt x="937404" y="29064"/>
                </a:cubicBezTo>
                <a:cubicBezTo>
                  <a:pt x="932263" y="32277"/>
                  <a:pt x="925957" y="33073"/>
                  <a:pt x="920151" y="34815"/>
                </a:cubicBezTo>
                <a:cubicBezTo>
                  <a:pt x="862305" y="52169"/>
                  <a:pt x="899315" y="41362"/>
                  <a:pt x="851140" y="52068"/>
                </a:cubicBezTo>
                <a:cubicBezTo>
                  <a:pt x="843424" y="53783"/>
                  <a:pt x="835852" y="56104"/>
                  <a:pt x="828136" y="57819"/>
                </a:cubicBezTo>
                <a:cubicBezTo>
                  <a:pt x="818594" y="59939"/>
                  <a:pt x="808811" y="60998"/>
                  <a:pt x="799381" y="63570"/>
                </a:cubicBezTo>
                <a:cubicBezTo>
                  <a:pt x="787684" y="66760"/>
                  <a:pt x="776792" y="72838"/>
                  <a:pt x="764875" y="75072"/>
                </a:cubicBezTo>
                <a:cubicBezTo>
                  <a:pt x="745940" y="78622"/>
                  <a:pt x="726513" y="78695"/>
                  <a:pt x="707366" y="80822"/>
                </a:cubicBezTo>
                <a:cubicBezTo>
                  <a:pt x="692005" y="82529"/>
                  <a:pt x="676694" y="84656"/>
                  <a:pt x="661358" y="86573"/>
                </a:cubicBezTo>
                <a:cubicBezTo>
                  <a:pt x="651773" y="92324"/>
                  <a:pt x="642083" y="97902"/>
                  <a:pt x="632604" y="103826"/>
                </a:cubicBezTo>
                <a:cubicBezTo>
                  <a:pt x="611603" y="116952"/>
                  <a:pt x="617334" y="116121"/>
                  <a:pt x="592347" y="126830"/>
                </a:cubicBezTo>
                <a:cubicBezTo>
                  <a:pt x="559905" y="140734"/>
                  <a:pt x="591002" y="123740"/>
                  <a:pt x="552091" y="138332"/>
                </a:cubicBezTo>
                <a:cubicBezTo>
                  <a:pt x="535413" y="144586"/>
                  <a:pt x="526136" y="151801"/>
                  <a:pt x="511834" y="161336"/>
                </a:cubicBezTo>
                <a:cubicBezTo>
                  <a:pt x="508000" y="169004"/>
                  <a:pt x="503709" y="176459"/>
                  <a:pt x="500332" y="184339"/>
                </a:cubicBezTo>
                <a:cubicBezTo>
                  <a:pt x="489870" y="208750"/>
                  <a:pt x="500048" y="205943"/>
                  <a:pt x="471577" y="230347"/>
                </a:cubicBezTo>
                <a:cubicBezTo>
                  <a:pt x="466975" y="234292"/>
                  <a:pt x="459747" y="233387"/>
                  <a:pt x="454325" y="236098"/>
                </a:cubicBezTo>
                <a:cubicBezTo>
                  <a:pt x="448143" y="239189"/>
                  <a:pt x="443073" y="244171"/>
                  <a:pt x="437072" y="247600"/>
                </a:cubicBezTo>
                <a:cubicBezTo>
                  <a:pt x="359465" y="291947"/>
                  <a:pt x="314755" y="264195"/>
                  <a:pt x="189781" y="270604"/>
                </a:cubicBezTo>
                <a:cubicBezTo>
                  <a:pt x="185947" y="276355"/>
                  <a:pt x="181370" y="281674"/>
                  <a:pt x="178279" y="287856"/>
                </a:cubicBezTo>
                <a:cubicBezTo>
                  <a:pt x="173662" y="297089"/>
                  <a:pt x="171394" y="307378"/>
                  <a:pt x="166777" y="316611"/>
                </a:cubicBezTo>
                <a:cubicBezTo>
                  <a:pt x="160388" y="329390"/>
                  <a:pt x="152080" y="340254"/>
                  <a:pt x="138023" y="345366"/>
                </a:cubicBezTo>
                <a:cubicBezTo>
                  <a:pt x="123167" y="350768"/>
                  <a:pt x="107351" y="353034"/>
                  <a:pt x="92015" y="356868"/>
                </a:cubicBezTo>
                <a:cubicBezTo>
                  <a:pt x="86264" y="364536"/>
                  <a:pt x="78779" y="371169"/>
                  <a:pt x="74762" y="379872"/>
                </a:cubicBezTo>
                <a:cubicBezTo>
                  <a:pt x="67141" y="396384"/>
                  <a:pt x="70368" y="418770"/>
                  <a:pt x="57509" y="431630"/>
                </a:cubicBezTo>
                <a:cubicBezTo>
                  <a:pt x="30482" y="458658"/>
                  <a:pt x="44768" y="442116"/>
                  <a:pt x="17253" y="483389"/>
                </a:cubicBezTo>
                <a:cubicBezTo>
                  <a:pt x="19170" y="498725"/>
                  <a:pt x="19529" y="514337"/>
                  <a:pt x="23004" y="529396"/>
                </a:cubicBezTo>
                <a:cubicBezTo>
                  <a:pt x="27970" y="550913"/>
                  <a:pt x="34875" y="558704"/>
                  <a:pt x="46008" y="575404"/>
                </a:cubicBezTo>
                <a:cubicBezTo>
                  <a:pt x="36423" y="579238"/>
                  <a:pt x="26487" y="582289"/>
                  <a:pt x="17253" y="586906"/>
                </a:cubicBezTo>
                <a:cubicBezTo>
                  <a:pt x="11071" y="589997"/>
                  <a:pt x="0" y="591495"/>
                  <a:pt x="0" y="598407"/>
                </a:cubicBezTo>
                <a:cubicBezTo>
                  <a:pt x="0" y="606540"/>
                  <a:pt x="10486" y="611149"/>
                  <a:pt x="17253" y="615660"/>
                </a:cubicBezTo>
                <a:cubicBezTo>
                  <a:pt x="22297" y="619023"/>
                  <a:pt x="28755" y="619494"/>
                  <a:pt x="34506" y="621411"/>
                </a:cubicBezTo>
                <a:cubicBezTo>
                  <a:pt x="51759" y="615660"/>
                  <a:pt x="70921" y="613922"/>
                  <a:pt x="86264" y="604158"/>
                </a:cubicBezTo>
                <a:cubicBezTo>
                  <a:pt x="93497" y="599556"/>
                  <a:pt x="93513" y="588598"/>
                  <a:pt x="97766" y="581155"/>
                </a:cubicBezTo>
                <a:cubicBezTo>
                  <a:pt x="101195" y="575154"/>
                  <a:pt x="105251" y="569526"/>
                  <a:pt x="109268" y="563902"/>
                </a:cubicBezTo>
                <a:cubicBezTo>
                  <a:pt x="121848" y="546290"/>
                  <a:pt x="127849" y="537580"/>
                  <a:pt x="143774" y="523645"/>
                </a:cubicBezTo>
                <a:cubicBezTo>
                  <a:pt x="181913" y="490273"/>
                  <a:pt x="159670" y="509631"/>
                  <a:pt x="195532" y="489139"/>
                </a:cubicBezTo>
                <a:cubicBezTo>
                  <a:pt x="225929" y="471770"/>
                  <a:pt x="246262" y="456369"/>
                  <a:pt x="276045" y="443132"/>
                </a:cubicBezTo>
                <a:cubicBezTo>
                  <a:pt x="285479" y="438939"/>
                  <a:pt x="295948" y="436941"/>
                  <a:pt x="304800" y="431630"/>
                </a:cubicBezTo>
                <a:cubicBezTo>
                  <a:pt x="359382" y="398881"/>
                  <a:pt x="307031" y="413931"/>
                  <a:pt x="362309" y="402875"/>
                </a:cubicBezTo>
                <a:cubicBezTo>
                  <a:pt x="433159" y="367450"/>
                  <a:pt x="332322" y="415347"/>
                  <a:pt x="414068" y="385622"/>
                </a:cubicBezTo>
                <a:cubicBezTo>
                  <a:pt x="426153" y="381228"/>
                  <a:pt x="437333" y="374615"/>
                  <a:pt x="448574" y="368370"/>
                </a:cubicBezTo>
                <a:cubicBezTo>
                  <a:pt x="454616" y="365013"/>
                  <a:pt x="459269" y="359054"/>
                  <a:pt x="465826" y="356868"/>
                </a:cubicBezTo>
                <a:cubicBezTo>
                  <a:pt x="488321" y="349370"/>
                  <a:pt x="534838" y="339615"/>
                  <a:pt x="534838" y="339615"/>
                </a:cubicBezTo>
                <a:cubicBezTo>
                  <a:pt x="540589" y="335781"/>
                  <a:pt x="545909" y="331204"/>
                  <a:pt x="552091" y="328113"/>
                </a:cubicBezTo>
                <a:cubicBezTo>
                  <a:pt x="557513" y="325402"/>
                  <a:pt x="564044" y="325306"/>
                  <a:pt x="569343" y="322362"/>
                </a:cubicBezTo>
                <a:cubicBezTo>
                  <a:pt x="625305" y="291271"/>
                  <a:pt x="580873" y="303953"/>
                  <a:pt x="632604" y="293607"/>
                </a:cubicBezTo>
                <a:cubicBezTo>
                  <a:pt x="638355" y="301275"/>
                  <a:pt x="644540" y="308636"/>
                  <a:pt x="649857" y="316611"/>
                </a:cubicBezTo>
                <a:cubicBezTo>
                  <a:pt x="656057" y="325912"/>
                  <a:pt x="656643" y="341441"/>
                  <a:pt x="667109" y="345366"/>
                </a:cubicBezTo>
                <a:cubicBezTo>
                  <a:pt x="676775" y="348991"/>
                  <a:pt x="686279" y="337698"/>
                  <a:pt x="695864" y="333864"/>
                </a:cubicBezTo>
                <a:cubicBezTo>
                  <a:pt x="701615" y="328113"/>
                  <a:pt x="706869" y="321818"/>
                  <a:pt x="713117" y="316611"/>
                </a:cubicBezTo>
                <a:cubicBezTo>
                  <a:pt x="718427" y="312186"/>
                  <a:pt x="726353" y="310733"/>
                  <a:pt x="730370" y="305109"/>
                </a:cubicBezTo>
                <a:cubicBezTo>
                  <a:pt x="736370" y="296709"/>
                  <a:pt x="738247" y="286021"/>
                  <a:pt x="741872" y="276355"/>
                </a:cubicBezTo>
                <a:cubicBezTo>
                  <a:pt x="744001" y="270679"/>
                  <a:pt x="746235" y="265003"/>
                  <a:pt x="747623" y="259102"/>
                </a:cubicBezTo>
                <a:cubicBezTo>
                  <a:pt x="753909" y="232385"/>
                  <a:pt x="755238" y="204288"/>
                  <a:pt x="764875" y="178589"/>
                </a:cubicBezTo>
                <a:cubicBezTo>
                  <a:pt x="767302" y="172117"/>
                  <a:pt x="775812" y="169894"/>
                  <a:pt x="782128" y="167087"/>
                </a:cubicBezTo>
                <a:cubicBezTo>
                  <a:pt x="793207" y="162163"/>
                  <a:pt x="805334" y="159979"/>
                  <a:pt x="816634" y="155585"/>
                </a:cubicBezTo>
                <a:cubicBezTo>
                  <a:pt x="854198" y="140977"/>
                  <a:pt x="873756" y="127423"/>
                  <a:pt x="908649" y="121079"/>
                </a:cubicBezTo>
                <a:cubicBezTo>
                  <a:pt x="921986" y="118654"/>
                  <a:pt x="935487" y="117245"/>
                  <a:pt x="948906" y="115328"/>
                </a:cubicBezTo>
                <a:cubicBezTo>
                  <a:pt x="959417" y="111824"/>
                  <a:pt x="978844" y="104858"/>
                  <a:pt x="989162" y="103826"/>
                </a:cubicBezTo>
                <a:cubicBezTo>
                  <a:pt x="1000607" y="102682"/>
                  <a:pt x="1004498" y="119162"/>
                  <a:pt x="1006415" y="115328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Forma Livre: Forma 16">
            <a:hlinkClick r:id="rId7" action="ppaction://hlinksldjump"/>
            <a:extLst>
              <a:ext uri="{FF2B5EF4-FFF2-40B4-BE49-F238E27FC236}">
                <a16:creationId xmlns:a16="http://schemas.microsoft.com/office/drawing/2014/main" id="{830A48BC-8729-4580-8559-EB1A76A760BE}"/>
              </a:ext>
            </a:extLst>
          </p:cNvPr>
          <p:cNvSpPr/>
          <p:nvPr/>
        </p:nvSpPr>
        <p:spPr>
          <a:xfrm>
            <a:off x="1009138" y="5747652"/>
            <a:ext cx="406794" cy="300877"/>
          </a:xfrm>
          <a:custGeom>
            <a:avLst/>
            <a:gdLst>
              <a:gd name="connsiteX0" fmla="*/ 224287 w 1461779"/>
              <a:gd name="connsiteY0" fmla="*/ 57509 h 1081177"/>
              <a:gd name="connsiteX1" fmla="*/ 264543 w 1461779"/>
              <a:gd name="connsiteY1" fmla="*/ 97766 h 1081177"/>
              <a:gd name="connsiteX2" fmla="*/ 270294 w 1461779"/>
              <a:gd name="connsiteY2" fmla="*/ 115019 h 1081177"/>
              <a:gd name="connsiteX3" fmla="*/ 258792 w 1461779"/>
              <a:gd name="connsiteY3" fmla="*/ 143773 h 1081177"/>
              <a:gd name="connsiteX4" fmla="*/ 322053 w 1461779"/>
              <a:gd name="connsiteY4" fmla="*/ 212785 h 1081177"/>
              <a:gd name="connsiteX5" fmla="*/ 333555 w 1461779"/>
              <a:gd name="connsiteY5" fmla="*/ 241539 h 1081177"/>
              <a:gd name="connsiteX6" fmla="*/ 350807 w 1461779"/>
              <a:gd name="connsiteY6" fmla="*/ 322053 h 1081177"/>
              <a:gd name="connsiteX7" fmla="*/ 310551 w 1461779"/>
              <a:gd name="connsiteY7" fmla="*/ 339305 h 1081177"/>
              <a:gd name="connsiteX8" fmla="*/ 235789 w 1461779"/>
              <a:gd name="connsiteY8" fmla="*/ 356558 h 1081177"/>
              <a:gd name="connsiteX9" fmla="*/ 230038 w 1461779"/>
              <a:gd name="connsiteY9" fmla="*/ 408317 h 1081177"/>
              <a:gd name="connsiteX10" fmla="*/ 207034 w 1461779"/>
              <a:gd name="connsiteY10" fmla="*/ 419819 h 1081177"/>
              <a:gd name="connsiteX11" fmla="*/ 155275 w 1461779"/>
              <a:gd name="connsiteY11" fmla="*/ 437071 h 1081177"/>
              <a:gd name="connsiteX12" fmla="*/ 143774 w 1461779"/>
              <a:gd name="connsiteY12" fmla="*/ 465826 h 1081177"/>
              <a:gd name="connsiteX13" fmla="*/ 138023 w 1461779"/>
              <a:gd name="connsiteY13" fmla="*/ 534838 h 1081177"/>
              <a:gd name="connsiteX14" fmla="*/ 103517 w 1461779"/>
              <a:gd name="connsiteY14" fmla="*/ 557841 h 1081177"/>
              <a:gd name="connsiteX15" fmla="*/ 0 w 1461779"/>
              <a:gd name="connsiteY15" fmla="*/ 575094 h 1081177"/>
              <a:gd name="connsiteX16" fmla="*/ 11502 w 1461779"/>
              <a:gd name="connsiteY16" fmla="*/ 632604 h 1081177"/>
              <a:gd name="connsiteX17" fmla="*/ 28755 w 1461779"/>
              <a:gd name="connsiteY17" fmla="*/ 649856 h 1081177"/>
              <a:gd name="connsiteX18" fmla="*/ 34506 w 1461779"/>
              <a:gd name="connsiteY18" fmla="*/ 667109 h 1081177"/>
              <a:gd name="connsiteX19" fmla="*/ 63260 w 1461779"/>
              <a:gd name="connsiteY19" fmla="*/ 690113 h 1081177"/>
              <a:gd name="connsiteX20" fmla="*/ 86264 w 1461779"/>
              <a:gd name="connsiteY20" fmla="*/ 713117 h 1081177"/>
              <a:gd name="connsiteX21" fmla="*/ 120770 w 1461779"/>
              <a:gd name="connsiteY21" fmla="*/ 718868 h 1081177"/>
              <a:gd name="connsiteX22" fmla="*/ 184030 w 1461779"/>
              <a:gd name="connsiteY22" fmla="*/ 701615 h 1081177"/>
              <a:gd name="connsiteX23" fmla="*/ 201283 w 1461779"/>
              <a:gd name="connsiteY23" fmla="*/ 684362 h 1081177"/>
              <a:gd name="connsiteX24" fmla="*/ 230038 w 1461779"/>
              <a:gd name="connsiteY24" fmla="*/ 672860 h 1081177"/>
              <a:gd name="connsiteX25" fmla="*/ 258792 w 1461779"/>
              <a:gd name="connsiteY25" fmla="*/ 678611 h 1081177"/>
              <a:gd name="connsiteX26" fmla="*/ 287547 w 1461779"/>
              <a:gd name="connsiteY26" fmla="*/ 764875 h 1081177"/>
              <a:gd name="connsiteX27" fmla="*/ 293298 w 1461779"/>
              <a:gd name="connsiteY27" fmla="*/ 782128 h 1081177"/>
              <a:gd name="connsiteX28" fmla="*/ 339306 w 1461779"/>
              <a:gd name="connsiteY28" fmla="*/ 805132 h 1081177"/>
              <a:gd name="connsiteX29" fmla="*/ 373811 w 1461779"/>
              <a:gd name="connsiteY29" fmla="*/ 810883 h 1081177"/>
              <a:gd name="connsiteX30" fmla="*/ 414068 w 1461779"/>
              <a:gd name="connsiteY30" fmla="*/ 805132 h 1081177"/>
              <a:gd name="connsiteX31" fmla="*/ 431321 w 1461779"/>
              <a:gd name="connsiteY31" fmla="*/ 799381 h 1081177"/>
              <a:gd name="connsiteX32" fmla="*/ 460075 w 1461779"/>
              <a:gd name="connsiteY32" fmla="*/ 805132 h 1081177"/>
              <a:gd name="connsiteX33" fmla="*/ 477328 w 1461779"/>
              <a:gd name="connsiteY33" fmla="*/ 822385 h 1081177"/>
              <a:gd name="connsiteX34" fmla="*/ 488830 w 1461779"/>
              <a:gd name="connsiteY34" fmla="*/ 839638 h 1081177"/>
              <a:gd name="connsiteX35" fmla="*/ 511834 w 1461779"/>
              <a:gd name="connsiteY35" fmla="*/ 856890 h 1081177"/>
              <a:gd name="connsiteX36" fmla="*/ 546340 w 1461779"/>
              <a:gd name="connsiteY36" fmla="*/ 891396 h 1081177"/>
              <a:gd name="connsiteX37" fmla="*/ 575094 w 1461779"/>
              <a:gd name="connsiteY37" fmla="*/ 908649 h 1081177"/>
              <a:gd name="connsiteX38" fmla="*/ 649857 w 1461779"/>
              <a:gd name="connsiteY38" fmla="*/ 931653 h 1081177"/>
              <a:gd name="connsiteX39" fmla="*/ 695864 w 1461779"/>
              <a:gd name="connsiteY39" fmla="*/ 954656 h 1081177"/>
              <a:gd name="connsiteX40" fmla="*/ 713117 w 1461779"/>
              <a:gd name="connsiteY40" fmla="*/ 966158 h 1081177"/>
              <a:gd name="connsiteX41" fmla="*/ 787879 w 1461779"/>
              <a:gd name="connsiteY41" fmla="*/ 983411 h 1081177"/>
              <a:gd name="connsiteX42" fmla="*/ 868392 w 1461779"/>
              <a:gd name="connsiteY42" fmla="*/ 1006415 h 1081177"/>
              <a:gd name="connsiteX43" fmla="*/ 925902 w 1461779"/>
              <a:gd name="connsiteY43" fmla="*/ 1023668 h 1081177"/>
              <a:gd name="connsiteX44" fmla="*/ 943155 w 1461779"/>
              <a:gd name="connsiteY44" fmla="*/ 1035170 h 1081177"/>
              <a:gd name="connsiteX45" fmla="*/ 983411 w 1461779"/>
              <a:gd name="connsiteY45" fmla="*/ 1046671 h 1081177"/>
              <a:gd name="connsiteX46" fmla="*/ 1012166 w 1461779"/>
              <a:gd name="connsiteY46" fmla="*/ 1063924 h 1081177"/>
              <a:gd name="connsiteX47" fmla="*/ 1029419 w 1461779"/>
              <a:gd name="connsiteY47" fmla="*/ 1075426 h 1081177"/>
              <a:gd name="connsiteX48" fmla="*/ 1046672 w 1461779"/>
              <a:gd name="connsiteY48" fmla="*/ 1081177 h 1081177"/>
              <a:gd name="connsiteX49" fmla="*/ 1092679 w 1461779"/>
              <a:gd name="connsiteY49" fmla="*/ 1017917 h 1081177"/>
              <a:gd name="connsiteX50" fmla="*/ 1155940 w 1461779"/>
              <a:gd name="connsiteY50" fmla="*/ 983411 h 1081177"/>
              <a:gd name="connsiteX51" fmla="*/ 1178943 w 1461779"/>
              <a:gd name="connsiteY51" fmla="*/ 966158 h 1081177"/>
              <a:gd name="connsiteX52" fmla="*/ 1196196 w 1461779"/>
              <a:gd name="connsiteY52" fmla="*/ 943155 h 1081177"/>
              <a:gd name="connsiteX53" fmla="*/ 1259457 w 1461779"/>
              <a:gd name="connsiteY53" fmla="*/ 891396 h 1081177"/>
              <a:gd name="connsiteX54" fmla="*/ 1311215 w 1461779"/>
              <a:gd name="connsiteY54" fmla="*/ 879894 h 1081177"/>
              <a:gd name="connsiteX55" fmla="*/ 1328468 w 1461779"/>
              <a:gd name="connsiteY55" fmla="*/ 874143 h 1081177"/>
              <a:gd name="connsiteX56" fmla="*/ 1397479 w 1461779"/>
              <a:gd name="connsiteY56" fmla="*/ 856890 h 1081177"/>
              <a:gd name="connsiteX57" fmla="*/ 1449238 w 1461779"/>
              <a:gd name="connsiteY57" fmla="*/ 816634 h 1081177"/>
              <a:gd name="connsiteX58" fmla="*/ 1460740 w 1461779"/>
              <a:gd name="connsiteY58" fmla="*/ 793630 h 1081177"/>
              <a:gd name="connsiteX59" fmla="*/ 1362974 w 1461779"/>
              <a:gd name="connsiteY59" fmla="*/ 753373 h 1081177"/>
              <a:gd name="connsiteX60" fmla="*/ 1334219 w 1461779"/>
              <a:gd name="connsiteY60" fmla="*/ 764875 h 1081177"/>
              <a:gd name="connsiteX61" fmla="*/ 1293962 w 1461779"/>
              <a:gd name="connsiteY61" fmla="*/ 713117 h 1081177"/>
              <a:gd name="connsiteX62" fmla="*/ 1265207 w 1461779"/>
              <a:gd name="connsiteY62" fmla="*/ 644105 h 1081177"/>
              <a:gd name="connsiteX63" fmla="*/ 1247955 w 1461779"/>
              <a:gd name="connsiteY63" fmla="*/ 598098 h 1081177"/>
              <a:gd name="connsiteX64" fmla="*/ 1230702 w 1461779"/>
              <a:gd name="connsiteY64" fmla="*/ 575094 h 1081177"/>
              <a:gd name="connsiteX65" fmla="*/ 1201947 w 1461779"/>
              <a:gd name="connsiteY65" fmla="*/ 517585 h 1081177"/>
              <a:gd name="connsiteX66" fmla="*/ 1184694 w 1461779"/>
              <a:gd name="connsiteY66" fmla="*/ 425570 h 1081177"/>
              <a:gd name="connsiteX67" fmla="*/ 1178943 w 1461779"/>
              <a:gd name="connsiteY67" fmla="*/ 396815 h 1081177"/>
              <a:gd name="connsiteX68" fmla="*/ 1150189 w 1461779"/>
              <a:gd name="connsiteY68" fmla="*/ 339305 h 1081177"/>
              <a:gd name="connsiteX69" fmla="*/ 1098430 w 1461779"/>
              <a:gd name="connsiteY69" fmla="*/ 304800 h 1081177"/>
              <a:gd name="connsiteX70" fmla="*/ 1063924 w 1461779"/>
              <a:gd name="connsiteY70" fmla="*/ 276045 h 1081177"/>
              <a:gd name="connsiteX71" fmla="*/ 1035170 w 1461779"/>
              <a:gd name="connsiteY71" fmla="*/ 264543 h 1081177"/>
              <a:gd name="connsiteX72" fmla="*/ 1000664 w 1461779"/>
              <a:gd name="connsiteY72" fmla="*/ 253041 h 1081177"/>
              <a:gd name="connsiteX73" fmla="*/ 971909 w 1461779"/>
              <a:gd name="connsiteY73" fmla="*/ 241539 h 1081177"/>
              <a:gd name="connsiteX74" fmla="*/ 954657 w 1461779"/>
              <a:gd name="connsiteY74" fmla="*/ 235788 h 1081177"/>
              <a:gd name="connsiteX75" fmla="*/ 925902 w 1461779"/>
              <a:gd name="connsiteY75" fmla="*/ 218536 h 1081177"/>
              <a:gd name="connsiteX76" fmla="*/ 833887 w 1461779"/>
              <a:gd name="connsiteY76" fmla="*/ 189781 h 1081177"/>
              <a:gd name="connsiteX77" fmla="*/ 810883 w 1461779"/>
              <a:gd name="connsiteY77" fmla="*/ 178279 h 1081177"/>
              <a:gd name="connsiteX78" fmla="*/ 787879 w 1461779"/>
              <a:gd name="connsiteY78" fmla="*/ 143773 h 1081177"/>
              <a:gd name="connsiteX79" fmla="*/ 759124 w 1461779"/>
              <a:gd name="connsiteY79" fmla="*/ 126521 h 1081177"/>
              <a:gd name="connsiteX80" fmla="*/ 684362 w 1461779"/>
              <a:gd name="connsiteY80" fmla="*/ 103517 h 1081177"/>
              <a:gd name="connsiteX81" fmla="*/ 603849 w 1461779"/>
              <a:gd name="connsiteY81" fmla="*/ 115019 h 1081177"/>
              <a:gd name="connsiteX82" fmla="*/ 534838 w 1461779"/>
              <a:gd name="connsiteY82" fmla="*/ 132271 h 1081177"/>
              <a:gd name="connsiteX83" fmla="*/ 471577 w 1461779"/>
              <a:gd name="connsiteY83" fmla="*/ 126521 h 1081177"/>
              <a:gd name="connsiteX84" fmla="*/ 465826 w 1461779"/>
              <a:gd name="connsiteY84" fmla="*/ 109268 h 1081177"/>
              <a:gd name="connsiteX85" fmla="*/ 454324 w 1461779"/>
              <a:gd name="connsiteY85" fmla="*/ 92015 h 1081177"/>
              <a:gd name="connsiteX86" fmla="*/ 437072 w 1461779"/>
              <a:gd name="connsiteY86" fmla="*/ 57509 h 1081177"/>
              <a:gd name="connsiteX87" fmla="*/ 391064 w 1461779"/>
              <a:gd name="connsiteY87" fmla="*/ 11502 h 1081177"/>
              <a:gd name="connsiteX88" fmla="*/ 362309 w 1461779"/>
              <a:gd name="connsiteY88" fmla="*/ 0 h 1081177"/>
              <a:gd name="connsiteX89" fmla="*/ 270294 w 1461779"/>
              <a:gd name="connsiteY89" fmla="*/ 5751 h 1081177"/>
              <a:gd name="connsiteX90" fmla="*/ 224287 w 1461779"/>
              <a:gd name="connsiteY90" fmla="*/ 28755 h 1081177"/>
              <a:gd name="connsiteX91" fmla="*/ 224287 w 1461779"/>
              <a:gd name="connsiteY91" fmla="*/ 57509 h 108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461779" h="1081177">
                <a:moveTo>
                  <a:pt x="224287" y="57509"/>
                </a:moveTo>
                <a:cubicBezTo>
                  <a:pt x="230996" y="69011"/>
                  <a:pt x="253862" y="76404"/>
                  <a:pt x="264543" y="97766"/>
                </a:cubicBezTo>
                <a:cubicBezTo>
                  <a:pt x="267254" y="103188"/>
                  <a:pt x="268377" y="109268"/>
                  <a:pt x="270294" y="115019"/>
                </a:cubicBezTo>
                <a:cubicBezTo>
                  <a:pt x="266460" y="124604"/>
                  <a:pt x="255320" y="134051"/>
                  <a:pt x="258792" y="143773"/>
                </a:cubicBezTo>
                <a:cubicBezTo>
                  <a:pt x="270850" y="177535"/>
                  <a:pt x="296510" y="193628"/>
                  <a:pt x="322053" y="212785"/>
                </a:cubicBezTo>
                <a:cubicBezTo>
                  <a:pt x="325887" y="222370"/>
                  <a:pt x="330719" y="231613"/>
                  <a:pt x="333555" y="241539"/>
                </a:cubicBezTo>
                <a:cubicBezTo>
                  <a:pt x="338101" y="257450"/>
                  <a:pt x="346611" y="301071"/>
                  <a:pt x="350807" y="322053"/>
                </a:cubicBezTo>
                <a:cubicBezTo>
                  <a:pt x="272653" y="341592"/>
                  <a:pt x="376745" y="312828"/>
                  <a:pt x="310551" y="339305"/>
                </a:cubicBezTo>
                <a:cubicBezTo>
                  <a:pt x="284290" y="349809"/>
                  <a:pt x="262999" y="352023"/>
                  <a:pt x="235789" y="356558"/>
                </a:cubicBezTo>
                <a:cubicBezTo>
                  <a:pt x="233872" y="373811"/>
                  <a:pt x="237221" y="392514"/>
                  <a:pt x="230038" y="408317"/>
                </a:cubicBezTo>
                <a:cubicBezTo>
                  <a:pt x="226490" y="416122"/>
                  <a:pt x="215036" y="416742"/>
                  <a:pt x="207034" y="419819"/>
                </a:cubicBezTo>
                <a:cubicBezTo>
                  <a:pt x="190060" y="426347"/>
                  <a:pt x="155275" y="437071"/>
                  <a:pt x="155275" y="437071"/>
                </a:cubicBezTo>
                <a:cubicBezTo>
                  <a:pt x="151441" y="446656"/>
                  <a:pt x="145568" y="455660"/>
                  <a:pt x="143774" y="465826"/>
                </a:cubicBezTo>
                <a:cubicBezTo>
                  <a:pt x="139763" y="488559"/>
                  <a:pt x="143971" y="512534"/>
                  <a:pt x="138023" y="534838"/>
                </a:cubicBezTo>
                <a:cubicBezTo>
                  <a:pt x="133621" y="551346"/>
                  <a:pt x="115712" y="553268"/>
                  <a:pt x="103517" y="557841"/>
                </a:cubicBezTo>
                <a:cubicBezTo>
                  <a:pt x="47197" y="578961"/>
                  <a:pt x="95606" y="567740"/>
                  <a:pt x="0" y="575094"/>
                </a:cubicBezTo>
                <a:cubicBezTo>
                  <a:pt x="3834" y="594264"/>
                  <a:pt x="4484" y="614357"/>
                  <a:pt x="11502" y="632604"/>
                </a:cubicBezTo>
                <a:cubicBezTo>
                  <a:pt x="14422" y="640195"/>
                  <a:pt x="24244" y="643089"/>
                  <a:pt x="28755" y="649856"/>
                </a:cubicBezTo>
                <a:cubicBezTo>
                  <a:pt x="32118" y="654900"/>
                  <a:pt x="30561" y="662506"/>
                  <a:pt x="34506" y="667109"/>
                </a:cubicBezTo>
                <a:cubicBezTo>
                  <a:pt x="42494" y="676429"/>
                  <a:pt x="54086" y="681958"/>
                  <a:pt x="63260" y="690113"/>
                </a:cubicBezTo>
                <a:cubicBezTo>
                  <a:pt x="71365" y="697318"/>
                  <a:pt x="76565" y="708267"/>
                  <a:pt x="86264" y="713117"/>
                </a:cubicBezTo>
                <a:cubicBezTo>
                  <a:pt x="96694" y="718332"/>
                  <a:pt x="109268" y="716951"/>
                  <a:pt x="120770" y="718868"/>
                </a:cubicBezTo>
                <a:cubicBezTo>
                  <a:pt x="141857" y="713117"/>
                  <a:pt x="163940" y="710225"/>
                  <a:pt x="184030" y="701615"/>
                </a:cubicBezTo>
                <a:cubicBezTo>
                  <a:pt x="191506" y="698411"/>
                  <a:pt x="194386" y="688673"/>
                  <a:pt x="201283" y="684362"/>
                </a:cubicBezTo>
                <a:cubicBezTo>
                  <a:pt x="210037" y="678891"/>
                  <a:pt x="220453" y="676694"/>
                  <a:pt x="230038" y="672860"/>
                </a:cubicBezTo>
                <a:cubicBezTo>
                  <a:pt x="239623" y="674777"/>
                  <a:pt x="254158" y="670005"/>
                  <a:pt x="258792" y="678611"/>
                </a:cubicBezTo>
                <a:cubicBezTo>
                  <a:pt x="333684" y="817697"/>
                  <a:pt x="232163" y="709491"/>
                  <a:pt x="287547" y="764875"/>
                </a:cubicBezTo>
                <a:cubicBezTo>
                  <a:pt x="289464" y="770626"/>
                  <a:pt x="289935" y="777084"/>
                  <a:pt x="293298" y="782128"/>
                </a:cubicBezTo>
                <a:cubicBezTo>
                  <a:pt x="307875" y="803994"/>
                  <a:pt x="314098" y="800549"/>
                  <a:pt x="339306" y="805132"/>
                </a:cubicBezTo>
                <a:cubicBezTo>
                  <a:pt x="350778" y="807218"/>
                  <a:pt x="362309" y="808966"/>
                  <a:pt x="373811" y="810883"/>
                </a:cubicBezTo>
                <a:cubicBezTo>
                  <a:pt x="387230" y="808966"/>
                  <a:pt x="400776" y="807790"/>
                  <a:pt x="414068" y="805132"/>
                </a:cubicBezTo>
                <a:cubicBezTo>
                  <a:pt x="420012" y="803943"/>
                  <a:pt x="425259" y="799381"/>
                  <a:pt x="431321" y="799381"/>
                </a:cubicBezTo>
                <a:cubicBezTo>
                  <a:pt x="441095" y="799381"/>
                  <a:pt x="450490" y="803215"/>
                  <a:pt x="460075" y="805132"/>
                </a:cubicBezTo>
                <a:cubicBezTo>
                  <a:pt x="465826" y="810883"/>
                  <a:pt x="472121" y="816137"/>
                  <a:pt x="477328" y="822385"/>
                </a:cubicBezTo>
                <a:cubicBezTo>
                  <a:pt x="481753" y="827695"/>
                  <a:pt x="483943" y="834751"/>
                  <a:pt x="488830" y="839638"/>
                </a:cubicBezTo>
                <a:cubicBezTo>
                  <a:pt x="495608" y="846415"/>
                  <a:pt x="504710" y="850478"/>
                  <a:pt x="511834" y="856890"/>
                </a:cubicBezTo>
                <a:cubicBezTo>
                  <a:pt x="523925" y="867771"/>
                  <a:pt x="532392" y="883027"/>
                  <a:pt x="546340" y="891396"/>
                </a:cubicBezTo>
                <a:cubicBezTo>
                  <a:pt x="555925" y="897147"/>
                  <a:pt x="564945" y="903965"/>
                  <a:pt x="575094" y="908649"/>
                </a:cubicBezTo>
                <a:cubicBezTo>
                  <a:pt x="612002" y="925684"/>
                  <a:pt x="615934" y="924868"/>
                  <a:pt x="649857" y="931653"/>
                </a:cubicBezTo>
                <a:cubicBezTo>
                  <a:pt x="665193" y="939321"/>
                  <a:pt x="681598" y="945145"/>
                  <a:pt x="695864" y="954656"/>
                </a:cubicBezTo>
                <a:cubicBezTo>
                  <a:pt x="701615" y="958490"/>
                  <a:pt x="706621" y="963796"/>
                  <a:pt x="713117" y="966158"/>
                </a:cubicBezTo>
                <a:cubicBezTo>
                  <a:pt x="766410" y="985538"/>
                  <a:pt x="744982" y="971155"/>
                  <a:pt x="787879" y="983411"/>
                </a:cubicBezTo>
                <a:cubicBezTo>
                  <a:pt x="882820" y="1010537"/>
                  <a:pt x="803580" y="993452"/>
                  <a:pt x="868392" y="1006415"/>
                </a:cubicBezTo>
                <a:cubicBezTo>
                  <a:pt x="907216" y="1032298"/>
                  <a:pt x="858617" y="1003483"/>
                  <a:pt x="925902" y="1023668"/>
                </a:cubicBezTo>
                <a:cubicBezTo>
                  <a:pt x="932522" y="1025654"/>
                  <a:pt x="936737" y="1032603"/>
                  <a:pt x="943155" y="1035170"/>
                </a:cubicBezTo>
                <a:cubicBezTo>
                  <a:pt x="956112" y="1040353"/>
                  <a:pt x="969992" y="1042837"/>
                  <a:pt x="983411" y="1046671"/>
                </a:cubicBezTo>
                <a:cubicBezTo>
                  <a:pt x="992996" y="1052422"/>
                  <a:pt x="1002687" y="1058000"/>
                  <a:pt x="1012166" y="1063924"/>
                </a:cubicBezTo>
                <a:cubicBezTo>
                  <a:pt x="1018027" y="1067587"/>
                  <a:pt x="1023237" y="1072335"/>
                  <a:pt x="1029419" y="1075426"/>
                </a:cubicBezTo>
                <a:cubicBezTo>
                  <a:pt x="1034841" y="1078137"/>
                  <a:pt x="1040921" y="1079260"/>
                  <a:pt x="1046672" y="1081177"/>
                </a:cubicBezTo>
                <a:cubicBezTo>
                  <a:pt x="1062008" y="1060090"/>
                  <a:pt x="1068470" y="1027600"/>
                  <a:pt x="1092679" y="1017917"/>
                </a:cubicBezTo>
                <a:cubicBezTo>
                  <a:pt x="1126604" y="1004347"/>
                  <a:pt x="1123108" y="1008036"/>
                  <a:pt x="1155940" y="983411"/>
                </a:cubicBezTo>
                <a:cubicBezTo>
                  <a:pt x="1163608" y="977660"/>
                  <a:pt x="1172166" y="972935"/>
                  <a:pt x="1178943" y="966158"/>
                </a:cubicBezTo>
                <a:cubicBezTo>
                  <a:pt x="1185720" y="959381"/>
                  <a:pt x="1189958" y="950432"/>
                  <a:pt x="1196196" y="943155"/>
                </a:cubicBezTo>
                <a:cubicBezTo>
                  <a:pt x="1210685" y="926252"/>
                  <a:pt x="1245408" y="898008"/>
                  <a:pt x="1259457" y="891396"/>
                </a:cubicBezTo>
                <a:cubicBezTo>
                  <a:pt x="1275448" y="883871"/>
                  <a:pt x="1294069" y="884181"/>
                  <a:pt x="1311215" y="879894"/>
                </a:cubicBezTo>
                <a:cubicBezTo>
                  <a:pt x="1317096" y="878424"/>
                  <a:pt x="1322717" y="876060"/>
                  <a:pt x="1328468" y="874143"/>
                </a:cubicBezTo>
                <a:cubicBezTo>
                  <a:pt x="1364095" y="883050"/>
                  <a:pt x="1353103" y="885604"/>
                  <a:pt x="1397479" y="856890"/>
                </a:cubicBezTo>
                <a:cubicBezTo>
                  <a:pt x="1415829" y="845016"/>
                  <a:pt x="1449238" y="816634"/>
                  <a:pt x="1449238" y="816634"/>
                </a:cubicBezTo>
                <a:cubicBezTo>
                  <a:pt x="1453072" y="808966"/>
                  <a:pt x="1460082" y="802178"/>
                  <a:pt x="1460740" y="793630"/>
                </a:cubicBezTo>
                <a:cubicBezTo>
                  <a:pt x="1467235" y="709192"/>
                  <a:pt x="1444330" y="743203"/>
                  <a:pt x="1362974" y="753373"/>
                </a:cubicBezTo>
                <a:cubicBezTo>
                  <a:pt x="1353389" y="757207"/>
                  <a:pt x="1344500" y="765810"/>
                  <a:pt x="1334219" y="764875"/>
                </a:cubicBezTo>
                <a:cubicBezTo>
                  <a:pt x="1288315" y="760702"/>
                  <a:pt x="1302705" y="743718"/>
                  <a:pt x="1293962" y="713117"/>
                </a:cubicBezTo>
                <a:cubicBezTo>
                  <a:pt x="1284956" y="681596"/>
                  <a:pt x="1278142" y="669974"/>
                  <a:pt x="1265207" y="644105"/>
                </a:cubicBezTo>
                <a:cubicBezTo>
                  <a:pt x="1259688" y="622026"/>
                  <a:pt x="1260486" y="618148"/>
                  <a:pt x="1247955" y="598098"/>
                </a:cubicBezTo>
                <a:cubicBezTo>
                  <a:pt x="1242875" y="589970"/>
                  <a:pt x="1235458" y="583416"/>
                  <a:pt x="1230702" y="575094"/>
                </a:cubicBezTo>
                <a:cubicBezTo>
                  <a:pt x="1220068" y="556486"/>
                  <a:pt x="1201947" y="517585"/>
                  <a:pt x="1201947" y="517585"/>
                </a:cubicBezTo>
                <a:cubicBezTo>
                  <a:pt x="1177924" y="373449"/>
                  <a:pt x="1199904" y="494016"/>
                  <a:pt x="1184694" y="425570"/>
                </a:cubicBezTo>
                <a:cubicBezTo>
                  <a:pt x="1182574" y="416028"/>
                  <a:pt x="1182034" y="406088"/>
                  <a:pt x="1178943" y="396815"/>
                </a:cubicBezTo>
                <a:cubicBezTo>
                  <a:pt x="1175978" y="387921"/>
                  <a:pt x="1161735" y="350851"/>
                  <a:pt x="1150189" y="339305"/>
                </a:cubicBezTo>
                <a:cubicBezTo>
                  <a:pt x="1132737" y="321853"/>
                  <a:pt x="1118501" y="319397"/>
                  <a:pt x="1098430" y="304800"/>
                </a:cubicBezTo>
                <a:cubicBezTo>
                  <a:pt x="1086321" y="295994"/>
                  <a:pt x="1076555" y="284083"/>
                  <a:pt x="1063924" y="276045"/>
                </a:cubicBezTo>
                <a:cubicBezTo>
                  <a:pt x="1055215" y="270503"/>
                  <a:pt x="1044872" y="268071"/>
                  <a:pt x="1035170" y="264543"/>
                </a:cubicBezTo>
                <a:cubicBezTo>
                  <a:pt x="1023776" y="260400"/>
                  <a:pt x="1012058" y="257184"/>
                  <a:pt x="1000664" y="253041"/>
                </a:cubicBezTo>
                <a:cubicBezTo>
                  <a:pt x="990962" y="249513"/>
                  <a:pt x="981575" y="245164"/>
                  <a:pt x="971909" y="241539"/>
                </a:cubicBezTo>
                <a:cubicBezTo>
                  <a:pt x="966233" y="239411"/>
                  <a:pt x="960079" y="238499"/>
                  <a:pt x="954657" y="235788"/>
                </a:cubicBezTo>
                <a:cubicBezTo>
                  <a:pt x="944659" y="230789"/>
                  <a:pt x="936143" y="223016"/>
                  <a:pt x="925902" y="218536"/>
                </a:cubicBezTo>
                <a:cubicBezTo>
                  <a:pt x="875985" y="196698"/>
                  <a:pt x="874829" y="197970"/>
                  <a:pt x="833887" y="189781"/>
                </a:cubicBezTo>
                <a:cubicBezTo>
                  <a:pt x="826219" y="185947"/>
                  <a:pt x="816945" y="184341"/>
                  <a:pt x="810883" y="178279"/>
                </a:cubicBezTo>
                <a:cubicBezTo>
                  <a:pt x="801108" y="168504"/>
                  <a:pt x="799733" y="150885"/>
                  <a:pt x="787879" y="143773"/>
                </a:cubicBezTo>
                <a:cubicBezTo>
                  <a:pt x="778294" y="138022"/>
                  <a:pt x="769398" y="130924"/>
                  <a:pt x="759124" y="126521"/>
                </a:cubicBezTo>
                <a:cubicBezTo>
                  <a:pt x="731468" y="114669"/>
                  <a:pt x="711275" y="110245"/>
                  <a:pt x="684362" y="103517"/>
                </a:cubicBezTo>
                <a:cubicBezTo>
                  <a:pt x="657524" y="107351"/>
                  <a:pt x="630471" y="109899"/>
                  <a:pt x="603849" y="115019"/>
                </a:cubicBezTo>
                <a:cubicBezTo>
                  <a:pt x="580564" y="119497"/>
                  <a:pt x="534838" y="132271"/>
                  <a:pt x="534838" y="132271"/>
                </a:cubicBezTo>
                <a:cubicBezTo>
                  <a:pt x="513751" y="130354"/>
                  <a:pt x="491664" y="133217"/>
                  <a:pt x="471577" y="126521"/>
                </a:cubicBezTo>
                <a:cubicBezTo>
                  <a:pt x="465826" y="124604"/>
                  <a:pt x="468537" y="114690"/>
                  <a:pt x="465826" y="109268"/>
                </a:cubicBezTo>
                <a:cubicBezTo>
                  <a:pt x="462735" y="103086"/>
                  <a:pt x="457681" y="98057"/>
                  <a:pt x="454324" y="92015"/>
                </a:cubicBezTo>
                <a:cubicBezTo>
                  <a:pt x="448079" y="80774"/>
                  <a:pt x="443976" y="68358"/>
                  <a:pt x="437072" y="57509"/>
                </a:cubicBezTo>
                <a:cubicBezTo>
                  <a:pt x="425300" y="39010"/>
                  <a:pt x="410441" y="22267"/>
                  <a:pt x="391064" y="11502"/>
                </a:cubicBezTo>
                <a:cubicBezTo>
                  <a:pt x="382040" y="6489"/>
                  <a:pt x="371894" y="3834"/>
                  <a:pt x="362309" y="0"/>
                </a:cubicBezTo>
                <a:cubicBezTo>
                  <a:pt x="331637" y="1917"/>
                  <a:pt x="300887" y="2837"/>
                  <a:pt x="270294" y="5751"/>
                </a:cubicBezTo>
                <a:cubicBezTo>
                  <a:pt x="248334" y="7843"/>
                  <a:pt x="236163" y="8963"/>
                  <a:pt x="224287" y="28755"/>
                </a:cubicBezTo>
                <a:cubicBezTo>
                  <a:pt x="222315" y="32042"/>
                  <a:pt x="217578" y="46007"/>
                  <a:pt x="224287" y="5750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Forma Livre: Forma 17">
            <a:hlinkClick r:id="rId8" action="ppaction://hlinksldjump"/>
            <a:extLst>
              <a:ext uri="{FF2B5EF4-FFF2-40B4-BE49-F238E27FC236}">
                <a16:creationId xmlns:a16="http://schemas.microsoft.com/office/drawing/2014/main" id="{5D7F7FB7-1EEC-4E39-AF85-D6F22C32E161}"/>
              </a:ext>
            </a:extLst>
          </p:cNvPr>
          <p:cNvSpPr/>
          <p:nvPr/>
        </p:nvSpPr>
        <p:spPr>
          <a:xfrm>
            <a:off x="1252363" y="6171790"/>
            <a:ext cx="184699" cy="160141"/>
          </a:xfrm>
          <a:custGeom>
            <a:avLst/>
            <a:gdLst>
              <a:gd name="connsiteX0" fmla="*/ 621102 w 672861"/>
              <a:gd name="connsiteY0" fmla="*/ 456770 h 583397"/>
              <a:gd name="connsiteX1" fmla="*/ 655608 w 672861"/>
              <a:gd name="connsiteY1" fmla="*/ 370506 h 583397"/>
              <a:gd name="connsiteX2" fmla="*/ 672861 w 672861"/>
              <a:gd name="connsiteY2" fmla="*/ 359004 h 583397"/>
              <a:gd name="connsiteX3" fmla="*/ 667110 w 672861"/>
              <a:gd name="connsiteY3" fmla="*/ 330249 h 583397"/>
              <a:gd name="connsiteX4" fmla="*/ 632604 w 672861"/>
              <a:gd name="connsiteY4" fmla="*/ 307245 h 583397"/>
              <a:gd name="connsiteX5" fmla="*/ 615351 w 672861"/>
              <a:gd name="connsiteY5" fmla="*/ 295743 h 583397"/>
              <a:gd name="connsiteX6" fmla="*/ 540589 w 672861"/>
              <a:gd name="connsiteY6" fmla="*/ 278491 h 583397"/>
              <a:gd name="connsiteX7" fmla="*/ 494581 w 672861"/>
              <a:gd name="connsiteY7" fmla="*/ 174974 h 583397"/>
              <a:gd name="connsiteX8" fmla="*/ 477329 w 672861"/>
              <a:gd name="connsiteY8" fmla="*/ 169223 h 583397"/>
              <a:gd name="connsiteX9" fmla="*/ 529087 w 672861"/>
              <a:gd name="connsiteY9" fmla="*/ 105962 h 583397"/>
              <a:gd name="connsiteX10" fmla="*/ 500332 w 672861"/>
              <a:gd name="connsiteY10" fmla="*/ 88709 h 583397"/>
              <a:gd name="connsiteX11" fmla="*/ 408317 w 672861"/>
              <a:gd name="connsiteY11" fmla="*/ 77208 h 583397"/>
              <a:gd name="connsiteX12" fmla="*/ 368061 w 672861"/>
              <a:gd name="connsiteY12" fmla="*/ 36951 h 583397"/>
              <a:gd name="connsiteX13" fmla="*/ 339306 w 672861"/>
              <a:gd name="connsiteY13" fmla="*/ 2445 h 583397"/>
              <a:gd name="connsiteX14" fmla="*/ 304800 w 672861"/>
              <a:gd name="connsiteY14" fmla="*/ 8196 h 583397"/>
              <a:gd name="connsiteX15" fmla="*/ 241540 w 672861"/>
              <a:gd name="connsiteY15" fmla="*/ 2445 h 583397"/>
              <a:gd name="connsiteX16" fmla="*/ 258793 w 672861"/>
              <a:gd name="connsiteY16" fmla="*/ 54204 h 583397"/>
              <a:gd name="connsiteX17" fmla="*/ 253042 w 672861"/>
              <a:gd name="connsiteY17" fmla="*/ 105962 h 583397"/>
              <a:gd name="connsiteX18" fmla="*/ 241540 w 672861"/>
              <a:gd name="connsiteY18" fmla="*/ 123215 h 583397"/>
              <a:gd name="connsiteX19" fmla="*/ 224287 w 672861"/>
              <a:gd name="connsiteY19" fmla="*/ 157721 h 583397"/>
              <a:gd name="connsiteX20" fmla="*/ 166778 w 672861"/>
              <a:gd name="connsiteY20" fmla="*/ 186476 h 583397"/>
              <a:gd name="connsiteX21" fmla="*/ 149525 w 672861"/>
              <a:gd name="connsiteY21" fmla="*/ 180725 h 583397"/>
              <a:gd name="connsiteX22" fmla="*/ 103517 w 672861"/>
              <a:gd name="connsiteY22" fmla="*/ 157721 h 583397"/>
              <a:gd name="connsiteX23" fmla="*/ 74762 w 672861"/>
              <a:gd name="connsiteY23" fmla="*/ 209479 h 583397"/>
              <a:gd name="connsiteX24" fmla="*/ 23004 w 672861"/>
              <a:gd name="connsiteY24" fmla="*/ 215230 h 583397"/>
              <a:gd name="connsiteX25" fmla="*/ 17253 w 672861"/>
              <a:gd name="connsiteY25" fmla="*/ 243985 h 583397"/>
              <a:gd name="connsiteX26" fmla="*/ 23004 w 672861"/>
              <a:gd name="connsiteY26" fmla="*/ 261238 h 583397"/>
              <a:gd name="connsiteX27" fmla="*/ 0 w 672861"/>
              <a:gd name="connsiteY27" fmla="*/ 295743 h 583397"/>
              <a:gd name="connsiteX28" fmla="*/ 17253 w 672861"/>
              <a:gd name="connsiteY28" fmla="*/ 307245 h 583397"/>
              <a:gd name="connsiteX29" fmla="*/ 34506 w 672861"/>
              <a:gd name="connsiteY29" fmla="*/ 312996 h 583397"/>
              <a:gd name="connsiteX30" fmla="*/ 86264 w 672861"/>
              <a:gd name="connsiteY30" fmla="*/ 324498 h 583397"/>
              <a:gd name="connsiteX31" fmla="*/ 97766 w 672861"/>
              <a:gd name="connsiteY31" fmla="*/ 347502 h 583397"/>
              <a:gd name="connsiteX32" fmla="*/ 126521 w 672861"/>
              <a:gd name="connsiteY32" fmla="*/ 399260 h 583397"/>
              <a:gd name="connsiteX33" fmla="*/ 155276 w 672861"/>
              <a:gd name="connsiteY33" fmla="*/ 410762 h 583397"/>
              <a:gd name="connsiteX34" fmla="*/ 172529 w 672861"/>
              <a:gd name="connsiteY34" fmla="*/ 428015 h 583397"/>
              <a:gd name="connsiteX35" fmla="*/ 195532 w 672861"/>
              <a:gd name="connsiteY35" fmla="*/ 468272 h 583397"/>
              <a:gd name="connsiteX36" fmla="*/ 189781 w 672861"/>
              <a:gd name="connsiteY36" fmla="*/ 514279 h 583397"/>
              <a:gd name="connsiteX37" fmla="*/ 184030 w 672861"/>
              <a:gd name="connsiteY37" fmla="*/ 531532 h 583397"/>
              <a:gd name="connsiteX38" fmla="*/ 207034 w 672861"/>
              <a:gd name="connsiteY38" fmla="*/ 543034 h 583397"/>
              <a:gd name="connsiteX39" fmla="*/ 258793 w 672861"/>
              <a:gd name="connsiteY39" fmla="*/ 566038 h 583397"/>
              <a:gd name="connsiteX40" fmla="*/ 276045 w 672861"/>
              <a:gd name="connsiteY40" fmla="*/ 577540 h 583397"/>
              <a:gd name="connsiteX41" fmla="*/ 310551 w 672861"/>
              <a:gd name="connsiteY41" fmla="*/ 485525 h 583397"/>
              <a:gd name="connsiteX42" fmla="*/ 339306 w 672861"/>
              <a:gd name="connsiteY42" fmla="*/ 445268 h 583397"/>
              <a:gd name="connsiteX43" fmla="*/ 362310 w 672861"/>
              <a:gd name="connsiteY43" fmla="*/ 433766 h 583397"/>
              <a:gd name="connsiteX44" fmla="*/ 396815 w 672861"/>
              <a:gd name="connsiteY44" fmla="*/ 462521 h 583397"/>
              <a:gd name="connsiteX45" fmla="*/ 402566 w 672861"/>
              <a:gd name="connsiteY45" fmla="*/ 485525 h 583397"/>
              <a:gd name="connsiteX46" fmla="*/ 414068 w 672861"/>
              <a:gd name="connsiteY46" fmla="*/ 502777 h 583397"/>
              <a:gd name="connsiteX47" fmla="*/ 442823 w 672861"/>
              <a:gd name="connsiteY47" fmla="*/ 497026 h 583397"/>
              <a:gd name="connsiteX48" fmla="*/ 460076 w 672861"/>
              <a:gd name="connsiteY48" fmla="*/ 479774 h 583397"/>
              <a:gd name="connsiteX49" fmla="*/ 534838 w 672861"/>
              <a:gd name="connsiteY49" fmla="*/ 508528 h 583397"/>
              <a:gd name="connsiteX50" fmla="*/ 580845 w 672861"/>
              <a:gd name="connsiteY50" fmla="*/ 514279 h 583397"/>
              <a:gd name="connsiteX51" fmla="*/ 603849 w 672861"/>
              <a:gd name="connsiteY51" fmla="*/ 508528 h 583397"/>
              <a:gd name="connsiteX52" fmla="*/ 609600 w 672861"/>
              <a:gd name="connsiteY52" fmla="*/ 451019 h 583397"/>
              <a:gd name="connsiteX53" fmla="*/ 615351 w 672861"/>
              <a:gd name="connsiteY53" fmla="*/ 422264 h 583397"/>
              <a:gd name="connsiteX54" fmla="*/ 621102 w 672861"/>
              <a:gd name="connsiteY54" fmla="*/ 456770 h 583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72861" h="583397">
                <a:moveTo>
                  <a:pt x="621102" y="456770"/>
                </a:moveTo>
                <a:cubicBezTo>
                  <a:pt x="627812" y="448144"/>
                  <a:pt x="606952" y="400916"/>
                  <a:pt x="655608" y="370506"/>
                </a:cubicBezTo>
                <a:cubicBezTo>
                  <a:pt x="661469" y="366843"/>
                  <a:pt x="667110" y="362838"/>
                  <a:pt x="672861" y="359004"/>
                </a:cubicBezTo>
                <a:cubicBezTo>
                  <a:pt x="670944" y="349419"/>
                  <a:pt x="673111" y="337965"/>
                  <a:pt x="667110" y="330249"/>
                </a:cubicBezTo>
                <a:cubicBezTo>
                  <a:pt x="658623" y="319337"/>
                  <a:pt x="644106" y="314913"/>
                  <a:pt x="632604" y="307245"/>
                </a:cubicBezTo>
                <a:cubicBezTo>
                  <a:pt x="626853" y="303411"/>
                  <a:pt x="622129" y="297098"/>
                  <a:pt x="615351" y="295743"/>
                </a:cubicBezTo>
                <a:cubicBezTo>
                  <a:pt x="571095" y="286893"/>
                  <a:pt x="596079" y="292364"/>
                  <a:pt x="540589" y="278491"/>
                </a:cubicBezTo>
                <a:cubicBezTo>
                  <a:pt x="522313" y="181021"/>
                  <a:pt x="552019" y="196514"/>
                  <a:pt x="494581" y="174974"/>
                </a:cubicBezTo>
                <a:cubicBezTo>
                  <a:pt x="488905" y="172846"/>
                  <a:pt x="483080" y="171140"/>
                  <a:pt x="477329" y="169223"/>
                </a:cubicBezTo>
                <a:cubicBezTo>
                  <a:pt x="527622" y="118928"/>
                  <a:pt x="516478" y="143790"/>
                  <a:pt x="529087" y="105962"/>
                </a:cubicBezTo>
                <a:cubicBezTo>
                  <a:pt x="519502" y="100211"/>
                  <a:pt x="511206" y="91298"/>
                  <a:pt x="500332" y="88709"/>
                </a:cubicBezTo>
                <a:cubicBezTo>
                  <a:pt x="470262" y="81550"/>
                  <a:pt x="408317" y="77208"/>
                  <a:pt x="408317" y="77208"/>
                </a:cubicBezTo>
                <a:cubicBezTo>
                  <a:pt x="387868" y="61871"/>
                  <a:pt x="380841" y="59956"/>
                  <a:pt x="368061" y="36951"/>
                </a:cubicBezTo>
                <a:cubicBezTo>
                  <a:pt x="347744" y="380"/>
                  <a:pt x="370207" y="12745"/>
                  <a:pt x="339306" y="2445"/>
                </a:cubicBezTo>
                <a:cubicBezTo>
                  <a:pt x="327804" y="4362"/>
                  <a:pt x="316461" y="8196"/>
                  <a:pt x="304800" y="8196"/>
                </a:cubicBezTo>
                <a:cubicBezTo>
                  <a:pt x="283626" y="8196"/>
                  <a:pt x="261199" y="-5419"/>
                  <a:pt x="241540" y="2445"/>
                </a:cubicBezTo>
                <a:cubicBezTo>
                  <a:pt x="232250" y="6161"/>
                  <a:pt x="257586" y="51791"/>
                  <a:pt x="258793" y="54204"/>
                </a:cubicBezTo>
                <a:cubicBezTo>
                  <a:pt x="256876" y="71457"/>
                  <a:pt x="257252" y="89121"/>
                  <a:pt x="253042" y="105962"/>
                </a:cubicBezTo>
                <a:cubicBezTo>
                  <a:pt x="251366" y="112667"/>
                  <a:pt x="244631" y="117033"/>
                  <a:pt x="241540" y="123215"/>
                </a:cubicBezTo>
                <a:cubicBezTo>
                  <a:pt x="233791" y="138712"/>
                  <a:pt x="238937" y="144902"/>
                  <a:pt x="224287" y="157721"/>
                </a:cubicBezTo>
                <a:cubicBezTo>
                  <a:pt x="196899" y="181685"/>
                  <a:pt x="195362" y="179330"/>
                  <a:pt x="166778" y="186476"/>
                </a:cubicBezTo>
                <a:cubicBezTo>
                  <a:pt x="161027" y="184559"/>
                  <a:pt x="155044" y="183234"/>
                  <a:pt x="149525" y="180725"/>
                </a:cubicBezTo>
                <a:cubicBezTo>
                  <a:pt x="133916" y="173630"/>
                  <a:pt x="103517" y="157721"/>
                  <a:pt x="103517" y="157721"/>
                </a:cubicBezTo>
                <a:cubicBezTo>
                  <a:pt x="94201" y="194984"/>
                  <a:pt x="105609" y="204338"/>
                  <a:pt x="74762" y="209479"/>
                </a:cubicBezTo>
                <a:cubicBezTo>
                  <a:pt x="57639" y="212333"/>
                  <a:pt x="40257" y="213313"/>
                  <a:pt x="23004" y="215230"/>
                </a:cubicBezTo>
                <a:cubicBezTo>
                  <a:pt x="21087" y="224815"/>
                  <a:pt x="17253" y="234210"/>
                  <a:pt x="17253" y="243985"/>
                </a:cubicBezTo>
                <a:cubicBezTo>
                  <a:pt x="17253" y="250047"/>
                  <a:pt x="24921" y="255487"/>
                  <a:pt x="23004" y="261238"/>
                </a:cubicBezTo>
                <a:cubicBezTo>
                  <a:pt x="18633" y="274352"/>
                  <a:pt x="7668" y="284241"/>
                  <a:pt x="0" y="295743"/>
                </a:cubicBezTo>
                <a:cubicBezTo>
                  <a:pt x="5751" y="299577"/>
                  <a:pt x="11071" y="304154"/>
                  <a:pt x="17253" y="307245"/>
                </a:cubicBezTo>
                <a:cubicBezTo>
                  <a:pt x="22675" y="309956"/>
                  <a:pt x="28625" y="311526"/>
                  <a:pt x="34506" y="312996"/>
                </a:cubicBezTo>
                <a:cubicBezTo>
                  <a:pt x="51652" y="317283"/>
                  <a:pt x="69011" y="320664"/>
                  <a:pt x="86264" y="324498"/>
                </a:cubicBezTo>
                <a:cubicBezTo>
                  <a:pt x="90098" y="332166"/>
                  <a:pt x="94582" y="339542"/>
                  <a:pt x="97766" y="347502"/>
                </a:cubicBezTo>
                <a:cubicBezTo>
                  <a:pt x="107894" y="372821"/>
                  <a:pt x="103342" y="384774"/>
                  <a:pt x="126521" y="399260"/>
                </a:cubicBezTo>
                <a:cubicBezTo>
                  <a:pt x="135275" y="404731"/>
                  <a:pt x="145691" y="406928"/>
                  <a:pt x="155276" y="410762"/>
                </a:cubicBezTo>
                <a:cubicBezTo>
                  <a:pt x="161027" y="416513"/>
                  <a:pt x="167322" y="421767"/>
                  <a:pt x="172529" y="428015"/>
                </a:cubicBezTo>
                <a:cubicBezTo>
                  <a:pt x="182687" y="440205"/>
                  <a:pt x="188503" y="454214"/>
                  <a:pt x="195532" y="468272"/>
                </a:cubicBezTo>
                <a:cubicBezTo>
                  <a:pt x="193615" y="483608"/>
                  <a:pt x="192546" y="499073"/>
                  <a:pt x="189781" y="514279"/>
                </a:cubicBezTo>
                <a:cubicBezTo>
                  <a:pt x="188697" y="520243"/>
                  <a:pt x="180911" y="526334"/>
                  <a:pt x="184030" y="531532"/>
                </a:cubicBezTo>
                <a:cubicBezTo>
                  <a:pt x="188441" y="538883"/>
                  <a:pt x="199540" y="538871"/>
                  <a:pt x="207034" y="543034"/>
                </a:cubicBezTo>
                <a:cubicBezTo>
                  <a:pt x="247735" y="565646"/>
                  <a:pt x="221290" y="556662"/>
                  <a:pt x="258793" y="566038"/>
                </a:cubicBezTo>
                <a:cubicBezTo>
                  <a:pt x="264544" y="569872"/>
                  <a:pt x="269692" y="574817"/>
                  <a:pt x="276045" y="577540"/>
                </a:cubicBezTo>
                <a:cubicBezTo>
                  <a:pt x="330871" y="601037"/>
                  <a:pt x="298174" y="550506"/>
                  <a:pt x="310551" y="485525"/>
                </a:cubicBezTo>
                <a:cubicBezTo>
                  <a:pt x="313294" y="471122"/>
                  <a:pt x="327751" y="453522"/>
                  <a:pt x="339306" y="445268"/>
                </a:cubicBezTo>
                <a:cubicBezTo>
                  <a:pt x="346282" y="440285"/>
                  <a:pt x="354642" y="437600"/>
                  <a:pt x="362310" y="433766"/>
                </a:cubicBezTo>
                <a:cubicBezTo>
                  <a:pt x="373303" y="441095"/>
                  <a:pt x="390003" y="450600"/>
                  <a:pt x="396815" y="462521"/>
                </a:cubicBezTo>
                <a:cubicBezTo>
                  <a:pt x="400736" y="469384"/>
                  <a:pt x="399452" y="478260"/>
                  <a:pt x="402566" y="485525"/>
                </a:cubicBezTo>
                <a:cubicBezTo>
                  <a:pt x="405289" y="491878"/>
                  <a:pt x="410234" y="497026"/>
                  <a:pt x="414068" y="502777"/>
                </a:cubicBezTo>
                <a:cubicBezTo>
                  <a:pt x="423653" y="500860"/>
                  <a:pt x="434080" y="501397"/>
                  <a:pt x="442823" y="497026"/>
                </a:cubicBezTo>
                <a:cubicBezTo>
                  <a:pt x="450097" y="493389"/>
                  <a:pt x="451943" y="479774"/>
                  <a:pt x="460076" y="479774"/>
                </a:cubicBezTo>
                <a:cubicBezTo>
                  <a:pt x="523416" y="479774"/>
                  <a:pt x="493942" y="498304"/>
                  <a:pt x="534838" y="508528"/>
                </a:cubicBezTo>
                <a:cubicBezTo>
                  <a:pt x="549832" y="512276"/>
                  <a:pt x="565509" y="512362"/>
                  <a:pt x="580845" y="514279"/>
                </a:cubicBezTo>
                <a:cubicBezTo>
                  <a:pt x="588513" y="512362"/>
                  <a:pt x="600578" y="515724"/>
                  <a:pt x="603849" y="508528"/>
                </a:cubicBezTo>
                <a:cubicBezTo>
                  <a:pt x="611821" y="490990"/>
                  <a:pt x="607054" y="470115"/>
                  <a:pt x="609600" y="451019"/>
                </a:cubicBezTo>
                <a:cubicBezTo>
                  <a:pt x="610892" y="441330"/>
                  <a:pt x="609929" y="430397"/>
                  <a:pt x="615351" y="422264"/>
                </a:cubicBezTo>
                <a:cubicBezTo>
                  <a:pt x="620397" y="414694"/>
                  <a:pt x="614392" y="465396"/>
                  <a:pt x="621102" y="45677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Forma Livre: Forma 18">
            <a:hlinkClick r:id="rId9" action="ppaction://hlinksldjump"/>
            <a:extLst>
              <a:ext uri="{FF2B5EF4-FFF2-40B4-BE49-F238E27FC236}">
                <a16:creationId xmlns:a16="http://schemas.microsoft.com/office/drawing/2014/main" id="{D75BD694-0C9C-4986-8436-492ABC218A9E}"/>
              </a:ext>
            </a:extLst>
          </p:cNvPr>
          <p:cNvSpPr/>
          <p:nvPr/>
        </p:nvSpPr>
        <p:spPr>
          <a:xfrm>
            <a:off x="1071954" y="6262965"/>
            <a:ext cx="294341" cy="270301"/>
          </a:xfrm>
          <a:custGeom>
            <a:avLst/>
            <a:gdLst>
              <a:gd name="connsiteX0" fmla="*/ 435809 w 1079914"/>
              <a:gd name="connsiteY0" fmla="*/ 12244 h 991714"/>
              <a:gd name="connsiteX1" fmla="*/ 424307 w 1079914"/>
              <a:gd name="connsiteY1" fmla="*/ 92757 h 991714"/>
              <a:gd name="connsiteX2" fmla="*/ 441559 w 1079914"/>
              <a:gd name="connsiteY2" fmla="*/ 110010 h 991714"/>
              <a:gd name="connsiteX3" fmla="*/ 430058 w 1079914"/>
              <a:gd name="connsiteY3" fmla="*/ 161768 h 991714"/>
              <a:gd name="connsiteX4" fmla="*/ 424307 w 1079914"/>
              <a:gd name="connsiteY4" fmla="*/ 184772 h 991714"/>
              <a:gd name="connsiteX5" fmla="*/ 332292 w 1079914"/>
              <a:gd name="connsiteY5" fmla="*/ 207776 h 991714"/>
              <a:gd name="connsiteX6" fmla="*/ 326541 w 1079914"/>
              <a:gd name="connsiteY6" fmla="*/ 225029 h 991714"/>
              <a:gd name="connsiteX7" fmla="*/ 315039 w 1079914"/>
              <a:gd name="connsiteY7" fmla="*/ 248033 h 991714"/>
              <a:gd name="connsiteX8" fmla="*/ 343793 w 1079914"/>
              <a:gd name="connsiteY8" fmla="*/ 288289 h 991714"/>
              <a:gd name="connsiteX9" fmla="*/ 355295 w 1079914"/>
              <a:gd name="connsiteY9" fmla="*/ 305542 h 991714"/>
              <a:gd name="connsiteX10" fmla="*/ 343793 w 1079914"/>
              <a:gd name="connsiteY10" fmla="*/ 340048 h 991714"/>
              <a:gd name="connsiteX11" fmla="*/ 315039 w 1079914"/>
              <a:gd name="connsiteY11" fmla="*/ 357301 h 991714"/>
              <a:gd name="connsiteX12" fmla="*/ 292035 w 1079914"/>
              <a:gd name="connsiteY12" fmla="*/ 363051 h 991714"/>
              <a:gd name="connsiteX13" fmla="*/ 251778 w 1079914"/>
              <a:gd name="connsiteY13" fmla="*/ 374553 h 991714"/>
              <a:gd name="connsiteX14" fmla="*/ 240276 w 1079914"/>
              <a:gd name="connsiteY14" fmla="*/ 414810 h 991714"/>
              <a:gd name="connsiteX15" fmla="*/ 205771 w 1079914"/>
              <a:gd name="connsiteY15" fmla="*/ 432063 h 991714"/>
              <a:gd name="connsiteX16" fmla="*/ 159763 w 1079914"/>
              <a:gd name="connsiteY16" fmla="*/ 449316 h 991714"/>
              <a:gd name="connsiteX17" fmla="*/ 119507 w 1079914"/>
              <a:gd name="connsiteY17" fmla="*/ 478070 h 991714"/>
              <a:gd name="connsiteX18" fmla="*/ 96503 w 1079914"/>
              <a:gd name="connsiteY18" fmla="*/ 489572 h 991714"/>
              <a:gd name="connsiteX19" fmla="*/ 79250 w 1079914"/>
              <a:gd name="connsiteY19" fmla="*/ 506825 h 991714"/>
              <a:gd name="connsiteX20" fmla="*/ 44744 w 1079914"/>
              <a:gd name="connsiteY20" fmla="*/ 518327 h 991714"/>
              <a:gd name="connsiteX21" fmla="*/ 27492 w 1079914"/>
              <a:gd name="connsiteY21" fmla="*/ 529829 h 991714"/>
              <a:gd name="connsiteX22" fmla="*/ 4488 w 1079914"/>
              <a:gd name="connsiteY22" fmla="*/ 639097 h 991714"/>
              <a:gd name="connsiteX23" fmla="*/ 33242 w 1079914"/>
              <a:gd name="connsiteY23" fmla="*/ 719610 h 991714"/>
              <a:gd name="connsiteX24" fmla="*/ 61997 w 1079914"/>
              <a:gd name="connsiteY24" fmla="*/ 725361 h 991714"/>
              <a:gd name="connsiteX25" fmla="*/ 125258 w 1079914"/>
              <a:gd name="connsiteY25" fmla="*/ 736863 h 991714"/>
              <a:gd name="connsiteX26" fmla="*/ 154012 w 1079914"/>
              <a:gd name="connsiteY26" fmla="*/ 765618 h 991714"/>
              <a:gd name="connsiteX27" fmla="*/ 177016 w 1079914"/>
              <a:gd name="connsiteY27" fmla="*/ 794372 h 991714"/>
              <a:gd name="connsiteX28" fmla="*/ 188518 w 1079914"/>
              <a:gd name="connsiteY28" fmla="*/ 811625 h 991714"/>
              <a:gd name="connsiteX29" fmla="*/ 205771 w 1079914"/>
              <a:gd name="connsiteY29" fmla="*/ 828878 h 991714"/>
              <a:gd name="connsiteX30" fmla="*/ 217273 w 1079914"/>
              <a:gd name="connsiteY30" fmla="*/ 851882 h 991714"/>
              <a:gd name="connsiteX31" fmla="*/ 223024 w 1079914"/>
              <a:gd name="connsiteY31" fmla="*/ 869135 h 991714"/>
              <a:gd name="connsiteX32" fmla="*/ 257529 w 1079914"/>
              <a:gd name="connsiteY32" fmla="*/ 903640 h 991714"/>
              <a:gd name="connsiteX33" fmla="*/ 332292 w 1079914"/>
              <a:gd name="connsiteY33" fmla="*/ 938146 h 991714"/>
              <a:gd name="connsiteX34" fmla="*/ 349544 w 1079914"/>
              <a:gd name="connsiteY34" fmla="*/ 949648 h 991714"/>
              <a:gd name="connsiteX35" fmla="*/ 447310 w 1079914"/>
              <a:gd name="connsiteY35" fmla="*/ 961150 h 991714"/>
              <a:gd name="connsiteX36" fmla="*/ 556578 w 1079914"/>
              <a:gd name="connsiteY36" fmla="*/ 978402 h 991714"/>
              <a:gd name="connsiteX37" fmla="*/ 573831 w 1079914"/>
              <a:gd name="connsiteY37" fmla="*/ 961150 h 991714"/>
              <a:gd name="connsiteX38" fmla="*/ 596835 w 1079914"/>
              <a:gd name="connsiteY38" fmla="*/ 955399 h 991714"/>
              <a:gd name="connsiteX39" fmla="*/ 614088 w 1079914"/>
              <a:gd name="connsiteY39" fmla="*/ 943897 h 991714"/>
              <a:gd name="connsiteX40" fmla="*/ 573831 w 1079914"/>
              <a:gd name="connsiteY40" fmla="*/ 915142 h 991714"/>
              <a:gd name="connsiteX41" fmla="*/ 614088 w 1079914"/>
              <a:gd name="connsiteY41" fmla="*/ 903640 h 991714"/>
              <a:gd name="connsiteX42" fmla="*/ 683099 w 1079914"/>
              <a:gd name="connsiteY42" fmla="*/ 915142 h 991714"/>
              <a:gd name="connsiteX43" fmla="*/ 775114 w 1079914"/>
              <a:gd name="connsiteY43" fmla="*/ 903640 h 991714"/>
              <a:gd name="connsiteX44" fmla="*/ 821122 w 1079914"/>
              <a:gd name="connsiteY44" fmla="*/ 892138 h 991714"/>
              <a:gd name="connsiteX45" fmla="*/ 838375 w 1079914"/>
              <a:gd name="connsiteY45" fmla="*/ 886387 h 991714"/>
              <a:gd name="connsiteX46" fmla="*/ 884382 w 1079914"/>
              <a:gd name="connsiteY46" fmla="*/ 880636 h 991714"/>
              <a:gd name="connsiteX47" fmla="*/ 918888 w 1079914"/>
              <a:gd name="connsiteY47" fmla="*/ 874885 h 991714"/>
              <a:gd name="connsiteX48" fmla="*/ 959144 w 1079914"/>
              <a:gd name="connsiteY48" fmla="*/ 869135 h 991714"/>
              <a:gd name="connsiteX49" fmla="*/ 953393 w 1079914"/>
              <a:gd name="connsiteY49" fmla="*/ 851882 h 991714"/>
              <a:gd name="connsiteX50" fmla="*/ 941892 w 1079914"/>
              <a:gd name="connsiteY50" fmla="*/ 828878 h 991714"/>
              <a:gd name="connsiteX51" fmla="*/ 953393 w 1079914"/>
              <a:gd name="connsiteY51" fmla="*/ 805874 h 991714"/>
              <a:gd name="connsiteX52" fmla="*/ 993650 w 1079914"/>
              <a:gd name="connsiteY52" fmla="*/ 771368 h 991714"/>
              <a:gd name="connsiteX53" fmla="*/ 1010903 w 1079914"/>
              <a:gd name="connsiteY53" fmla="*/ 765618 h 991714"/>
              <a:gd name="connsiteX54" fmla="*/ 1028156 w 1079914"/>
              <a:gd name="connsiteY54" fmla="*/ 748365 h 991714"/>
              <a:gd name="connsiteX55" fmla="*/ 1062661 w 1079914"/>
              <a:gd name="connsiteY55" fmla="*/ 736863 h 991714"/>
              <a:gd name="connsiteX56" fmla="*/ 1056910 w 1079914"/>
              <a:gd name="connsiteY56" fmla="*/ 696606 h 991714"/>
              <a:gd name="connsiteX57" fmla="*/ 1039658 w 1079914"/>
              <a:gd name="connsiteY57" fmla="*/ 656350 h 991714"/>
              <a:gd name="connsiteX58" fmla="*/ 1022405 w 1079914"/>
              <a:gd name="connsiteY58" fmla="*/ 639097 h 991714"/>
              <a:gd name="connsiteX59" fmla="*/ 1010903 w 1079914"/>
              <a:gd name="connsiteY59" fmla="*/ 616093 h 991714"/>
              <a:gd name="connsiteX60" fmla="*/ 1022405 w 1079914"/>
              <a:gd name="connsiteY60" fmla="*/ 575836 h 991714"/>
              <a:gd name="connsiteX61" fmla="*/ 1056910 w 1079914"/>
              <a:gd name="connsiteY61" fmla="*/ 558584 h 991714"/>
              <a:gd name="connsiteX62" fmla="*/ 1079914 w 1079914"/>
              <a:gd name="connsiteY62" fmla="*/ 541331 h 991714"/>
              <a:gd name="connsiteX63" fmla="*/ 1068412 w 1079914"/>
              <a:gd name="connsiteY63" fmla="*/ 409059 h 991714"/>
              <a:gd name="connsiteX64" fmla="*/ 1016654 w 1079914"/>
              <a:gd name="connsiteY64" fmla="*/ 403308 h 991714"/>
              <a:gd name="connsiteX65" fmla="*/ 959144 w 1079914"/>
              <a:gd name="connsiteY65" fmla="*/ 357301 h 991714"/>
              <a:gd name="connsiteX66" fmla="*/ 953393 w 1079914"/>
              <a:gd name="connsiteY66" fmla="*/ 328546 h 991714"/>
              <a:gd name="connsiteX67" fmla="*/ 930390 w 1079914"/>
              <a:gd name="connsiteY67" fmla="*/ 282538 h 991714"/>
              <a:gd name="connsiteX68" fmla="*/ 936141 w 1079914"/>
              <a:gd name="connsiteY68" fmla="*/ 236531 h 991714"/>
              <a:gd name="connsiteX69" fmla="*/ 964895 w 1079914"/>
              <a:gd name="connsiteY69" fmla="*/ 230780 h 991714"/>
              <a:gd name="connsiteX70" fmla="*/ 867129 w 1079914"/>
              <a:gd name="connsiteY70" fmla="*/ 196274 h 991714"/>
              <a:gd name="connsiteX71" fmla="*/ 849876 w 1079914"/>
              <a:gd name="connsiteY71" fmla="*/ 190523 h 991714"/>
              <a:gd name="connsiteX72" fmla="*/ 780865 w 1079914"/>
              <a:gd name="connsiteY72" fmla="*/ 196274 h 991714"/>
              <a:gd name="connsiteX73" fmla="*/ 757861 w 1079914"/>
              <a:gd name="connsiteY73" fmla="*/ 213527 h 991714"/>
              <a:gd name="connsiteX74" fmla="*/ 734858 w 1079914"/>
              <a:gd name="connsiteY74" fmla="*/ 219278 h 991714"/>
              <a:gd name="connsiteX75" fmla="*/ 671597 w 1079914"/>
              <a:gd name="connsiteY75" fmla="*/ 196274 h 991714"/>
              <a:gd name="connsiteX76" fmla="*/ 619839 w 1079914"/>
              <a:gd name="connsiteY76" fmla="*/ 144516 h 991714"/>
              <a:gd name="connsiteX77" fmla="*/ 545076 w 1079914"/>
              <a:gd name="connsiteY77" fmla="*/ 69753 h 991714"/>
              <a:gd name="connsiteX78" fmla="*/ 487567 w 1079914"/>
              <a:gd name="connsiteY78" fmla="*/ 23746 h 991714"/>
              <a:gd name="connsiteX79" fmla="*/ 447310 w 1079914"/>
              <a:gd name="connsiteY79" fmla="*/ 742 h 991714"/>
              <a:gd name="connsiteX80" fmla="*/ 435809 w 1079914"/>
              <a:gd name="connsiteY80" fmla="*/ 12244 h 991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079914" h="991714">
                <a:moveTo>
                  <a:pt x="435809" y="12244"/>
                </a:moveTo>
                <a:cubicBezTo>
                  <a:pt x="431975" y="27580"/>
                  <a:pt x="408842" y="50227"/>
                  <a:pt x="424307" y="92757"/>
                </a:cubicBezTo>
                <a:cubicBezTo>
                  <a:pt x="427086" y="100400"/>
                  <a:pt x="435808" y="104259"/>
                  <a:pt x="441559" y="110010"/>
                </a:cubicBezTo>
                <a:cubicBezTo>
                  <a:pt x="431182" y="172281"/>
                  <a:pt x="441384" y="122129"/>
                  <a:pt x="430058" y="161768"/>
                </a:cubicBezTo>
                <a:cubicBezTo>
                  <a:pt x="427887" y="169368"/>
                  <a:pt x="430308" y="179628"/>
                  <a:pt x="424307" y="184772"/>
                </a:cubicBezTo>
                <a:cubicBezTo>
                  <a:pt x="413543" y="193998"/>
                  <a:pt x="333503" y="207534"/>
                  <a:pt x="332292" y="207776"/>
                </a:cubicBezTo>
                <a:cubicBezTo>
                  <a:pt x="330375" y="213527"/>
                  <a:pt x="328929" y="219457"/>
                  <a:pt x="326541" y="225029"/>
                </a:cubicBezTo>
                <a:cubicBezTo>
                  <a:pt x="323164" y="232909"/>
                  <a:pt x="316102" y="239526"/>
                  <a:pt x="315039" y="248033"/>
                </a:cubicBezTo>
                <a:cubicBezTo>
                  <a:pt x="311675" y="274940"/>
                  <a:pt x="328339" y="272835"/>
                  <a:pt x="343793" y="288289"/>
                </a:cubicBezTo>
                <a:cubicBezTo>
                  <a:pt x="348680" y="293176"/>
                  <a:pt x="351461" y="299791"/>
                  <a:pt x="355295" y="305542"/>
                </a:cubicBezTo>
                <a:cubicBezTo>
                  <a:pt x="351461" y="317044"/>
                  <a:pt x="354189" y="333810"/>
                  <a:pt x="343793" y="340048"/>
                </a:cubicBezTo>
                <a:cubicBezTo>
                  <a:pt x="334208" y="345799"/>
                  <a:pt x="325253" y="352761"/>
                  <a:pt x="315039" y="357301"/>
                </a:cubicBezTo>
                <a:cubicBezTo>
                  <a:pt x="307816" y="360511"/>
                  <a:pt x="299660" y="360971"/>
                  <a:pt x="292035" y="363051"/>
                </a:cubicBezTo>
                <a:cubicBezTo>
                  <a:pt x="278571" y="366723"/>
                  <a:pt x="265197" y="370719"/>
                  <a:pt x="251778" y="374553"/>
                </a:cubicBezTo>
                <a:cubicBezTo>
                  <a:pt x="247944" y="387972"/>
                  <a:pt x="248994" y="403912"/>
                  <a:pt x="240276" y="414810"/>
                </a:cubicBezTo>
                <a:cubicBezTo>
                  <a:pt x="232243" y="424852"/>
                  <a:pt x="217012" y="425818"/>
                  <a:pt x="205771" y="432063"/>
                </a:cubicBezTo>
                <a:cubicBezTo>
                  <a:pt x="172453" y="450574"/>
                  <a:pt x="206513" y="439966"/>
                  <a:pt x="159763" y="449316"/>
                </a:cubicBezTo>
                <a:cubicBezTo>
                  <a:pt x="149899" y="456714"/>
                  <a:pt x="131272" y="471347"/>
                  <a:pt x="119507" y="478070"/>
                </a:cubicBezTo>
                <a:cubicBezTo>
                  <a:pt x="112064" y="482324"/>
                  <a:pt x="103479" y="484589"/>
                  <a:pt x="96503" y="489572"/>
                </a:cubicBezTo>
                <a:cubicBezTo>
                  <a:pt x="89885" y="494299"/>
                  <a:pt x="86360" y="502875"/>
                  <a:pt x="79250" y="506825"/>
                </a:cubicBezTo>
                <a:cubicBezTo>
                  <a:pt x="68652" y="512713"/>
                  <a:pt x="44744" y="518327"/>
                  <a:pt x="44744" y="518327"/>
                </a:cubicBezTo>
                <a:cubicBezTo>
                  <a:pt x="38993" y="522161"/>
                  <a:pt x="33674" y="526738"/>
                  <a:pt x="27492" y="529829"/>
                </a:cubicBezTo>
                <a:cubicBezTo>
                  <a:pt x="-23023" y="555087"/>
                  <a:pt x="13292" y="480621"/>
                  <a:pt x="4488" y="639097"/>
                </a:cubicBezTo>
                <a:cubicBezTo>
                  <a:pt x="9220" y="667485"/>
                  <a:pt x="10669" y="697036"/>
                  <a:pt x="33242" y="719610"/>
                </a:cubicBezTo>
                <a:cubicBezTo>
                  <a:pt x="40154" y="726522"/>
                  <a:pt x="52514" y="722990"/>
                  <a:pt x="61997" y="725361"/>
                </a:cubicBezTo>
                <a:cubicBezTo>
                  <a:pt x="115189" y="738659"/>
                  <a:pt x="18989" y="723579"/>
                  <a:pt x="125258" y="736863"/>
                </a:cubicBezTo>
                <a:cubicBezTo>
                  <a:pt x="134843" y="746448"/>
                  <a:pt x="144944" y="755543"/>
                  <a:pt x="154012" y="765618"/>
                </a:cubicBezTo>
                <a:cubicBezTo>
                  <a:pt x="162223" y="774742"/>
                  <a:pt x="169651" y="784552"/>
                  <a:pt x="177016" y="794372"/>
                </a:cubicBezTo>
                <a:cubicBezTo>
                  <a:pt x="181163" y="799901"/>
                  <a:pt x="184093" y="806315"/>
                  <a:pt x="188518" y="811625"/>
                </a:cubicBezTo>
                <a:cubicBezTo>
                  <a:pt x="193725" y="817873"/>
                  <a:pt x="201044" y="822260"/>
                  <a:pt x="205771" y="828878"/>
                </a:cubicBezTo>
                <a:cubicBezTo>
                  <a:pt x="210754" y="835854"/>
                  <a:pt x="213896" y="844002"/>
                  <a:pt x="217273" y="851882"/>
                </a:cubicBezTo>
                <a:cubicBezTo>
                  <a:pt x="219661" y="857454"/>
                  <a:pt x="219302" y="864350"/>
                  <a:pt x="223024" y="869135"/>
                </a:cubicBezTo>
                <a:cubicBezTo>
                  <a:pt x="233010" y="881974"/>
                  <a:pt x="242980" y="896366"/>
                  <a:pt x="257529" y="903640"/>
                </a:cubicBezTo>
                <a:cubicBezTo>
                  <a:pt x="320461" y="935106"/>
                  <a:pt x="294706" y="925617"/>
                  <a:pt x="332292" y="938146"/>
                </a:cubicBezTo>
                <a:cubicBezTo>
                  <a:pt x="338043" y="941980"/>
                  <a:pt x="343191" y="946925"/>
                  <a:pt x="349544" y="949648"/>
                </a:cubicBezTo>
                <a:cubicBezTo>
                  <a:pt x="372800" y="959615"/>
                  <a:pt x="440548" y="960630"/>
                  <a:pt x="447310" y="961150"/>
                </a:cubicBezTo>
                <a:cubicBezTo>
                  <a:pt x="486043" y="999881"/>
                  <a:pt x="471850" y="997230"/>
                  <a:pt x="556578" y="978402"/>
                </a:cubicBezTo>
                <a:cubicBezTo>
                  <a:pt x="564517" y="976638"/>
                  <a:pt x="566770" y="965185"/>
                  <a:pt x="573831" y="961150"/>
                </a:cubicBezTo>
                <a:cubicBezTo>
                  <a:pt x="580694" y="957229"/>
                  <a:pt x="589167" y="957316"/>
                  <a:pt x="596835" y="955399"/>
                </a:cubicBezTo>
                <a:cubicBezTo>
                  <a:pt x="602586" y="951565"/>
                  <a:pt x="614088" y="950809"/>
                  <a:pt x="614088" y="943897"/>
                </a:cubicBezTo>
                <a:cubicBezTo>
                  <a:pt x="614088" y="932239"/>
                  <a:pt x="579533" y="917993"/>
                  <a:pt x="573831" y="915142"/>
                </a:cubicBezTo>
                <a:cubicBezTo>
                  <a:pt x="587250" y="911308"/>
                  <a:pt x="600159" y="904511"/>
                  <a:pt x="614088" y="903640"/>
                </a:cubicBezTo>
                <a:cubicBezTo>
                  <a:pt x="646527" y="901613"/>
                  <a:pt x="658229" y="906852"/>
                  <a:pt x="683099" y="915142"/>
                </a:cubicBezTo>
                <a:cubicBezTo>
                  <a:pt x="732496" y="910651"/>
                  <a:pt x="736491" y="912553"/>
                  <a:pt x="775114" y="903640"/>
                </a:cubicBezTo>
                <a:cubicBezTo>
                  <a:pt x="790517" y="900085"/>
                  <a:pt x="806125" y="897137"/>
                  <a:pt x="821122" y="892138"/>
                </a:cubicBezTo>
                <a:cubicBezTo>
                  <a:pt x="826873" y="890221"/>
                  <a:pt x="832411" y="887471"/>
                  <a:pt x="838375" y="886387"/>
                </a:cubicBezTo>
                <a:cubicBezTo>
                  <a:pt x="853581" y="883622"/>
                  <a:pt x="869082" y="882822"/>
                  <a:pt x="884382" y="880636"/>
                </a:cubicBezTo>
                <a:cubicBezTo>
                  <a:pt x="895925" y="878987"/>
                  <a:pt x="907363" y="876658"/>
                  <a:pt x="918888" y="874885"/>
                </a:cubicBezTo>
                <a:cubicBezTo>
                  <a:pt x="932285" y="872824"/>
                  <a:pt x="945725" y="871052"/>
                  <a:pt x="959144" y="869135"/>
                </a:cubicBezTo>
                <a:cubicBezTo>
                  <a:pt x="957227" y="863384"/>
                  <a:pt x="955781" y="857454"/>
                  <a:pt x="953393" y="851882"/>
                </a:cubicBezTo>
                <a:cubicBezTo>
                  <a:pt x="950016" y="844002"/>
                  <a:pt x="941892" y="837451"/>
                  <a:pt x="941892" y="828878"/>
                </a:cubicBezTo>
                <a:cubicBezTo>
                  <a:pt x="941892" y="820305"/>
                  <a:pt x="948249" y="812732"/>
                  <a:pt x="953393" y="805874"/>
                </a:cubicBezTo>
                <a:cubicBezTo>
                  <a:pt x="961882" y="794555"/>
                  <a:pt x="979741" y="778322"/>
                  <a:pt x="993650" y="771368"/>
                </a:cubicBezTo>
                <a:cubicBezTo>
                  <a:pt x="999072" y="768657"/>
                  <a:pt x="1005152" y="767535"/>
                  <a:pt x="1010903" y="765618"/>
                </a:cubicBezTo>
                <a:cubicBezTo>
                  <a:pt x="1016654" y="759867"/>
                  <a:pt x="1021046" y="752315"/>
                  <a:pt x="1028156" y="748365"/>
                </a:cubicBezTo>
                <a:cubicBezTo>
                  <a:pt x="1038754" y="742477"/>
                  <a:pt x="1056773" y="747461"/>
                  <a:pt x="1062661" y="736863"/>
                </a:cubicBezTo>
                <a:cubicBezTo>
                  <a:pt x="1069244" y="725013"/>
                  <a:pt x="1059568" y="709898"/>
                  <a:pt x="1056910" y="696606"/>
                </a:cubicBezTo>
                <a:cubicBezTo>
                  <a:pt x="1054824" y="686178"/>
                  <a:pt x="1044853" y="663623"/>
                  <a:pt x="1039658" y="656350"/>
                </a:cubicBezTo>
                <a:cubicBezTo>
                  <a:pt x="1034931" y="649732"/>
                  <a:pt x="1027132" y="645715"/>
                  <a:pt x="1022405" y="639097"/>
                </a:cubicBezTo>
                <a:cubicBezTo>
                  <a:pt x="1017422" y="632121"/>
                  <a:pt x="1014737" y="623761"/>
                  <a:pt x="1010903" y="616093"/>
                </a:cubicBezTo>
                <a:cubicBezTo>
                  <a:pt x="1014737" y="602674"/>
                  <a:pt x="1013687" y="586734"/>
                  <a:pt x="1022405" y="575836"/>
                </a:cubicBezTo>
                <a:cubicBezTo>
                  <a:pt x="1030438" y="565795"/>
                  <a:pt x="1045883" y="565200"/>
                  <a:pt x="1056910" y="558584"/>
                </a:cubicBezTo>
                <a:cubicBezTo>
                  <a:pt x="1065129" y="553653"/>
                  <a:pt x="1072246" y="547082"/>
                  <a:pt x="1079914" y="541331"/>
                </a:cubicBezTo>
                <a:cubicBezTo>
                  <a:pt x="1076080" y="497240"/>
                  <a:pt x="1086852" y="449292"/>
                  <a:pt x="1068412" y="409059"/>
                </a:cubicBezTo>
                <a:cubicBezTo>
                  <a:pt x="1061179" y="393279"/>
                  <a:pt x="1032342" y="410739"/>
                  <a:pt x="1016654" y="403308"/>
                </a:cubicBezTo>
                <a:cubicBezTo>
                  <a:pt x="994468" y="392799"/>
                  <a:pt x="978314" y="372637"/>
                  <a:pt x="959144" y="357301"/>
                </a:cubicBezTo>
                <a:cubicBezTo>
                  <a:pt x="957227" y="347716"/>
                  <a:pt x="957363" y="337478"/>
                  <a:pt x="953393" y="328546"/>
                </a:cubicBezTo>
                <a:cubicBezTo>
                  <a:pt x="919877" y="253132"/>
                  <a:pt x="947967" y="352846"/>
                  <a:pt x="930390" y="282538"/>
                </a:cubicBezTo>
                <a:cubicBezTo>
                  <a:pt x="932307" y="267202"/>
                  <a:pt x="927568" y="249390"/>
                  <a:pt x="936141" y="236531"/>
                </a:cubicBezTo>
                <a:cubicBezTo>
                  <a:pt x="941563" y="228398"/>
                  <a:pt x="973338" y="235705"/>
                  <a:pt x="964895" y="230780"/>
                </a:cubicBezTo>
                <a:cubicBezTo>
                  <a:pt x="935044" y="213367"/>
                  <a:pt x="899748" y="207691"/>
                  <a:pt x="867129" y="196274"/>
                </a:cubicBezTo>
                <a:cubicBezTo>
                  <a:pt x="861407" y="194271"/>
                  <a:pt x="849876" y="190523"/>
                  <a:pt x="849876" y="190523"/>
                </a:cubicBezTo>
                <a:cubicBezTo>
                  <a:pt x="826872" y="192440"/>
                  <a:pt x="803259" y="190675"/>
                  <a:pt x="780865" y="196274"/>
                </a:cubicBezTo>
                <a:cubicBezTo>
                  <a:pt x="771566" y="198599"/>
                  <a:pt x="766434" y="209240"/>
                  <a:pt x="757861" y="213527"/>
                </a:cubicBezTo>
                <a:cubicBezTo>
                  <a:pt x="750792" y="217062"/>
                  <a:pt x="742526" y="217361"/>
                  <a:pt x="734858" y="219278"/>
                </a:cubicBezTo>
                <a:cubicBezTo>
                  <a:pt x="713771" y="211610"/>
                  <a:pt x="690410" y="208502"/>
                  <a:pt x="671597" y="196274"/>
                </a:cubicBezTo>
                <a:cubicBezTo>
                  <a:pt x="651140" y="182977"/>
                  <a:pt x="637092" y="161769"/>
                  <a:pt x="619839" y="144516"/>
                </a:cubicBezTo>
                <a:lnTo>
                  <a:pt x="545076" y="69753"/>
                </a:lnTo>
                <a:cubicBezTo>
                  <a:pt x="512298" y="36975"/>
                  <a:pt x="531096" y="52765"/>
                  <a:pt x="487567" y="23746"/>
                </a:cubicBezTo>
                <a:cubicBezTo>
                  <a:pt x="472005" y="13371"/>
                  <a:pt x="465551" y="8039"/>
                  <a:pt x="447310" y="742"/>
                </a:cubicBezTo>
                <a:cubicBezTo>
                  <a:pt x="445530" y="30"/>
                  <a:pt x="439643" y="-3092"/>
                  <a:pt x="435809" y="12244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Forma Livre: Forma 19">
            <a:hlinkClick r:id="rId10" action="ppaction://hlinksldjump"/>
            <a:extLst>
              <a:ext uri="{FF2B5EF4-FFF2-40B4-BE49-F238E27FC236}">
                <a16:creationId xmlns:a16="http://schemas.microsoft.com/office/drawing/2014/main" id="{1401E632-657C-400D-985B-2FB105D74DC9}"/>
              </a:ext>
            </a:extLst>
          </p:cNvPr>
          <p:cNvSpPr/>
          <p:nvPr/>
        </p:nvSpPr>
        <p:spPr>
          <a:xfrm>
            <a:off x="1092065" y="6031054"/>
            <a:ext cx="254120" cy="284206"/>
          </a:xfrm>
          <a:custGeom>
            <a:avLst/>
            <a:gdLst>
              <a:gd name="connsiteX0" fmla="*/ 765470 w 920443"/>
              <a:gd name="connsiteY0" fmla="*/ 1017917 h 1029419"/>
              <a:gd name="connsiteX1" fmla="*/ 546934 w 920443"/>
              <a:gd name="connsiteY1" fmla="*/ 1012166 h 1029419"/>
              <a:gd name="connsiteX2" fmla="*/ 489425 w 920443"/>
              <a:gd name="connsiteY2" fmla="*/ 1000664 h 1029419"/>
              <a:gd name="connsiteX3" fmla="*/ 483674 w 920443"/>
              <a:gd name="connsiteY3" fmla="*/ 977661 h 1029419"/>
              <a:gd name="connsiteX4" fmla="*/ 460670 w 920443"/>
              <a:gd name="connsiteY4" fmla="*/ 937404 h 1029419"/>
              <a:gd name="connsiteX5" fmla="*/ 454919 w 920443"/>
              <a:gd name="connsiteY5" fmla="*/ 920151 h 1029419"/>
              <a:gd name="connsiteX6" fmla="*/ 420414 w 920443"/>
              <a:gd name="connsiteY6" fmla="*/ 897147 h 1029419"/>
              <a:gd name="connsiteX7" fmla="*/ 362904 w 920443"/>
              <a:gd name="connsiteY7" fmla="*/ 874144 h 1029419"/>
              <a:gd name="connsiteX8" fmla="*/ 334150 w 920443"/>
              <a:gd name="connsiteY8" fmla="*/ 851140 h 1029419"/>
              <a:gd name="connsiteX9" fmla="*/ 316897 w 920443"/>
              <a:gd name="connsiteY9" fmla="*/ 833887 h 1029419"/>
              <a:gd name="connsiteX10" fmla="*/ 282391 w 920443"/>
              <a:gd name="connsiteY10" fmla="*/ 816634 h 1029419"/>
              <a:gd name="connsiteX11" fmla="*/ 184625 w 920443"/>
              <a:gd name="connsiteY11" fmla="*/ 816634 h 1029419"/>
              <a:gd name="connsiteX12" fmla="*/ 155870 w 920443"/>
              <a:gd name="connsiteY12" fmla="*/ 782129 h 1029419"/>
              <a:gd name="connsiteX13" fmla="*/ 161621 w 920443"/>
              <a:gd name="connsiteY13" fmla="*/ 747623 h 1029419"/>
              <a:gd name="connsiteX14" fmla="*/ 121365 w 920443"/>
              <a:gd name="connsiteY14" fmla="*/ 707366 h 1029419"/>
              <a:gd name="connsiteX15" fmla="*/ 98361 w 920443"/>
              <a:gd name="connsiteY15" fmla="*/ 701615 h 1029419"/>
              <a:gd name="connsiteX16" fmla="*/ 104112 w 920443"/>
              <a:gd name="connsiteY16" fmla="*/ 655608 h 1029419"/>
              <a:gd name="connsiteX17" fmla="*/ 63855 w 920443"/>
              <a:gd name="connsiteY17" fmla="*/ 603849 h 1029419"/>
              <a:gd name="connsiteX18" fmla="*/ 46602 w 920443"/>
              <a:gd name="connsiteY18" fmla="*/ 598098 h 1029419"/>
              <a:gd name="connsiteX19" fmla="*/ 12097 w 920443"/>
              <a:gd name="connsiteY19" fmla="*/ 569344 h 1029419"/>
              <a:gd name="connsiteX20" fmla="*/ 595 w 920443"/>
              <a:gd name="connsiteY20" fmla="*/ 552091 h 1029419"/>
              <a:gd name="connsiteX21" fmla="*/ 58104 w 920443"/>
              <a:gd name="connsiteY21" fmla="*/ 529087 h 1029419"/>
              <a:gd name="connsiteX22" fmla="*/ 190376 w 920443"/>
              <a:gd name="connsiteY22" fmla="*/ 517585 h 1029419"/>
              <a:gd name="connsiteX23" fmla="*/ 196127 w 920443"/>
              <a:gd name="connsiteY23" fmla="*/ 500332 h 1029419"/>
              <a:gd name="connsiteX24" fmla="*/ 207629 w 920443"/>
              <a:gd name="connsiteY24" fmla="*/ 483079 h 1029419"/>
              <a:gd name="connsiteX25" fmla="*/ 351402 w 920443"/>
              <a:gd name="connsiteY25" fmla="*/ 465827 h 1029419"/>
              <a:gd name="connsiteX26" fmla="*/ 362904 w 920443"/>
              <a:gd name="connsiteY26" fmla="*/ 442823 h 1029419"/>
              <a:gd name="connsiteX27" fmla="*/ 380157 w 920443"/>
              <a:gd name="connsiteY27" fmla="*/ 356559 h 1029419"/>
              <a:gd name="connsiteX28" fmla="*/ 431916 w 920443"/>
              <a:gd name="connsiteY28" fmla="*/ 322053 h 1029419"/>
              <a:gd name="connsiteX29" fmla="*/ 437667 w 920443"/>
              <a:gd name="connsiteY29" fmla="*/ 304800 h 1029419"/>
              <a:gd name="connsiteX30" fmla="*/ 397410 w 920443"/>
              <a:gd name="connsiteY30" fmla="*/ 258793 h 1029419"/>
              <a:gd name="connsiteX31" fmla="*/ 385908 w 920443"/>
              <a:gd name="connsiteY31" fmla="*/ 235789 h 1029419"/>
              <a:gd name="connsiteX32" fmla="*/ 391659 w 920443"/>
              <a:gd name="connsiteY32" fmla="*/ 195532 h 1029419"/>
              <a:gd name="connsiteX33" fmla="*/ 414663 w 920443"/>
              <a:gd name="connsiteY33" fmla="*/ 172529 h 1029419"/>
              <a:gd name="connsiteX34" fmla="*/ 454919 w 920443"/>
              <a:gd name="connsiteY34" fmla="*/ 149525 h 1029419"/>
              <a:gd name="connsiteX35" fmla="*/ 529682 w 920443"/>
              <a:gd name="connsiteY35" fmla="*/ 143774 h 1029419"/>
              <a:gd name="connsiteX36" fmla="*/ 552685 w 920443"/>
              <a:gd name="connsiteY36" fmla="*/ 74762 h 1029419"/>
              <a:gd name="connsiteX37" fmla="*/ 638950 w 920443"/>
              <a:gd name="connsiteY37" fmla="*/ 57510 h 1029419"/>
              <a:gd name="connsiteX38" fmla="*/ 656202 w 920443"/>
              <a:gd name="connsiteY38" fmla="*/ 40257 h 1029419"/>
              <a:gd name="connsiteX39" fmla="*/ 673455 w 920443"/>
              <a:gd name="connsiteY39" fmla="*/ 0 h 1029419"/>
              <a:gd name="connsiteX40" fmla="*/ 713712 w 920443"/>
              <a:gd name="connsiteY40" fmla="*/ 5751 h 1029419"/>
              <a:gd name="connsiteX41" fmla="*/ 730965 w 920443"/>
              <a:gd name="connsiteY41" fmla="*/ 11502 h 1029419"/>
              <a:gd name="connsiteX42" fmla="*/ 748217 w 920443"/>
              <a:gd name="connsiteY42" fmla="*/ 34506 h 1029419"/>
              <a:gd name="connsiteX43" fmla="*/ 765470 w 920443"/>
              <a:gd name="connsiteY43" fmla="*/ 51759 h 1029419"/>
              <a:gd name="connsiteX44" fmla="*/ 788474 w 920443"/>
              <a:gd name="connsiteY44" fmla="*/ 115019 h 1029419"/>
              <a:gd name="connsiteX45" fmla="*/ 805727 w 920443"/>
              <a:gd name="connsiteY45" fmla="*/ 120770 h 1029419"/>
              <a:gd name="connsiteX46" fmla="*/ 834482 w 920443"/>
              <a:gd name="connsiteY46" fmla="*/ 258793 h 1029419"/>
              <a:gd name="connsiteX47" fmla="*/ 845983 w 920443"/>
              <a:gd name="connsiteY47" fmla="*/ 293298 h 1029419"/>
              <a:gd name="connsiteX48" fmla="*/ 840233 w 920443"/>
              <a:gd name="connsiteY48" fmla="*/ 310551 h 1029419"/>
              <a:gd name="connsiteX49" fmla="*/ 822980 w 920443"/>
              <a:gd name="connsiteY49" fmla="*/ 333555 h 1029419"/>
              <a:gd name="connsiteX50" fmla="*/ 840233 w 920443"/>
              <a:gd name="connsiteY50" fmla="*/ 350808 h 1029419"/>
              <a:gd name="connsiteX51" fmla="*/ 891991 w 920443"/>
              <a:gd name="connsiteY51" fmla="*/ 356559 h 1029419"/>
              <a:gd name="connsiteX52" fmla="*/ 909244 w 920443"/>
              <a:gd name="connsiteY52" fmla="*/ 373812 h 1029419"/>
              <a:gd name="connsiteX53" fmla="*/ 914995 w 920443"/>
              <a:gd name="connsiteY53" fmla="*/ 402566 h 1029419"/>
              <a:gd name="connsiteX54" fmla="*/ 891991 w 920443"/>
              <a:gd name="connsiteY54" fmla="*/ 500332 h 1029419"/>
              <a:gd name="connsiteX55" fmla="*/ 805727 w 920443"/>
              <a:gd name="connsiteY55" fmla="*/ 494581 h 1029419"/>
              <a:gd name="connsiteX56" fmla="*/ 811478 w 920443"/>
              <a:gd name="connsiteY56" fmla="*/ 523336 h 1029419"/>
              <a:gd name="connsiteX57" fmla="*/ 828731 w 920443"/>
              <a:gd name="connsiteY57" fmla="*/ 575095 h 1029419"/>
              <a:gd name="connsiteX58" fmla="*/ 817229 w 920443"/>
              <a:gd name="connsiteY58" fmla="*/ 655608 h 1029419"/>
              <a:gd name="connsiteX59" fmla="*/ 788474 w 920443"/>
              <a:gd name="connsiteY59" fmla="*/ 690113 h 1029419"/>
              <a:gd name="connsiteX60" fmla="*/ 771221 w 920443"/>
              <a:gd name="connsiteY60" fmla="*/ 701615 h 1029419"/>
              <a:gd name="connsiteX61" fmla="*/ 730965 w 920443"/>
              <a:gd name="connsiteY61" fmla="*/ 713117 h 1029419"/>
              <a:gd name="connsiteX62" fmla="*/ 713712 w 920443"/>
              <a:gd name="connsiteY62" fmla="*/ 718868 h 1029419"/>
              <a:gd name="connsiteX63" fmla="*/ 667704 w 920443"/>
              <a:gd name="connsiteY63" fmla="*/ 690113 h 1029419"/>
              <a:gd name="connsiteX64" fmla="*/ 638950 w 920443"/>
              <a:gd name="connsiteY64" fmla="*/ 678612 h 1029419"/>
              <a:gd name="connsiteX65" fmla="*/ 615946 w 920443"/>
              <a:gd name="connsiteY65" fmla="*/ 684362 h 1029419"/>
              <a:gd name="connsiteX66" fmla="*/ 610195 w 920443"/>
              <a:gd name="connsiteY66" fmla="*/ 701615 h 1029419"/>
              <a:gd name="connsiteX67" fmla="*/ 598693 w 920443"/>
              <a:gd name="connsiteY67" fmla="*/ 724619 h 1029419"/>
              <a:gd name="connsiteX68" fmla="*/ 587191 w 920443"/>
              <a:gd name="connsiteY68" fmla="*/ 770627 h 1029419"/>
              <a:gd name="connsiteX69" fmla="*/ 581440 w 920443"/>
              <a:gd name="connsiteY69" fmla="*/ 787879 h 1029419"/>
              <a:gd name="connsiteX70" fmla="*/ 558436 w 920443"/>
              <a:gd name="connsiteY70" fmla="*/ 810883 h 1029419"/>
              <a:gd name="connsiteX71" fmla="*/ 592942 w 920443"/>
              <a:gd name="connsiteY71" fmla="*/ 828136 h 1029419"/>
              <a:gd name="connsiteX72" fmla="*/ 633199 w 920443"/>
              <a:gd name="connsiteY72" fmla="*/ 839638 h 1029419"/>
              <a:gd name="connsiteX73" fmla="*/ 684957 w 920443"/>
              <a:gd name="connsiteY73" fmla="*/ 862642 h 1029419"/>
              <a:gd name="connsiteX74" fmla="*/ 719463 w 920443"/>
              <a:gd name="connsiteY74" fmla="*/ 897147 h 1029419"/>
              <a:gd name="connsiteX75" fmla="*/ 736716 w 920443"/>
              <a:gd name="connsiteY75" fmla="*/ 914400 h 1029419"/>
              <a:gd name="connsiteX76" fmla="*/ 730965 w 920443"/>
              <a:gd name="connsiteY76" fmla="*/ 983412 h 1029419"/>
              <a:gd name="connsiteX77" fmla="*/ 725214 w 920443"/>
              <a:gd name="connsiteY77" fmla="*/ 1012166 h 1029419"/>
              <a:gd name="connsiteX78" fmla="*/ 707961 w 920443"/>
              <a:gd name="connsiteY78" fmla="*/ 1029419 h 10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920443" h="1029419">
                <a:moveTo>
                  <a:pt x="765470" y="1017917"/>
                </a:moveTo>
                <a:cubicBezTo>
                  <a:pt x="692625" y="1016000"/>
                  <a:pt x="619663" y="1016712"/>
                  <a:pt x="546934" y="1012166"/>
                </a:cubicBezTo>
                <a:cubicBezTo>
                  <a:pt x="527423" y="1010947"/>
                  <a:pt x="506587" y="1010025"/>
                  <a:pt x="489425" y="1000664"/>
                </a:cubicBezTo>
                <a:cubicBezTo>
                  <a:pt x="482486" y="996879"/>
                  <a:pt x="486449" y="985061"/>
                  <a:pt x="483674" y="977661"/>
                </a:cubicBezTo>
                <a:cubicBezTo>
                  <a:pt x="468549" y="937328"/>
                  <a:pt x="477356" y="970777"/>
                  <a:pt x="460670" y="937404"/>
                </a:cubicBezTo>
                <a:cubicBezTo>
                  <a:pt x="457959" y="931982"/>
                  <a:pt x="459205" y="924438"/>
                  <a:pt x="454919" y="920151"/>
                </a:cubicBezTo>
                <a:cubicBezTo>
                  <a:pt x="445144" y="910376"/>
                  <a:pt x="433528" y="901518"/>
                  <a:pt x="420414" y="897147"/>
                </a:cubicBezTo>
                <a:cubicBezTo>
                  <a:pt x="401716" y="890914"/>
                  <a:pt x="379824" y="885424"/>
                  <a:pt x="362904" y="874144"/>
                </a:cubicBezTo>
                <a:cubicBezTo>
                  <a:pt x="352691" y="867335"/>
                  <a:pt x="343387" y="859223"/>
                  <a:pt x="334150" y="851140"/>
                </a:cubicBezTo>
                <a:cubicBezTo>
                  <a:pt x="328029" y="845784"/>
                  <a:pt x="323664" y="838398"/>
                  <a:pt x="316897" y="833887"/>
                </a:cubicBezTo>
                <a:cubicBezTo>
                  <a:pt x="306197" y="826754"/>
                  <a:pt x="293893" y="822385"/>
                  <a:pt x="282391" y="816634"/>
                </a:cubicBezTo>
                <a:cubicBezTo>
                  <a:pt x="266052" y="817996"/>
                  <a:pt x="209586" y="829114"/>
                  <a:pt x="184625" y="816634"/>
                </a:cubicBezTo>
                <a:cubicBezTo>
                  <a:pt x="173556" y="811099"/>
                  <a:pt x="162475" y="792037"/>
                  <a:pt x="155870" y="782129"/>
                </a:cubicBezTo>
                <a:cubicBezTo>
                  <a:pt x="157787" y="770627"/>
                  <a:pt x="163707" y="759096"/>
                  <a:pt x="161621" y="747623"/>
                </a:cubicBezTo>
                <a:cubicBezTo>
                  <a:pt x="157211" y="723366"/>
                  <a:pt x="141134" y="714779"/>
                  <a:pt x="121365" y="707366"/>
                </a:cubicBezTo>
                <a:cubicBezTo>
                  <a:pt x="113964" y="704591"/>
                  <a:pt x="106029" y="703532"/>
                  <a:pt x="98361" y="701615"/>
                </a:cubicBezTo>
                <a:cubicBezTo>
                  <a:pt x="100278" y="686279"/>
                  <a:pt x="105297" y="671017"/>
                  <a:pt x="104112" y="655608"/>
                </a:cubicBezTo>
                <a:cubicBezTo>
                  <a:pt x="102116" y="629665"/>
                  <a:pt x="83947" y="616407"/>
                  <a:pt x="63855" y="603849"/>
                </a:cubicBezTo>
                <a:cubicBezTo>
                  <a:pt x="58714" y="600636"/>
                  <a:pt x="52353" y="600015"/>
                  <a:pt x="46602" y="598098"/>
                </a:cubicBezTo>
                <a:cubicBezTo>
                  <a:pt x="35100" y="588513"/>
                  <a:pt x="22684" y="579931"/>
                  <a:pt x="12097" y="569344"/>
                </a:cubicBezTo>
                <a:cubicBezTo>
                  <a:pt x="7210" y="564457"/>
                  <a:pt x="-2496" y="558273"/>
                  <a:pt x="595" y="552091"/>
                </a:cubicBezTo>
                <a:cubicBezTo>
                  <a:pt x="8036" y="537208"/>
                  <a:pt x="44356" y="530560"/>
                  <a:pt x="58104" y="529087"/>
                </a:cubicBezTo>
                <a:cubicBezTo>
                  <a:pt x="102109" y="524372"/>
                  <a:pt x="146285" y="521419"/>
                  <a:pt x="190376" y="517585"/>
                </a:cubicBezTo>
                <a:cubicBezTo>
                  <a:pt x="192293" y="511834"/>
                  <a:pt x="193416" y="505754"/>
                  <a:pt x="196127" y="500332"/>
                </a:cubicBezTo>
                <a:cubicBezTo>
                  <a:pt x="199218" y="494150"/>
                  <a:pt x="202742" y="487966"/>
                  <a:pt x="207629" y="483079"/>
                </a:cubicBezTo>
                <a:cubicBezTo>
                  <a:pt x="241716" y="448993"/>
                  <a:pt x="329716" y="466813"/>
                  <a:pt x="351402" y="465827"/>
                </a:cubicBezTo>
                <a:cubicBezTo>
                  <a:pt x="355236" y="458159"/>
                  <a:pt x="360722" y="451114"/>
                  <a:pt x="362904" y="442823"/>
                </a:cubicBezTo>
                <a:cubicBezTo>
                  <a:pt x="370367" y="414464"/>
                  <a:pt x="355012" y="371646"/>
                  <a:pt x="380157" y="356559"/>
                </a:cubicBezTo>
                <a:cubicBezTo>
                  <a:pt x="417131" y="334375"/>
                  <a:pt x="399970" y="346013"/>
                  <a:pt x="431916" y="322053"/>
                </a:cubicBezTo>
                <a:cubicBezTo>
                  <a:pt x="433833" y="316302"/>
                  <a:pt x="439137" y="310681"/>
                  <a:pt x="437667" y="304800"/>
                </a:cubicBezTo>
                <a:cubicBezTo>
                  <a:pt x="431410" y="279771"/>
                  <a:pt x="415700" y="272509"/>
                  <a:pt x="397410" y="258793"/>
                </a:cubicBezTo>
                <a:cubicBezTo>
                  <a:pt x="393576" y="251125"/>
                  <a:pt x="386684" y="244327"/>
                  <a:pt x="385908" y="235789"/>
                </a:cubicBezTo>
                <a:cubicBezTo>
                  <a:pt x="384681" y="222289"/>
                  <a:pt x="386050" y="207872"/>
                  <a:pt x="391659" y="195532"/>
                </a:cubicBezTo>
                <a:cubicBezTo>
                  <a:pt x="396146" y="185660"/>
                  <a:pt x="406502" y="179670"/>
                  <a:pt x="414663" y="172529"/>
                </a:cubicBezTo>
                <a:cubicBezTo>
                  <a:pt x="436089" y="153781"/>
                  <a:pt x="432639" y="156952"/>
                  <a:pt x="454919" y="149525"/>
                </a:cubicBezTo>
                <a:cubicBezTo>
                  <a:pt x="476160" y="153773"/>
                  <a:pt x="511411" y="165091"/>
                  <a:pt x="529682" y="143774"/>
                </a:cubicBezTo>
                <a:cubicBezTo>
                  <a:pt x="545462" y="125363"/>
                  <a:pt x="529370" y="81423"/>
                  <a:pt x="552685" y="74762"/>
                </a:cubicBezTo>
                <a:cubicBezTo>
                  <a:pt x="607803" y="59015"/>
                  <a:pt x="579094" y="64992"/>
                  <a:pt x="638950" y="57510"/>
                </a:cubicBezTo>
                <a:cubicBezTo>
                  <a:pt x="644701" y="51759"/>
                  <a:pt x="651475" y="46875"/>
                  <a:pt x="656202" y="40257"/>
                </a:cubicBezTo>
                <a:cubicBezTo>
                  <a:pt x="665085" y="27820"/>
                  <a:pt x="668762" y="14080"/>
                  <a:pt x="673455" y="0"/>
                </a:cubicBezTo>
                <a:cubicBezTo>
                  <a:pt x="686874" y="1917"/>
                  <a:pt x="700420" y="3093"/>
                  <a:pt x="713712" y="5751"/>
                </a:cubicBezTo>
                <a:cubicBezTo>
                  <a:pt x="719656" y="6940"/>
                  <a:pt x="726308" y="7621"/>
                  <a:pt x="730965" y="11502"/>
                </a:cubicBezTo>
                <a:cubicBezTo>
                  <a:pt x="738328" y="17638"/>
                  <a:pt x="741979" y="27229"/>
                  <a:pt x="748217" y="34506"/>
                </a:cubicBezTo>
                <a:cubicBezTo>
                  <a:pt x="753510" y="40681"/>
                  <a:pt x="759719" y="46008"/>
                  <a:pt x="765470" y="51759"/>
                </a:cubicBezTo>
                <a:cubicBezTo>
                  <a:pt x="770821" y="67812"/>
                  <a:pt x="784166" y="108558"/>
                  <a:pt x="788474" y="115019"/>
                </a:cubicBezTo>
                <a:cubicBezTo>
                  <a:pt x="791837" y="120063"/>
                  <a:pt x="799976" y="118853"/>
                  <a:pt x="805727" y="120770"/>
                </a:cubicBezTo>
                <a:cubicBezTo>
                  <a:pt x="853184" y="168227"/>
                  <a:pt x="814206" y="121923"/>
                  <a:pt x="834482" y="258793"/>
                </a:cubicBezTo>
                <a:cubicBezTo>
                  <a:pt x="836259" y="270786"/>
                  <a:pt x="845983" y="293298"/>
                  <a:pt x="845983" y="293298"/>
                </a:cubicBezTo>
                <a:cubicBezTo>
                  <a:pt x="844066" y="299049"/>
                  <a:pt x="843240" y="305288"/>
                  <a:pt x="840233" y="310551"/>
                </a:cubicBezTo>
                <a:cubicBezTo>
                  <a:pt x="835478" y="318873"/>
                  <a:pt x="822980" y="323970"/>
                  <a:pt x="822980" y="333555"/>
                </a:cubicBezTo>
                <a:cubicBezTo>
                  <a:pt x="822980" y="341688"/>
                  <a:pt x="832517" y="348236"/>
                  <a:pt x="840233" y="350808"/>
                </a:cubicBezTo>
                <a:cubicBezTo>
                  <a:pt x="856701" y="356297"/>
                  <a:pt x="874738" y="354642"/>
                  <a:pt x="891991" y="356559"/>
                </a:cubicBezTo>
                <a:cubicBezTo>
                  <a:pt x="897742" y="362310"/>
                  <a:pt x="905607" y="366538"/>
                  <a:pt x="909244" y="373812"/>
                </a:cubicBezTo>
                <a:cubicBezTo>
                  <a:pt x="913615" y="382555"/>
                  <a:pt x="914995" y="392792"/>
                  <a:pt x="914995" y="402566"/>
                </a:cubicBezTo>
                <a:cubicBezTo>
                  <a:pt x="914995" y="498588"/>
                  <a:pt x="937189" y="485266"/>
                  <a:pt x="891991" y="500332"/>
                </a:cubicBezTo>
                <a:cubicBezTo>
                  <a:pt x="863236" y="498415"/>
                  <a:pt x="833437" y="486664"/>
                  <a:pt x="805727" y="494581"/>
                </a:cubicBezTo>
                <a:cubicBezTo>
                  <a:pt x="796328" y="497266"/>
                  <a:pt x="808669" y="513973"/>
                  <a:pt x="811478" y="523336"/>
                </a:cubicBezTo>
                <a:cubicBezTo>
                  <a:pt x="843962" y="631617"/>
                  <a:pt x="806659" y="486806"/>
                  <a:pt x="828731" y="575095"/>
                </a:cubicBezTo>
                <a:cubicBezTo>
                  <a:pt x="824897" y="601933"/>
                  <a:pt x="821940" y="628910"/>
                  <a:pt x="817229" y="655608"/>
                </a:cubicBezTo>
                <a:cubicBezTo>
                  <a:pt x="813303" y="677857"/>
                  <a:pt x="808650" y="675702"/>
                  <a:pt x="788474" y="690113"/>
                </a:cubicBezTo>
                <a:cubicBezTo>
                  <a:pt x="782850" y="694130"/>
                  <a:pt x="777638" y="699048"/>
                  <a:pt x="771221" y="701615"/>
                </a:cubicBezTo>
                <a:cubicBezTo>
                  <a:pt x="758264" y="706798"/>
                  <a:pt x="744332" y="709107"/>
                  <a:pt x="730965" y="713117"/>
                </a:cubicBezTo>
                <a:cubicBezTo>
                  <a:pt x="725159" y="714859"/>
                  <a:pt x="719463" y="716951"/>
                  <a:pt x="713712" y="718868"/>
                </a:cubicBezTo>
                <a:cubicBezTo>
                  <a:pt x="663515" y="706319"/>
                  <a:pt x="719172" y="724425"/>
                  <a:pt x="667704" y="690113"/>
                </a:cubicBezTo>
                <a:cubicBezTo>
                  <a:pt x="659115" y="684387"/>
                  <a:pt x="648535" y="682446"/>
                  <a:pt x="638950" y="678612"/>
                </a:cubicBezTo>
                <a:cubicBezTo>
                  <a:pt x="631282" y="680529"/>
                  <a:pt x="622118" y="679425"/>
                  <a:pt x="615946" y="684362"/>
                </a:cubicBezTo>
                <a:cubicBezTo>
                  <a:pt x="611212" y="688149"/>
                  <a:pt x="612583" y="696043"/>
                  <a:pt x="610195" y="701615"/>
                </a:cubicBezTo>
                <a:cubicBezTo>
                  <a:pt x="606818" y="709495"/>
                  <a:pt x="601404" y="716486"/>
                  <a:pt x="598693" y="724619"/>
                </a:cubicBezTo>
                <a:cubicBezTo>
                  <a:pt x="593694" y="739616"/>
                  <a:pt x="591350" y="755376"/>
                  <a:pt x="587191" y="770627"/>
                </a:cubicBezTo>
                <a:cubicBezTo>
                  <a:pt x="585596" y="776475"/>
                  <a:pt x="584963" y="782946"/>
                  <a:pt x="581440" y="787879"/>
                </a:cubicBezTo>
                <a:cubicBezTo>
                  <a:pt x="575137" y="796703"/>
                  <a:pt x="566104" y="803215"/>
                  <a:pt x="558436" y="810883"/>
                </a:cubicBezTo>
                <a:cubicBezTo>
                  <a:pt x="569938" y="816634"/>
                  <a:pt x="580940" y="823520"/>
                  <a:pt x="592942" y="828136"/>
                </a:cubicBezTo>
                <a:cubicBezTo>
                  <a:pt x="605968" y="833146"/>
                  <a:pt x="619832" y="835628"/>
                  <a:pt x="633199" y="839638"/>
                </a:cubicBezTo>
                <a:cubicBezTo>
                  <a:pt x="650012" y="844682"/>
                  <a:pt x="671841" y="852805"/>
                  <a:pt x="684957" y="862642"/>
                </a:cubicBezTo>
                <a:cubicBezTo>
                  <a:pt x="697970" y="872402"/>
                  <a:pt x="707961" y="885645"/>
                  <a:pt x="719463" y="897147"/>
                </a:cubicBezTo>
                <a:lnTo>
                  <a:pt x="736716" y="914400"/>
                </a:lnTo>
                <a:cubicBezTo>
                  <a:pt x="734799" y="937404"/>
                  <a:pt x="733662" y="960486"/>
                  <a:pt x="730965" y="983412"/>
                </a:cubicBezTo>
                <a:cubicBezTo>
                  <a:pt x="729823" y="993120"/>
                  <a:pt x="729585" y="1003423"/>
                  <a:pt x="725214" y="1012166"/>
                </a:cubicBezTo>
                <a:cubicBezTo>
                  <a:pt x="721577" y="1019440"/>
                  <a:pt x="707961" y="1029419"/>
                  <a:pt x="707961" y="1029419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Forma Livre: Forma 20">
            <a:hlinkClick r:id="rId11" action="ppaction://hlinksldjump"/>
            <a:extLst>
              <a:ext uri="{FF2B5EF4-FFF2-40B4-BE49-F238E27FC236}">
                <a16:creationId xmlns:a16="http://schemas.microsoft.com/office/drawing/2014/main" id="{A5F6DE5C-B657-464C-B894-FCE6B308174A}"/>
              </a:ext>
            </a:extLst>
          </p:cNvPr>
          <p:cNvSpPr/>
          <p:nvPr/>
        </p:nvSpPr>
        <p:spPr>
          <a:xfrm>
            <a:off x="1525873" y="6171184"/>
            <a:ext cx="439061" cy="326723"/>
          </a:xfrm>
          <a:custGeom>
            <a:avLst/>
            <a:gdLst>
              <a:gd name="connsiteX0" fmla="*/ 38 w 1633306"/>
              <a:gd name="connsiteY0" fmla="*/ 577053 h 1215408"/>
              <a:gd name="connsiteX1" fmla="*/ 23042 w 1633306"/>
              <a:gd name="connsiteY1" fmla="*/ 542547 h 1215408"/>
              <a:gd name="connsiteX2" fmla="*/ 34544 w 1633306"/>
              <a:gd name="connsiteY2" fmla="*/ 513792 h 1215408"/>
              <a:gd name="connsiteX3" fmla="*/ 69050 w 1633306"/>
              <a:gd name="connsiteY3" fmla="*/ 490789 h 1215408"/>
              <a:gd name="connsiteX4" fmla="*/ 86303 w 1633306"/>
              <a:gd name="connsiteY4" fmla="*/ 473536 h 1215408"/>
              <a:gd name="connsiteX5" fmla="*/ 126559 w 1633306"/>
              <a:gd name="connsiteY5" fmla="*/ 416026 h 1215408"/>
              <a:gd name="connsiteX6" fmla="*/ 184069 w 1633306"/>
              <a:gd name="connsiteY6" fmla="*/ 347015 h 1215408"/>
              <a:gd name="connsiteX7" fmla="*/ 218574 w 1633306"/>
              <a:gd name="connsiteY7" fmla="*/ 335513 h 1215408"/>
              <a:gd name="connsiteX8" fmla="*/ 258831 w 1633306"/>
              <a:gd name="connsiteY8" fmla="*/ 306758 h 1215408"/>
              <a:gd name="connsiteX9" fmla="*/ 276084 w 1633306"/>
              <a:gd name="connsiteY9" fmla="*/ 301008 h 1215408"/>
              <a:gd name="connsiteX10" fmla="*/ 373850 w 1633306"/>
              <a:gd name="connsiteY10" fmla="*/ 312509 h 1215408"/>
              <a:gd name="connsiteX11" fmla="*/ 391103 w 1633306"/>
              <a:gd name="connsiteY11" fmla="*/ 289506 h 1215408"/>
              <a:gd name="connsiteX12" fmla="*/ 425608 w 1633306"/>
              <a:gd name="connsiteY12" fmla="*/ 214743 h 1215408"/>
              <a:gd name="connsiteX13" fmla="*/ 350846 w 1633306"/>
              <a:gd name="connsiteY13" fmla="*/ 185989 h 1215408"/>
              <a:gd name="connsiteX14" fmla="*/ 379601 w 1633306"/>
              <a:gd name="connsiteY14" fmla="*/ 174487 h 1215408"/>
              <a:gd name="connsiteX15" fmla="*/ 419857 w 1633306"/>
              <a:gd name="connsiteY15" fmla="*/ 168736 h 1215408"/>
              <a:gd name="connsiteX16" fmla="*/ 414106 w 1633306"/>
              <a:gd name="connsiteY16" fmla="*/ 111226 h 1215408"/>
              <a:gd name="connsiteX17" fmla="*/ 431359 w 1633306"/>
              <a:gd name="connsiteY17" fmla="*/ 99724 h 1215408"/>
              <a:gd name="connsiteX18" fmla="*/ 500370 w 1633306"/>
              <a:gd name="connsiteY18" fmla="*/ 116977 h 1215408"/>
              <a:gd name="connsiteX19" fmla="*/ 517623 w 1633306"/>
              <a:gd name="connsiteY19" fmla="*/ 157234 h 1215408"/>
              <a:gd name="connsiteX20" fmla="*/ 580884 w 1633306"/>
              <a:gd name="connsiteY20" fmla="*/ 151483 h 1215408"/>
              <a:gd name="connsiteX21" fmla="*/ 598137 w 1633306"/>
              <a:gd name="connsiteY21" fmla="*/ 116977 h 1215408"/>
              <a:gd name="connsiteX22" fmla="*/ 632642 w 1633306"/>
              <a:gd name="connsiteY22" fmla="*/ 99724 h 1215408"/>
              <a:gd name="connsiteX23" fmla="*/ 667148 w 1633306"/>
              <a:gd name="connsiteY23" fmla="*/ 105475 h 1215408"/>
              <a:gd name="connsiteX24" fmla="*/ 678650 w 1633306"/>
              <a:gd name="connsiteY24" fmla="*/ 151483 h 1215408"/>
              <a:gd name="connsiteX25" fmla="*/ 770665 w 1633306"/>
              <a:gd name="connsiteY25" fmla="*/ 134230 h 1215408"/>
              <a:gd name="connsiteX26" fmla="*/ 810921 w 1633306"/>
              <a:gd name="connsiteY26" fmla="*/ 105475 h 1215408"/>
              <a:gd name="connsiteX27" fmla="*/ 914438 w 1633306"/>
              <a:gd name="connsiteY27" fmla="*/ 47966 h 1215408"/>
              <a:gd name="connsiteX28" fmla="*/ 994952 w 1633306"/>
              <a:gd name="connsiteY28" fmla="*/ 19211 h 1215408"/>
              <a:gd name="connsiteX29" fmla="*/ 1012204 w 1633306"/>
              <a:gd name="connsiteY29" fmla="*/ 13460 h 1215408"/>
              <a:gd name="connsiteX30" fmla="*/ 1150227 w 1633306"/>
              <a:gd name="connsiteY30" fmla="*/ 1958 h 1215408"/>
              <a:gd name="connsiteX31" fmla="*/ 1213487 w 1633306"/>
              <a:gd name="connsiteY31" fmla="*/ 7709 h 1215408"/>
              <a:gd name="connsiteX32" fmla="*/ 1230740 w 1633306"/>
              <a:gd name="connsiteY32" fmla="*/ 76721 h 1215408"/>
              <a:gd name="connsiteX33" fmla="*/ 1247993 w 1633306"/>
              <a:gd name="connsiteY33" fmla="*/ 88223 h 1215408"/>
              <a:gd name="connsiteX34" fmla="*/ 1270997 w 1633306"/>
              <a:gd name="connsiteY34" fmla="*/ 111226 h 1215408"/>
              <a:gd name="connsiteX35" fmla="*/ 1294001 w 1633306"/>
              <a:gd name="connsiteY35" fmla="*/ 116977 h 1215408"/>
              <a:gd name="connsiteX36" fmla="*/ 1334257 w 1633306"/>
              <a:gd name="connsiteY36" fmla="*/ 122728 h 1215408"/>
              <a:gd name="connsiteX37" fmla="*/ 1598801 w 1633306"/>
              <a:gd name="connsiteY37" fmla="*/ 128479 h 1215408"/>
              <a:gd name="connsiteX38" fmla="*/ 1621804 w 1633306"/>
              <a:gd name="connsiteY38" fmla="*/ 139981 h 1215408"/>
              <a:gd name="connsiteX39" fmla="*/ 1627555 w 1633306"/>
              <a:gd name="connsiteY39" fmla="*/ 162985 h 1215408"/>
              <a:gd name="connsiteX40" fmla="*/ 1633306 w 1633306"/>
              <a:gd name="connsiteY40" fmla="*/ 191740 h 1215408"/>
              <a:gd name="connsiteX41" fmla="*/ 1621804 w 1633306"/>
              <a:gd name="connsiteY41" fmla="*/ 226245 h 1215408"/>
              <a:gd name="connsiteX42" fmla="*/ 1570046 w 1633306"/>
              <a:gd name="connsiteY42" fmla="*/ 255000 h 1215408"/>
              <a:gd name="connsiteX43" fmla="*/ 1552793 w 1633306"/>
              <a:gd name="connsiteY43" fmla="*/ 278004 h 1215408"/>
              <a:gd name="connsiteX44" fmla="*/ 1437774 w 1633306"/>
              <a:gd name="connsiteY44" fmla="*/ 324011 h 1215408"/>
              <a:gd name="connsiteX45" fmla="*/ 1299752 w 1633306"/>
              <a:gd name="connsiteY45" fmla="*/ 341264 h 1215408"/>
              <a:gd name="connsiteX46" fmla="*/ 1213487 w 1633306"/>
              <a:gd name="connsiteY46" fmla="*/ 370019 h 1215408"/>
              <a:gd name="connsiteX47" fmla="*/ 1190484 w 1633306"/>
              <a:gd name="connsiteY47" fmla="*/ 387272 h 1215408"/>
              <a:gd name="connsiteX48" fmla="*/ 1115721 w 1633306"/>
              <a:gd name="connsiteY48" fmla="*/ 427528 h 1215408"/>
              <a:gd name="connsiteX49" fmla="*/ 1098469 w 1633306"/>
              <a:gd name="connsiteY49" fmla="*/ 559800 h 1215408"/>
              <a:gd name="connsiteX50" fmla="*/ 1086967 w 1633306"/>
              <a:gd name="connsiteY50" fmla="*/ 594306 h 1215408"/>
              <a:gd name="connsiteX51" fmla="*/ 1069714 w 1633306"/>
              <a:gd name="connsiteY51" fmla="*/ 611558 h 1215408"/>
              <a:gd name="connsiteX52" fmla="*/ 1063963 w 1633306"/>
              <a:gd name="connsiteY52" fmla="*/ 634562 h 1215408"/>
              <a:gd name="connsiteX53" fmla="*/ 1046710 w 1633306"/>
              <a:gd name="connsiteY53" fmla="*/ 657566 h 1215408"/>
              <a:gd name="connsiteX54" fmla="*/ 1069714 w 1633306"/>
              <a:gd name="connsiteY54" fmla="*/ 663317 h 1215408"/>
              <a:gd name="connsiteX55" fmla="*/ 1109970 w 1633306"/>
              <a:gd name="connsiteY55" fmla="*/ 669068 h 1215408"/>
              <a:gd name="connsiteX56" fmla="*/ 1155978 w 1633306"/>
              <a:gd name="connsiteY56" fmla="*/ 720826 h 1215408"/>
              <a:gd name="connsiteX57" fmla="*/ 1086967 w 1633306"/>
              <a:gd name="connsiteY57" fmla="*/ 726577 h 1215408"/>
              <a:gd name="connsiteX58" fmla="*/ 994952 w 1633306"/>
              <a:gd name="connsiteY58" fmla="*/ 738079 h 1215408"/>
              <a:gd name="connsiteX59" fmla="*/ 920189 w 1633306"/>
              <a:gd name="connsiteY59" fmla="*/ 778336 h 1215408"/>
              <a:gd name="connsiteX60" fmla="*/ 914438 w 1633306"/>
              <a:gd name="connsiteY60" fmla="*/ 807091 h 1215408"/>
              <a:gd name="connsiteX61" fmla="*/ 908687 w 1633306"/>
              <a:gd name="connsiteY61" fmla="*/ 858849 h 1215408"/>
              <a:gd name="connsiteX62" fmla="*/ 879933 w 1633306"/>
              <a:gd name="connsiteY62" fmla="*/ 881853 h 1215408"/>
              <a:gd name="connsiteX63" fmla="*/ 851178 w 1633306"/>
              <a:gd name="connsiteY63" fmla="*/ 887604 h 1215408"/>
              <a:gd name="connsiteX64" fmla="*/ 753412 w 1633306"/>
              <a:gd name="connsiteY64" fmla="*/ 904857 h 1215408"/>
              <a:gd name="connsiteX65" fmla="*/ 649895 w 1633306"/>
              <a:gd name="connsiteY65" fmla="*/ 962366 h 1215408"/>
              <a:gd name="connsiteX66" fmla="*/ 655646 w 1633306"/>
              <a:gd name="connsiteY66" fmla="*/ 985370 h 1215408"/>
              <a:gd name="connsiteX67" fmla="*/ 672899 w 1633306"/>
              <a:gd name="connsiteY67" fmla="*/ 1002623 h 1215408"/>
              <a:gd name="connsiteX68" fmla="*/ 707404 w 1633306"/>
              <a:gd name="connsiteY68" fmla="*/ 1042879 h 1215408"/>
              <a:gd name="connsiteX69" fmla="*/ 776416 w 1633306"/>
              <a:gd name="connsiteY69" fmla="*/ 991121 h 1215408"/>
              <a:gd name="connsiteX70" fmla="*/ 787918 w 1633306"/>
              <a:gd name="connsiteY70" fmla="*/ 1019875 h 1215408"/>
              <a:gd name="connsiteX71" fmla="*/ 793669 w 1633306"/>
              <a:gd name="connsiteY71" fmla="*/ 1117641 h 1215408"/>
              <a:gd name="connsiteX72" fmla="*/ 805170 w 1633306"/>
              <a:gd name="connsiteY72" fmla="*/ 1140645 h 1215408"/>
              <a:gd name="connsiteX73" fmla="*/ 793669 w 1633306"/>
              <a:gd name="connsiteY73" fmla="*/ 1215408 h 1215408"/>
              <a:gd name="connsiteX74" fmla="*/ 730408 w 1633306"/>
              <a:gd name="connsiteY74" fmla="*/ 1203906 h 1215408"/>
              <a:gd name="connsiteX75" fmla="*/ 713155 w 1633306"/>
              <a:gd name="connsiteY75" fmla="*/ 1186653 h 1215408"/>
              <a:gd name="connsiteX76" fmla="*/ 690152 w 1633306"/>
              <a:gd name="connsiteY76" fmla="*/ 1180902 h 1215408"/>
              <a:gd name="connsiteX77" fmla="*/ 615389 w 1633306"/>
              <a:gd name="connsiteY77" fmla="*/ 1175151 h 1215408"/>
              <a:gd name="connsiteX78" fmla="*/ 598137 w 1633306"/>
              <a:gd name="connsiteY78" fmla="*/ 1100389 h 1215408"/>
              <a:gd name="connsiteX79" fmla="*/ 552129 w 1633306"/>
              <a:gd name="connsiteY79" fmla="*/ 1088887 h 1215408"/>
              <a:gd name="connsiteX80" fmla="*/ 442861 w 1633306"/>
              <a:gd name="connsiteY80" fmla="*/ 1071634 h 1215408"/>
              <a:gd name="connsiteX81" fmla="*/ 408355 w 1633306"/>
              <a:gd name="connsiteY81" fmla="*/ 1060132 h 1215408"/>
              <a:gd name="connsiteX82" fmla="*/ 368099 w 1633306"/>
              <a:gd name="connsiteY82" fmla="*/ 1042879 h 1215408"/>
              <a:gd name="connsiteX83" fmla="*/ 350846 w 1633306"/>
              <a:gd name="connsiteY83" fmla="*/ 1031377 h 1215408"/>
              <a:gd name="connsiteX84" fmla="*/ 373850 w 1633306"/>
              <a:gd name="connsiteY84" fmla="*/ 991121 h 1215408"/>
              <a:gd name="connsiteX85" fmla="*/ 391103 w 1633306"/>
              <a:gd name="connsiteY85" fmla="*/ 973868 h 1215408"/>
              <a:gd name="connsiteX86" fmla="*/ 437110 w 1633306"/>
              <a:gd name="connsiteY86" fmla="*/ 962366 h 1215408"/>
              <a:gd name="connsiteX87" fmla="*/ 448612 w 1633306"/>
              <a:gd name="connsiteY87" fmla="*/ 939362 h 1215408"/>
              <a:gd name="connsiteX88" fmla="*/ 431359 w 1633306"/>
              <a:gd name="connsiteY88" fmla="*/ 916358 h 1215408"/>
              <a:gd name="connsiteX89" fmla="*/ 373850 w 1633306"/>
              <a:gd name="connsiteY89" fmla="*/ 847347 h 1215408"/>
              <a:gd name="connsiteX90" fmla="*/ 368099 w 1633306"/>
              <a:gd name="connsiteY90" fmla="*/ 789838 h 1215408"/>
              <a:gd name="connsiteX91" fmla="*/ 350846 w 1633306"/>
              <a:gd name="connsiteY91" fmla="*/ 784087 h 1215408"/>
              <a:gd name="connsiteX92" fmla="*/ 281835 w 1633306"/>
              <a:gd name="connsiteY92" fmla="*/ 789838 h 1215408"/>
              <a:gd name="connsiteX93" fmla="*/ 253080 w 1633306"/>
              <a:gd name="connsiteY93" fmla="*/ 795589 h 1215408"/>
              <a:gd name="connsiteX94" fmla="*/ 230076 w 1633306"/>
              <a:gd name="connsiteY94" fmla="*/ 761083 h 1215408"/>
              <a:gd name="connsiteX95" fmla="*/ 224325 w 1633306"/>
              <a:gd name="connsiteY95" fmla="*/ 738079 h 1215408"/>
              <a:gd name="connsiteX96" fmla="*/ 189820 w 1633306"/>
              <a:gd name="connsiteY96" fmla="*/ 726577 h 1215408"/>
              <a:gd name="connsiteX97" fmla="*/ 109306 w 1633306"/>
              <a:gd name="connsiteY97" fmla="*/ 692072 h 1215408"/>
              <a:gd name="connsiteX98" fmla="*/ 86303 w 1633306"/>
              <a:gd name="connsiteY98" fmla="*/ 674819 h 1215408"/>
              <a:gd name="connsiteX99" fmla="*/ 69050 w 1633306"/>
              <a:gd name="connsiteY99" fmla="*/ 640313 h 1215408"/>
              <a:gd name="connsiteX100" fmla="*/ 46046 w 1633306"/>
              <a:gd name="connsiteY100" fmla="*/ 565551 h 1215408"/>
              <a:gd name="connsiteX101" fmla="*/ 17291 w 1633306"/>
              <a:gd name="connsiteY101" fmla="*/ 508041 h 1215408"/>
              <a:gd name="connsiteX102" fmla="*/ 28793 w 1633306"/>
              <a:gd name="connsiteY102" fmla="*/ 565551 h 1215408"/>
              <a:gd name="connsiteX103" fmla="*/ 38 w 1633306"/>
              <a:gd name="connsiteY103" fmla="*/ 577053 h 1215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633306" h="1215408">
                <a:moveTo>
                  <a:pt x="38" y="577053"/>
                </a:moveTo>
                <a:cubicBezTo>
                  <a:pt x="-920" y="573219"/>
                  <a:pt x="16422" y="554683"/>
                  <a:pt x="23042" y="542547"/>
                </a:cubicBezTo>
                <a:cubicBezTo>
                  <a:pt x="27985" y="533484"/>
                  <a:pt x="27685" y="521508"/>
                  <a:pt x="34544" y="513792"/>
                </a:cubicBezTo>
                <a:cubicBezTo>
                  <a:pt x="43728" y="503460"/>
                  <a:pt x="59275" y="500564"/>
                  <a:pt x="69050" y="490789"/>
                </a:cubicBezTo>
                <a:lnTo>
                  <a:pt x="86303" y="473536"/>
                </a:lnTo>
                <a:cubicBezTo>
                  <a:pt x="127430" y="391276"/>
                  <a:pt x="78418" y="480214"/>
                  <a:pt x="126559" y="416026"/>
                </a:cubicBezTo>
                <a:cubicBezTo>
                  <a:pt x="153345" y="380312"/>
                  <a:pt x="146945" y="367265"/>
                  <a:pt x="184069" y="347015"/>
                </a:cubicBezTo>
                <a:cubicBezTo>
                  <a:pt x="194712" y="341209"/>
                  <a:pt x="207495" y="340437"/>
                  <a:pt x="218574" y="335513"/>
                </a:cubicBezTo>
                <a:cubicBezTo>
                  <a:pt x="228589" y="331062"/>
                  <a:pt x="251394" y="311007"/>
                  <a:pt x="258831" y="306758"/>
                </a:cubicBezTo>
                <a:cubicBezTo>
                  <a:pt x="264094" y="303751"/>
                  <a:pt x="270333" y="302925"/>
                  <a:pt x="276084" y="301008"/>
                </a:cubicBezTo>
                <a:cubicBezTo>
                  <a:pt x="328422" y="335900"/>
                  <a:pt x="296989" y="326484"/>
                  <a:pt x="373850" y="312509"/>
                </a:cubicBezTo>
                <a:cubicBezTo>
                  <a:pt x="379601" y="304841"/>
                  <a:pt x="388244" y="298654"/>
                  <a:pt x="391103" y="289506"/>
                </a:cubicBezTo>
                <a:cubicBezTo>
                  <a:pt x="416054" y="209660"/>
                  <a:pt x="375861" y="227180"/>
                  <a:pt x="425608" y="214743"/>
                </a:cubicBezTo>
                <a:cubicBezTo>
                  <a:pt x="405139" y="209626"/>
                  <a:pt x="360020" y="199750"/>
                  <a:pt x="350846" y="185989"/>
                </a:cubicBezTo>
                <a:cubicBezTo>
                  <a:pt x="345120" y="177399"/>
                  <a:pt x="369586" y="176991"/>
                  <a:pt x="379601" y="174487"/>
                </a:cubicBezTo>
                <a:cubicBezTo>
                  <a:pt x="392751" y="171199"/>
                  <a:pt x="406438" y="170653"/>
                  <a:pt x="419857" y="168736"/>
                </a:cubicBezTo>
                <a:cubicBezTo>
                  <a:pt x="405182" y="146723"/>
                  <a:pt x="398855" y="145541"/>
                  <a:pt x="414106" y="111226"/>
                </a:cubicBezTo>
                <a:cubicBezTo>
                  <a:pt x="416913" y="104910"/>
                  <a:pt x="425608" y="103558"/>
                  <a:pt x="431359" y="99724"/>
                </a:cubicBezTo>
                <a:cubicBezTo>
                  <a:pt x="440932" y="100921"/>
                  <a:pt x="488472" y="101679"/>
                  <a:pt x="500370" y="116977"/>
                </a:cubicBezTo>
                <a:cubicBezTo>
                  <a:pt x="509333" y="128501"/>
                  <a:pt x="511872" y="143815"/>
                  <a:pt x="517623" y="157234"/>
                </a:cubicBezTo>
                <a:lnTo>
                  <a:pt x="580884" y="151483"/>
                </a:lnTo>
                <a:cubicBezTo>
                  <a:pt x="592386" y="145732"/>
                  <a:pt x="590421" y="127265"/>
                  <a:pt x="598137" y="116977"/>
                </a:cubicBezTo>
                <a:cubicBezTo>
                  <a:pt x="605570" y="107067"/>
                  <a:pt x="621869" y="103315"/>
                  <a:pt x="632642" y="99724"/>
                </a:cubicBezTo>
                <a:cubicBezTo>
                  <a:pt x="644144" y="101641"/>
                  <a:pt x="659401" y="96760"/>
                  <a:pt x="667148" y="105475"/>
                </a:cubicBezTo>
                <a:cubicBezTo>
                  <a:pt x="677650" y="117290"/>
                  <a:pt x="663419" y="147252"/>
                  <a:pt x="678650" y="151483"/>
                </a:cubicBezTo>
                <a:cubicBezTo>
                  <a:pt x="708718" y="159835"/>
                  <a:pt x="739993" y="139981"/>
                  <a:pt x="770665" y="134230"/>
                </a:cubicBezTo>
                <a:cubicBezTo>
                  <a:pt x="803553" y="101342"/>
                  <a:pt x="770553" y="130705"/>
                  <a:pt x="810921" y="105475"/>
                </a:cubicBezTo>
                <a:cubicBezTo>
                  <a:pt x="945700" y="21239"/>
                  <a:pt x="829288" y="82026"/>
                  <a:pt x="914438" y="47966"/>
                </a:cubicBezTo>
                <a:cubicBezTo>
                  <a:pt x="1023547" y="4322"/>
                  <a:pt x="922616" y="37295"/>
                  <a:pt x="994952" y="19211"/>
                </a:cubicBezTo>
                <a:cubicBezTo>
                  <a:pt x="1000833" y="17741"/>
                  <a:pt x="1006179" y="14129"/>
                  <a:pt x="1012204" y="13460"/>
                </a:cubicBezTo>
                <a:cubicBezTo>
                  <a:pt x="1058089" y="8362"/>
                  <a:pt x="1104219" y="5792"/>
                  <a:pt x="1150227" y="1958"/>
                </a:cubicBezTo>
                <a:cubicBezTo>
                  <a:pt x="1171314" y="3875"/>
                  <a:pt x="1197971" y="-6699"/>
                  <a:pt x="1213487" y="7709"/>
                </a:cubicBezTo>
                <a:cubicBezTo>
                  <a:pt x="1230863" y="23844"/>
                  <a:pt x="1211010" y="63568"/>
                  <a:pt x="1230740" y="76721"/>
                </a:cubicBezTo>
                <a:cubicBezTo>
                  <a:pt x="1236491" y="80555"/>
                  <a:pt x="1242745" y="83725"/>
                  <a:pt x="1247993" y="88223"/>
                </a:cubicBezTo>
                <a:cubicBezTo>
                  <a:pt x="1256226" y="95280"/>
                  <a:pt x="1261801" y="105479"/>
                  <a:pt x="1270997" y="111226"/>
                </a:cubicBezTo>
                <a:cubicBezTo>
                  <a:pt x="1277700" y="115415"/>
                  <a:pt x="1286225" y="115563"/>
                  <a:pt x="1294001" y="116977"/>
                </a:cubicBezTo>
                <a:cubicBezTo>
                  <a:pt x="1307337" y="119402"/>
                  <a:pt x="1320712" y="122217"/>
                  <a:pt x="1334257" y="122728"/>
                </a:cubicBezTo>
                <a:cubicBezTo>
                  <a:pt x="1422396" y="126054"/>
                  <a:pt x="1510620" y="126562"/>
                  <a:pt x="1598801" y="128479"/>
                </a:cubicBezTo>
                <a:cubicBezTo>
                  <a:pt x="1606469" y="132313"/>
                  <a:pt x="1616316" y="133395"/>
                  <a:pt x="1621804" y="139981"/>
                </a:cubicBezTo>
                <a:cubicBezTo>
                  <a:pt x="1626864" y="146053"/>
                  <a:pt x="1625840" y="155269"/>
                  <a:pt x="1627555" y="162985"/>
                </a:cubicBezTo>
                <a:cubicBezTo>
                  <a:pt x="1629675" y="172527"/>
                  <a:pt x="1631389" y="182155"/>
                  <a:pt x="1633306" y="191740"/>
                </a:cubicBezTo>
                <a:cubicBezTo>
                  <a:pt x="1629472" y="203242"/>
                  <a:pt x="1628757" y="216313"/>
                  <a:pt x="1621804" y="226245"/>
                </a:cubicBezTo>
                <a:cubicBezTo>
                  <a:pt x="1605505" y="249530"/>
                  <a:pt x="1592964" y="249271"/>
                  <a:pt x="1570046" y="255000"/>
                </a:cubicBezTo>
                <a:cubicBezTo>
                  <a:pt x="1564295" y="262668"/>
                  <a:pt x="1556069" y="268996"/>
                  <a:pt x="1552793" y="278004"/>
                </a:cubicBezTo>
                <a:cubicBezTo>
                  <a:pt x="1524695" y="355271"/>
                  <a:pt x="1606828" y="315113"/>
                  <a:pt x="1437774" y="324011"/>
                </a:cubicBezTo>
                <a:cubicBezTo>
                  <a:pt x="1376098" y="354849"/>
                  <a:pt x="1442752" y="325375"/>
                  <a:pt x="1299752" y="341264"/>
                </a:cubicBezTo>
                <a:cubicBezTo>
                  <a:pt x="1280803" y="343370"/>
                  <a:pt x="1229073" y="364174"/>
                  <a:pt x="1213487" y="370019"/>
                </a:cubicBezTo>
                <a:cubicBezTo>
                  <a:pt x="1205819" y="375770"/>
                  <a:pt x="1198806" y="382517"/>
                  <a:pt x="1190484" y="387272"/>
                </a:cubicBezTo>
                <a:cubicBezTo>
                  <a:pt x="1079017" y="450967"/>
                  <a:pt x="1166214" y="393866"/>
                  <a:pt x="1115721" y="427528"/>
                </a:cubicBezTo>
                <a:cubicBezTo>
                  <a:pt x="1095881" y="487048"/>
                  <a:pt x="1122678" y="402433"/>
                  <a:pt x="1098469" y="559800"/>
                </a:cubicBezTo>
                <a:cubicBezTo>
                  <a:pt x="1096625" y="571783"/>
                  <a:pt x="1092855" y="583708"/>
                  <a:pt x="1086967" y="594306"/>
                </a:cubicBezTo>
                <a:cubicBezTo>
                  <a:pt x="1083017" y="601415"/>
                  <a:pt x="1075465" y="605807"/>
                  <a:pt x="1069714" y="611558"/>
                </a:cubicBezTo>
                <a:cubicBezTo>
                  <a:pt x="1067797" y="619226"/>
                  <a:pt x="1067498" y="627492"/>
                  <a:pt x="1063963" y="634562"/>
                </a:cubicBezTo>
                <a:cubicBezTo>
                  <a:pt x="1059676" y="643135"/>
                  <a:pt x="1044830" y="648167"/>
                  <a:pt x="1046710" y="657566"/>
                </a:cubicBezTo>
                <a:cubicBezTo>
                  <a:pt x="1048260" y="665317"/>
                  <a:pt x="1061938" y="661903"/>
                  <a:pt x="1069714" y="663317"/>
                </a:cubicBezTo>
                <a:cubicBezTo>
                  <a:pt x="1083050" y="665742"/>
                  <a:pt x="1096551" y="667151"/>
                  <a:pt x="1109970" y="669068"/>
                </a:cubicBezTo>
                <a:cubicBezTo>
                  <a:pt x="1114592" y="670917"/>
                  <a:pt x="1187957" y="692401"/>
                  <a:pt x="1155978" y="720826"/>
                </a:cubicBezTo>
                <a:cubicBezTo>
                  <a:pt x="1138725" y="736162"/>
                  <a:pt x="1109919" y="724118"/>
                  <a:pt x="1086967" y="726577"/>
                </a:cubicBezTo>
                <a:cubicBezTo>
                  <a:pt x="1056233" y="729870"/>
                  <a:pt x="1025624" y="734245"/>
                  <a:pt x="994952" y="738079"/>
                </a:cubicBezTo>
                <a:cubicBezTo>
                  <a:pt x="932244" y="775704"/>
                  <a:pt x="958651" y="765515"/>
                  <a:pt x="920189" y="778336"/>
                </a:cubicBezTo>
                <a:cubicBezTo>
                  <a:pt x="884475" y="802147"/>
                  <a:pt x="911815" y="775612"/>
                  <a:pt x="914438" y="807091"/>
                </a:cubicBezTo>
                <a:cubicBezTo>
                  <a:pt x="915879" y="824390"/>
                  <a:pt x="912897" y="842008"/>
                  <a:pt x="908687" y="858849"/>
                </a:cubicBezTo>
                <a:cubicBezTo>
                  <a:pt x="904335" y="876256"/>
                  <a:pt x="894523" y="878205"/>
                  <a:pt x="879933" y="881853"/>
                </a:cubicBezTo>
                <a:cubicBezTo>
                  <a:pt x="870450" y="884224"/>
                  <a:pt x="860720" y="885484"/>
                  <a:pt x="851178" y="887604"/>
                </a:cubicBezTo>
                <a:cubicBezTo>
                  <a:pt x="784430" y="902437"/>
                  <a:pt x="897500" y="882689"/>
                  <a:pt x="753412" y="904857"/>
                </a:cubicBezTo>
                <a:cubicBezTo>
                  <a:pt x="673293" y="951593"/>
                  <a:pt x="708221" y="933203"/>
                  <a:pt x="649895" y="962366"/>
                </a:cubicBezTo>
                <a:cubicBezTo>
                  <a:pt x="651812" y="970034"/>
                  <a:pt x="651725" y="978507"/>
                  <a:pt x="655646" y="985370"/>
                </a:cubicBezTo>
                <a:cubicBezTo>
                  <a:pt x="659681" y="992432"/>
                  <a:pt x="669596" y="995191"/>
                  <a:pt x="672899" y="1002623"/>
                </a:cubicBezTo>
                <a:cubicBezTo>
                  <a:pt x="693717" y="1049461"/>
                  <a:pt x="655933" y="1032585"/>
                  <a:pt x="707404" y="1042879"/>
                </a:cubicBezTo>
                <a:cubicBezTo>
                  <a:pt x="719058" y="1031225"/>
                  <a:pt x="756348" y="988891"/>
                  <a:pt x="776416" y="991121"/>
                </a:cubicBezTo>
                <a:cubicBezTo>
                  <a:pt x="786676" y="992261"/>
                  <a:pt x="784084" y="1010290"/>
                  <a:pt x="787918" y="1019875"/>
                </a:cubicBezTo>
                <a:cubicBezTo>
                  <a:pt x="789835" y="1052464"/>
                  <a:pt x="789053" y="1085324"/>
                  <a:pt x="793669" y="1117641"/>
                </a:cubicBezTo>
                <a:cubicBezTo>
                  <a:pt x="794881" y="1126128"/>
                  <a:pt x="805170" y="1132072"/>
                  <a:pt x="805170" y="1140645"/>
                </a:cubicBezTo>
                <a:cubicBezTo>
                  <a:pt x="805170" y="1165859"/>
                  <a:pt x="797503" y="1190487"/>
                  <a:pt x="793669" y="1215408"/>
                </a:cubicBezTo>
                <a:cubicBezTo>
                  <a:pt x="772582" y="1211574"/>
                  <a:pt x="750592" y="1211115"/>
                  <a:pt x="730408" y="1203906"/>
                </a:cubicBezTo>
                <a:cubicBezTo>
                  <a:pt x="722749" y="1201171"/>
                  <a:pt x="720217" y="1190688"/>
                  <a:pt x="713155" y="1186653"/>
                </a:cubicBezTo>
                <a:cubicBezTo>
                  <a:pt x="706293" y="1182732"/>
                  <a:pt x="698002" y="1181825"/>
                  <a:pt x="690152" y="1180902"/>
                </a:cubicBezTo>
                <a:cubicBezTo>
                  <a:pt x="665329" y="1177982"/>
                  <a:pt x="640310" y="1177068"/>
                  <a:pt x="615389" y="1175151"/>
                </a:cubicBezTo>
                <a:cubicBezTo>
                  <a:pt x="609638" y="1150230"/>
                  <a:pt x="613261" y="1121013"/>
                  <a:pt x="598137" y="1100389"/>
                </a:cubicBezTo>
                <a:cubicBezTo>
                  <a:pt x="588789" y="1087641"/>
                  <a:pt x="567673" y="1091765"/>
                  <a:pt x="552129" y="1088887"/>
                </a:cubicBezTo>
                <a:cubicBezTo>
                  <a:pt x="515872" y="1082173"/>
                  <a:pt x="442861" y="1071634"/>
                  <a:pt x="442861" y="1071634"/>
                </a:cubicBezTo>
                <a:cubicBezTo>
                  <a:pt x="431359" y="1067800"/>
                  <a:pt x="419434" y="1065056"/>
                  <a:pt x="408355" y="1060132"/>
                </a:cubicBezTo>
                <a:cubicBezTo>
                  <a:pt x="357292" y="1037437"/>
                  <a:pt x="428954" y="1058093"/>
                  <a:pt x="368099" y="1042879"/>
                </a:cubicBezTo>
                <a:cubicBezTo>
                  <a:pt x="362348" y="1039045"/>
                  <a:pt x="350083" y="1038247"/>
                  <a:pt x="350846" y="1031377"/>
                </a:cubicBezTo>
                <a:cubicBezTo>
                  <a:pt x="352553" y="1016016"/>
                  <a:pt x="364987" y="1003782"/>
                  <a:pt x="373850" y="991121"/>
                </a:cubicBezTo>
                <a:cubicBezTo>
                  <a:pt x="378514" y="984458"/>
                  <a:pt x="384336" y="978380"/>
                  <a:pt x="391103" y="973868"/>
                </a:cubicBezTo>
                <a:cubicBezTo>
                  <a:pt x="398682" y="968815"/>
                  <a:pt x="432962" y="963196"/>
                  <a:pt x="437110" y="962366"/>
                </a:cubicBezTo>
                <a:cubicBezTo>
                  <a:pt x="440944" y="954698"/>
                  <a:pt x="449675" y="947869"/>
                  <a:pt x="448612" y="939362"/>
                </a:cubicBezTo>
                <a:cubicBezTo>
                  <a:pt x="447423" y="929851"/>
                  <a:pt x="437807" y="923450"/>
                  <a:pt x="431359" y="916358"/>
                </a:cubicBezTo>
                <a:cubicBezTo>
                  <a:pt x="374700" y="854033"/>
                  <a:pt x="405873" y="900718"/>
                  <a:pt x="373850" y="847347"/>
                </a:cubicBezTo>
                <a:cubicBezTo>
                  <a:pt x="371933" y="828177"/>
                  <a:pt x="374683" y="807943"/>
                  <a:pt x="368099" y="789838"/>
                </a:cubicBezTo>
                <a:cubicBezTo>
                  <a:pt x="366027" y="784141"/>
                  <a:pt x="356908" y="784087"/>
                  <a:pt x="350846" y="784087"/>
                </a:cubicBezTo>
                <a:cubicBezTo>
                  <a:pt x="327763" y="784087"/>
                  <a:pt x="304839" y="787921"/>
                  <a:pt x="281835" y="789838"/>
                </a:cubicBezTo>
                <a:cubicBezTo>
                  <a:pt x="272250" y="791755"/>
                  <a:pt x="261625" y="800336"/>
                  <a:pt x="253080" y="795589"/>
                </a:cubicBezTo>
                <a:cubicBezTo>
                  <a:pt x="240996" y="788876"/>
                  <a:pt x="236258" y="773447"/>
                  <a:pt x="230076" y="761083"/>
                </a:cubicBezTo>
                <a:cubicBezTo>
                  <a:pt x="226541" y="754013"/>
                  <a:pt x="230326" y="743223"/>
                  <a:pt x="224325" y="738079"/>
                </a:cubicBezTo>
                <a:cubicBezTo>
                  <a:pt x="215120" y="730189"/>
                  <a:pt x="201172" y="730834"/>
                  <a:pt x="189820" y="726577"/>
                </a:cubicBezTo>
                <a:cubicBezTo>
                  <a:pt x="180832" y="723207"/>
                  <a:pt x="127324" y="703333"/>
                  <a:pt x="109306" y="692072"/>
                </a:cubicBezTo>
                <a:cubicBezTo>
                  <a:pt x="101178" y="686992"/>
                  <a:pt x="93971" y="680570"/>
                  <a:pt x="86303" y="674819"/>
                </a:cubicBezTo>
                <a:cubicBezTo>
                  <a:pt x="80552" y="663317"/>
                  <a:pt x="73117" y="652513"/>
                  <a:pt x="69050" y="640313"/>
                </a:cubicBezTo>
                <a:cubicBezTo>
                  <a:pt x="37106" y="544483"/>
                  <a:pt x="97682" y="675278"/>
                  <a:pt x="46046" y="565551"/>
                </a:cubicBezTo>
                <a:cubicBezTo>
                  <a:pt x="36920" y="546158"/>
                  <a:pt x="17291" y="508041"/>
                  <a:pt x="17291" y="508041"/>
                </a:cubicBezTo>
                <a:cubicBezTo>
                  <a:pt x="21810" y="535155"/>
                  <a:pt x="21930" y="541529"/>
                  <a:pt x="28793" y="565551"/>
                </a:cubicBezTo>
                <a:cubicBezTo>
                  <a:pt x="35150" y="587801"/>
                  <a:pt x="996" y="580887"/>
                  <a:pt x="38" y="577053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Freeform 21">
            <a:hlinkClick r:id="rId7" action="ppaction://hlinksldjump"/>
            <a:extLst>
              <a:ext uri="{FF2B5EF4-FFF2-40B4-BE49-F238E27FC236}">
                <a16:creationId xmlns:a16="http://schemas.microsoft.com/office/drawing/2014/main" id="{77665958-DEAF-B946-97A8-76689AB47F68}"/>
              </a:ext>
            </a:extLst>
          </p:cNvPr>
          <p:cNvSpPr/>
          <p:nvPr/>
        </p:nvSpPr>
        <p:spPr>
          <a:xfrm>
            <a:off x="1057275" y="5762517"/>
            <a:ext cx="317500" cy="247650"/>
          </a:xfrm>
          <a:custGeom>
            <a:avLst/>
            <a:gdLst>
              <a:gd name="connsiteX0" fmla="*/ 244475 w 317500"/>
              <a:gd name="connsiteY0" fmla="*/ 82550 h 247650"/>
              <a:gd name="connsiteX1" fmla="*/ 209550 w 317500"/>
              <a:gd name="connsiteY1" fmla="*/ 76200 h 247650"/>
              <a:gd name="connsiteX2" fmla="*/ 200025 w 317500"/>
              <a:gd name="connsiteY2" fmla="*/ 73025 h 247650"/>
              <a:gd name="connsiteX3" fmla="*/ 180975 w 317500"/>
              <a:gd name="connsiteY3" fmla="*/ 60325 h 247650"/>
              <a:gd name="connsiteX4" fmla="*/ 168275 w 317500"/>
              <a:gd name="connsiteY4" fmla="*/ 41275 h 247650"/>
              <a:gd name="connsiteX5" fmla="*/ 161925 w 317500"/>
              <a:gd name="connsiteY5" fmla="*/ 31750 h 247650"/>
              <a:gd name="connsiteX6" fmla="*/ 152400 w 317500"/>
              <a:gd name="connsiteY6" fmla="*/ 28575 h 247650"/>
              <a:gd name="connsiteX7" fmla="*/ 133350 w 317500"/>
              <a:gd name="connsiteY7" fmla="*/ 31750 h 247650"/>
              <a:gd name="connsiteX8" fmla="*/ 92075 w 317500"/>
              <a:gd name="connsiteY8" fmla="*/ 22225 h 247650"/>
              <a:gd name="connsiteX9" fmla="*/ 82550 w 317500"/>
              <a:gd name="connsiteY9" fmla="*/ 19050 h 247650"/>
              <a:gd name="connsiteX10" fmla="*/ 63500 w 317500"/>
              <a:gd name="connsiteY10" fmla="*/ 6350 h 247650"/>
              <a:gd name="connsiteX11" fmla="*/ 53975 w 317500"/>
              <a:gd name="connsiteY11" fmla="*/ 0 h 247650"/>
              <a:gd name="connsiteX12" fmla="*/ 44450 w 317500"/>
              <a:gd name="connsiteY12" fmla="*/ 3175 h 247650"/>
              <a:gd name="connsiteX13" fmla="*/ 41275 w 317500"/>
              <a:gd name="connsiteY13" fmla="*/ 12700 h 247650"/>
              <a:gd name="connsiteX14" fmla="*/ 50800 w 317500"/>
              <a:gd name="connsiteY14" fmla="*/ 47625 h 247650"/>
              <a:gd name="connsiteX15" fmla="*/ 41275 w 317500"/>
              <a:gd name="connsiteY15" fmla="*/ 57150 h 247650"/>
              <a:gd name="connsiteX16" fmla="*/ 31750 w 317500"/>
              <a:gd name="connsiteY16" fmla="*/ 63500 h 247650"/>
              <a:gd name="connsiteX17" fmla="*/ 28575 w 317500"/>
              <a:gd name="connsiteY17" fmla="*/ 73025 h 247650"/>
              <a:gd name="connsiteX18" fmla="*/ 22225 w 317500"/>
              <a:gd name="connsiteY18" fmla="*/ 82550 h 247650"/>
              <a:gd name="connsiteX19" fmla="*/ 15875 w 317500"/>
              <a:gd name="connsiteY19" fmla="*/ 101600 h 247650"/>
              <a:gd name="connsiteX20" fmla="*/ 12700 w 317500"/>
              <a:gd name="connsiteY20" fmla="*/ 111125 h 247650"/>
              <a:gd name="connsiteX21" fmla="*/ 6350 w 317500"/>
              <a:gd name="connsiteY21" fmla="*/ 120650 h 247650"/>
              <a:gd name="connsiteX22" fmla="*/ 0 w 317500"/>
              <a:gd name="connsiteY22" fmla="*/ 139700 h 247650"/>
              <a:gd name="connsiteX23" fmla="*/ 3175 w 317500"/>
              <a:gd name="connsiteY23" fmla="*/ 152400 h 247650"/>
              <a:gd name="connsiteX24" fmla="*/ 22225 w 317500"/>
              <a:gd name="connsiteY24" fmla="*/ 165100 h 247650"/>
              <a:gd name="connsiteX25" fmla="*/ 31750 w 317500"/>
              <a:gd name="connsiteY25" fmla="*/ 171450 h 247650"/>
              <a:gd name="connsiteX26" fmla="*/ 50800 w 317500"/>
              <a:gd name="connsiteY26" fmla="*/ 177800 h 247650"/>
              <a:gd name="connsiteX27" fmla="*/ 60325 w 317500"/>
              <a:gd name="connsiteY27" fmla="*/ 184150 h 247650"/>
              <a:gd name="connsiteX28" fmla="*/ 95250 w 317500"/>
              <a:gd name="connsiteY28" fmla="*/ 193675 h 247650"/>
              <a:gd name="connsiteX29" fmla="*/ 104775 w 317500"/>
              <a:gd name="connsiteY29" fmla="*/ 196850 h 247650"/>
              <a:gd name="connsiteX30" fmla="*/ 114300 w 317500"/>
              <a:gd name="connsiteY30" fmla="*/ 206375 h 247650"/>
              <a:gd name="connsiteX31" fmla="*/ 127000 w 317500"/>
              <a:gd name="connsiteY31" fmla="*/ 212725 h 247650"/>
              <a:gd name="connsiteX32" fmla="*/ 136525 w 317500"/>
              <a:gd name="connsiteY32" fmla="*/ 231775 h 247650"/>
              <a:gd name="connsiteX33" fmla="*/ 155575 w 317500"/>
              <a:gd name="connsiteY33" fmla="*/ 238125 h 247650"/>
              <a:gd name="connsiteX34" fmla="*/ 165100 w 317500"/>
              <a:gd name="connsiteY34" fmla="*/ 241300 h 247650"/>
              <a:gd name="connsiteX35" fmla="*/ 174625 w 317500"/>
              <a:gd name="connsiteY35" fmla="*/ 244475 h 247650"/>
              <a:gd name="connsiteX36" fmla="*/ 190500 w 317500"/>
              <a:gd name="connsiteY36" fmla="*/ 247650 h 247650"/>
              <a:gd name="connsiteX37" fmla="*/ 219075 w 317500"/>
              <a:gd name="connsiteY37" fmla="*/ 241300 h 247650"/>
              <a:gd name="connsiteX38" fmla="*/ 238125 w 317500"/>
              <a:gd name="connsiteY38" fmla="*/ 234950 h 247650"/>
              <a:gd name="connsiteX39" fmla="*/ 257175 w 317500"/>
              <a:gd name="connsiteY39" fmla="*/ 225425 h 247650"/>
              <a:gd name="connsiteX40" fmla="*/ 266700 w 317500"/>
              <a:gd name="connsiteY40" fmla="*/ 219075 h 247650"/>
              <a:gd name="connsiteX41" fmla="*/ 285750 w 317500"/>
              <a:gd name="connsiteY41" fmla="*/ 212725 h 247650"/>
              <a:gd name="connsiteX42" fmla="*/ 314325 w 317500"/>
              <a:gd name="connsiteY42" fmla="*/ 206375 h 247650"/>
              <a:gd name="connsiteX43" fmla="*/ 317500 w 317500"/>
              <a:gd name="connsiteY43" fmla="*/ 196850 h 247650"/>
              <a:gd name="connsiteX44" fmla="*/ 314325 w 317500"/>
              <a:gd name="connsiteY44" fmla="*/ 187325 h 247650"/>
              <a:gd name="connsiteX45" fmla="*/ 292100 w 317500"/>
              <a:gd name="connsiteY45" fmla="*/ 161925 h 247650"/>
              <a:gd name="connsiteX46" fmla="*/ 285750 w 317500"/>
              <a:gd name="connsiteY46" fmla="*/ 142875 h 247650"/>
              <a:gd name="connsiteX47" fmla="*/ 282575 w 317500"/>
              <a:gd name="connsiteY47" fmla="*/ 133350 h 247650"/>
              <a:gd name="connsiteX48" fmla="*/ 266700 w 317500"/>
              <a:gd name="connsiteY48" fmla="*/ 104775 h 247650"/>
              <a:gd name="connsiteX49" fmla="*/ 244475 w 317500"/>
              <a:gd name="connsiteY49" fmla="*/ 825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17500" h="247650">
                <a:moveTo>
                  <a:pt x="244475" y="82550"/>
                </a:moveTo>
                <a:cubicBezTo>
                  <a:pt x="235983" y="81135"/>
                  <a:pt x="218425" y="78419"/>
                  <a:pt x="209550" y="76200"/>
                </a:cubicBezTo>
                <a:cubicBezTo>
                  <a:pt x="206303" y="75388"/>
                  <a:pt x="202951" y="74650"/>
                  <a:pt x="200025" y="73025"/>
                </a:cubicBezTo>
                <a:cubicBezTo>
                  <a:pt x="193354" y="69319"/>
                  <a:pt x="180975" y="60325"/>
                  <a:pt x="180975" y="60325"/>
                </a:cubicBezTo>
                <a:cubicBezTo>
                  <a:pt x="175395" y="43586"/>
                  <a:pt x="181488" y="57130"/>
                  <a:pt x="168275" y="41275"/>
                </a:cubicBezTo>
                <a:cubicBezTo>
                  <a:pt x="165832" y="38344"/>
                  <a:pt x="164905" y="34134"/>
                  <a:pt x="161925" y="31750"/>
                </a:cubicBezTo>
                <a:cubicBezTo>
                  <a:pt x="159312" y="29659"/>
                  <a:pt x="155575" y="29633"/>
                  <a:pt x="152400" y="28575"/>
                </a:cubicBezTo>
                <a:cubicBezTo>
                  <a:pt x="146050" y="29633"/>
                  <a:pt x="139788" y="31750"/>
                  <a:pt x="133350" y="31750"/>
                </a:cubicBezTo>
                <a:cubicBezTo>
                  <a:pt x="116864" y="31750"/>
                  <a:pt x="107165" y="27255"/>
                  <a:pt x="92075" y="22225"/>
                </a:cubicBezTo>
                <a:cubicBezTo>
                  <a:pt x="88900" y="21167"/>
                  <a:pt x="85335" y="20906"/>
                  <a:pt x="82550" y="19050"/>
                </a:cubicBezTo>
                <a:lnTo>
                  <a:pt x="63500" y="6350"/>
                </a:lnTo>
                <a:lnTo>
                  <a:pt x="53975" y="0"/>
                </a:lnTo>
                <a:cubicBezTo>
                  <a:pt x="50800" y="1058"/>
                  <a:pt x="46817" y="808"/>
                  <a:pt x="44450" y="3175"/>
                </a:cubicBezTo>
                <a:cubicBezTo>
                  <a:pt x="42083" y="5542"/>
                  <a:pt x="40972" y="9367"/>
                  <a:pt x="41275" y="12700"/>
                </a:cubicBezTo>
                <a:cubicBezTo>
                  <a:pt x="42170" y="22547"/>
                  <a:pt x="47268" y="37030"/>
                  <a:pt x="50800" y="47625"/>
                </a:cubicBezTo>
                <a:cubicBezTo>
                  <a:pt x="47625" y="50800"/>
                  <a:pt x="44724" y="54275"/>
                  <a:pt x="41275" y="57150"/>
                </a:cubicBezTo>
                <a:cubicBezTo>
                  <a:pt x="38344" y="59593"/>
                  <a:pt x="34134" y="60520"/>
                  <a:pt x="31750" y="63500"/>
                </a:cubicBezTo>
                <a:cubicBezTo>
                  <a:pt x="29659" y="66113"/>
                  <a:pt x="30072" y="70032"/>
                  <a:pt x="28575" y="73025"/>
                </a:cubicBezTo>
                <a:cubicBezTo>
                  <a:pt x="26868" y="76438"/>
                  <a:pt x="23775" y="79063"/>
                  <a:pt x="22225" y="82550"/>
                </a:cubicBezTo>
                <a:cubicBezTo>
                  <a:pt x="19507" y="88667"/>
                  <a:pt x="17992" y="95250"/>
                  <a:pt x="15875" y="101600"/>
                </a:cubicBezTo>
                <a:cubicBezTo>
                  <a:pt x="14817" y="104775"/>
                  <a:pt x="14556" y="108340"/>
                  <a:pt x="12700" y="111125"/>
                </a:cubicBezTo>
                <a:cubicBezTo>
                  <a:pt x="10583" y="114300"/>
                  <a:pt x="7900" y="117163"/>
                  <a:pt x="6350" y="120650"/>
                </a:cubicBezTo>
                <a:cubicBezTo>
                  <a:pt x="3632" y="126767"/>
                  <a:pt x="0" y="139700"/>
                  <a:pt x="0" y="139700"/>
                </a:cubicBezTo>
                <a:cubicBezTo>
                  <a:pt x="1058" y="143933"/>
                  <a:pt x="1010" y="148611"/>
                  <a:pt x="3175" y="152400"/>
                </a:cubicBezTo>
                <a:cubicBezTo>
                  <a:pt x="10397" y="165039"/>
                  <a:pt x="11920" y="159948"/>
                  <a:pt x="22225" y="165100"/>
                </a:cubicBezTo>
                <a:cubicBezTo>
                  <a:pt x="25638" y="166807"/>
                  <a:pt x="28263" y="169900"/>
                  <a:pt x="31750" y="171450"/>
                </a:cubicBezTo>
                <a:cubicBezTo>
                  <a:pt x="37867" y="174168"/>
                  <a:pt x="45231" y="174087"/>
                  <a:pt x="50800" y="177800"/>
                </a:cubicBezTo>
                <a:cubicBezTo>
                  <a:pt x="53975" y="179917"/>
                  <a:pt x="56838" y="182600"/>
                  <a:pt x="60325" y="184150"/>
                </a:cubicBezTo>
                <a:cubicBezTo>
                  <a:pt x="77840" y="191934"/>
                  <a:pt x="78177" y="189407"/>
                  <a:pt x="95250" y="193675"/>
                </a:cubicBezTo>
                <a:cubicBezTo>
                  <a:pt x="98497" y="194487"/>
                  <a:pt x="101600" y="195792"/>
                  <a:pt x="104775" y="196850"/>
                </a:cubicBezTo>
                <a:cubicBezTo>
                  <a:pt x="107950" y="200025"/>
                  <a:pt x="110646" y="203765"/>
                  <a:pt x="114300" y="206375"/>
                </a:cubicBezTo>
                <a:cubicBezTo>
                  <a:pt x="118151" y="209126"/>
                  <a:pt x="123653" y="209378"/>
                  <a:pt x="127000" y="212725"/>
                </a:cubicBezTo>
                <a:cubicBezTo>
                  <a:pt x="137956" y="223681"/>
                  <a:pt x="120822" y="221961"/>
                  <a:pt x="136525" y="231775"/>
                </a:cubicBezTo>
                <a:cubicBezTo>
                  <a:pt x="142201" y="235323"/>
                  <a:pt x="149225" y="236008"/>
                  <a:pt x="155575" y="238125"/>
                </a:cubicBezTo>
                <a:lnTo>
                  <a:pt x="165100" y="241300"/>
                </a:lnTo>
                <a:cubicBezTo>
                  <a:pt x="168275" y="242358"/>
                  <a:pt x="171343" y="243819"/>
                  <a:pt x="174625" y="244475"/>
                </a:cubicBezTo>
                <a:lnTo>
                  <a:pt x="190500" y="247650"/>
                </a:lnTo>
                <a:cubicBezTo>
                  <a:pt x="199564" y="245837"/>
                  <a:pt x="210107" y="243990"/>
                  <a:pt x="219075" y="241300"/>
                </a:cubicBezTo>
                <a:cubicBezTo>
                  <a:pt x="225486" y="239377"/>
                  <a:pt x="232556" y="238663"/>
                  <a:pt x="238125" y="234950"/>
                </a:cubicBezTo>
                <a:cubicBezTo>
                  <a:pt x="265422" y="216752"/>
                  <a:pt x="230885" y="238570"/>
                  <a:pt x="257175" y="225425"/>
                </a:cubicBezTo>
                <a:cubicBezTo>
                  <a:pt x="260588" y="223718"/>
                  <a:pt x="263213" y="220625"/>
                  <a:pt x="266700" y="219075"/>
                </a:cubicBezTo>
                <a:cubicBezTo>
                  <a:pt x="272817" y="216357"/>
                  <a:pt x="279400" y="214842"/>
                  <a:pt x="285750" y="212725"/>
                </a:cubicBezTo>
                <a:cubicBezTo>
                  <a:pt x="301382" y="207514"/>
                  <a:pt x="291974" y="210100"/>
                  <a:pt x="314325" y="206375"/>
                </a:cubicBezTo>
                <a:cubicBezTo>
                  <a:pt x="315383" y="203200"/>
                  <a:pt x="317500" y="200197"/>
                  <a:pt x="317500" y="196850"/>
                </a:cubicBezTo>
                <a:cubicBezTo>
                  <a:pt x="317500" y="193503"/>
                  <a:pt x="315950" y="190251"/>
                  <a:pt x="314325" y="187325"/>
                </a:cubicBezTo>
                <a:cubicBezTo>
                  <a:pt x="303430" y="167715"/>
                  <a:pt x="306014" y="171201"/>
                  <a:pt x="292100" y="161925"/>
                </a:cubicBezTo>
                <a:lnTo>
                  <a:pt x="285750" y="142875"/>
                </a:lnTo>
                <a:lnTo>
                  <a:pt x="282575" y="133350"/>
                </a:lnTo>
                <a:cubicBezTo>
                  <a:pt x="279540" y="124245"/>
                  <a:pt x="275434" y="109142"/>
                  <a:pt x="266700" y="104775"/>
                </a:cubicBezTo>
                <a:lnTo>
                  <a:pt x="244475" y="825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3" name="Freeform 22">
            <a:hlinkClick r:id="rId10" action="ppaction://hlinksldjump"/>
            <a:extLst>
              <a:ext uri="{FF2B5EF4-FFF2-40B4-BE49-F238E27FC236}">
                <a16:creationId xmlns:a16="http://schemas.microsoft.com/office/drawing/2014/main" id="{86CF60E5-7684-2743-AB03-2D332EE39709}"/>
              </a:ext>
            </a:extLst>
          </p:cNvPr>
          <p:cNvSpPr/>
          <p:nvPr/>
        </p:nvSpPr>
        <p:spPr>
          <a:xfrm>
            <a:off x="1082675" y="6048267"/>
            <a:ext cx="262860" cy="260456"/>
          </a:xfrm>
          <a:custGeom>
            <a:avLst/>
            <a:gdLst>
              <a:gd name="connsiteX0" fmla="*/ 260350 w 262860"/>
              <a:gd name="connsiteY0" fmla="*/ 123825 h 260456"/>
              <a:gd name="connsiteX1" fmla="*/ 257175 w 262860"/>
              <a:gd name="connsiteY1" fmla="*/ 107950 h 260456"/>
              <a:gd name="connsiteX2" fmla="*/ 238125 w 262860"/>
              <a:gd name="connsiteY2" fmla="*/ 95250 h 260456"/>
              <a:gd name="connsiteX3" fmla="*/ 231775 w 262860"/>
              <a:gd name="connsiteY3" fmla="*/ 76200 h 260456"/>
              <a:gd name="connsiteX4" fmla="*/ 222250 w 262860"/>
              <a:gd name="connsiteY4" fmla="*/ 22225 h 260456"/>
              <a:gd name="connsiteX5" fmla="*/ 212725 w 262860"/>
              <a:gd name="connsiteY5" fmla="*/ 3175 h 260456"/>
              <a:gd name="connsiteX6" fmla="*/ 203200 w 262860"/>
              <a:gd name="connsiteY6" fmla="*/ 0 h 260456"/>
              <a:gd name="connsiteX7" fmla="*/ 165100 w 262860"/>
              <a:gd name="connsiteY7" fmla="*/ 12700 h 260456"/>
              <a:gd name="connsiteX8" fmla="*/ 155575 w 262860"/>
              <a:gd name="connsiteY8" fmla="*/ 15875 h 260456"/>
              <a:gd name="connsiteX9" fmla="*/ 146050 w 262860"/>
              <a:gd name="connsiteY9" fmla="*/ 19050 h 260456"/>
              <a:gd name="connsiteX10" fmla="*/ 123825 w 262860"/>
              <a:gd name="connsiteY10" fmla="*/ 25400 h 260456"/>
              <a:gd name="connsiteX11" fmla="*/ 114300 w 262860"/>
              <a:gd name="connsiteY11" fmla="*/ 31750 h 260456"/>
              <a:gd name="connsiteX12" fmla="*/ 104775 w 262860"/>
              <a:gd name="connsiteY12" fmla="*/ 69850 h 260456"/>
              <a:gd name="connsiteX13" fmla="*/ 101600 w 262860"/>
              <a:gd name="connsiteY13" fmla="*/ 79375 h 260456"/>
              <a:gd name="connsiteX14" fmla="*/ 82550 w 262860"/>
              <a:gd name="connsiteY14" fmla="*/ 85725 h 260456"/>
              <a:gd name="connsiteX15" fmla="*/ 73025 w 262860"/>
              <a:gd name="connsiteY15" fmla="*/ 88900 h 260456"/>
              <a:gd name="connsiteX16" fmla="*/ 53975 w 262860"/>
              <a:gd name="connsiteY16" fmla="*/ 98425 h 260456"/>
              <a:gd name="connsiteX17" fmla="*/ 22225 w 262860"/>
              <a:gd name="connsiteY17" fmla="*/ 104775 h 260456"/>
              <a:gd name="connsiteX18" fmla="*/ 12700 w 262860"/>
              <a:gd name="connsiteY18" fmla="*/ 107950 h 260456"/>
              <a:gd name="connsiteX19" fmla="*/ 3175 w 262860"/>
              <a:gd name="connsiteY19" fmla="*/ 114300 h 260456"/>
              <a:gd name="connsiteX20" fmla="*/ 0 w 262860"/>
              <a:gd name="connsiteY20" fmla="*/ 123825 h 260456"/>
              <a:gd name="connsiteX21" fmla="*/ 3175 w 262860"/>
              <a:gd name="connsiteY21" fmla="*/ 146050 h 260456"/>
              <a:gd name="connsiteX22" fmla="*/ 28575 w 262860"/>
              <a:gd name="connsiteY22" fmla="*/ 174625 h 260456"/>
              <a:gd name="connsiteX23" fmla="*/ 47625 w 262860"/>
              <a:gd name="connsiteY23" fmla="*/ 187325 h 260456"/>
              <a:gd name="connsiteX24" fmla="*/ 63500 w 262860"/>
              <a:gd name="connsiteY24" fmla="*/ 215900 h 260456"/>
              <a:gd name="connsiteX25" fmla="*/ 73025 w 262860"/>
              <a:gd name="connsiteY25" fmla="*/ 219075 h 260456"/>
              <a:gd name="connsiteX26" fmla="*/ 82550 w 262860"/>
              <a:gd name="connsiteY26" fmla="*/ 212725 h 260456"/>
              <a:gd name="connsiteX27" fmla="*/ 120650 w 262860"/>
              <a:gd name="connsiteY27" fmla="*/ 219075 h 260456"/>
              <a:gd name="connsiteX28" fmla="*/ 130175 w 262860"/>
              <a:gd name="connsiteY28" fmla="*/ 228600 h 260456"/>
              <a:gd name="connsiteX29" fmla="*/ 136525 w 262860"/>
              <a:gd name="connsiteY29" fmla="*/ 238125 h 260456"/>
              <a:gd name="connsiteX30" fmla="*/ 168275 w 262860"/>
              <a:gd name="connsiteY30" fmla="*/ 247650 h 260456"/>
              <a:gd name="connsiteX31" fmla="*/ 196850 w 262860"/>
              <a:gd name="connsiteY31" fmla="*/ 257175 h 260456"/>
              <a:gd name="connsiteX32" fmla="*/ 187325 w 262860"/>
              <a:gd name="connsiteY32" fmla="*/ 238125 h 260456"/>
              <a:gd name="connsiteX33" fmla="*/ 171450 w 262860"/>
              <a:gd name="connsiteY33" fmla="*/ 219075 h 260456"/>
              <a:gd name="connsiteX34" fmla="*/ 165100 w 262860"/>
              <a:gd name="connsiteY34" fmla="*/ 200025 h 260456"/>
              <a:gd name="connsiteX35" fmla="*/ 168275 w 262860"/>
              <a:gd name="connsiteY35" fmla="*/ 177800 h 260456"/>
              <a:gd name="connsiteX36" fmla="*/ 177800 w 262860"/>
              <a:gd name="connsiteY36" fmla="*/ 171450 h 260456"/>
              <a:gd name="connsiteX37" fmla="*/ 209550 w 262860"/>
              <a:gd name="connsiteY37" fmla="*/ 168275 h 260456"/>
              <a:gd name="connsiteX38" fmla="*/ 215900 w 262860"/>
              <a:gd name="connsiteY38" fmla="*/ 158750 h 260456"/>
              <a:gd name="connsiteX39" fmla="*/ 222250 w 262860"/>
              <a:gd name="connsiteY39" fmla="*/ 139700 h 260456"/>
              <a:gd name="connsiteX40" fmla="*/ 260350 w 262860"/>
              <a:gd name="connsiteY40" fmla="*/ 123825 h 26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62860" h="260456">
                <a:moveTo>
                  <a:pt x="260350" y="123825"/>
                </a:moveTo>
                <a:cubicBezTo>
                  <a:pt x="266171" y="118533"/>
                  <a:pt x="260488" y="112210"/>
                  <a:pt x="257175" y="107950"/>
                </a:cubicBezTo>
                <a:cubicBezTo>
                  <a:pt x="252490" y="101926"/>
                  <a:pt x="238125" y="95250"/>
                  <a:pt x="238125" y="95250"/>
                </a:cubicBezTo>
                <a:cubicBezTo>
                  <a:pt x="236008" y="88900"/>
                  <a:pt x="232381" y="82866"/>
                  <a:pt x="231775" y="76200"/>
                </a:cubicBezTo>
                <a:cubicBezTo>
                  <a:pt x="227994" y="34609"/>
                  <a:pt x="232297" y="52365"/>
                  <a:pt x="222250" y="22225"/>
                </a:cubicBezTo>
                <a:cubicBezTo>
                  <a:pt x="220158" y="15950"/>
                  <a:pt x="218320" y="7651"/>
                  <a:pt x="212725" y="3175"/>
                </a:cubicBezTo>
                <a:cubicBezTo>
                  <a:pt x="210112" y="1084"/>
                  <a:pt x="206375" y="1058"/>
                  <a:pt x="203200" y="0"/>
                </a:cubicBezTo>
                <a:lnTo>
                  <a:pt x="165100" y="12700"/>
                </a:lnTo>
                <a:lnTo>
                  <a:pt x="155575" y="15875"/>
                </a:lnTo>
                <a:cubicBezTo>
                  <a:pt x="152400" y="16933"/>
                  <a:pt x="149297" y="18238"/>
                  <a:pt x="146050" y="19050"/>
                </a:cubicBezTo>
                <a:cubicBezTo>
                  <a:pt x="141981" y="20067"/>
                  <a:pt x="128380" y="23123"/>
                  <a:pt x="123825" y="25400"/>
                </a:cubicBezTo>
                <a:cubicBezTo>
                  <a:pt x="120412" y="27107"/>
                  <a:pt x="117475" y="29633"/>
                  <a:pt x="114300" y="31750"/>
                </a:cubicBezTo>
                <a:cubicBezTo>
                  <a:pt x="101679" y="50681"/>
                  <a:pt x="110769" y="33886"/>
                  <a:pt x="104775" y="69850"/>
                </a:cubicBezTo>
                <a:cubicBezTo>
                  <a:pt x="104225" y="73151"/>
                  <a:pt x="104323" y="77430"/>
                  <a:pt x="101600" y="79375"/>
                </a:cubicBezTo>
                <a:cubicBezTo>
                  <a:pt x="96153" y="83266"/>
                  <a:pt x="88900" y="83608"/>
                  <a:pt x="82550" y="85725"/>
                </a:cubicBezTo>
                <a:cubicBezTo>
                  <a:pt x="79375" y="86783"/>
                  <a:pt x="75810" y="87044"/>
                  <a:pt x="73025" y="88900"/>
                </a:cubicBezTo>
                <a:cubicBezTo>
                  <a:pt x="64242" y="94755"/>
                  <a:pt x="64027" y="96105"/>
                  <a:pt x="53975" y="98425"/>
                </a:cubicBezTo>
                <a:cubicBezTo>
                  <a:pt x="43458" y="100852"/>
                  <a:pt x="32464" y="101362"/>
                  <a:pt x="22225" y="104775"/>
                </a:cubicBezTo>
                <a:cubicBezTo>
                  <a:pt x="19050" y="105833"/>
                  <a:pt x="15693" y="106453"/>
                  <a:pt x="12700" y="107950"/>
                </a:cubicBezTo>
                <a:cubicBezTo>
                  <a:pt x="9287" y="109657"/>
                  <a:pt x="6350" y="112183"/>
                  <a:pt x="3175" y="114300"/>
                </a:cubicBezTo>
                <a:cubicBezTo>
                  <a:pt x="2117" y="117475"/>
                  <a:pt x="0" y="120478"/>
                  <a:pt x="0" y="123825"/>
                </a:cubicBezTo>
                <a:cubicBezTo>
                  <a:pt x="0" y="131309"/>
                  <a:pt x="1025" y="138882"/>
                  <a:pt x="3175" y="146050"/>
                </a:cubicBezTo>
                <a:cubicBezTo>
                  <a:pt x="5603" y="154144"/>
                  <a:pt x="27780" y="173830"/>
                  <a:pt x="28575" y="174625"/>
                </a:cubicBezTo>
                <a:cubicBezTo>
                  <a:pt x="40467" y="186517"/>
                  <a:pt x="33840" y="182730"/>
                  <a:pt x="47625" y="187325"/>
                </a:cubicBezTo>
                <a:cubicBezTo>
                  <a:pt x="52359" y="201526"/>
                  <a:pt x="51279" y="207753"/>
                  <a:pt x="63500" y="215900"/>
                </a:cubicBezTo>
                <a:cubicBezTo>
                  <a:pt x="66285" y="217756"/>
                  <a:pt x="69850" y="218017"/>
                  <a:pt x="73025" y="219075"/>
                </a:cubicBezTo>
                <a:cubicBezTo>
                  <a:pt x="76200" y="216958"/>
                  <a:pt x="78747" y="213042"/>
                  <a:pt x="82550" y="212725"/>
                </a:cubicBezTo>
                <a:cubicBezTo>
                  <a:pt x="99564" y="211307"/>
                  <a:pt x="107232" y="214602"/>
                  <a:pt x="120650" y="219075"/>
                </a:cubicBezTo>
                <a:cubicBezTo>
                  <a:pt x="123825" y="222250"/>
                  <a:pt x="127300" y="225151"/>
                  <a:pt x="130175" y="228600"/>
                </a:cubicBezTo>
                <a:cubicBezTo>
                  <a:pt x="132618" y="231531"/>
                  <a:pt x="133289" y="236103"/>
                  <a:pt x="136525" y="238125"/>
                </a:cubicBezTo>
                <a:cubicBezTo>
                  <a:pt x="141678" y="241346"/>
                  <a:pt x="160840" y="245791"/>
                  <a:pt x="168275" y="247650"/>
                </a:cubicBezTo>
                <a:cubicBezTo>
                  <a:pt x="190110" y="262206"/>
                  <a:pt x="180085" y="262763"/>
                  <a:pt x="196850" y="257175"/>
                </a:cubicBezTo>
                <a:cubicBezTo>
                  <a:pt x="193668" y="247629"/>
                  <a:pt x="194164" y="246331"/>
                  <a:pt x="187325" y="238125"/>
                </a:cubicBezTo>
                <a:cubicBezTo>
                  <a:pt x="180204" y="229580"/>
                  <a:pt x="175955" y="229210"/>
                  <a:pt x="171450" y="219075"/>
                </a:cubicBezTo>
                <a:cubicBezTo>
                  <a:pt x="168732" y="212958"/>
                  <a:pt x="165100" y="200025"/>
                  <a:pt x="165100" y="200025"/>
                </a:cubicBezTo>
                <a:cubicBezTo>
                  <a:pt x="166158" y="192617"/>
                  <a:pt x="165236" y="184639"/>
                  <a:pt x="168275" y="177800"/>
                </a:cubicBezTo>
                <a:cubicBezTo>
                  <a:pt x="169825" y="174313"/>
                  <a:pt x="174082" y="172308"/>
                  <a:pt x="177800" y="171450"/>
                </a:cubicBezTo>
                <a:cubicBezTo>
                  <a:pt x="188164" y="169058"/>
                  <a:pt x="198967" y="169333"/>
                  <a:pt x="209550" y="168275"/>
                </a:cubicBezTo>
                <a:cubicBezTo>
                  <a:pt x="211667" y="165100"/>
                  <a:pt x="214350" y="162237"/>
                  <a:pt x="215900" y="158750"/>
                </a:cubicBezTo>
                <a:cubicBezTo>
                  <a:pt x="218618" y="152633"/>
                  <a:pt x="217517" y="144433"/>
                  <a:pt x="222250" y="139700"/>
                </a:cubicBezTo>
                <a:cubicBezTo>
                  <a:pt x="232523" y="129427"/>
                  <a:pt x="254529" y="129117"/>
                  <a:pt x="260350" y="1238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4" name="Freeform 23">
            <a:hlinkClick r:id="rId8" action="ppaction://hlinksldjump"/>
            <a:extLst>
              <a:ext uri="{FF2B5EF4-FFF2-40B4-BE49-F238E27FC236}">
                <a16:creationId xmlns:a16="http://schemas.microsoft.com/office/drawing/2014/main" id="{B6CBBEDE-15E1-EB40-8AE8-1CE70594D20B}"/>
              </a:ext>
            </a:extLst>
          </p:cNvPr>
          <p:cNvSpPr/>
          <p:nvPr/>
        </p:nvSpPr>
        <p:spPr>
          <a:xfrm>
            <a:off x="1289050" y="6191142"/>
            <a:ext cx="115587" cy="120650"/>
          </a:xfrm>
          <a:custGeom>
            <a:avLst/>
            <a:gdLst>
              <a:gd name="connsiteX0" fmla="*/ 114300 w 115587"/>
              <a:gd name="connsiteY0" fmla="*/ 63500 h 120650"/>
              <a:gd name="connsiteX1" fmla="*/ 104775 w 115587"/>
              <a:gd name="connsiteY1" fmla="*/ 57150 h 120650"/>
              <a:gd name="connsiteX2" fmla="*/ 92075 w 115587"/>
              <a:gd name="connsiteY2" fmla="*/ 28575 h 120650"/>
              <a:gd name="connsiteX3" fmla="*/ 88900 w 115587"/>
              <a:gd name="connsiteY3" fmla="*/ 19050 h 120650"/>
              <a:gd name="connsiteX4" fmla="*/ 85725 w 115587"/>
              <a:gd name="connsiteY4" fmla="*/ 9525 h 120650"/>
              <a:gd name="connsiteX5" fmla="*/ 76200 w 115587"/>
              <a:gd name="connsiteY5" fmla="*/ 6350 h 120650"/>
              <a:gd name="connsiteX6" fmla="*/ 50800 w 115587"/>
              <a:gd name="connsiteY6" fmla="*/ 0 h 120650"/>
              <a:gd name="connsiteX7" fmla="*/ 41275 w 115587"/>
              <a:gd name="connsiteY7" fmla="*/ 3175 h 120650"/>
              <a:gd name="connsiteX8" fmla="*/ 38100 w 115587"/>
              <a:gd name="connsiteY8" fmla="*/ 12700 h 120650"/>
              <a:gd name="connsiteX9" fmla="*/ 31750 w 115587"/>
              <a:gd name="connsiteY9" fmla="*/ 22225 h 120650"/>
              <a:gd name="connsiteX10" fmla="*/ 12700 w 115587"/>
              <a:gd name="connsiteY10" fmla="*/ 34925 h 120650"/>
              <a:gd name="connsiteX11" fmla="*/ 3175 w 115587"/>
              <a:gd name="connsiteY11" fmla="*/ 41275 h 120650"/>
              <a:gd name="connsiteX12" fmla="*/ 0 w 115587"/>
              <a:gd name="connsiteY12" fmla="*/ 50800 h 120650"/>
              <a:gd name="connsiteX13" fmla="*/ 3175 w 115587"/>
              <a:gd name="connsiteY13" fmla="*/ 73025 h 120650"/>
              <a:gd name="connsiteX14" fmla="*/ 15875 w 115587"/>
              <a:gd name="connsiteY14" fmla="*/ 92075 h 120650"/>
              <a:gd name="connsiteX15" fmla="*/ 22225 w 115587"/>
              <a:gd name="connsiteY15" fmla="*/ 101600 h 120650"/>
              <a:gd name="connsiteX16" fmla="*/ 28575 w 115587"/>
              <a:gd name="connsiteY16" fmla="*/ 111125 h 120650"/>
              <a:gd name="connsiteX17" fmla="*/ 31750 w 115587"/>
              <a:gd name="connsiteY17" fmla="*/ 120650 h 120650"/>
              <a:gd name="connsiteX18" fmla="*/ 34925 w 115587"/>
              <a:gd name="connsiteY18" fmla="*/ 111125 h 120650"/>
              <a:gd name="connsiteX19" fmla="*/ 44450 w 115587"/>
              <a:gd name="connsiteY19" fmla="*/ 104775 h 120650"/>
              <a:gd name="connsiteX20" fmla="*/ 107950 w 115587"/>
              <a:gd name="connsiteY20" fmla="*/ 98425 h 120650"/>
              <a:gd name="connsiteX21" fmla="*/ 114300 w 115587"/>
              <a:gd name="connsiteY21" fmla="*/ 63500 h 12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5587" h="120650">
                <a:moveTo>
                  <a:pt x="114300" y="63500"/>
                </a:moveTo>
                <a:cubicBezTo>
                  <a:pt x="113771" y="56621"/>
                  <a:pt x="107473" y="59848"/>
                  <a:pt x="104775" y="57150"/>
                </a:cubicBezTo>
                <a:cubicBezTo>
                  <a:pt x="97228" y="49603"/>
                  <a:pt x="95219" y="38006"/>
                  <a:pt x="92075" y="28575"/>
                </a:cubicBezTo>
                <a:lnTo>
                  <a:pt x="88900" y="19050"/>
                </a:lnTo>
                <a:cubicBezTo>
                  <a:pt x="87842" y="15875"/>
                  <a:pt x="88900" y="10583"/>
                  <a:pt x="85725" y="9525"/>
                </a:cubicBezTo>
                <a:cubicBezTo>
                  <a:pt x="82550" y="8467"/>
                  <a:pt x="79429" y="7231"/>
                  <a:pt x="76200" y="6350"/>
                </a:cubicBezTo>
                <a:cubicBezTo>
                  <a:pt x="67780" y="4054"/>
                  <a:pt x="50800" y="0"/>
                  <a:pt x="50800" y="0"/>
                </a:cubicBezTo>
                <a:cubicBezTo>
                  <a:pt x="47625" y="1058"/>
                  <a:pt x="43642" y="808"/>
                  <a:pt x="41275" y="3175"/>
                </a:cubicBezTo>
                <a:cubicBezTo>
                  <a:pt x="38908" y="5542"/>
                  <a:pt x="39597" y="9707"/>
                  <a:pt x="38100" y="12700"/>
                </a:cubicBezTo>
                <a:cubicBezTo>
                  <a:pt x="36393" y="16113"/>
                  <a:pt x="34622" y="19712"/>
                  <a:pt x="31750" y="22225"/>
                </a:cubicBezTo>
                <a:cubicBezTo>
                  <a:pt x="26007" y="27251"/>
                  <a:pt x="19050" y="30692"/>
                  <a:pt x="12700" y="34925"/>
                </a:cubicBezTo>
                <a:lnTo>
                  <a:pt x="3175" y="41275"/>
                </a:lnTo>
                <a:cubicBezTo>
                  <a:pt x="2117" y="44450"/>
                  <a:pt x="0" y="47453"/>
                  <a:pt x="0" y="50800"/>
                </a:cubicBezTo>
                <a:cubicBezTo>
                  <a:pt x="0" y="58284"/>
                  <a:pt x="489" y="66040"/>
                  <a:pt x="3175" y="73025"/>
                </a:cubicBezTo>
                <a:cubicBezTo>
                  <a:pt x="5915" y="80148"/>
                  <a:pt x="11642" y="85725"/>
                  <a:pt x="15875" y="92075"/>
                </a:cubicBezTo>
                <a:lnTo>
                  <a:pt x="22225" y="101600"/>
                </a:lnTo>
                <a:cubicBezTo>
                  <a:pt x="24342" y="104775"/>
                  <a:pt x="27368" y="107505"/>
                  <a:pt x="28575" y="111125"/>
                </a:cubicBezTo>
                <a:lnTo>
                  <a:pt x="31750" y="120650"/>
                </a:lnTo>
                <a:cubicBezTo>
                  <a:pt x="32808" y="117475"/>
                  <a:pt x="32834" y="113738"/>
                  <a:pt x="34925" y="111125"/>
                </a:cubicBezTo>
                <a:cubicBezTo>
                  <a:pt x="37309" y="108145"/>
                  <a:pt x="41037" y="106482"/>
                  <a:pt x="44450" y="104775"/>
                </a:cubicBezTo>
                <a:cubicBezTo>
                  <a:pt x="61015" y="96492"/>
                  <a:pt x="104796" y="98611"/>
                  <a:pt x="107950" y="98425"/>
                </a:cubicBezTo>
                <a:cubicBezTo>
                  <a:pt x="119236" y="90901"/>
                  <a:pt x="114829" y="70379"/>
                  <a:pt x="114300" y="63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5" name="Freeform 24">
            <a:hlinkClick r:id="rId4" action="ppaction://hlinksldjump"/>
            <a:extLst>
              <a:ext uri="{FF2B5EF4-FFF2-40B4-BE49-F238E27FC236}">
                <a16:creationId xmlns:a16="http://schemas.microsoft.com/office/drawing/2014/main" id="{0DCD8A34-BC30-9D4D-869A-D619B8C87D81}"/>
              </a:ext>
            </a:extLst>
          </p:cNvPr>
          <p:cNvSpPr/>
          <p:nvPr/>
        </p:nvSpPr>
        <p:spPr>
          <a:xfrm>
            <a:off x="1336675" y="6299092"/>
            <a:ext cx="95449" cy="66901"/>
          </a:xfrm>
          <a:custGeom>
            <a:avLst/>
            <a:gdLst>
              <a:gd name="connsiteX0" fmla="*/ 6350 w 95449"/>
              <a:gd name="connsiteY0" fmla="*/ 66675 h 66901"/>
              <a:gd name="connsiteX1" fmla="*/ 22225 w 95449"/>
              <a:gd name="connsiteY1" fmla="*/ 63500 h 66901"/>
              <a:gd name="connsiteX2" fmla="*/ 31750 w 95449"/>
              <a:gd name="connsiteY2" fmla="*/ 60325 h 66901"/>
              <a:gd name="connsiteX3" fmla="*/ 60325 w 95449"/>
              <a:gd name="connsiteY3" fmla="*/ 57150 h 66901"/>
              <a:gd name="connsiteX4" fmla="*/ 82550 w 95449"/>
              <a:gd name="connsiteY4" fmla="*/ 50800 h 66901"/>
              <a:gd name="connsiteX5" fmla="*/ 92075 w 95449"/>
              <a:gd name="connsiteY5" fmla="*/ 41275 h 66901"/>
              <a:gd name="connsiteX6" fmla="*/ 88900 w 95449"/>
              <a:gd name="connsiteY6" fmla="*/ 22225 h 66901"/>
              <a:gd name="connsiteX7" fmla="*/ 85725 w 95449"/>
              <a:gd name="connsiteY7" fmla="*/ 0 h 66901"/>
              <a:gd name="connsiteX8" fmla="*/ 76200 w 95449"/>
              <a:gd name="connsiteY8" fmla="*/ 9525 h 66901"/>
              <a:gd name="connsiteX9" fmla="*/ 66675 w 95449"/>
              <a:gd name="connsiteY9" fmla="*/ 12700 h 66901"/>
              <a:gd name="connsiteX10" fmla="*/ 38100 w 95449"/>
              <a:gd name="connsiteY10" fmla="*/ 6350 h 66901"/>
              <a:gd name="connsiteX11" fmla="*/ 12700 w 95449"/>
              <a:gd name="connsiteY11" fmla="*/ 9525 h 66901"/>
              <a:gd name="connsiteX12" fmla="*/ 6350 w 95449"/>
              <a:gd name="connsiteY12" fmla="*/ 19050 h 66901"/>
              <a:gd name="connsiteX13" fmla="*/ 3175 w 95449"/>
              <a:gd name="connsiteY13" fmla="*/ 38100 h 66901"/>
              <a:gd name="connsiteX14" fmla="*/ 0 w 95449"/>
              <a:gd name="connsiteY14" fmla="*/ 47625 h 66901"/>
              <a:gd name="connsiteX15" fmla="*/ 3175 w 95449"/>
              <a:gd name="connsiteY15" fmla="*/ 57150 h 66901"/>
              <a:gd name="connsiteX16" fmla="*/ 6350 w 95449"/>
              <a:gd name="connsiteY16" fmla="*/ 66675 h 6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5449" h="66901">
                <a:moveTo>
                  <a:pt x="6350" y="66675"/>
                </a:moveTo>
                <a:cubicBezTo>
                  <a:pt x="9525" y="67733"/>
                  <a:pt x="16990" y="64809"/>
                  <a:pt x="22225" y="63500"/>
                </a:cubicBezTo>
                <a:cubicBezTo>
                  <a:pt x="25472" y="62688"/>
                  <a:pt x="28449" y="60875"/>
                  <a:pt x="31750" y="60325"/>
                </a:cubicBezTo>
                <a:cubicBezTo>
                  <a:pt x="41203" y="58749"/>
                  <a:pt x="50800" y="58208"/>
                  <a:pt x="60325" y="57150"/>
                </a:cubicBezTo>
                <a:cubicBezTo>
                  <a:pt x="62019" y="56727"/>
                  <a:pt x="79817" y="52622"/>
                  <a:pt x="82550" y="50800"/>
                </a:cubicBezTo>
                <a:cubicBezTo>
                  <a:pt x="86286" y="48309"/>
                  <a:pt x="88900" y="44450"/>
                  <a:pt x="92075" y="41275"/>
                </a:cubicBezTo>
                <a:cubicBezTo>
                  <a:pt x="98540" y="21879"/>
                  <a:pt x="94731" y="41661"/>
                  <a:pt x="88900" y="22225"/>
                </a:cubicBezTo>
                <a:cubicBezTo>
                  <a:pt x="86750" y="15057"/>
                  <a:pt x="86783" y="7408"/>
                  <a:pt x="85725" y="0"/>
                </a:cubicBezTo>
                <a:cubicBezTo>
                  <a:pt x="82550" y="3175"/>
                  <a:pt x="79936" y="7034"/>
                  <a:pt x="76200" y="9525"/>
                </a:cubicBezTo>
                <a:cubicBezTo>
                  <a:pt x="73415" y="11381"/>
                  <a:pt x="70022" y="12700"/>
                  <a:pt x="66675" y="12700"/>
                </a:cubicBezTo>
                <a:cubicBezTo>
                  <a:pt x="55499" y="12700"/>
                  <a:pt x="47922" y="9624"/>
                  <a:pt x="38100" y="6350"/>
                </a:cubicBezTo>
                <a:cubicBezTo>
                  <a:pt x="29633" y="7408"/>
                  <a:pt x="20622" y="6356"/>
                  <a:pt x="12700" y="9525"/>
                </a:cubicBezTo>
                <a:cubicBezTo>
                  <a:pt x="9157" y="10942"/>
                  <a:pt x="7557" y="15430"/>
                  <a:pt x="6350" y="19050"/>
                </a:cubicBezTo>
                <a:cubicBezTo>
                  <a:pt x="4314" y="25157"/>
                  <a:pt x="4572" y="31816"/>
                  <a:pt x="3175" y="38100"/>
                </a:cubicBezTo>
                <a:cubicBezTo>
                  <a:pt x="2449" y="41367"/>
                  <a:pt x="1058" y="44450"/>
                  <a:pt x="0" y="47625"/>
                </a:cubicBezTo>
                <a:cubicBezTo>
                  <a:pt x="1058" y="50800"/>
                  <a:pt x="808" y="54783"/>
                  <a:pt x="3175" y="57150"/>
                </a:cubicBezTo>
                <a:cubicBezTo>
                  <a:pt x="7019" y="60994"/>
                  <a:pt x="3175" y="65617"/>
                  <a:pt x="6350" y="666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6" name="Freeform 25">
            <a:hlinkClick r:id="rId9" action="ppaction://hlinksldjump"/>
            <a:extLst>
              <a:ext uri="{FF2B5EF4-FFF2-40B4-BE49-F238E27FC236}">
                <a16:creationId xmlns:a16="http://schemas.microsoft.com/office/drawing/2014/main" id="{024AC823-CC61-3C46-9865-314733FDCE25}"/>
              </a:ext>
            </a:extLst>
          </p:cNvPr>
          <p:cNvSpPr/>
          <p:nvPr/>
        </p:nvSpPr>
        <p:spPr>
          <a:xfrm>
            <a:off x="1069888" y="6308617"/>
            <a:ext cx="271564" cy="196850"/>
          </a:xfrm>
          <a:custGeom>
            <a:avLst/>
            <a:gdLst>
              <a:gd name="connsiteX0" fmla="*/ 269962 w 271564"/>
              <a:gd name="connsiteY0" fmla="*/ 136525 h 196850"/>
              <a:gd name="connsiteX1" fmla="*/ 266787 w 271564"/>
              <a:gd name="connsiteY1" fmla="*/ 120650 h 196850"/>
              <a:gd name="connsiteX2" fmla="*/ 263612 w 271564"/>
              <a:gd name="connsiteY2" fmla="*/ 111125 h 196850"/>
              <a:gd name="connsiteX3" fmla="*/ 269962 w 271564"/>
              <a:gd name="connsiteY3" fmla="*/ 85725 h 196850"/>
              <a:gd name="connsiteX4" fmla="*/ 260437 w 271564"/>
              <a:gd name="connsiteY4" fmla="*/ 66675 h 196850"/>
              <a:gd name="connsiteX5" fmla="*/ 244562 w 271564"/>
              <a:gd name="connsiteY5" fmla="*/ 47625 h 196850"/>
              <a:gd name="connsiteX6" fmla="*/ 241387 w 271564"/>
              <a:gd name="connsiteY6" fmla="*/ 38100 h 196850"/>
              <a:gd name="connsiteX7" fmla="*/ 238212 w 271564"/>
              <a:gd name="connsiteY7" fmla="*/ 19050 h 196850"/>
              <a:gd name="connsiteX8" fmla="*/ 200112 w 271564"/>
              <a:gd name="connsiteY8" fmla="*/ 15875 h 196850"/>
              <a:gd name="connsiteX9" fmla="*/ 168362 w 271564"/>
              <a:gd name="connsiteY9" fmla="*/ 9525 h 196850"/>
              <a:gd name="connsiteX10" fmla="*/ 149312 w 271564"/>
              <a:gd name="connsiteY10" fmla="*/ 3175 h 196850"/>
              <a:gd name="connsiteX11" fmla="*/ 139787 w 271564"/>
              <a:gd name="connsiteY11" fmla="*/ 0 h 196850"/>
              <a:gd name="connsiteX12" fmla="*/ 111212 w 271564"/>
              <a:gd name="connsiteY12" fmla="*/ 9525 h 196850"/>
              <a:gd name="connsiteX13" fmla="*/ 101687 w 271564"/>
              <a:gd name="connsiteY13" fmla="*/ 12700 h 196850"/>
              <a:gd name="connsiteX14" fmla="*/ 95337 w 271564"/>
              <a:gd name="connsiteY14" fmla="*/ 22225 h 196850"/>
              <a:gd name="connsiteX15" fmla="*/ 85812 w 271564"/>
              <a:gd name="connsiteY15" fmla="*/ 53975 h 196850"/>
              <a:gd name="connsiteX16" fmla="*/ 66762 w 271564"/>
              <a:gd name="connsiteY16" fmla="*/ 63500 h 196850"/>
              <a:gd name="connsiteX17" fmla="*/ 57237 w 271564"/>
              <a:gd name="connsiteY17" fmla="*/ 69850 h 196850"/>
              <a:gd name="connsiteX18" fmla="*/ 44537 w 271564"/>
              <a:gd name="connsiteY18" fmla="*/ 76200 h 196850"/>
              <a:gd name="connsiteX19" fmla="*/ 25487 w 271564"/>
              <a:gd name="connsiteY19" fmla="*/ 88900 h 196850"/>
              <a:gd name="connsiteX20" fmla="*/ 15962 w 271564"/>
              <a:gd name="connsiteY20" fmla="*/ 95250 h 196850"/>
              <a:gd name="connsiteX21" fmla="*/ 6437 w 271564"/>
              <a:gd name="connsiteY21" fmla="*/ 104775 h 196850"/>
              <a:gd name="connsiteX22" fmla="*/ 3262 w 271564"/>
              <a:gd name="connsiteY22" fmla="*/ 136525 h 196850"/>
              <a:gd name="connsiteX23" fmla="*/ 12787 w 271564"/>
              <a:gd name="connsiteY23" fmla="*/ 146050 h 196850"/>
              <a:gd name="connsiteX24" fmla="*/ 41362 w 271564"/>
              <a:gd name="connsiteY24" fmla="*/ 155575 h 196850"/>
              <a:gd name="connsiteX25" fmla="*/ 50887 w 271564"/>
              <a:gd name="connsiteY25" fmla="*/ 158750 h 196850"/>
              <a:gd name="connsiteX26" fmla="*/ 60412 w 271564"/>
              <a:gd name="connsiteY26" fmla="*/ 161925 h 196850"/>
              <a:gd name="connsiteX27" fmla="*/ 69937 w 271564"/>
              <a:gd name="connsiteY27" fmla="*/ 180975 h 196850"/>
              <a:gd name="connsiteX28" fmla="*/ 79462 w 271564"/>
              <a:gd name="connsiteY28" fmla="*/ 184150 h 196850"/>
              <a:gd name="connsiteX29" fmla="*/ 88987 w 271564"/>
              <a:gd name="connsiteY29" fmla="*/ 190500 h 196850"/>
              <a:gd name="connsiteX30" fmla="*/ 108037 w 271564"/>
              <a:gd name="connsiteY30" fmla="*/ 196850 h 196850"/>
              <a:gd name="connsiteX31" fmla="*/ 130262 w 271564"/>
              <a:gd name="connsiteY31" fmla="*/ 193675 h 196850"/>
              <a:gd name="connsiteX32" fmla="*/ 231862 w 271564"/>
              <a:gd name="connsiteY32" fmla="*/ 184150 h 196850"/>
              <a:gd name="connsiteX33" fmla="*/ 235037 w 271564"/>
              <a:gd name="connsiteY33" fmla="*/ 174625 h 196850"/>
              <a:gd name="connsiteX34" fmla="*/ 250912 w 271564"/>
              <a:gd name="connsiteY34" fmla="*/ 158750 h 196850"/>
              <a:gd name="connsiteX35" fmla="*/ 269962 w 271564"/>
              <a:gd name="connsiteY35" fmla="*/ 152400 h 196850"/>
              <a:gd name="connsiteX36" fmla="*/ 269962 w 271564"/>
              <a:gd name="connsiteY36" fmla="*/ 136525 h 19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71564" h="196850">
                <a:moveTo>
                  <a:pt x="269962" y="136525"/>
                </a:moveTo>
                <a:cubicBezTo>
                  <a:pt x="269433" y="131233"/>
                  <a:pt x="268096" y="125885"/>
                  <a:pt x="266787" y="120650"/>
                </a:cubicBezTo>
                <a:cubicBezTo>
                  <a:pt x="265975" y="117403"/>
                  <a:pt x="263612" y="114472"/>
                  <a:pt x="263612" y="111125"/>
                </a:cubicBezTo>
                <a:cubicBezTo>
                  <a:pt x="263612" y="103462"/>
                  <a:pt x="267457" y="93241"/>
                  <a:pt x="269962" y="85725"/>
                </a:cubicBezTo>
                <a:cubicBezTo>
                  <a:pt x="266780" y="76179"/>
                  <a:pt x="267276" y="74881"/>
                  <a:pt x="260437" y="66675"/>
                </a:cubicBezTo>
                <a:cubicBezTo>
                  <a:pt x="251660" y="56142"/>
                  <a:pt x="250474" y="59449"/>
                  <a:pt x="244562" y="47625"/>
                </a:cubicBezTo>
                <a:cubicBezTo>
                  <a:pt x="243065" y="44632"/>
                  <a:pt x="242113" y="41367"/>
                  <a:pt x="241387" y="38100"/>
                </a:cubicBezTo>
                <a:cubicBezTo>
                  <a:pt x="239990" y="31816"/>
                  <a:pt x="243880" y="22102"/>
                  <a:pt x="238212" y="19050"/>
                </a:cubicBezTo>
                <a:cubicBezTo>
                  <a:pt x="226991" y="13008"/>
                  <a:pt x="212812" y="16933"/>
                  <a:pt x="200112" y="15875"/>
                </a:cubicBezTo>
                <a:cubicBezTo>
                  <a:pt x="189529" y="13758"/>
                  <a:pt x="178601" y="12938"/>
                  <a:pt x="168362" y="9525"/>
                </a:cubicBezTo>
                <a:lnTo>
                  <a:pt x="149312" y="3175"/>
                </a:lnTo>
                <a:lnTo>
                  <a:pt x="139787" y="0"/>
                </a:lnTo>
                <a:lnTo>
                  <a:pt x="111212" y="9525"/>
                </a:lnTo>
                <a:lnTo>
                  <a:pt x="101687" y="12700"/>
                </a:lnTo>
                <a:cubicBezTo>
                  <a:pt x="99570" y="15875"/>
                  <a:pt x="96433" y="18570"/>
                  <a:pt x="95337" y="22225"/>
                </a:cubicBezTo>
                <a:cubicBezTo>
                  <a:pt x="90198" y="39355"/>
                  <a:pt x="97039" y="42748"/>
                  <a:pt x="85812" y="53975"/>
                </a:cubicBezTo>
                <a:cubicBezTo>
                  <a:pt x="76713" y="63074"/>
                  <a:pt x="77091" y="58335"/>
                  <a:pt x="66762" y="63500"/>
                </a:cubicBezTo>
                <a:cubicBezTo>
                  <a:pt x="63349" y="65207"/>
                  <a:pt x="60550" y="67957"/>
                  <a:pt x="57237" y="69850"/>
                </a:cubicBezTo>
                <a:cubicBezTo>
                  <a:pt x="53128" y="72198"/>
                  <a:pt x="48596" y="73765"/>
                  <a:pt x="44537" y="76200"/>
                </a:cubicBezTo>
                <a:cubicBezTo>
                  <a:pt x="37993" y="80127"/>
                  <a:pt x="31837" y="84667"/>
                  <a:pt x="25487" y="88900"/>
                </a:cubicBezTo>
                <a:cubicBezTo>
                  <a:pt x="22312" y="91017"/>
                  <a:pt x="18660" y="92552"/>
                  <a:pt x="15962" y="95250"/>
                </a:cubicBezTo>
                <a:lnTo>
                  <a:pt x="6437" y="104775"/>
                </a:lnTo>
                <a:cubicBezTo>
                  <a:pt x="2194" y="117505"/>
                  <a:pt x="-3809" y="124150"/>
                  <a:pt x="3262" y="136525"/>
                </a:cubicBezTo>
                <a:cubicBezTo>
                  <a:pt x="5490" y="140424"/>
                  <a:pt x="8862" y="143869"/>
                  <a:pt x="12787" y="146050"/>
                </a:cubicBezTo>
                <a:lnTo>
                  <a:pt x="41362" y="155575"/>
                </a:lnTo>
                <a:lnTo>
                  <a:pt x="50887" y="158750"/>
                </a:lnTo>
                <a:lnTo>
                  <a:pt x="60412" y="161925"/>
                </a:lnTo>
                <a:cubicBezTo>
                  <a:pt x="62504" y="168200"/>
                  <a:pt x="64342" y="176499"/>
                  <a:pt x="69937" y="180975"/>
                </a:cubicBezTo>
                <a:cubicBezTo>
                  <a:pt x="72550" y="183066"/>
                  <a:pt x="76469" y="182653"/>
                  <a:pt x="79462" y="184150"/>
                </a:cubicBezTo>
                <a:cubicBezTo>
                  <a:pt x="82875" y="185857"/>
                  <a:pt x="85500" y="188950"/>
                  <a:pt x="88987" y="190500"/>
                </a:cubicBezTo>
                <a:cubicBezTo>
                  <a:pt x="95104" y="193218"/>
                  <a:pt x="108037" y="196850"/>
                  <a:pt x="108037" y="196850"/>
                </a:cubicBezTo>
                <a:cubicBezTo>
                  <a:pt x="115445" y="195792"/>
                  <a:pt x="122790" y="194090"/>
                  <a:pt x="130262" y="193675"/>
                </a:cubicBezTo>
                <a:cubicBezTo>
                  <a:pt x="229457" y="188164"/>
                  <a:pt x="196374" y="207809"/>
                  <a:pt x="231862" y="184150"/>
                </a:cubicBezTo>
                <a:cubicBezTo>
                  <a:pt x="232920" y="180975"/>
                  <a:pt x="233540" y="177618"/>
                  <a:pt x="235037" y="174625"/>
                </a:cubicBezTo>
                <a:cubicBezTo>
                  <a:pt x="238968" y="166763"/>
                  <a:pt x="242748" y="162379"/>
                  <a:pt x="250912" y="158750"/>
                </a:cubicBezTo>
                <a:cubicBezTo>
                  <a:pt x="257029" y="156032"/>
                  <a:pt x="269962" y="152400"/>
                  <a:pt x="269962" y="152400"/>
                </a:cubicBezTo>
                <a:cubicBezTo>
                  <a:pt x="273287" y="129127"/>
                  <a:pt x="270491" y="141817"/>
                  <a:pt x="269962" y="1365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7" name="Freeform 26">
            <a:hlinkClick r:id="rId6" action="ppaction://hlinksldjump"/>
            <a:extLst>
              <a:ext uri="{FF2B5EF4-FFF2-40B4-BE49-F238E27FC236}">
                <a16:creationId xmlns:a16="http://schemas.microsoft.com/office/drawing/2014/main" id="{10AFF8F2-38AB-274B-A611-124608680805}"/>
              </a:ext>
            </a:extLst>
          </p:cNvPr>
          <p:cNvSpPr/>
          <p:nvPr/>
        </p:nvSpPr>
        <p:spPr>
          <a:xfrm>
            <a:off x="1326874" y="6435617"/>
            <a:ext cx="257995" cy="190535"/>
          </a:xfrm>
          <a:custGeom>
            <a:avLst/>
            <a:gdLst>
              <a:gd name="connsiteX0" fmla="*/ 60601 w 257995"/>
              <a:gd name="connsiteY0" fmla="*/ 190500 h 190535"/>
              <a:gd name="connsiteX1" fmla="*/ 35201 w 257995"/>
              <a:gd name="connsiteY1" fmla="*/ 171450 h 190535"/>
              <a:gd name="connsiteX2" fmla="*/ 12976 w 257995"/>
              <a:gd name="connsiteY2" fmla="*/ 165100 h 190535"/>
              <a:gd name="connsiteX3" fmla="*/ 3451 w 257995"/>
              <a:gd name="connsiteY3" fmla="*/ 158750 h 190535"/>
              <a:gd name="connsiteX4" fmla="*/ 3451 w 257995"/>
              <a:gd name="connsiteY4" fmla="*/ 120650 h 190535"/>
              <a:gd name="connsiteX5" fmla="*/ 9801 w 257995"/>
              <a:gd name="connsiteY5" fmla="*/ 111125 h 190535"/>
              <a:gd name="connsiteX6" fmla="*/ 28851 w 257995"/>
              <a:gd name="connsiteY6" fmla="*/ 104775 h 190535"/>
              <a:gd name="connsiteX7" fmla="*/ 38376 w 257995"/>
              <a:gd name="connsiteY7" fmla="*/ 98425 h 190535"/>
              <a:gd name="connsiteX8" fmla="*/ 47901 w 257995"/>
              <a:gd name="connsiteY8" fmla="*/ 88900 h 190535"/>
              <a:gd name="connsiteX9" fmla="*/ 57426 w 257995"/>
              <a:gd name="connsiteY9" fmla="*/ 85725 h 190535"/>
              <a:gd name="connsiteX10" fmla="*/ 60601 w 257995"/>
              <a:gd name="connsiteY10" fmla="*/ 76200 h 190535"/>
              <a:gd name="connsiteX11" fmla="*/ 120926 w 257995"/>
              <a:gd name="connsiteY11" fmla="*/ 66675 h 190535"/>
              <a:gd name="connsiteX12" fmla="*/ 143151 w 257995"/>
              <a:gd name="connsiteY12" fmla="*/ 60325 h 190535"/>
              <a:gd name="connsiteX13" fmla="*/ 155851 w 257995"/>
              <a:gd name="connsiteY13" fmla="*/ 41275 h 190535"/>
              <a:gd name="connsiteX14" fmla="*/ 162201 w 257995"/>
              <a:gd name="connsiteY14" fmla="*/ 31750 h 190535"/>
              <a:gd name="connsiteX15" fmla="*/ 181251 w 257995"/>
              <a:gd name="connsiteY15" fmla="*/ 25400 h 190535"/>
              <a:gd name="connsiteX16" fmla="*/ 193951 w 257995"/>
              <a:gd name="connsiteY16" fmla="*/ 22225 h 190535"/>
              <a:gd name="connsiteX17" fmla="*/ 213001 w 257995"/>
              <a:gd name="connsiteY17" fmla="*/ 15875 h 190535"/>
              <a:gd name="connsiteX18" fmla="*/ 222526 w 257995"/>
              <a:gd name="connsiteY18" fmla="*/ 12700 h 190535"/>
              <a:gd name="connsiteX19" fmla="*/ 232051 w 257995"/>
              <a:gd name="connsiteY19" fmla="*/ 9525 h 190535"/>
              <a:gd name="connsiteX20" fmla="*/ 251101 w 257995"/>
              <a:gd name="connsiteY20" fmla="*/ 0 h 190535"/>
              <a:gd name="connsiteX21" fmla="*/ 257451 w 257995"/>
              <a:gd name="connsiteY21" fmla="*/ 9525 h 190535"/>
              <a:gd name="connsiteX22" fmla="*/ 247926 w 257995"/>
              <a:gd name="connsiteY22" fmla="*/ 57150 h 190535"/>
              <a:gd name="connsiteX23" fmla="*/ 228876 w 257995"/>
              <a:gd name="connsiteY23" fmla="*/ 69850 h 190535"/>
              <a:gd name="connsiteX24" fmla="*/ 219351 w 257995"/>
              <a:gd name="connsiteY24" fmla="*/ 76200 h 190535"/>
              <a:gd name="connsiteX25" fmla="*/ 209826 w 257995"/>
              <a:gd name="connsiteY25" fmla="*/ 82550 h 190535"/>
              <a:gd name="connsiteX26" fmla="*/ 181251 w 257995"/>
              <a:gd name="connsiteY26" fmla="*/ 104775 h 190535"/>
              <a:gd name="connsiteX27" fmla="*/ 171726 w 257995"/>
              <a:gd name="connsiteY27" fmla="*/ 111125 h 190535"/>
              <a:gd name="connsiteX28" fmla="*/ 152676 w 257995"/>
              <a:gd name="connsiteY28" fmla="*/ 117475 h 190535"/>
              <a:gd name="connsiteX29" fmla="*/ 133626 w 257995"/>
              <a:gd name="connsiteY29" fmla="*/ 130175 h 190535"/>
              <a:gd name="connsiteX30" fmla="*/ 124101 w 257995"/>
              <a:gd name="connsiteY30" fmla="*/ 136525 h 190535"/>
              <a:gd name="connsiteX31" fmla="*/ 105051 w 257995"/>
              <a:gd name="connsiteY31" fmla="*/ 149225 h 190535"/>
              <a:gd name="connsiteX32" fmla="*/ 86001 w 257995"/>
              <a:gd name="connsiteY32" fmla="*/ 161925 h 190535"/>
              <a:gd name="connsiteX33" fmla="*/ 76476 w 257995"/>
              <a:gd name="connsiteY33" fmla="*/ 171450 h 190535"/>
              <a:gd name="connsiteX34" fmla="*/ 66951 w 257995"/>
              <a:gd name="connsiteY34" fmla="*/ 174625 h 190535"/>
              <a:gd name="connsiteX35" fmla="*/ 60601 w 257995"/>
              <a:gd name="connsiteY35" fmla="*/ 190500 h 19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57995" h="190535">
                <a:moveTo>
                  <a:pt x="60601" y="190500"/>
                </a:moveTo>
                <a:cubicBezTo>
                  <a:pt x="55309" y="189971"/>
                  <a:pt x="40644" y="173783"/>
                  <a:pt x="35201" y="171450"/>
                </a:cubicBezTo>
                <a:cubicBezTo>
                  <a:pt x="20959" y="165346"/>
                  <a:pt x="25333" y="171279"/>
                  <a:pt x="12976" y="165100"/>
                </a:cubicBezTo>
                <a:cubicBezTo>
                  <a:pt x="9563" y="163393"/>
                  <a:pt x="6626" y="160867"/>
                  <a:pt x="3451" y="158750"/>
                </a:cubicBezTo>
                <a:cubicBezTo>
                  <a:pt x="58" y="141784"/>
                  <a:pt x="-2220" y="139553"/>
                  <a:pt x="3451" y="120650"/>
                </a:cubicBezTo>
                <a:cubicBezTo>
                  <a:pt x="4547" y="116995"/>
                  <a:pt x="6565" y="113147"/>
                  <a:pt x="9801" y="111125"/>
                </a:cubicBezTo>
                <a:cubicBezTo>
                  <a:pt x="15477" y="107577"/>
                  <a:pt x="23282" y="108488"/>
                  <a:pt x="28851" y="104775"/>
                </a:cubicBezTo>
                <a:cubicBezTo>
                  <a:pt x="32026" y="102658"/>
                  <a:pt x="35445" y="100868"/>
                  <a:pt x="38376" y="98425"/>
                </a:cubicBezTo>
                <a:cubicBezTo>
                  <a:pt x="41825" y="95550"/>
                  <a:pt x="44165" y="91391"/>
                  <a:pt x="47901" y="88900"/>
                </a:cubicBezTo>
                <a:cubicBezTo>
                  <a:pt x="50686" y="87044"/>
                  <a:pt x="54251" y="86783"/>
                  <a:pt x="57426" y="85725"/>
                </a:cubicBezTo>
                <a:cubicBezTo>
                  <a:pt x="58484" y="82550"/>
                  <a:pt x="58510" y="78813"/>
                  <a:pt x="60601" y="76200"/>
                </a:cubicBezTo>
                <a:cubicBezTo>
                  <a:pt x="72629" y="61165"/>
                  <a:pt x="117954" y="66861"/>
                  <a:pt x="120926" y="66675"/>
                </a:cubicBezTo>
                <a:cubicBezTo>
                  <a:pt x="121036" y="66648"/>
                  <a:pt x="141633" y="61843"/>
                  <a:pt x="143151" y="60325"/>
                </a:cubicBezTo>
                <a:cubicBezTo>
                  <a:pt x="148547" y="54929"/>
                  <a:pt x="151618" y="47625"/>
                  <a:pt x="155851" y="41275"/>
                </a:cubicBezTo>
                <a:cubicBezTo>
                  <a:pt x="157968" y="38100"/>
                  <a:pt x="158581" y="32957"/>
                  <a:pt x="162201" y="31750"/>
                </a:cubicBezTo>
                <a:cubicBezTo>
                  <a:pt x="168551" y="29633"/>
                  <a:pt x="174757" y="27023"/>
                  <a:pt x="181251" y="25400"/>
                </a:cubicBezTo>
                <a:cubicBezTo>
                  <a:pt x="185484" y="24342"/>
                  <a:pt x="189771" y="23479"/>
                  <a:pt x="193951" y="22225"/>
                </a:cubicBezTo>
                <a:cubicBezTo>
                  <a:pt x="200362" y="20302"/>
                  <a:pt x="206651" y="17992"/>
                  <a:pt x="213001" y="15875"/>
                </a:cubicBezTo>
                <a:lnTo>
                  <a:pt x="222526" y="12700"/>
                </a:lnTo>
                <a:cubicBezTo>
                  <a:pt x="225701" y="11642"/>
                  <a:pt x="229266" y="11381"/>
                  <a:pt x="232051" y="9525"/>
                </a:cubicBezTo>
                <a:cubicBezTo>
                  <a:pt x="244361" y="1319"/>
                  <a:pt x="237956" y="4382"/>
                  <a:pt x="251101" y="0"/>
                </a:cubicBezTo>
                <a:cubicBezTo>
                  <a:pt x="253218" y="3175"/>
                  <a:pt x="257197" y="5718"/>
                  <a:pt x="257451" y="9525"/>
                </a:cubicBezTo>
                <a:cubicBezTo>
                  <a:pt x="258134" y="19765"/>
                  <a:pt x="260095" y="46502"/>
                  <a:pt x="247926" y="57150"/>
                </a:cubicBezTo>
                <a:cubicBezTo>
                  <a:pt x="242183" y="62176"/>
                  <a:pt x="235226" y="65617"/>
                  <a:pt x="228876" y="69850"/>
                </a:cubicBezTo>
                <a:lnTo>
                  <a:pt x="219351" y="76200"/>
                </a:lnTo>
                <a:cubicBezTo>
                  <a:pt x="216176" y="78317"/>
                  <a:pt x="212524" y="79852"/>
                  <a:pt x="209826" y="82550"/>
                </a:cubicBezTo>
                <a:cubicBezTo>
                  <a:pt x="194905" y="97471"/>
                  <a:pt x="204037" y="89584"/>
                  <a:pt x="181251" y="104775"/>
                </a:cubicBezTo>
                <a:cubicBezTo>
                  <a:pt x="178076" y="106892"/>
                  <a:pt x="175346" y="109918"/>
                  <a:pt x="171726" y="111125"/>
                </a:cubicBezTo>
                <a:cubicBezTo>
                  <a:pt x="165376" y="113242"/>
                  <a:pt x="158245" y="113762"/>
                  <a:pt x="152676" y="117475"/>
                </a:cubicBezTo>
                <a:lnTo>
                  <a:pt x="133626" y="130175"/>
                </a:lnTo>
                <a:cubicBezTo>
                  <a:pt x="130451" y="132292"/>
                  <a:pt x="126799" y="133827"/>
                  <a:pt x="124101" y="136525"/>
                </a:cubicBezTo>
                <a:cubicBezTo>
                  <a:pt x="112209" y="148417"/>
                  <a:pt x="118836" y="144630"/>
                  <a:pt x="105051" y="149225"/>
                </a:cubicBezTo>
                <a:cubicBezTo>
                  <a:pt x="74665" y="179611"/>
                  <a:pt x="113570" y="143545"/>
                  <a:pt x="86001" y="161925"/>
                </a:cubicBezTo>
                <a:cubicBezTo>
                  <a:pt x="82265" y="164416"/>
                  <a:pt x="80212" y="168959"/>
                  <a:pt x="76476" y="171450"/>
                </a:cubicBezTo>
                <a:cubicBezTo>
                  <a:pt x="73691" y="173306"/>
                  <a:pt x="69877" y="173000"/>
                  <a:pt x="66951" y="174625"/>
                </a:cubicBezTo>
                <a:cubicBezTo>
                  <a:pt x="47020" y="185698"/>
                  <a:pt x="65893" y="191029"/>
                  <a:pt x="60601" y="190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8" name="Freeform 27">
            <a:hlinkClick r:id="rId11" action="ppaction://hlinksldjump"/>
            <a:extLst>
              <a:ext uri="{FF2B5EF4-FFF2-40B4-BE49-F238E27FC236}">
                <a16:creationId xmlns:a16="http://schemas.microsoft.com/office/drawing/2014/main" id="{C5A652F9-99E6-2245-BFAA-C7061D0E2FB4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9" name="Freeform 28">
            <a:hlinkClick r:id="rId12" action="ppaction://hlinksldjump"/>
            <a:extLst>
              <a:ext uri="{FF2B5EF4-FFF2-40B4-BE49-F238E27FC236}">
                <a16:creationId xmlns:a16="http://schemas.microsoft.com/office/drawing/2014/main" id="{D98A5A5D-6191-834E-9E0A-5FB3C803B48B}"/>
              </a:ext>
            </a:extLst>
          </p:cNvPr>
          <p:cNvSpPr/>
          <p:nvPr/>
        </p:nvSpPr>
        <p:spPr>
          <a:xfrm>
            <a:off x="1346093" y="6337300"/>
            <a:ext cx="282793" cy="161925"/>
          </a:xfrm>
          <a:custGeom>
            <a:avLst/>
            <a:gdLst>
              <a:gd name="connsiteX0" fmla="*/ 222357 w 282793"/>
              <a:gd name="connsiteY0" fmla="*/ 41275 h 161925"/>
              <a:gd name="connsiteX1" fmla="*/ 200132 w 282793"/>
              <a:gd name="connsiteY1" fmla="*/ 15875 h 161925"/>
              <a:gd name="connsiteX2" fmla="*/ 193782 w 282793"/>
              <a:gd name="connsiteY2" fmla="*/ 6350 h 161925"/>
              <a:gd name="connsiteX3" fmla="*/ 184257 w 282793"/>
              <a:gd name="connsiteY3" fmla="*/ 0 h 161925"/>
              <a:gd name="connsiteX4" fmla="*/ 162032 w 282793"/>
              <a:gd name="connsiteY4" fmla="*/ 3175 h 161925"/>
              <a:gd name="connsiteX5" fmla="*/ 155682 w 282793"/>
              <a:gd name="connsiteY5" fmla="*/ 12700 h 161925"/>
              <a:gd name="connsiteX6" fmla="*/ 146157 w 282793"/>
              <a:gd name="connsiteY6" fmla="*/ 19050 h 161925"/>
              <a:gd name="connsiteX7" fmla="*/ 123932 w 282793"/>
              <a:gd name="connsiteY7" fmla="*/ 12700 h 161925"/>
              <a:gd name="connsiteX8" fmla="*/ 104882 w 282793"/>
              <a:gd name="connsiteY8" fmla="*/ 3175 h 161925"/>
              <a:gd name="connsiteX9" fmla="*/ 57257 w 282793"/>
              <a:gd name="connsiteY9" fmla="*/ 12700 h 161925"/>
              <a:gd name="connsiteX10" fmla="*/ 47732 w 282793"/>
              <a:gd name="connsiteY10" fmla="*/ 15875 h 161925"/>
              <a:gd name="connsiteX11" fmla="*/ 35032 w 282793"/>
              <a:gd name="connsiteY11" fmla="*/ 19050 h 161925"/>
              <a:gd name="connsiteX12" fmla="*/ 25507 w 282793"/>
              <a:gd name="connsiteY12" fmla="*/ 38100 h 161925"/>
              <a:gd name="connsiteX13" fmla="*/ 25507 w 282793"/>
              <a:gd name="connsiteY13" fmla="*/ 66675 h 161925"/>
              <a:gd name="connsiteX14" fmla="*/ 28682 w 282793"/>
              <a:gd name="connsiteY14" fmla="*/ 111125 h 161925"/>
              <a:gd name="connsiteX15" fmla="*/ 25507 w 282793"/>
              <a:gd name="connsiteY15" fmla="*/ 123825 h 161925"/>
              <a:gd name="connsiteX16" fmla="*/ 6457 w 282793"/>
              <a:gd name="connsiteY16" fmla="*/ 133350 h 161925"/>
              <a:gd name="connsiteX17" fmla="*/ 107 w 282793"/>
              <a:gd name="connsiteY17" fmla="*/ 142875 h 161925"/>
              <a:gd name="connsiteX18" fmla="*/ 3282 w 282793"/>
              <a:gd name="connsiteY18" fmla="*/ 152400 h 161925"/>
              <a:gd name="connsiteX19" fmla="*/ 22332 w 282793"/>
              <a:gd name="connsiteY19" fmla="*/ 161925 h 161925"/>
              <a:gd name="connsiteX20" fmla="*/ 44557 w 282793"/>
              <a:gd name="connsiteY20" fmla="*/ 136525 h 161925"/>
              <a:gd name="connsiteX21" fmla="*/ 54082 w 282793"/>
              <a:gd name="connsiteY21" fmla="*/ 139700 h 161925"/>
              <a:gd name="connsiteX22" fmla="*/ 66782 w 282793"/>
              <a:gd name="connsiteY22" fmla="*/ 142875 h 161925"/>
              <a:gd name="connsiteX23" fmla="*/ 85832 w 282793"/>
              <a:gd name="connsiteY23" fmla="*/ 149225 h 161925"/>
              <a:gd name="connsiteX24" fmla="*/ 108057 w 282793"/>
              <a:gd name="connsiteY24" fmla="*/ 123825 h 161925"/>
              <a:gd name="connsiteX25" fmla="*/ 111232 w 282793"/>
              <a:gd name="connsiteY25" fmla="*/ 114300 h 161925"/>
              <a:gd name="connsiteX26" fmla="*/ 146157 w 282793"/>
              <a:gd name="connsiteY26" fmla="*/ 111125 h 161925"/>
              <a:gd name="connsiteX27" fmla="*/ 190607 w 282793"/>
              <a:gd name="connsiteY27" fmla="*/ 104775 h 161925"/>
              <a:gd name="connsiteX28" fmla="*/ 203307 w 282793"/>
              <a:gd name="connsiteY28" fmla="*/ 101600 h 161925"/>
              <a:gd name="connsiteX29" fmla="*/ 212832 w 282793"/>
              <a:gd name="connsiteY29" fmla="*/ 95250 h 161925"/>
              <a:gd name="connsiteX30" fmla="*/ 222357 w 282793"/>
              <a:gd name="connsiteY30" fmla="*/ 92075 h 161925"/>
              <a:gd name="connsiteX31" fmla="*/ 266807 w 282793"/>
              <a:gd name="connsiteY31" fmla="*/ 85725 h 161925"/>
              <a:gd name="connsiteX32" fmla="*/ 279507 w 282793"/>
              <a:gd name="connsiteY32" fmla="*/ 82550 h 161925"/>
              <a:gd name="connsiteX33" fmla="*/ 279507 w 282793"/>
              <a:gd name="connsiteY33" fmla="*/ 60325 h 161925"/>
              <a:gd name="connsiteX34" fmla="*/ 247757 w 282793"/>
              <a:gd name="connsiteY34" fmla="*/ 57150 h 161925"/>
              <a:gd name="connsiteX35" fmla="*/ 222357 w 282793"/>
              <a:gd name="connsiteY35" fmla="*/ 4127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82793" h="161925">
                <a:moveTo>
                  <a:pt x="222357" y="41275"/>
                </a:moveTo>
                <a:cubicBezTo>
                  <a:pt x="214419" y="34396"/>
                  <a:pt x="214949" y="38100"/>
                  <a:pt x="200132" y="15875"/>
                </a:cubicBezTo>
                <a:cubicBezTo>
                  <a:pt x="198015" y="12700"/>
                  <a:pt x="196957" y="8467"/>
                  <a:pt x="193782" y="6350"/>
                </a:cubicBezTo>
                <a:lnTo>
                  <a:pt x="184257" y="0"/>
                </a:lnTo>
                <a:cubicBezTo>
                  <a:pt x="176849" y="1058"/>
                  <a:pt x="168871" y="136"/>
                  <a:pt x="162032" y="3175"/>
                </a:cubicBezTo>
                <a:cubicBezTo>
                  <a:pt x="158545" y="4725"/>
                  <a:pt x="158380" y="10002"/>
                  <a:pt x="155682" y="12700"/>
                </a:cubicBezTo>
                <a:cubicBezTo>
                  <a:pt x="152984" y="15398"/>
                  <a:pt x="149332" y="16933"/>
                  <a:pt x="146157" y="19050"/>
                </a:cubicBezTo>
                <a:cubicBezTo>
                  <a:pt x="142088" y="18033"/>
                  <a:pt x="128487" y="14977"/>
                  <a:pt x="123932" y="12700"/>
                </a:cubicBezTo>
                <a:cubicBezTo>
                  <a:pt x="99313" y="390"/>
                  <a:pt x="128823" y="11155"/>
                  <a:pt x="104882" y="3175"/>
                </a:cubicBezTo>
                <a:cubicBezTo>
                  <a:pt x="76740" y="12556"/>
                  <a:pt x="92485" y="8786"/>
                  <a:pt x="57257" y="12700"/>
                </a:cubicBezTo>
                <a:cubicBezTo>
                  <a:pt x="54082" y="13758"/>
                  <a:pt x="50950" y="14956"/>
                  <a:pt x="47732" y="15875"/>
                </a:cubicBezTo>
                <a:cubicBezTo>
                  <a:pt x="43536" y="17074"/>
                  <a:pt x="38663" y="16629"/>
                  <a:pt x="35032" y="19050"/>
                </a:cubicBezTo>
                <a:cubicBezTo>
                  <a:pt x="29756" y="22567"/>
                  <a:pt x="27318" y="32667"/>
                  <a:pt x="25507" y="38100"/>
                </a:cubicBezTo>
                <a:cubicBezTo>
                  <a:pt x="32654" y="59542"/>
                  <a:pt x="25507" y="33148"/>
                  <a:pt x="25507" y="66675"/>
                </a:cubicBezTo>
                <a:cubicBezTo>
                  <a:pt x="25507" y="81529"/>
                  <a:pt x="27624" y="96308"/>
                  <a:pt x="28682" y="111125"/>
                </a:cubicBezTo>
                <a:cubicBezTo>
                  <a:pt x="27624" y="115358"/>
                  <a:pt x="27928" y="120194"/>
                  <a:pt x="25507" y="123825"/>
                </a:cubicBezTo>
                <a:cubicBezTo>
                  <a:pt x="21990" y="129101"/>
                  <a:pt x="11890" y="131539"/>
                  <a:pt x="6457" y="133350"/>
                </a:cubicBezTo>
                <a:cubicBezTo>
                  <a:pt x="4340" y="136525"/>
                  <a:pt x="734" y="139111"/>
                  <a:pt x="107" y="142875"/>
                </a:cubicBezTo>
                <a:cubicBezTo>
                  <a:pt x="-443" y="146176"/>
                  <a:pt x="1191" y="149787"/>
                  <a:pt x="3282" y="152400"/>
                </a:cubicBezTo>
                <a:cubicBezTo>
                  <a:pt x="7758" y="157995"/>
                  <a:pt x="16057" y="159833"/>
                  <a:pt x="22332" y="161925"/>
                </a:cubicBezTo>
                <a:cubicBezTo>
                  <a:pt x="37149" y="139700"/>
                  <a:pt x="28682" y="147108"/>
                  <a:pt x="44557" y="136525"/>
                </a:cubicBezTo>
                <a:cubicBezTo>
                  <a:pt x="47732" y="137583"/>
                  <a:pt x="50864" y="138781"/>
                  <a:pt x="54082" y="139700"/>
                </a:cubicBezTo>
                <a:cubicBezTo>
                  <a:pt x="58278" y="140899"/>
                  <a:pt x="62602" y="141621"/>
                  <a:pt x="66782" y="142875"/>
                </a:cubicBezTo>
                <a:cubicBezTo>
                  <a:pt x="73193" y="144798"/>
                  <a:pt x="85832" y="149225"/>
                  <a:pt x="85832" y="149225"/>
                </a:cubicBezTo>
                <a:cubicBezTo>
                  <a:pt x="96945" y="141817"/>
                  <a:pt x="102765" y="139700"/>
                  <a:pt x="108057" y="123825"/>
                </a:cubicBezTo>
                <a:cubicBezTo>
                  <a:pt x="109115" y="120650"/>
                  <a:pt x="108057" y="115358"/>
                  <a:pt x="111232" y="114300"/>
                </a:cubicBezTo>
                <a:cubicBezTo>
                  <a:pt x="122322" y="110603"/>
                  <a:pt x="134532" y="112349"/>
                  <a:pt x="146157" y="111125"/>
                </a:cubicBezTo>
                <a:cubicBezTo>
                  <a:pt x="158513" y="109824"/>
                  <a:pt x="177801" y="107336"/>
                  <a:pt x="190607" y="104775"/>
                </a:cubicBezTo>
                <a:cubicBezTo>
                  <a:pt x="194886" y="103919"/>
                  <a:pt x="199074" y="102658"/>
                  <a:pt x="203307" y="101600"/>
                </a:cubicBezTo>
                <a:cubicBezTo>
                  <a:pt x="206482" y="99483"/>
                  <a:pt x="209419" y="96957"/>
                  <a:pt x="212832" y="95250"/>
                </a:cubicBezTo>
                <a:cubicBezTo>
                  <a:pt x="215825" y="93753"/>
                  <a:pt x="219139" y="92994"/>
                  <a:pt x="222357" y="92075"/>
                </a:cubicBezTo>
                <a:cubicBezTo>
                  <a:pt x="240949" y="86763"/>
                  <a:pt x="241505" y="88255"/>
                  <a:pt x="266807" y="85725"/>
                </a:cubicBezTo>
                <a:cubicBezTo>
                  <a:pt x="271040" y="84667"/>
                  <a:pt x="276100" y="85276"/>
                  <a:pt x="279507" y="82550"/>
                </a:cubicBezTo>
                <a:cubicBezTo>
                  <a:pt x="283408" y="79429"/>
                  <a:pt x="284346" y="62525"/>
                  <a:pt x="279507" y="60325"/>
                </a:cubicBezTo>
                <a:cubicBezTo>
                  <a:pt x="269824" y="55924"/>
                  <a:pt x="258340" y="58208"/>
                  <a:pt x="247757" y="57150"/>
                </a:cubicBezTo>
                <a:cubicBezTo>
                  <a:pt x="224304" y="41515"/>
                  <a:pt x="230295" y="48154"/>
                  <a:pt x="222357" y="412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0" name="Freeform 29">
            <a:hlinkClick r:id="rId5" action="ppaction://hlinksldjump"/>
            <a:extLst>
              <a:ext uri="{FF2B5EF4-FFF2-40B4-BE49-F238E27FC236}">
                <a16:creationId xmlns:a16="http://schemas.microsoft.com/office/drawing/2014/main" id="{B5597420-09FC-904D-BF21-C8120CF04694}"/>
              </a:ext>
            </a:extLst>
          </p:cNvPr>
          <p:cNvSpPr/>
          <p:nvPr/>
        </p:nvSpPr>
        <p:spPr>
          <a:xfrm>
            <a:off x="1025253" y="5641975"/>
            <a:ext cx="324973" cy="190586"/>
          </a:xfrm>
          <a:custGeom>
            <a:avLst/>
            <a:gdLst>
              <a:gd name="connsiteX0" fmla="*/ 286022 w 324973"/>
              <a:gd name="connsiteY0" fmla="*/ 190500 h 190586"/>
              <a:gd name="connsiteX1" fmla="*/ 263797 w 324973"/>
              <a:gd name="connsiteY1" fmla="*/ 184150 h 190586"/>
              <a:gd name="connsiteX2" fmla="*/ 241572 w 324973"/>
              <a:gd name="connsiteY2" fmla="*/ 161925 h 190586"/>
              <a:gd name="connsiteX3" fmla="*/ 216172 w 324973"/>
              <a:gd name="connsiteY3" fmla="*/ 139700 h 190586"/>
              <a:gd name="connsiteX4" fmla="*/ 197122 w 324973"/>
              <a:gd name="connsiteY4" fmla="*/ 133350 h 190586"/>
              <a:gd name="connsiteX5" fmla="*/ 187597 w 324973"/>
              <a:gd name="connsiteY5" fmla="*/ 130175 h 190586"/>
              <a:gd name="connsiteX6" fmla="*/ 178072 w 324973"/>
              <a:gd name="connsiteY6" fmla="*/ 133350 h 190586"/>
              <a:gd name="connsiteX7" fmla="*/ 143147 w 324973"/>
              <a:gd name="connsiteY7" fmla="*/ 127000 h 190586"/>
              <a:gd name="connsiteX8" fmla="*/ 136797 w 324973"/>
              <a:gd name="connsiteY8" fmla="*/ 117475 h 190586"/>
              <a:gd name="connsiteX9" fmla="*/ 117747 w 324973"/>
              <a:gd name="connsiteY9" fmla="*/ 111125 h 190586"/>
              <a:gd name="connsiteX10" fmla="*/ 108222 w 324973"/>
              <a:gd name="connsiteY10" fmla="*/ 107950 h 190586"/>
              <a:gd name="connsiteX11" fmla="*/ 98697 w 324973"/>
              <a:gd name="connsiteY11" fmla="*/ 104775 h 190586"/>
              <a:gd name="connsiteX12" fmla="*/ 85997 w 324973"/>
              <a:gd name="connsiteY12" fmla="*/ 101600 h 190586"/>
              <a:gd name="connsiteX13" fmla="*/ 63772 w 324973"/>
              <a:gd name="connsiteY13" fmla="*/ 104775 h 190586"/>
              <a:gd name="connsiteX14" fmla="*/ 54247 w 324973"/>
              <a:gd name="connsiteY14" fmla="*/ 107950 h 190586"/>
              <a:gd name="connsiteX15" fmla="*/ 44722 w 324973"/>
              <a:gd name="connsiteY15" fmla="*/ 104775 h 190586"/>
              <a:gd name="connsiteX16" fmla="*/ 28847 w 324973"/>
              <a:gd name="connsiteY16" fmla="*/ 79375 h 190586"/>
              <a:gd name="connsiteX17" fmla="*/ 22497 w 324973"/>
              <a:gd name="connsiteY17" fmla="*/ 69850 h 190586"/>
              <a:gd name="connsiteX18" fmla="*/ 3447 w 324973"/>
              <a:gd name="connsiteY18" fmla="*/ 57150 h 190586"/>
              <a:gd name="connsiteX19" fmla="*/ 272 w 324973"/>
              <a:gd name="connsiteY19" fmla="*/ 47625 h 190586"/>
              <a:gd name="connsiteX20" fmla="*/ 38372 w 324973"/>
              <a:gd name="connsiteY20" fmla="*/ 44450 h 190586"/>
              <a:gd name="connsiteX21" fmla="*/ 54247 w 324973"/>
              <a:gd name="connsiteY21" fmla="*/ 41275 h 190586"/>
              <a:gd name="connsiteX22" fmla="*/ 66947 w 324973"/>
              <a:gd name="connsiteY22" fmla="*/ 25400 h 190586"/>
              <a:gd name="connsiteX23" fmla="*/ 76472 w 324973"/>
              <a:gd name="connsiteY23" fmla="*/ 6350 h 190586"/>
              <a:gd name="connsiteX24" fmla="*/ 124097 w 324973"/>
              <a:gd name="connsiteY24" fmla="*/ 6350 h 190586"/>
              <a:gd name="connsiteX25" fmla="*/ 149497 w 324973"/>
              <a:gd name="connsiteY25" fmla="*/ 0 h 190586"/>
              <a:gd name="connsiteX26" fmla="*/ 178072 w 324973"/>
              <a:gd name="connsiteY26" fmla="*/ 3175 h 190586"/>
              <a:gd name="connsiteX27" fmla="*/ 200297 w 324973"/>
              <a:gd name="connsiteY27" fmla="*/ 6350 h 190586"/>
              <a:gd name="connsiteX28" fmla="*/ 257447 w 324973"/>
              <a:gd name="connsiteY28" fmla="*/ 12700 h 190586"/>
              <a:gd name="connsiteX29" fmla="*/ 273322 w 324973"/>
              <a:gd name="connsiteY29" fmla="*/ 25400 h 190586"/>
              <a:gd name="connsiteX30" fmla="*/ 295547 w 324973"/>
              <a:gd name="connsiteY30" fmla="*/ 53975 h 190586"/>
              <a:gd name="connsiteX31" fmla="*/ 301897 w 324973"/>
              <a:gd name="connsiteY31" fmla="*/ 63500 h 190586"/>
              <a:gd name="connsiteX32" fmla="*/ 305072 w 324973"/>
              <a:gd name="connsiteY32" fmla="*/ 73025 h 190586"/>
              <a:gd name="connsiteX33" fmla="*/ 305072 w 324973"/>
              <a:gd name="connsiteY33" fmla="*/ 111125 h 190586"/>
              <a:gd name="connsiteX34" fmla="*/ 314597 w 324973"/>
              <a:gd name="connsiteY34" fmla="*/ 117475 h 190586"/>
              <a:gd name="connsiteX35" fmla="*/ 320947 w 324973"/>
              <a:gd name="connsiteY35" fmla="*/ 127000 h 190586"/>
              <a:gd name="connsiteX36" fmla="*/ 320947 w 324973"/>
              <a:gd name="connsiteY36" fmla="*/ 174625 h 190586"/>
              <a:gd name="connsiteX37" fmla="*/ 305072 w 324973"/>
              <a:gd name="connsiteY37" fmla="*/ 187325 h 190586"/>
              <a:gd name="connsiteX38" fmla="*/ 286022 w 324973"/>
              <a:gd name="connsiteY38" fmla="*/ 190500 h 19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24973" h="190586">
                <a:moveTo>
                  <a:pt x="286022" y="190500"/>
                </a:moveTo>
                <a:cubicBezTo>
                  <a:pt x="279143" y="189971"/>
                  <a:pt x="265315" y="185668"/>
                  <a:pt x="263797" y="184150"/>
                </a:cubicBezTo>
                <a:cubicBezTo>
                  <a:pt x="238323" y="158676"/>
                  <a:pt x="263125" y="169109"/>
                  <a:pt x="241572" y="161925"/>
                </a:cubicBezTo>
                <a:cubicBezTo>
                  <a:pt x="234164" y="150813"/>
                  <a:pt x="232047" y="144992"/>
                  <a:pt x="216172" y="139700"/>
                </a:cubicBezTo>
                <a:lnTo>
                  <a:pt x="197122" y="133350"/>
                </a:lnTo>
                <a:lnTo>
                  <a:pt x="187597" y="130175"/>
                </a:lnTo>
                <a:cubicBezTo>
                  <a:pt x="184422" y="131233"/>
                  <a:pt x="181419" y="133350"/>
                  <a:pt x="178072" y="133350"/>
                </a:cubicBezTo>
                <a:cubicBezTo>
                  <a:pt x="160121" y="133350"/>
                  <a:pt x="156542" y="131465"/>
                  <a:pt x="143147" y="127000"/>
                </a:cubicBezTo>
                <a:cubicBezTo>
                  <a:pt x="141030" y="123825"/>
                  <a:pt x="140033" y="119497"/>
                  <a:pt x="136797" y="117475"/>
                </a:cubicBezTo>
                <a:cubicBezTo>
                  <a:pt x="131121" y="113927"/>
                  <a:pt x="124097" y="113242"/>
                  <a:pt x="117747" y="111125"/>
                </a:cubicBezTo>
                <a:lnTo>
                  <a:pt x="108222" y="107950"/>
                </a:lnTo>
                <a:cubicBezTo>
                  <a:pt x="105047" y="106892"/>
                  <a:pt x="101944" y="105587"/>
                  <a:pt x="98697" y="104775"/>
                </a:cubicBezTo>
                <a:lnTo>
                  <a:pt x="85997" y="101600"/>
                </a:lnTo>
                <a:cubicBezTo>
                  <a:pt x="78589" y="102658"/>
                  <a:pt x="71110" y="103307"/>
                  <a:pt x="63772" y="104775"/>
                </a:cubicBezTo>
                <a:cubicBezTo>
                  <a:pt x="60490" y="105431"/>
                  <a:pt x="57594" y="107950"/>
                  <a:pt x="54247" y="107950"/>
                </a:cubicBezTo>
                <a:cubicBezTo>
                  <a:pt x="50900" y="107950"/>
                  <a:pt x="47897" y="105833"/>
                  <a:pt x="44722" y="104775"/>
                </a:cubicBezTo>
                <a:cubicBezTo>
                  <a:pt x="37165" y="82105"/>
                  <a:pt x="43941" y="89438"/>
                  <a:pt x="28847" y="79375"/>
                </a:cubicBezTo>
                <a:cubicBezTo>
                  <a:pt x="26730" y="76200"/>
                  <a:pt x="25369" y="72363"/>
                  <a:pt x="22497" y="69850"/>
                </a:cubicBezTo>
                <a:cubicBezTo>
                  <a:pt x="16754" y="64824"/>
                  <a:pt x="3447" y="57150"/>
                  <a:pt x="3447" y="57150"/>
                </a:cubicBezTo>
                <a:cubicBezTo>
                  <a:pt x="2389" y="53975"/>
                  <a:pt x="-971" y="50732"/>
                  <a:pt x="272" y="47625"/>
                </a:cubicBezTo>
                <a:cubicBezTo>
                  <a:pt x="5484" y="34594"/>
                  <a:pt x="36862" y="44282"/>
                  <a:pt x="38372" y="44450"/>
                </a:cubicBezTo>
                <a:cubicBezTo>
                  <a:pt x="43664" y="43392"/>
                  <a:pt x="49194" y="43170"/>
                  <a:pt x="54247" y="41275"/>
                </a:cubicBezTo>
                <a:cubicBezTo>
                  <a:pt x="67422" y="36335"/>
                  <a:pt x="61807" y="35681"/>
                  <a:pt x="66947" y="25400"/>
                </a:cubicBezTo>
                <a:cubicBezTo>
                  <a:pt x="79257" y="781"/>
                  <a:pt x="68492" y="30291"/>
                  <a:pt x="76472" y="6350"/>
                </a:cubicBezTo>
                <a:cubicBezTo>
                  <a:pt x="101697" y="9954"/>
                  <a:pt x="97482" y="11340"/>
                  <a:pt x="124097" y="6350"/>
                </a:cubicBezTo>
                <a:cubicBezTo>
                  <a:pt x="132675" y="4742"/>
                  <a:pt x="149497" y="0"/>
                  <a:pt x="149497" y="0"/>
                </a:cubicBezTo>
                <a:lnTo>
                  <a:pt x="178072" y="3175"/>
                </a:lnTo>
                <a:cubicBezTo>
                  <a:pt x="185498" y="4103"/>
                  <a:pt x="192859" y="5524"/>
                  <a:pt x="200297" y="6350"/>
                </a:cubicBezTo>
                <a:cubicBezTo>
                  <a:pt x="269643" y="14055"/>
                  <a:pt x="206386" y="5406"/>
                  <a:pt x="257447" y="12700"/>
                </a:cubicBezTo>
                <a:cubicBezTo>
                  <a:pt x="271792" y="17482"/>
                  <a:pt x="263748" y="12634"/>
                  <a:pt x="273322" y="25400"/>
                </a:cubicBezTo>
                <a:cubicBezTo>
                  <a:pt x="280562" y="35053"/>
                  <a:pt x="288854" y="43935"/>
                  <a:pt x="295547" y="53975"/>
                </a:cubicBezTo>
                <a:cubicBezTo>
                  <a:pt x="297664" y="57150"/>
                  <a:pt x="300190" y="60087"/>
                  <a:pt x="301897" y="63500"/>
                </a:cubicBezTo>
                <a:cubicBezTo>
                  <a:pt x="303394" y="66493"/>
                  <a:pt x="304014" y="69850"/>
                  <a:pt x="305072" y="73025"/>
                </a:cubicBezTo>
                <a:cubicBezTo>
                  <a:pt x="300212" y="87605"/>
                  <a:pt x="297675" y="90782"/>
                  <a:pt x="305072" y="111125"/>
                </a:cubicBezTo>
                <a:cubicBezTo>
                  <a:pt x="306376" y="114711"/>
                  <a:pt x="311422" y="115358"/>
                  <a:pt x="314597" y="117475"/>
                </a:cubicBezTo>
                <a:cubicBezTo>
                  <a:pt x="316714" y="120650"/>
                  <a:pt x="319240" y="123587"/>
                  <a:pt x="320947" y="127000"/>
                </a:cubicBezTo>
                <a:cubicBezTo>
                  <a:pt x="328275" y="141655"/>
                  <a:pt x="323933" y="159693"/>
                  <a:pt x="320947" y="174625"/>
                </a:cubicBezTo>
                <a:cubicBezTo>
                  <a:pt x="318568" y="186519"/>
                  <a:pt x="313106" y="183308"/>
                  <a:pt x="305072" y="187325"/>
                </a:cubicBezTo>
                <a:cubicBezTo>
                  <a:pt x="301659" y="189032"/>
                  <a:pt x="292901" y="191029"/>
                  <a:pt x="286022" y="190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2" name="Retângulo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5EA87F2-CB93-7D46-8416-5DCA7EFBD665}"/>
              </a:ext>
            </a:extLst>
          </p:cNvPr>
          <p:cNvSpPr/>
          <p:nvPr/>
        </p:nvSpPr>
        <p:spPr>
          <a:xfrm>
            <a:off x="2809875" y="6219825"/>
            <a:ext cx="266700" cy="467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 1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79056AC-1439-DB49-A24F-063FB4422342}"/>
              </a:ext>
            </a:extLst>
          </p:cNvPr>
          <p:cNvSpPr/>
          <p:nvPr/>
        </p:nvSpPr>
        <p:spPr>
          <a:xfrm>
            <a:off x="2543175" y="6219825"/>
            <a:ext cx="266700" cy="406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etângulo 8">
            <a:hlinkClick r:id="rId13" action="ppaction://hlinksldjump"/>
            <a:extLst>
              <a:ext uri="{FF2B5EF4-FFF2-40B4-BE49-F238E27FC236}">
                <a16:creationId xmlns:a16="http://schemas.microsoft.com/office/drawing/2014/main" id="{454D08CB-890F-CC4B-A748-82F42011FF8F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3416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3259D9-1FB1-0043-8D31-EE9AC6AF9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Forma Livre: Forma 18">
            <a:hlinkClick r:id="rId3" action="ppaction://hlinksldjump"/>
            <a:extLst>
              <a:ext uri="{FF2B5EF4-FFF2-40B4-BE49-F238E27FC236}">
                <a16:creationId xmlns:a16="http://schemas.microsoft.com/office/drawing/2014/main" id="{E6D1D46C-A690-45A6-8F38-B5FEBFD3E567}"/>
              </a:ext>
            </a:extLst>
          </p:cNvPr>
          <p:cNvSpPr/>
          <p:nvPr/>
        </p:nvSpPr>
        <p:spPr>
          <a:xfrm>
            <a:off x="1321345" y="6330617"/>
            <a:ext cx="311979" cy="179747"/>
          </a:xfrm>
          <a:custGeom>
            <a:avLst/>
            <a:gdLst>
              <a:gd name="connsiteX0" fmla="*/ 644105 w 1177840"/>
              <a:gd name="connsiteY0" fmla="*/ 46007 h 678611"/>
              <a:gd name="connsiteX1" fmla="*/ 552090 w 1177840"/>
              <a:gd name="connsiteY1" fmla="*/ 46007 h 678611"/>
              <a:gd name="connsiteX2" fmla="*/ 534837 w 1177840"/>
              <a:gd name="connsiteY2" fmla="*/ 34505 h 678611"/>
              <a:gd name="connsiteX3" fmla="*/ 511834 w 1177840"/>
              <a:gd name="connsiteY3" fmla="*/ 23003 h 678611"/>
              <a:gd name="connsiteX4" fmla="*/ 465826 w 1177840"/>
              <a:gd name="connsiteY4" fmla="*/ 17253 h 678611"/>
              <a:gd name="connsiteX5" fmla="*/ 396815 w 1177840"/>
              <a:gd name="connsiteY5" fmla="*/ 23003 h 678611"/>
              <a:gd name="connsiteX6" fmla="*/ 385313 w 1177840"/>
              <a:gd name="connsiteY6" fmla="*/ 40256 h 678611"/>
              <a:gd name="connsiteX7" fmla="*/ 368060 w 1177840"/>
              <a:gd name="connsiteY7" fmla="*/ 46007 h 678611"/>
              <a:gd name="connsiteX8" fmla="*/ 350807 w 1177840"/>
              <a:gd name="connsiteY8" fmla="*/ 57509 h 678611"/>
              <a:gd name="connsiteX9" fmla="*/ 304800 w 1177840"/>
              <a:gd name="connsiteY9" fmla="*/ 63260 h 678611"/>
              <a:gd name="connsiteX10" fmla="*/ 270294 w 1177840"/>
              <a:gd name="connsiteY10" fmla="*/ 69011 h 678611"/>
              <a:gd name="connsiteX11" fmla="*/ 247290 w 1177840"/>
              <a:gd name="connsiteY11" fmla="*/ 80513 h 678611"/>
              <a:gd name="connsiteX12" fmla="*/ 218536 w 1177840"/>
              <a:gd name="connsiteY12" fmla="*/ 92015 h 678611"/>
              <a:gd name="connsiteX13" fmla="*/ 195532 w 1177840"/>
              <a:gd name="connsiteY13" fmla="*/ 109268 h 678611"/>
              <a:gd name="connsiteX14" fmla="*/ 161026 w 1177840"/>
              <a:gd name="connsiteY14" fmla="*/ 126520 h 678611"/>
              <a:gd name="connsiteX15" fmla="*/ 138022 w 1177840"/>
              <a:gd name="connsiteY15" fmla="*/ 149524 h 678611"/>
              <a:gd name="connsiteX16" fmla="*/ 132271 w 1177840"/>
              <a:gd name="connsiteY16" fmla="*/ 166777 h 678611"/>
              <a:gd name="connsiteX17" fmla="*/ 149524 w 1177840"/>
              <a:gd name="connsiteY17" fmla="*/ 218536 h 678611"/>
              <a:gd name="connsiteX18" fmla="*/ 143773 w 1177840"/>
              <a:gd name="connsiteY18" fmla="*/ 304800 h 678611"/>
              <a:gd name="connsiteX19" fmla="*/ 132271 w 1177840"/>
              <a:gd name="connsiteY19" fmla="*/ 322053 h 678611"/>
              <a:gd name="connsiteX20" fmla="*/ 126520 w 1177840"/>
              <a:gd name="connsiteY20" fmla="*/ 339305 h 678611"/>
              <a:gd name="connsiteX21" fmla="*/ 109268 w 1177840"/>
              <a:gd name="connsiteY21" fmla="*/ 356558 h 678611"/>
              <a:gd name="connsiteX22" fmla="*/ 97766 w 1177840"/>
              <a:gd name="connsiteY22" fmla="*/ 373811 h 678611"/>
              <a:gd name="connsiteX23" fmla="*/ 115019 w 1177840"/>
              <a:gd name="connsiteY23" fmla="*/ 408317 h 678611"/>
              <a:gd name="connsiteX24" fmla="*/ 132271 w 1177840"/>
              <a:gd name="connsiteY24" fmla="*/ 419819 h 678611"/>
              <a:gd name="connsiteX25" fmla="*/ 138022 w 1177840"/>
              <a:gd name="connsiteY25" fmla="*/ 437071 h 678611"/>
              <a:gd name="connsiteX26" fmla="*/ 149524 w 1177840"/>
              <a:gd name="connsiteY26" fmla="*/ 454324 h 678611"/>
              <a:gd name="connsiteX27" fmla="*/ 143773 w 1177840"/>
              <a:gd name="connsiteY27" fmla="*/ 494581 h 678611"/>
              <a:gd name="connsiteX28" fmla="*/ 126520 w 1177840"/>
              <a:gd name="connsiteY28" fmla="*/ 506083 h 678611"/>
              <a:gd name="connsiteX29" fmla="*/ 51758 w 1177840"/>
              <a:gd name="connsiteY29" fmla="*/ 517585 h 678611"/>
              <a:gd name="connsiteX30" fmla="*/ 46007 w 1177840"/>
              <a:gd name="connsiteY30" fmla="*/ 534837 h 678611"/>
              <a:gd name="connsiteX31" fmla="*/ 40256 w 1177840"/>
              <a:gd name="connsiteY31" fmla="*/ 557841 h 678611"/>
              <a:gd name="connsiteX32" fmla="*/ 28754 w 1177840"/>
              <a:gd name="connsiteY32" fmla="*/ 575094 h 678611"/>
              <a:gd name="connsiteX33" fmla="*/ 23003 w 1177840"/>
              <a:gd name="connsiteY33" fmla="*/ 592347 h 678611"/>
              <a:gd name="connsiteX34" fmla="*/ 0 w 1177840"/>
              <a:gd name="connsiteY34" fmla="*/ 615351 h 678611"/>
              <a:gd name="connsiteX35" fmla="*/ 11502 w 1177840"/>
              <a:gd name="connsiteY35" fmla="*/ 632603 h 678611"/>
              <a:gd name="connsiteX36" fmla="*/ 40256 w 1177840"/>
              <a:gd name="connsiteY36" fmla="*/ 638354 h 678611"/>
              <a:gd name="connsiteX37" fmla="*/ 80513 w 1177840"/>
              <a:gd name="connsiteY37" fmla="*/ 649856 h 678611"/>
              <a:gd name="connsiteX38" fmla="*/ 120769 w 1177840"/>
              <a:gd name="connsiteY38" fmla="*/ 672860 h 678611"/>
              <a:gd name="connsiteX39" fmla="*/ 143773 w 1177840"/>
              <a:gd name="connsiteY39" fmla="*/ 678611 h 678611"/>
              <a:gd name="connsiteX40" fmla="*/ 201283 w 1177840"/>
              <a:gd name="connsiteY40" fmla="*/ 661358 h 678611"/>
              <a:gd name="connsiteX41" fmla="*/ 235788 w 1177840"/>
              <a:gd name="connsiteY41" fmla="*/ 638354 h 678611"/>
              <a:gd name="connsiteX42" fmla="*/ 264543 w 1177840"/>
              <a:gd name="connsiteY42" fmla="*/ 621102 h 678611"/>
              <a:gd name="connsiteX43" fmla="*/ 281796 w 1177840"/>
              <a:gd name="connsiteY43" fmla="*/ 609600 h 678611"/>
              <a:gd name="connsiteX44" fmla="*/ 316302 w 1177840"/>
              <a:gd name="connsiteY44" fmla="*/ 603849 h 678611"/>
              <a:gd name="connsiteX45" fmla="*/ 373811 w 1177840"/>
              <a:gd name="connsiteY45" fmla="*/ 609600 h 678611"/>
              <a:gd name="connsiteX46" fmla="*/ 402566 w 1177840"/>
              <a:gd name="connsiteY46" fmla="*/ 615351 h 678611"/>
              <a:gd name="connsiteX47" fmla="*/ 454324 w 1177840"/>
              <a:gd name="connsiteY47" fmla="*/ 603849 h 678611"/>
              <a:gd name="connsiteX48" fmla="*/ 488830 w 1177840"/>
              <a:gd name="connsiteY48" fmla="*/ 586596 h 678611"/>
              <a:gd name="connsiteX49" fmla="*/ 500332 w 1177840"/>
              <a:gd name="connsiteY49" fmla="*/ 569343 h 678611"/>
              <a:gd name="connsiteX50" fmla="*/ 552090 w 1177840"/>
              <a:gd name="connsiteY50" fmla="*/ 506083 h 678611"/>
              <a:gd name="connsiteX51" fmla="*/ 609600 w 1177840"/>
              <a:gd name="connsiteY51" fmla="*/ 483079 h 678611"/>
              <a:gd name="connsiteX52" fmla="*/ 638354 w 1177840"/>
              <a:gd name="connsiteY52" fmla="*/ 471577 h 678611"/>
              <a:gd name="connsiteX53" fmla="*/ 672860 w 1177840"/>
              <a:gd name="connsiteY53" fmla="*/ 465826 h 678611"/>
              <a:gd name="connsiteX54" fmla="*/ 701615 w 1177840"/>
              <a:gd name="connsiteY54" fmla="*/ 454324 h 678611"/>
              <a:gd name="connsiteX55" fmla="*/ 782128 w 1177840"/>
              <a:gd name="connsiteY55" fmla="*/ 437071 h 678611"/>
              <a:gd name="connsiteX56" fmla="*/ 856890 w 1177840"/>
              <a:gd name="connsiteY56" fmla="*/ 425569 h 678611"/>
              <a:gd name="connsiteX57" fmla="*/ 897147 w 1177840"/>
              <a:gd name="connsiteY57" fmla="*/ 414068 h 678611"/>
              <a:gd name="connsiteX58" fmla="*/ 960407 w 1177840"/>
              <a:gd name="connsiteY58" fmla="*/ 391064 h 678611"/>
              <a:gd name="connsiteX59" fmla="*/ 994913 w 1177840"/>
              <a:gd name="connsiteY59" fmla="*/ 385313 h 678611"/>
              <a:gd name="connsiteX60" fmla="*/ 1052422 w 1177840"/>
              <a:gd name="connsiteY60" fmla="*/ 368060 h 678611"/>
              <a:gd name="connsiteX61" fmla="*/ 1109932 w 1177840"/>
              <a:gd name="connsiteY61" fmla="*/ 362309 h 678611"/>
              <a:gd name="connsiteX62" fmla="*/ 1127185 w 1177840"/>
              <a:gd name="connsiteY62" fmla="*/ 356558 h 678611"/>
              <a:gd name="connsiteX63" fmla="*/ 1173192 w 1177840"/>
              <a:gd name="connsiteY63" fmla="*/ 345056 h 678611"/>
              <a:gd name="connsiteX64" fmla="*/ 1167441 w 1177840"/>
              <a:gd name="connsiteY64" fmla="*/ 287547 h 678611"/>
              <a:gd name="connsiteX65" fmla="*/ 1127185 w 1177840"/>
              <a:gd name="connsiteY65" fmla="*/ 247290 h 678611"/>
              <a:gd name="connsiteX66" fmla="*/ 994913 w 1177840"/>
              <a:gd name="connsiteY66" fmla="*/ 212785 h 678611"/>
              <a:gd name="connsiteX67" fmla="*/ 966158 w 1177840"/>
              <a:gd name="connsiteY67" fmla="*/ 201283 h 678611"/>
              <a:gd name="connsiteX68" fmla="*/ 954656 w 1177840"/>
              <a:gd name="connsiteY68" fmla="*/ 184030 h 678611"/>
              <a:gd name="connsiteX69" fmla="*/ 931652 w 1177840"/>
              <a:gd name="connsiteY69" fmla="*/ 155275 h 678611"/>
              <a:gd name="connsiteX70" fmla="*/ 908649 w 1177840"/>
              <a:gd name="connsiteY70" fmla="*/ 143773 h 678611"/>
              <a:gd name="connsiteX71" fmla="*/ 879894 w 1177840"/>
              <a:gd name="connsiteY71" fmla="*/ 126520 h 678611"/>
              <a:gd name="connsiteX72" fmla="*/ 856890 w 1177840"/>
              <a:gd name="connsiteY72" fmla="*/ 109268 h 678611"/>
              <a:gd name="connsiteX73" fmla="*/ 839637 w 1177840"/>
              <a:gd name="connsiteY73" fmla="*/ 97766 h 678611"/>
              <a:gd name="connsiteX74" fmla="*/ 822385 w 1177840"/>
              <a:gd name="connsiteY74" fmla="*/ 74762 h 678611"/>
              <a:gd name="connsiteX75" fmla="*/ 793630 w 1177840"/>
              <a:gd name="connsiteY75" fmla="*/ 17253 h 678611"/>
              <a:gd name="connsiteX76" fmla="*/ 759124 w 1177840"/>
              <a:gd name="connsiteY76" fmla="*/ 0 h 678611"/>
              <a:gd name="connsiteX77" fmla="*/ 661358 w 1177840"/>
              <a:gd name="connsiteY77" fmla="*/ 5751 h 678611"/>
              <a:gd name="connsiteX78" fmla="*/ 638354 w 1177840"/>
              <a:gd name="connsiteY78" fmla="*/ 11502 h 678611"/>
              <a:gd name="connsiteX79" fmla="*/ 632603 w 1177840"/>
              <a:gd name="connsiteY79" fmla="*/ 34505 h 678611"/>
              <a:gd name="connsiteX80" fmla="*/ 644105 w 1177840"/>
              <a:gd name="connsiteY80" fmla="*/ 46007 h 678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177840" h="678611">
                <a:moveTo>
                  <a:pt x="644105" y="46007"/>
                </a:moveTo>
                <a:cubicBezTo>
                  <a:pt x="630686" y="47924"/>
                  <a:pt x="614384" y="63805"/>
                  <a:pt x="552090" y="46007"/>
                </a:cubicBezTo>
                <a:cubicBezTo>
                  <a:pt x="545444" y="44108"/>
                  <a:pt x="540838" y="37934"/>
                  <a:pt x="534837" y="34505"/>
                </a:cubicBezTo>
                <a:cubicBezTo>
                  <a:pt x="527394" y="30252"/>
                  <a:pt x="520151" y="25082"/>
                  <a:pt x="511834" y="23003"/>
                </a:cubicBezTo>
                <a:cubicBezTo>
                  <a:pt x="496840" y="19255"/>
                  <a:pt x="481162" y="19170"/>
                  <a:pt x="465826" y="17253"/>
                </a:cubicBezTo>
                <a:cubicBezTo>
                  <a:pt x="442822" y="19170"/>
                  <a:pt x="419010" y="16662"/>
                  <a:pt x="396815" y="23003"/>
                </a:cubicBezTo>
                <a:cubicBezTo>
                  <a:pt x="390169" y="24902"/>
                  <a:pt x="390710" y="35938"/>
                  <a:pt x="385313" y="40256"/>
                </a:cubicBezTo>
                <a:cubicBezTo>
                  <a:pt x="380579" y="44043"/>
                  <a:pt x="373482" y="43296"/>
                  <a:pt x="368060" y="46007"/>
                </a:cubicBezTo>
                <a:cubicBezTo>
                  <a:pt x="361878" y="49098"/>
                  <a:pt x="357475" y="55690"/>
                  <a:pt x="350807" y="57509"/>
                </a:cubicBezTo>
                <a:cubicBezTo>
                  <a:pt x="335897" y="61576"/>
                  <a:pt x="320100" y="61074"/>
                  <a:pt x="304800" y="63260"/>
                </a:cubicBezTo>
                <a:cubicBezTo>
                  <a:pt x="293257" y="64909"/>
                  <a:pt x="281796" y="67094"/>
                  <a:pt x="270294" y="69011"/>
                </a:cubicBezTo>
                <a:cubicBezTo>
                  <a:pt x="262626" y="72845"/>
                  <a:pt x="255124" y="77031"/>
                  <a:pt x="247290" y="80513"/>
                </a:cubicBezTo>
                <a:cubicBezTo>
                  <a:pt x="237857" y="84706"/>
                  <a:pt x="227560" y="87002"/>
                  <a:pt x="218536" y="92015"/>
                </a:cubicBezTo>
                <a:cubicBezTo>
                  <a:pt x="210157" y="96670"/>
                  <a:pt x="203854" y="104513"/>
                  <a:pt x="195532" y="109268"/>
                </a:cubicBezTo>
                <a:cubicBezTo>
                  <a:pt x="164920" y="126761"/>
                  <a:pt x="191079" y="100761"/>
                  <a:pt x="161026" y="126520"/>
                </a:cubicBezTo>
                <a:cubicBezTo>
                  <a:pt x="152792" y="133577"/>
                  <a:pt x="145690" y="141856"/>
                  <a:pt x="138022" y="149524"/>
                </a:cubicBezTo>
                <a:cubicBezTo>
                  <a:pt x="136105" y="155275"/>
                  <a:pt x="131274" y="160797"/>
                  <a:pt x="132271" y="166777"/>
                </a:cubicBezTo>
                <a:cubicBezTo>
                  <a:pt x="135261" y="184716"/>
                  <a:pt x="149524" y="218536"/>
                  <a:pt x="149524" y="218536"/>
                </a:cubicBezTo>
                <a:cubicBezTo>
                  <a:pt x="147607" y="247291"/>
                  <a:pt x="148511" y="276374"/>
                  <a:pt x="143773" y="304800"/>
                </a:cubicBezTo>
                <a:cubicBezTo>
                  <a:pt x="142637" y="311618"/>
                  <a:pt x="135362" y="315871"/>
                  <a:pt x="132271" y="322053"/>
                </a:cubicBezTo>
                <a:cubicBezTo>
                  <a:pt x="129560" y="327475"/>
                  <a:pt x="129882" y="334261"/>
                  <a:pt x="126520" y="339305"/>
                </a:cubicBezTo>
                <a:cubicBezTo>
                  <a:pt x="122009" y="346072"/>
                  <a:pt x="114474" y="350310"/>
                  <a:pt x="109268" y="356558"/>
                </a:cubicBezTo>
                <a:cubicBezTo>
                  <a:pt x="104843" y="361868"/>
                  <a:pt x="101600" y="368060"/>
                  <a:pt x="97766" y="373811"/>
                </a:cubicBezTo>
                <a:cubicBezTo>
                  <a:pt x="102444" y="387844"/>
                  <a:pt x="103870" y="397168"/>
                  <a:pt x="115019" y="408317"/>
                </a:cubicBezTo>
                <a:cubicBezTo>
                  <a:pt x="119906" y="413204"/>
                  <a:pt x="126520" y="415985"/>
                  <a:pt x="132271" y="419819"/>
                </a:cubicBezTo>
                <a:cubicBezTo>
                  <a:pt x="134188" y="425570"/>
                  <a:pt x="135311" y="431649"/>
                  <a:pt x="138022" y="437071"/>
                </a:cubicBezTo>
                <a:cubicBezTo>
                  <a:pt x="141113" y="443253"/>
                  <a:pt x="148836" y="447446"/>
                  <a:pt x="149524" y="454324"/>
                </a:cubicBezTo>
                <a:cubicBezTo>
                  <a:pt x="150873" y="467812"/>
                  <a:pt x="149278" y="482194"/>
                  <a:pt x="143773" y="494581"/>
                </a:cubicBezTo>
                <a:cubicBezTo>
                  <a:pt x="140966" y="500897"/>
                  <a:pt x="133225" y="504407"/>
                  <a:pt x="126520" y="506083"/>
                </a:cubicBezTo>
                <a:cubicBezTo>
                  <a:pt x="102059" y="512198"/>
                  <a:pt x="76679" y="513751"/>
                  <a:pt x="51758" y="517585"/>
                </a:cubicBezTo>
                <a:cubicBezTo>
                  <a:pt x="49841" y="523336"/>
                  <a:pt x="47672" y="529008"/>
                  <a:pt x="46007" y="534837"/>
                </a:cubicBezTo>
                <a:cubicBezTo>
                  <a:pt x="43836" y="542437"/>
                  <a:pt x="43370" y="550576"/>
                  <a:pt x="40256" y="557841"/>
                </a:cubicBezTo>
                <a:cubicBezTo>
                  <a:pt x="37533" y="564194"/>
                  <a:pt x="31845" y="568912"/>
                  <a:pt x="28754" y="575094"/>
                </a:cubicBezTo>
                <a:cubicBezTo>
                  <a:pt x="26043" y="580516"/>
                  <a:pt x="26526" y="587414"/>
                  <a:pt x="23003" y="592347"/>
                </a:cubicBezTo>
                <a:cubicBezTo>
                  <a:pt x="16700" y="601171"/>
                  <a:pt x="7668" y="607683"/>
                  <a:pt x="0" y="615351"/>
                </a:cubicBezTo>
                <a:cubicBezTo>
                  <a:pt x="3834" y="621102"/>
                  <a:pt x="5501" y="629174"/>
                  <a:pt x="11502" y="632603"/>
                </a:cubicBezTo>
                <a:cubicBezTo>
                  <a:pt x="19989" y="637452"/>
                  <a:pt x="30773" y="635983"/>
                  <a:pt x="40256" y="638354"/>
                </a:cubicBezTo>
                <a:cubicBezTo>
                  <a:pt x="53795" y="641739"/>
                  <a:pt x="67397" y="645087"/>
                  <a:pt x="80513" y="649856"/>
                </a:cubicBezTo>
                <a:cubicBezTo>
                  <a:pt x="159320" y="678513"/>
                  <a:pt x="56380" y="645264"/>
                  <a:pt x="120769" y="672860"/>
                </a:cubicBezTo>
                <a:cubicBezTo>
                  <a:pt x="128034" y="675974"/>
                  <a:pt x="136105" y="676694"/>
                  <a:pt x="143773" y="678611"/>
                </a:cubicBezTo>
                <a:cubicBezTo>
                  <a:pt x="162943" y="672860"/>
                  <a:pt x="182947" y="669380"/>
                  <a:pt x="201283" y="661358"/>
                </a:cubicBezTo>
                <a:cubicBezTo>
                  <a:pt x="213947" y="655817"/>
                  <a:pt x="224126" y="645775"/>
                  <a:pt x="235788" y="638354"/>
                </a:cubicBezTo>
                <a:cubicBezTo>
                  <a:pt x="245218" y="632353"/>
                  <a:pt x="255064" y="627026"/>
                  <a:pt x="264543" y="621102"/>
                </a:cubicBezTo>
                <a:cubicBezTo>
                  <a:pt x="270404" y="617439"/>
                  <a:pt x="275239" y="611786"/>
                  <a:pt x="281796" y="609600"/>
                </a:cubicBezTo>
                <a:cubicBezTo>
                  <a:pt x="292858" y="605913"/>
                  <a:pt x="304800" y="605766"/>
                  <a:pt x="316302" y="603849"/>
                </a:cubicBezTo>
                <a:cubicBezTo>
                  <a:pt x="335472" y="605766"/>
                  <a:pt x="354715" y="607054"/>
                  <a:pt x="373811" y="609600"/>
                </a:cubicBezTo>
                <a:cubicBezTo>
                  <a:pt x="383500" y="610892"/>
                  <a:pt x="392816" y="616047"/>
                  <a:pt x="402566" y="615351"/>
                </a:cubicBezTo>
                <a:cubicBezTo>
                  <a:pt x="420195" y="614092"/>
                  <a:pt x="437071" y="607683"/>
                  <a:pt x="454324" y="603849"/>
                </a:cubicBezTo>
                <a:cubicBezTo>
                  <a:pt x="465826" y="598098"/>
                  <a:pt x="478542" y="594312"/>
                  <a:pt x="488830" y="586596"/>
                </a:cubicBezTo>
                <a:cubicBezTo>
                  <a:pt x="494359" y="582449"/>
                  <a:pt x="496669" y="575204"/>
                  <a:pt x="500332" y="569343"/>
                </a:cubicBezTo>
                <a:cubicBezTo>
                  <a:pt x="514259" y="547059"/>
                  <a:pt x="526698" y="518779"/>
                  <a:pt x="552090" y="506083"/>
                </a:cubicBezTo>
                <a:cubicBezTo>
                  <a:pt x="622531" y="470862"/>
                  <a:pt x="556378" y="500820"/>
                  <a:pt x="609600" y="483079"/>
                </a:cubicBezTo>
                <a:cubicBezTo>
                  <a:pt x="619393" y="479815"/>
                  <a:pt x="628395" y="474293"/>
                  <a:pt x="638354" y="471577"/>
                </a:cubicBezTo>
                <a:cubicBezTo>
                  <a:pt x="649604" y="468509"/>
                  <a:pt x="661358" y="467743"/>
                  <a:pt x="672860" y="465826"/>
                </a:cubicBezTo>
                <a:cubicBezTo>
                  <a:pt x="682445" y="461992"/>
                  <a:pt x="691821" y="457589"/>
                  <a:pt x="701615" y="454324"/>
                </a:cubicBezTo>
                <a:cubicBezTo>
                  <a:pt x="717322" y="449088"/>
                  <a:pt x="781824" y="437122"/>
                  <a:pt x="782128" y="437071"/>
                </a:cubicBezTo>
                <a:cubicBezTo>
                  <a:pt x="851877" y="425446"/>
                  <a:pt x="804100" y="437299"/>
                  <a:pt x="856890" y="425569"/>
                </a:cubicBezTo>
                <a:cubicBezTo>
                  <a:pt x="871729" y="422272"/>
                  <a:pt x="883169" y="419310"/>
                  <a:pt x="897147" y="414068"/>
                </a:cubicBezTo>
                <a:cubicBezTo>
                  <a:pt x="920012" y="405494"/>
                  <a:pt x="936246" y="397104"/>
                  <a:pt x="960407" y="391064"/>
                </a:cubicBezTo>
                <a:cubicBezTo>
                  <a:pt x="971719" y="388236"/>
                  <a:pt x="983530" y="387843"/>
                  <a:pt x="994913" y="385313"/>
                </a:cubicBezTo>
                <a:cubicBezTo>
                  <a:pt x="1051658" y="372703"/>
                  <a:pt x="945900" y="386858"/>
                  <a:pt x="1052422" y="368060"/>
                </a:cubicBezTo>
                <a:cubicBezTo>
                  <a:pt x="1071394" y="364712"/>
                  <a:pt x="1090762" y="364226"/>
                  <a:pt x="1109932" y="362309"/>
                </a:cubicBezTo>
                <a:cubicBezTo>
                  <a:pt x="1115683" y="360392"/>
                  <a:pt x="1121337" y="358153"/>
                  <a:pt x="1127185" y="356558"/>
                </a:cubicBezTo>
                <a:cubicBezTo>
                  <a:pt x="1142436" y="352399"/>
                  <a:pt x="1165227" y="358710"/>
                  <a:pt x="1173192" y="345056"/>
                </a:cubicBezTo>
                <a:cubicBezTo>
                  <a:pt x="1182899" y="328415"/>
                  <a:pt x="1175644" y="304979"/>
                  <a:pt x="1167441" y="287547"/>
                </a:cubicBezTo>
                <a:cubicBezTo>
                  <a:pt x="1159361" y="270376"/>
                  <a:pt x="1144159" y="255777"/>
                  <a:pt x="1127185" y="247290"/>
                </a:cubicBezTo>
                <a:cubicBezTo>
                  <a:pt x="1055230" y="211313"/>
                  <a:pt x="1098173" y="226552"/>
                  <a:pt x="994913" y="212785"/>
                </a:cubicBezTo>
                <a:cubicBezTo>
                  <a:pt x="985328" y="208951"/>
                  <a:pt x="974558" y="207283"/>
                  <a:pt x="966158" y="201283"/>
                </a:cubicBezTo>
                <a:cubicBezTo>
                  <a:pt x="960534" y="197266"/>
                  <a:pt x="958803" y="189559"/>
                  <a:pt x="954656" y="184030"/>
                </a:cubicBezTo>
                <a:cubicBezTo>
                  <a:pt x="947291" y="174210"/>
                  <a:pt x="940890" y="163358"/>
                  <a:pt x="931652" y="155275"/>
                </a:cubicBezTo>
                <a:cubicBezTo>
                  <a:pt x="925200" y="149630"/>
                  <a:pt x="916143" y="147936"/>
                  <a:pt x="908649" y="143773"/>
                </a:cubicBezTo>
                <a:cubicBezTo>
                  <a:pt x="898878" y="138344"/>
                  <a:pt x="889195" y="132720"/>
                  <a:pt x="879894" y="126520"/>
                </a:cubicBezTo>
                <a:cubicBezTo>
                  <a:pt x="871919" y="121203"/>
                  <a:pt x="864690" y="114839"/>
                  <a:pt x="856890" y="109268"/>
                </a:cubicBezTo>
                <a:cubicBezTo>
                  <a:pt x="851266" y="105251"/>
                  <a:pt x="845388" y="101600"/>
                  <a:pt x="839637" y="97766"/>
                </a:cubicBezTo>
                <a:cubicBezTo>
                  <a:pt x="833886" y="90098"/>
                  <a:pt x="826671" y="83335"/>
                  <a:pt x="822385" y="74762"/>
                </a:cubicBezTo>
                <a:cubicBezTo>
                  <a:pt x="811583" y="53158"/>
                  <a:pt x="823988" y="32432"/>
                  <a:pt x="793630" y="17253"/>
                </a:cubicBezTo>
                <a:lnTo>
                  <a:pt x="759124" y="0"/>
                </a:lnTo>
                <a:cubicBezTo>
                  <a:pt x="726535" y="1917"/>
                  <a:pt x="693856" y="2656"/>
                  <a:pt x="661358" y="5751"/>
                </a:cubicBezTo>
                <a:cubicBezTo>
                  <a:pt x="653490" y="6500"/>
                  <a:pt x="643943" y="5913"/>
                  <a:pt x="638354" y="11502"/>
                </a:cubicBezTo>
                <a:cubicBezTo>
                  <a:pt x="632765" y="17091"/>
                  <a:pt x="635716" y="27240"/>
                  <a:pt x="632603" y="34505"/>
                </a:cubicBezTo>
                <a:cubicBezTo>
                  <a:pt x="629880" y="40858"/>
                  <a:pt x="657524" y="44090"/>
                  <a:pt x="644105" y="46007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Forma Livre: Forma 19">
            <a:hlinkClick r:id="rId4" action="ppaction://hlinksldjump"/>
            <a:extLst>
              <a:ext uri="{FF2B5EF4-FFF2-40B4-BE49-F238E27FC236}">
                <a16:creationId xmlns:a16="http://schemas.microsoft.com/office/drawing/2014/main" id="{D24006C1-7BF6-4672-A885-77D68BE2B7C2}"/>
              </a:ext>
            </a:extLst>
          </p:cNvPr>
          <p:cNvSpPr/>
          <p:nvPr/>
        </p:nvSpPr>
        <p:spPr>
          <a:xfrm>
            <a:off x="1325956" y="6269047"/>
            <a:ext cx="124148" cy="99413"/>
          </a:xfrm>
          <a:custGeom>
            <a:avLst/>
            <a:gdLst>
              <a:gd name="connsiteX0" fmla="*/ 356836 w 397093"/>
              <a:gd name="connsiteY0" fmla="*/ 1675 h 317977"/>
              <a:gd name="connsiteX1" fmla="*/ 333832 w 397093"/>
              <a:gd name="connsiteY1" fmla="*/ 30430 h 317977"/>
              <a:gd name="connsiteX2" fmla="*/ 328081 w 397093"/>
              <a:gd name="connsiteY2" fmla="*/ 47683 h 317977"/>
              <a:gd name="connsiteX3" fmla="*/ 316579 w 397093"/>
              <a:gd name="connsiteY3" fmla="*/ 64936 h 317977"/>
              <a:gd name="connsiteX4" fmla="*/ 310828 w 397093"/>
              <a:gd name="connsiteY4" fmla="*/ 93691 h 317977"/>
              <a:gd name="connsiteX5" fmla="*/ 201560 w 397093"/>
              <a:gd name="connsiteY5" fmla="*/ 64936 h 317977"/>
              <a:gd name="connsiteX6" fmla="*/ 155553 w 397093"/>
              <a:gd name="connsiteY6" fmla="*/ 76438 h 317977"/>
              <a:gd name="connsiteX7" fmla="*/ 126798 w 397093"/>
              <a:gd name="connsiteY7" fmla="*/ 93691 h 317977"/>
              <a:gd name="connsiteX8" fmla="*/ 57787 w 397093"/>
              <a:gd name="connsiteY8" fmla="*/ 30430 h 317977"/>
              <a:gd name="connsiteX9" fmla="*/ 52036 w 397093"/>
              <a:gd name="connsiteY9" fmla="*/ 64936 h 317977"/>
              <a:gd name="connsiteX10" fmla="*/ 46285 w 397093"/>
              <a:gd name="connsiteY10" fmla="*/ 105192 h 317977"/>
              <a:gd name="connsiteX11" fmla="*/ 29032 w 397093"/>
              <a:gd name="connsiteY11" fmla="*/ 122445 h 317977"/>
              <a:gd name="connsiteX12" fmla="*/ 34783 w 397093"/>
              <a:gd name="connsiteY12" fmla="*/ 162702 h 317977"/>
              <a:gd name="connsiteX13" fmla="*/ 46285 w 397093"/>
              <a:gd name="connsiteY13" fmla="*/ 191457 h 317977"/>
              <a:gd name="connsiteX14" fmla="*/ 11779 w 397093"/>
              <a:gd name="connsiteY14" fmla="*/ 225962 h 317977"/>
              <a:gd name="connsiteX15" fmla="*/ 277 w 397093"/>
              <a:gd name="connsiteY15" fmla="*/ 248966 h 317977"/>
              <a:gd name="connsiteX16" fmla="*/ 34783 w 397093"/>
              <a:gd name="connsiteY16" fmla="*/ 312226 h 317977"/>
              <a:gd name="connsiteX17" fmla="*/ 52036 w 397093"/>
              <a:gd name="connsiteY17" fmla="*/ 317977 h 317977"/>
              <a:gd name="connsiteX18" fmla="*/ 103794 w 397093"/>
              <a:gd name="connsiteY18" fmla="*/ 312226 h 317977"/>
              <a:gd name="connsiteX19" fmla="*/ 121047 w 397093"/>
              <a:gd name="connsiteY19" fmla="*/ 300724 h 317977"/>
              <a:gd name="connsiteX20" fmla="*/ 172806 w 397093"/>
              <a:gd name="connsiteY20" fmla="*/ 283472 h 317977"/>
              <a:gd name="connsiteX21" fmla="*/ 213062 w 397093"/>
              <a:gd name="connsiteY21" fmla="*/ 266219 h 317977"/>
              <a:gd name="connsiteX22" fmla="*/ 259070 w 397093"/>
              <a:gd name="connsiteY22" fmla="*/ 248966 h 317977"/>
              <a:gd name="connsiteX23" fmla="*/ 316579 w 397093"/>
              <a:gd name="connsiteY23" fmla="*/ 231713 h 317977"/>
              <a:gd name="connsiteX24" fmla="*/ 333832 w 397093"/>
              <a:gd name="connsiteY24" fmla="*/ 225962 h 317977"/>
              <a:gd name="connsiteX25" fmla="*/ 356836 w 397093"/>
              <a:gd name="connsiteY25" fmla="*/ 220211 h 317977"/>
              <a:gd name="connsiteX26" fmla="*/ 397093 w 397093"/>
              <a:gd name="connsiteY26" fmla="*/ 208709 h 317977"/>
              <a:gd name="connsiteX27" fmla="*/ 391342 w 397093"/>
              <a:gd name="connsiteY27" fmla="*/ 99441 h 317977"/>
              <a:gd name="connsiteX28" fmla="*/ 374089 w 397093"/>
              <a:gd name="connsiteY28" fmla="*/ 82189 h 317977"/>
              <a:gd name="connsiteX29" fmla="*/ 356836 w 397093"/>
              <a:gd name="connsiteY29" fmla="*/ 1675 h 317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7093" h="317977">
                <a:moveTo>
                  <a:pt x="356836" y="1675"/>
                </a:moveTo>
                <a:cubicBezTo>
                  <a:pt x="350126" y="-6952"/>
                  <a:pt x="340338" y="20021"/>
                  <a:pt x="333832" y="30430"/>
                </a:cubicBezTo>
                <a:cubicBezTo>
                  <a:pt x="330619" y="35571"/>
                  <a:pt x="330792" y="42261"/>
                  <a:pt x="328081" y="47683"/>
                </a:cubicBezTo>
                <a:cubicBezTo>
                  <a:pt x="324990" y="53865"/>
                  <a:pt x="320413" y="59185"/>
                  <a:pt x="316579" y="64936"/>
                </a:cubicBezTo>
                <a:cubicBezTo>
                  <a:pt x="314662" y="74521"/>
                  <a:pt x="320454" y="91992"/>
                  <a:pt x="310828" y="93691"/>
                </a:cubicBezTo>
                <a:cubicBezTo>
                  <a:pt x="236390" y="106827"/>
                  <a:pt x="233922" y="97298"/>
                  <a:pt x="201560" y="64936"/>
                </a:cubicBezTo>
                <a:cubicBezTo>
                  <a:pt x="186224" y="68770"/>
                  <a:pt x="169108" y="68305"/>
                  <a:pt x="155553" y="76438"/>
                </a:cubicBezTo>
                <a:cubicBezTo>
                  <a:pt x="120020" y="97758"/>
                  <a:pt x="167260" y="107176"/>
                  <a:pt x="126798" y="93691"/>
                </a:cubicBezTo>
                <a:cubicBezTo>
                  <a:pt x="75853" y="30009"/>
                  <a:pt x="104607" y="42135"/>
                  <a:pt x="57787" y="30430"/>
                </a:cubicBezTo>
                <a:cubicBezTo>
                  <a:pt x="55870" y="41932"/>
                  <a:pt x="53809" y="53411"/>
                  <a:pt x="52036" y="64936"/>
                </a:cubicBezTo>
                <a:cubicBezTo>
                  <a:pt x="49975" y="78333"/>
                  <a:pt x="51319" y="92607"/>
                  <a:pt x="46285" y="105192"/>
                </a:cubicBezTo>
                <a:cubicBezTo>
                  <a:pt x="43264" y="112743"/>
                  <a:pt x="34783" y="116694"/>
                  <a:pt x="29032" y="122445"/>
                </a:cubicBezTo>
                <a:cubicBezTo>
                  <a:pt x="30949" y="135864"/>
                  <a:pt x="31495" y="149551"/>
                  <a:pt x="34783" y="162702"/>
                </a:cubicBezTo>
                <a:cubicBezTo>
                  <a:pt x="37287" y="172717"/>
                  <a:pt x="46285" y="181134"/>
                  <a:pt x="46285" y="191457"/>
                </a:cubicBezTo>
                <a:cubicBezTo>
                  <a:pt x="46285" y="204070"/>
                  <a:pt x="16988" y="222056"/>
                  <a:pt x="11779" y="225962"/>
                </a:cubicBezTo>
                <a:cubicBezTo>
                  <a:pt x="7945" y="233630"/>
                  <a:pt x="1224" y="240445"/>
                  <a:pt x="277" y="248966"/>
                </a:cubicBezTo>
                <a:cubicBezTo>
                  <a:pt x="-2600" y="274855"/>
                  <a:pt x="17482" y="297088"/>
                  <a:pt x="34783" y="312226"/>
                </a:cubicBezTo>
                <a:cubicBezTo>
                  <a:pt x="39345" y="316218"/>
                  <a:pt x="46285" y="316060"/>
                  <a:pt x="52036" y="317977"/>
                </a:cubicBezTo>
                <a:cubicBezTo>
                  <a:pt x="69289" y="316060"/>
                  <a:pt x="86953" y="316436"/>
                  <a:pt x="103794" y="312226"/>
                </a:cubicBezTo>
                <a:cubicBezTo>
                  <a:pt x="110499" y="310550"/>
                  <a:pt x="114865" y="303815"/>
                  <a:pt x="121047" y="300724"/>
                </a:cubicBezTo>
                <a:cubicBezTo>
                  <a:pt x="142700" y="289898"/>
                  <a:pt x="150843" y="288963"/>
                  <a:pt x="172806" y="283472"/>
                </a:cubicBezTo>
                <a:cubicBezTo>
                  <a:pt x="216121" y="254595"/>
                  <a:pt x="161071" y="288501"/>
                  <a:pt x="213062" y="266219"/>
                </a:cubicBezTo>
                <a:cubicBezTo>
                  <a:pt x="264890" y="244007"/>
                  <a:pt x="186143" y="263551"/>
                  <a:pt x="259070" y="248966"/>
                </a:cubicBezTo>
                <a:cubicBezTo>
                  <a:pt x="298821" y="229091"/>
                  <a:pt x="265025" y="243170"/>
                  <a:pt x="316579" y="231713"/>
                </a:cubicBezTo>
                <a:cubicBezTo>
                  <a:pt x="322497" y="230398"/>
                  <a:pt x="328003" y="227627"/>
                  <a:pt x="333832" y="225962"/>
                </a:cubicBezTo>
                <a:cubicBezTo>
                  <a:pt x="341432" y="223791"/>
                  <a:pt x="349236" y="222382"/>
                  <a:pt x="356836" y="220211"/>
                </a:cubicBezTo>
                <a:cubicBezTo>
                  <a:pt x="414589" y="203710"/>
                  <a:pt x="325179" y="226688"/>
                  <a:pt x="397093" y="208709"/>
                </a:cubicBezTo>
                <a:cubicBezTo>
                  <a:pt x="395176" y="172286"/>
                  <a:pt x="397867" y="135326"/>
                  <a:pt x="391342" y="99441"/>
                </a:cubicBezTo>
                <a:cubicBezTo>
                  <a:pt x="389887" y="91439"/>
                  <a:pt x="378124" y="89250"/>
                  <a:pt x="374089" y="82189"/>
                </a:cubicBezTo>
                <a:cubicBezTo>
                  <a:pt x="364154" y="64802"/>
                  <a:pt x="363546" y="10302"/>
                  <a:pt x="356836" y="16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Forma Livre: Forma 20">
            <a:hlinkClick r:id="rId5" action="ppaction://hlinksldjump"/>
            <a:extLst>
              <a:ext uri="{FF2B5EF4-FFF2-40B4-BE49-F238E27FC236}">
                <a16:creationId xmlns:a16="http://schemas.microsoft.com/office/drawing/2014/main" id="{9AA8C940-F925-4D88-95D8-A2AD3AB3F343}"/>
              </a:ext>
            </a:extLst>
          </p:cNvPr>
          <p:cNvSpPr/>
          <p:nvPr/>
        </p:nvSpPr>
        <p:spPr>
          <a:xfrm>
            <a:off x="1024786" y="5641465"/>
            <a:ext cx="313720" cy="188263"/>
          </a:xfrm>
          <a:custGeom>
            <a:avLst/>
            <a:gdLst>
              <a:gd name="connsiteX0" fmla="*/ 4947 w 1178751"/>
              <a:gd name="connsiteY0" fmla="*/ 161026 h 707366"/>
              <a:gd name="connsiteX1" fmla="*/ 39452 w 1178751"/>
              <a:gd name="connsiteY1" fmla="*/ 189781 h 707366"/>
              <a:gd name="connsiteX2" fmla="*/ 96962 w 1178751"/>
              <a:gd name="connsiteY2" fmla="*/ 241539 h 707366"/>
              <a:gd name="connsiteX3" fmla="*/ 102713 w 1178751"/>
              <a:gd name="connsiteY3" fmla="*/ 350807 h 707366"/>
              <a:gd name="connsiteX4" fmla="*/ 125716 w 1178751"/>
              <a:gd name="connsiteY4" fmla="*/ 391064 h 707366"/>
              <a:gd name="connsiteX5" fmla="*/ 154471 w 1178751"/>
              <a:gd name="connsiteY5" fmla="*/ 437071 h 707366"/>
              <a:gd name="connsiteX6" fmla="*/ 194728 w 1178751"/>
              <a:gd name="connsiteY6" fmla="*/ 471577 h 707366"/>
              <a:gd name="connsiteX7" fmla="*/ 275241 w 1178751"/>
              <a:gd name="connsiteY7" fmla="*/ 425570 h 707366"/>
              <a:gd name="connsiteX8" fmla="*/ 315498 w 1178751"/>
              <a:gd name="connsiteY8" fmla="*/ 385313 h 707366"/>
              <a:gd name="connsiteX9" fmla="*/ 373007 w 1178751"/>
              <a:gd name="connsiteY9" fmla="*/ 396815 h 707366"/>
              <a:gd name="connsiteX10" fmla="*/ 413264 w 1178751"/>
              <a:gd name="connsiteY10" fmla="*/ 460075 h 707366"/>
              <a:gd name="connsiteX11" fmla="*/ 430516 w 1178751"/>
              <a:gd name="connsiteY11" fmla="*/ 477328 h 707366"/>
              <a:gd name="connsiteX12" fmla="*/ 442018 w 1178751"/>
              <a:gd name="connsiteY12" fmla="*/ 494581 h 707366"/>
              <a:gd name="connsiteX13" fmla="*/ 488026 w 1178751"/>
              <a:gd name="connsiteY13" fmla="*/ 540588 h 707366"/>
              <a:gd name="connsiteX14" fmla="*/ 511030 w 1178751"/>
              <a:gd name="connsiteY14" fmla="*/ 546339 h 707366"/>
              <a:gd name="connsiteX15" fmla="*/ 534033 w 1178751"/>
              <a:gd name="connsiteY15" fmla="*/ 540588 h 707366"/>
              <a:gd name="connsiteX16" fmla="*/ 551286 w 1178751"/>
              <a:gd name="connsiteY16" fmla="*/ 534837 h 707366"/>
              <a:gd name="connsiteX17" fmla="*/ 637550 w 1178751"/>
              <a:gd name="connsiteY17" fmla="*/ 529087 h 707366"/>
              <a:gd name="connsiteX18" fmla="*/ 649052 w 1178751"/>
              <a:gd name="connsiteY18" fmla="*/ 511834 h 707366"/>
              <a:gd name="connsiteX19" fmla="*/ 695060 w 1178751"/>
              <a:gd name="connsiteY19" fmla="*/ 511834 h 707366"/>
              <a:gd name="connsiteX20" fmla="*/ 752569 w 1178751"/>
              <a:gd name="connsiteY20" fmla="*/ 557841 h 707366"/>
              <a:gd name="connsiteX21" fmla="*/ 764071 w 1178751"/>
              <a:gd name="connsiteY21" fmla="*/ 575094 h 707366"/>
              <a:gd name="connsiteX22" fmla="*/ 798577 w 1178751"/>
              <a:gd name="connsiteY22" fmla="*/ 598098 h 707366"/>
              <a:gd name="connsiteX23" fmla="*/ 861837 w 1178751"/>
              <a:gd name="connsiteY23" fmla="*/ 649856 h 707366"/>
              <a:gd name="connsiteX24" fmla="*/ 879090 w 1178751"/>
              <a:gd name="connsiteY24" fmla="*/ 655607 h 707366"/>
              <a:gd name="connsiteX25" fmla="*/ 953852 w 1178751"/>
              <a:gd name="connsiteY25" fmla="*/ 655607 h 707366"/>
              <a:gd name="connsiteX26" fmla="*/ 982607 w 1178751"/>
              <a:gd name="connsiteY26" fmla="*/ 672860 h 707366"/>
              <a:gd name="connsiteX27" fmla="*/ 1005611 w 1178751"/>
              <a:gd name="connsiteY27" fmla="*/ 684362 h 707366"/>
              <a:gd name="connsiteX28" fmla="*/ 1022864 w 1178751"/>
              <a:gd name="connsiteY28" fmla="*/ 695864 h 707366"/>
              <a:gd name="connsiteX29" fmla="*/ 1074622 w 1178751"/>
              <a:gd name="connsiteY29" fmla="*/ 707366 h 707366"/>
              <a:gd name="connsiteX30" fmla="*/ 1126381 w 1178751"/>
              <a:gd name="connsiteY30" fmla="*/ 701615 h 707366"/>
              <a:gd name="connsiteX31" fmla="*/ 1137882 w 1178751"/>
              <a:gd name="connsiteY31" fmla="*/ 672860 h 707366"/>
              <a:gd name="connsiteX32" fmla="*/ 1166637 w 1178751"/>
              <a:gd name="connsiteY32" fmla="*/ 575094 h 707366"/>
              <a:gd name="connsiteX33" fmla="*/ 1178139 w 1178751"/>
              <a:gd name="connsiteY33" fmla="*/ 546339 h 707366"/>
              <a:gd name="connsiteX34" fmla="*/ 1155135 w 1178751"/>
              <a:gd name="connsiteY34" fmla="*/ 460075 h 707366"/>
              <a:gd name="connsiteX35" fmla="*/ 1120630 w 1178751"/>
              <a:gd name="connsiteY35" fmla="*/ 442822 h 707366"/>
              <a:gd name="connsiteX36" fmla="*/ 1086124 w 1178751"/>
              <a:gd name="connsiteY36" fmla="*/ 408317 h 707366"/>
              <a:gd name="connsiteX37" fmla="*/ 1063120 w 1178751"/>
              <a:gd name="connsiteY37" fmla="*/ 362309 h 707366"/>
              <a:gd name="connsiteX38" fmla="*/ 1074622 w 1178751"/>
              <a:gd name="connsiteY38" fmla="*/ 293298 h 707366"/>
              <a:gd name="connsiteX39" fmla="*/ 1086124 w 1178751"/>
              <a:gd name="connsiteY39" fmla="*/ 270294 h 707366"/>
              <a:gd name="connsiteX40" fmla="*/ 1091875 w 1178751"/>
              <a:gd name="connsiteY40" fmla="*/ 241539 h 707366"/>
              <a:gd name="connsiteX41" fmla="*/ 1080373 w 1178751"/>
              <a:gd name="connsiteY41" fmla="*/ 212785 h 707366"/>
              <a:gd name="connsiteX42" fmla="*/ 1040116 w 1178751"/>
              <a:gd name="connsiteY42" fmla="*/ 178279 h 707366"/>
              <a:gd name="connsiteX43" fmla="*/ 1028615 w 1178751"/>
              <a:gd name="connsiteY43" fmla="*/ 161026 h 707366"/>
              <a:gd name="connsiteX44" fmla="*/ 1011362 w 1178751"/>
              <a:gd name="connsiteY44" fmla="*/ 149524 h 707366"/>
              <a:gd name="connsiteX45" fmla="*/ 982607 w 1178751"/>
              <a:gd name="connsiteY45" fmla="*/ 120770 h 707366"/>
              <a:gd name="connsiteX46" fmla="*/ 948101 w 1178751"/>
              <a:gd name="connsiteY46" fmla="*/ 74762 h 707366"/>
              <a:gd name="connsiteX47" fmla="*/ 942350 w 1178751"/>
              <a:gd name="connsiteY47" fmla="*/ 46007 h 707366"/>
              <a:gd name="connsiteX48" fmla="*/ 902094 w 1178751"/>
              <a:gd name="connsiteY48" fmla="*/ 0 h 707366"/>
              <a:gd name="connsiteX49" fmla="*/ 827331 w 1178751"/>
              <a:gd name="connsiteY49" fmla="*/ 17253 h 707366"/>
              <a:gd name="connsiteX50" fmla="*/ 810079 w 1178751"/>
              <a:gd name="connsiteY50" fmla="*/ 34505 h 707366"/>
              <a:gd name="connsiteX51" fmla="*/ 804328 w 1178751"/>
              <a:gd name="connsiteY51" fmla="*/ 74762 h 707366"/>
              <a:gd name="connsiteX52" fmla="*/ 746818 w 1178751"/>
              <a:gd name="connsiteY52" fmla="*/ 46007 h 707366"/>
              <a:gd name="connsiteX53" fmla="*/ 718064 w 1178751"/>
              <a:gd name="connsiteY53" fmla="*/ 28754 h 707366"/>
              <a:gd name="connsiteX54" fmla="*/ 643301 w 1178751"/>
              <a:gd name="connsiteY54" fmla="*/ 34505 h 707366"/>
              <a:gd name="connsiteX55" fmla="*/ 603045 w 1178751"/>
              <a:gd name="connsiteY55" fmla="*/ 40256 h 707366"/>
              <a:gd name="connsiteX56" fmla="*/ 591543 w 1178751"/>
              <a:gd name="connsiteY56" fmla="*/ 57509 h 707366"/>
              <a:gd name="connsiteX57" fmla="*/ 591543 w 1178751"/>
              <a:gd name="connsiteY57" fmla="*/ 138022 h 707366"/>
              <a:gd name="connsiteX58" fmla="*/ 568539 w 1178751"/>
              <a:gd name="connsiteY58" fmla="*/ 149524 h 707366"/>
              <a:gd name="connsiteX59" fmla="*/ 545535 w 1178751"/>
              <a:gd name="connsiteY59" fmla="*/ 132271 h 707366"/>
              <a:gd name="connsiteX60" fmla="*/ 516781 w 1178751"/>
              <a:gd name="connsiteY60" fmla="*/ 80513 h 707366"/>
              <a:gd name="connsiteX61" fmla="*/ 482275 w 1178751"/>
              <a:gd name="connsiteY61" fmla="*/ 109268 h 707366"/>
              <a:gd name="connsiteX62" fmla="*/ 476524 w 1178751"/>
              <a:gd name="connsiteY62" fmla="*/ 132271 h 707366"/>
              <a:gd name="connsiteX63" fmla="*/ 430516 w 1178751"/>
              <a:gd name="connsiteY63" fmla="*/ 149524 h 707366"/>
              <a:gd name="connsiteX64" fmla="*/ 413264 w 1178751"/>
              <a:gd name="connsiteY64" fmla="*/ 155275 h 707366"/>
              <a:gd name="connsiteX65" fmla="*/ 384509 w 1178751"/>
              <a:gd name="connsiteY65" fmla="*/ 149524 h 707366"/>
              <a:gd name="connsiteX66" fmla="*/ 355754 w 1178751"/>
              <a:gd name="connsiteY66" fmla="*/ 92015 h 707366"/>
              <a:gd name="connsiteX67" fmla="*/ 315498 w 1178751"/>
              <a:gd name="connsiteY67" fmla="*/ 63260 h 707366"/>
              <a:gd name="connsiteX68" fmla="*/ 309747 w 1178751"/>
              <a:gd name="connsiteY68" fmla="*/ 80513 h 707366"/>
              <a:gd name="connsiteX69" fmla="*/ 292494 w 1178751"/>
              <a:gd name="connsiteY69" fmla="*/ 149524 h 707366"/>
              <a:gd name="connsiteX70" fmla="*/ 275241 w 1178751"/>
              <a:gd name="connsiteY70" fmla="*/ 155275 h 707366"/>
              <a:gd name="connsiteX71" fmla="*/ 234984 w 1178751"/>
              <a:gd name="connsiteY71" fmla="*/ 161026 h 707366"/>
              <a:gd name="connsiteX72" fmla="*/ 177475 w 1178751"/>
              <a:gd name="connsiteY72" fmla="*/ 149524 h 707366"/>
              <a:gd name="connsiteX73" fmla="*/ 154471 w 1178751"/>
              <a:gd name="connsiteY73" fmla="*/ 138022 h 707366"/>
              <a:gd name="connsiteX74" fmla="*/ 4947 w 1178751"/>
              <a:gd name="connsiteY74" fmla="*/ 161026 h 70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178751" h="707366">
                <a:moveTo>
                  <a:pt x="4947" y="161026"/>
                </a:moveTo>
                <a:cubicBezTo>
                  <a:pt x="-14223" y="169652"/>
                  <a:pt x="27679" y="180531"/>
                  <a:pt x="39452" y="189781"/>
                </a:cubicBezTo>
                <a:cubicBezTo>
                  <a:pt x="93567" y="232301"/>
                  <a:pt x="73897" y="206943"/>
                  <a:pt x="96962" y="241539"/>
                </a:cubicBezTo>
                <a:cubicBezTo>
                  <a:pt x="98879" y="277962"/>
                  <a:pt x="97996" y="314640"/>
                  <a:pt x="102713" y="350807"/>
                </a:cubicBezTo>
                <a:cubicBezTo>
                  <a:pt x="104007" y="360729"/>
                  <a:pt x="120181" y="382208"/>
                  <a:pt x="125716" y="391064"/>
                </a:cubicBezTo>
                <a:cubicBezTo>
                  <a:pt x="128525" y="395559"/>
                  <a:pt x="147898" y="429183"/>
                  <a:pt x="154471" y="437071"/>
                </a:cubicBezTo>
                <a:cubicBezTo>
                  <a:pt x="167822" y="453092"/>
                  <a:pt x="177803" y="458883"/>
                  <a:pt x="194728" y="471577"/>
                </a:cubicBezTo>
                <a:cubicBezTo>
                  <a:pt x="234753" y="454423"/>
                  <a:pt x="240485" y="455360"/>
                  <a:pt x="275241" y="425570"/>
                </a:cubicBezTo>
                <a:cubicBezTo>
                  <a:pt x="289650" y="413220"/>
                  <a:pt x="315498" y="385313"/>
                  <a:pt x="315498" y="385313"/>
                </a:cubicBezTo>
                <a:cubicBezTo>
                  <a:pt x="334668" y="389147"/>
                  <a:pt x="355522" y="388072"/>
                  <a:pt x="373007" y="396815"/>
                </a:cubicBezTo>
                <a:cubicBezTo>
                  <a:pt x="391619" y="406121"/>
                  <a:pt x="403538" y="445486"/>
                  <a:pt x="413264" y="460075"/>
                </a:cubicBezTo>
                <a:cubicBezTo>
                  <a:pt x="417775" y="466842"/>
                  <a:pt x="425310" y="471080"/>
                  <a:pt x="430516" y="477328"/>
                </a:cubicBezTo>
                <a:cubicBezTo>
                  <a:pt x="434941" y="482638"/>
                  <a:pt x="438001" y="488957"/>
                  <a:pt x="442018" y="494581"/>
                </a:cubicBezTo>
                <a:cubicBezTo>
                  <a:pt x="456501" y="514857"/>
                  <a:pt x="464765" y="527665"/>
                  <a:pt x="488026" y="540588"/>
                </a:cubicBezTo>
                <a:cubicBezTo>
                  <a:pt x="494935" y="544426"/>
                  <a:pt x="503362" y="544422"/>
                  <a:pt x="511030" y="546339"/>
                </a:cubicBezTo>
                <a:cubicBezTo>
                  <a:pt x="518698" y="544422"/>
                  <a:pt x="526433" y="542759"/>
                  <a:pt x="534033" y="540588"/>
                </a:cubicBezTo>
                <a:cubicBezTo>
                  <a:pt x="539862" y="538923"/>
                  <a:pt x="545261" y="535506"/>
                  <a:pt x="551286" y="534837"/>
                </a:cubicBezTo>
                <a:cubicBezTo>
                  <a:pt x="579928" y="531655"/>
                  <a:pt x="608795" y="531004"/>
                  <a:pt x="637550" y="529087"/>
                </a:cubicBezTo>
                <a:cubicBezTo>
                  <a:pt x="641384" y="523336"/>
                  <a:pt x="643655" y="516152"/>
                  <a:pt x="649052" y="511834"/>
                </a:cubicBezTo>
                <a:cubicBezTo>
                  <a:pt x="663199" y="500516"/>
                  <a:pt x="680321" y="508886"/>
                  <a:pt x="695060" y="511834"/>
                </a:cubicBezTo>
                <a:cubicBezTo>
                  <a:pt x="721922" y="525265"/>
                  <a:pt x="732285" y="527416"/>
                  <a:pt x="752569" y="557841"/>
                </a:cubicBezTo>
                <a:cubicBezTo>
                  <a:pt x="756403" y="563592"/>
                  <a:pt x="758869" y="570543"/>
                  <a:pt x="764071" y="575094"/>
                </a:cubicBezTo>
                <a:cubicBezTo>
                  <a:pt x="774474" y="584197"/>
                  <a:pt x="788802" y="588323"/>
                  <a:pt x="798577" y="598098"/>
                </a:cubicBezTo>
                <a:cubicBezTo>
                  <a:pt x="815460" y="614981"/>
                  <a:pt x="842144" y="643292"/>
                  <a:pt x="861837" y="649856"/>
                </a:cubicBezTo>
                <a:lnTo>
                  <a:pt x="879090" y="655607"/>
                </a:lnTo>
                <a:cubicBezTo>
                  <a:pt x="910322" y="649361"/>
                  <a:pt x="918191" y="644634"/>
                  <a:pt x="953852" y="655607"/>
                </a:cubicBezTo>
                <a:cubicBezTo>
                  <a:pt x="964536" y="658894"/>
                  <a:pt x="972836" y="667432"/>
                  <a:pt x="982607" y="672860"/>
                </a:cubicBezTo>
                <a:cubicBezTo>
                  <a:pt x="990101" y="677023"/>
                  <a:pt x="998167" y="680109"/>
                  <a:pt x="1005611" y="684362"/>
                </a:cubicBezTo>
                <a:cubicBezTo>
                  <a:pt x="1011612" y="687791"/>
                  <a:pt x="1016511" y="693141"/>
                  <a:pt x="1022864" y="695864"/>
                </a:cubicBezTo>
                <a:cubicBezTo>
                  <a:pt x="1029972" y="698910"/>
                  <a:pt x="1069503" y="706342"/>
                  <a:pt x="1074622" y="707366"/>
                </a:cubicBezTo>
                <a:cubicBezTo>
                  <a:pt x="1091875" y="705449"/>
                  <a:pt x="1111142" y="709928"/>
                  <a:pt x="1126381" y="701615"/>
                </a:cubicBezTo>
                <a:cubicBezTo>
                  <a:pt x="1135444" y="696672"/>
                  <a:pt x="1135950" y="683001"/>
                  <a:pt x="1137882" y="672860"/>
                </a:cubicBezTo>
                <a:cubicBezTo>
                  <a:pt x="1156989" y="572545"/>
                  <a:pt x="1118716" y="591068"/>
                  <a:pt x="1166637" y="575094"/>
                </a:cubicBezTo>
                <a:cubicBezTo>
                  <a:pt x="1170471" y="565509"/>
                  <a:pt x="1177452" y="556639"/>
                  <a:pt x="1178139" y="546339"/>
                </a:cubicBezTo>
                <a:cubicBezTo>
                  <a:pt x="1180441" y="511810"/>
                  <a:pt x="1176982" y="485563"/>
                  <a:pt x="1155135" y="460075"/>
                </a:cubicBezTo>
                <a:cubicBezTo>
                  <a:pt x="1146217" y="449670"/>
                  <a:pt x="1132706" y="446848"/>
                  <a:pt x="1120630" y="442822"/>
                </a:cubicBezTo>
                <a:cubicBezTo>
                  <a:pt x="1109128" y="431320"/>
                  <a:pt x="1093398" y="422866"/>
                  <a:pt x="1086124" y="408317"/>
                </a:cubicBezTo>
                <a:lnTo>
                  <a:pt x="1063120" y="362309"/>
                </a:lnTo>
                <a:cubicBezTo>
                  <a:pt x="1066954" y="339305"/>
                  <a:pt x="1068966" y="315923"/>
                  <a:pt x="1074622" y="293298"/>
                </a:cubicBezTo>
                <a:cubicBezTo>
                  <a:pt x="1076701" y="284981"/>
                  <a:pt x="1083413" y="278427"/>
                  <a:pt x="1086124" y="270294"/>
                </a:cubicBezTo>
                <a:cubicBezTo>
                  <a:pt x="1089215" y="261021"/>
                  <a:pt x="1089958" y="251124"/>
                  <a:pt x="1091875" y="241539"/>
                </a:cubicBezTo>
                <a:cubicBezTo>
                  <a:pt x="1088041" y="231954"/>
                  <a:pt x="1085844" y="221539"/>
                  <a:pt x="1080373" y="212785"/>
                </a:cubicBezTo>
                <a:cubicBezTo>
                  <a:pt x="1073305" y="201476"/>
                  <a:pt x="1049636" y="185419"/>
                  <a:pt x="1040116" y="178279"/>
                </a:cubicBezTo>
                <a:cubicBezTo>
                  <a:pt x="1036282" y="172528"/>
                  <a:pt x="1033502" y="165913"/>
                  <a:pt x="1028615" y="161026"/>
                </a:cubicBezTo>
                <a:cubicBezTo>
                  <a:pt x="1023728" y="156139"/>
                  <a:pt x="1016564" y="154075"/>
                  <a:pt x="1011362" y="149524"/>
                </a:cubicBezTo>
                <a:cubicBezTo>
                  <a:pt x="1001161" y="140598"/>
                  <a:pt x="991363" y="131118"/>
                  <a:pt x="982607" y="120770"/>
                </a:cubicBezTo>
                <a:cubicBezTo>
                  <a:pt x="970224" y="106136"/>
                  <a:pt x="948101" y="74762"/>
                  <a:pt x="948101" y="74762"/>
                </a:cubicBezTo>
                <a:cubicBezTo>
                  <a:pt x="946184" y="65177"/>
                  <a:pt x="945782" y="55159"/>
                  <a:pt x="942350" y="46007"/>
                </a:cubicBezTo>
                <a:cubicBezTo>
                  <a:pt x="936644" y="30790"/>
                  <a:pt x="909624" y="7530"/>
                  <a:pt x="902094" y="0"/>
                </a:cubicBezTo>
                <a:cubicBezTo>
                  <a:pt x="858790" y="4330"/>
                  <a:pt x="853050" y="-4179"/>
                  <a:pt x="827331" y="17253"/>
                </a:cubicBezTo>
                <a:cubicBezTo>
                  <a:pt x="821083" y="22459"/>
                  <a:pt x="815830" y="28754"/>
                  <a:pt x="810079" y="34505"/>
                </a:cubicBezTo>
                <a:cubicBezTo>
                  <a:pt x="808162" y="47924"/>
                  <a:pt x="815823" y="67578"/>
                  <a:pt x="804328" y="74762"/>
                </a:cubicBezTo>
                <a:cubicBezTo>
                  <a:pt x="779633" y="90196"/>
                  <a:pt x="760313" y="56128"/>
                  <a:pt x="746818" y="46007"/>
                </a:cubicBezTo>
                <a:cubicBezTo>
                  <a:pt x="737876" y="39300"/>
                  <a:pt x="727649" y="34505"/>
                  <a:pt x="718064" y="28754"/>
                </a:cubicBezTo>
                <a:cubicBezTo>
                  <a:pt x="693143" y="30671"/>
                  <a:pt x="668172" y="32018"/>
                  <a:pt x="643301" y="34505"/>
                </a:cubicBezTo>
                <a:cubicBezTo>
                  <a:pt x="629813" y="35854"/>
                  <a:pt x="615432" y="34751"/>
                  <a:pt x="603045" y="40256"/>
                </a:cubicBezTo>
                <a:cubicBezTo>
                  <a:pt x="596729" y="43063"/>
                  <a:pt x="595377" y="51758"/>
                  <a:pt x="591543" y="57509"/>
                </a:cubicBezTo>
                <a:cubicBezTo>
                  <a:pt x="595762" y="82824"/>
                  <a:pt x="604138" y="112832"/>
                  <a:pt x="591543" y="138022"/>
                </a:cubicBezTo>
                <a:cubicBezTo>
                  <a:pt x="587709" y="145690"/>
                  <a:pt x="576207" y="145690"/>
                  <a:pt x="568539" y="149524"/>
                </a:cubicBezTo>
                <a:cubicBezTo>
                  <a:pt x="560871" y="143773"/>
                  <a:pt x="550852" y="140246"/>
                  <a:pt x="545535" y="132271"/>
                </a:cubicBezTo>
                <a:cubicBezTo>
                  <a:pt x="489234" y="47821"/>
                  <a:pt x="570933" y="134668"/>
                  <a:pt x="516781" y="80513"/>
                </a:cubicBezTo>
                <a:cubicBezTo>
                  <a:pt x="505279" y="90098"/>
                  <a:pt x="491467" y="97450"/>
                  <a:pt x="482275" y="109268"/>
                </a:cubicBezTo>
                <a:cubicBezTo>
                  <a:pt x="477423" y="115507"/>
                  <a:pt x="480908" y="125695"/>
                  <a:pt x="476524" y="132271"/>
                </a:cubicBezTo>
                <a:cubicBezTo>
                  <a:pt x="467057" y="146472"/>
                  <a:pt x="443536" y="146269"/>
                  <a:pt x="430516" y="149524"/>
                </a:cubicBezTo>
                <a:cubicBezTo>
                  <a:pt x="424635" y="150994"/>
                  <a:pt x="419015" y="153358"/>
                  <a:pt x="413264" y="155275"/>
                </a:cubicBezTo>
                <a:cubicBezTo>
                  <a:pt x="403679" y="153358"/>
                  <a:pt x="392329" y="155389"/>
                  <a:pt x="384509" y="149524"/>
                </a:cubicBezTo>
                <a:cubicBezTo>
                  <a:pt x="366924" y="136336"/>
                  <a:pt x="366808" y="108597"/>
                  <a:pt x="355754" y="92015"/>
                </a:cubicBezTo>
                <a:cubicBezTo>
                  <a:pt x="340160" y="68624"/>
                  <a:pt x="336500" y="70261"/>
                  <a:pt x="315498" y="63260"/>
                </a:cubicBezTo>
                <a:cubicBezTo>
                  <a:pt x="313581" y="69011"/>
                  <a:pt x="311309" y="74656"/>
                  <a:pt x="309747" y="80513"/>
                </a:cubicBezTo>
                <a:cubicBezTo>
                  <a:pt x="303637" y="103424"/>
                  <a:pt x="302431" y="127995"/>
                  <a:pt x="292494" y="149524"/>
                </a:cubicBezTo>
                <a:cubicBezTo>
                  <a:pt x="289954" y="155028"/>
                  <a:pt x="281185" y="154086"/>
                  <a:pt x="275241" y="155275"/>
                </a:cubicBezTo>
                <a:cubicBezTo>
                  <a:pt x="261949" y="157933"/>
                  <a:pt x="248403" y="159109"/>
                  <a:pt x="234984" y="161026"/>
                </a:cubicBezTo>
                <a:cubicBezTo>
                  <a:pt x="215814" y="157192"/>
                  <a:pt x="196272" y="154895"/>
                  <a:pt x="177475" y="149524"/>
                </a:cubicBezTo>
                <a:cubicBezTo>
                  <a:pt x="169232" y="147169"/>
                  <a:pt x="163039" y="138328"/>
                  <a:pt x="154471" y="138022"/>
                </a:cubicBezTo>
                <a:cubicBezTo>
                  <a:pt x="40600" y="133955"/>
                  <a:pt x="24117" y="152400"/>
                  <a:pt x="4947" y="161026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orma Livre: Forma 21">
            <a:hlinkClick r:id="rId6" action="ppaction://hlinksldjump"/>
            <a:extLst>
              <a:ext uri="{FF2B5EF4-FFF2-40B4-BE49-F238E27FC236}">
                <a16:creationId xmlns:a16="http://schemas.microsoft.com/office/drawing/2014/main" id="{50EDFCD2-EDA1-4836-97D8-568DB6A02D23}"/>
              </a:ext>
            </a:extLst>
          </p:cNvPr>
          <p:cNvSpPr/>
          <p:nvPr/>
        </p:nvSpPr>
        <p:spPr>
          <a:xfrm>
            <a:off x="1340896" y="6419631"/>
            <a:ext cx="275338" cy="167142"/>
          </a:xfrm>
          <a:custGeom>
            <a:avLst/>
            <a:gdLst>
              <a:gd name="connsiteX0" fmla="*/ 1006415 w 1023668"/>
              <a:gd name="connsiteY0" fmla="*/ 115328 h 621411"/>
              <a:gd name="connsiteX1" fmla="*/ 1000664 w 1023668"/>
              <a:gd name="connsiteY1" fmla="*/ 80822 h 621411"/>
              <a:gd name="connsiteX2" fmla="*/ 1023668 w 1023668"/>
              <a:gd name="connsiteY2" fmla="*/ 29064 h 621411"/>
              <a:gd name="connsiteX3" fmla="*/ 1006415 w 1023668"/>
              <a:gd name="connsiteY3" fmla="*/ 17562 h 621411"/>
              <a:gd name="connsiteX4" fmla="*/ 983411 w 1023668"/>
              <a:gd name="connsiteY4" fmla="*/ 309 h 621411"/>
              <a:gd name="connsiteX5" fmla="*/ 966158 w 1023668"/>
              <a:gd name="connsiteY5" fmla="*/ 6060 h 621411"/>
              <a:gd name="connsiteX6" fmla="*/ 937404 w 1023668"/>
              <a:gd name="connsiteY6" fmla="*/ 29064 h 621411"/>
              <a:gd name="connsiteX7" fmla="*/ 920151 w 1023668"/>
              <a:gd name="connsiteY7" fmla="*/ 34815 h 621411"/>
              <a:gd name="connsiteX8" fmla="*/ 851140 w 1023668"/>
              <a:gd name="connsiteY8" fmla="*/ 52068 h 621411"/>
              <a:gd name="connsiteX9" fmla="*/ 828136 w 1023668"/>
              <a:gd name="connsiteY9" fmla="*/ 57819 h 621411"/>
              <a:gd name="connsiteX10" fmla="*/ 799381 w 1023668"/>
              <a:gd name="connsiteY10" fmla="*/ 63570 h 621411"/>
              <a:gd name="connsiteX11" fmla="*/ 764875 w 1023668"/>
              <a:gd name="connsiteY11" fmla="*/ 75072 h 621411"/>
              <a:gd name="connsiteX12" fmla="*/ 707366 w 1023668"/>
              <a:gd name="connsiteY12" fmla="*/ 80822 h 621411"/>
              <a:gd name="connsiteX13" fmla="*/ 661358 w 1023668"/>
              <a:gd name="connsiteY13" fmla="*/ 86573 h 621411"/>
              <a:gd name="connsiteX14" fmla="*/ 632604 w 1023668"/>
              <a:gd name="connsiteY14" fmla="*/ 103826 h 621411"/>
              <a:gd name="connsiteX15" fmla="*/ 592347 w 1023668"/>
              <a:gd name="connsiteY15" fmla="*/ 126830 h 621411"/>
              <a:gd name="connsiteX16" fmla="*/ 552091 w 1023668"/>
              <a:gd name="connsiteY16" fmla="*/ 138332 h 621411"/>
              <a:gd name="connsiteX17" fmla="*/ 511834 w 1023668"/>
              <a:gd name="connsiteY17" fmla="*/ 161336 h 621411"/>
              <a:gd name="connsiteX18" fmla="*/ 500332 w 1023668"/>
              <a:gd name="connsiteY18" fmla="*/ 184339 h 621411"/>
              <a:gd name="connsiteX19" fmla="*/ 471577 w 1023668"/>
              <a:gd name="connsiteY19" fmla="*/ 230347 h 621411"/>
              <a:gd name="connsiteX20" fmla="*/ 454325 w 1023668"/>
              <a:gd name="connsiteY20" fmla="*/ 236098 h 621411"/>
              <a:gd name="connsiteX21" fmla="*/ 437072 w 1023668"/>
              <a:gd name="connsiteY21" fmla="*/ 247600 h 621411"/>
              <a:gd name="connsiteX22" fmla="*/ 189781 w 1023668"/>
              <a:gd name="connsiteY22" fmla="*/ 270604 h 621411"/>
              <a:gd name="connsiteX23" fmla="*/ 178279 w 1023668"/>
              <a:gd name="connsiteY23" fmla="*/ 287856 h 621411"/>
              <a:gd name="connsiteX24" fmla="*/ 166777 w 1023668"/>
              <a:gd name="connsiteY24" fmla="*/ 316611 h 621411"/>
              <a:gd name="connsiteX25" fmla="*/ 138023 w 1023668"/>
              <a:gd name="connsiteY25" fmla="*/ 345366 h 621411"/>
              <a:gd name="connsiteX26" fmla="*/ 92015 w 1023668"/>
              <a:gd name="connsiteY26" fmla="*/ 356868 h 621411"/>
              <a:gd name="connsiteX27" fmla="*/ 74762 w 1023668"/>
              <a:gd name="connsiteY27" fmla="*/ 379872 h 621411"/>
              <a:gd name="connsiteX28" fmla="*/ 57509 w 1023668"/>
              <a:gd name="connsiteY28" fmla="*/ 431630 h 621411"/>
              <a:gd name="connsiteX29" fmla="*/ 17253 w 1023668"/>
              <a:gd name="connsiteY29" fmla="*/ 483389 h 621411"/>
              <a:gd name="connsiteX30" fmla="*/ 23004 w 1023668"/>
              <a:gd name="connsiteY30" fmla="*/ 529396 h 621411"/>
              <a:gd name="connsiteX31" fmla="*/ 46008 w 1023668"/>
              <a:gd name="connsiteY31" fmla="*/ 575404 h 621411"/>
              <a:gd name="connsiteX32" fmla="*/ 17253 w 1023668"/>
              <a:gd name="connsiteY32" fmla="*/ 586906 h 621411"/>
              <a:gd name="connsiteX33" fmla="*/ 0 w 1023668"/>
              <a:gd name="connsiteY33" fmla="*/ 598407 h 621411"/>
              <a:gd name="connsiteX34" fmla="*/ 17253 w 1023668"/>
              <a:gd name="connsiteY34" fmla="*/ 615660 h 621411"/>
              <a:gd name="connsiteX35" fmla="*/ 34506 w 1023668"/>
              <a:gd name="connsiteY35" fmla="*/ 621411 h 621411"/>
              <a:gd name="connsiteX36" fmla="*/ 86264 w 1023668"/>
              <a:gd name="connsiteY36" fmla="*/ 604158 h 621411"/>
              <a:gd name="connsiteX37" fmla="*/ 97766 w 1023668"/>
              <a:gd name="connsiteY37" fmla="*/ 581155 h 621411"/>
              <a:gd name="connsiteX38" fmla="*/ 109268 w 1023668"/>
              <a:gd name="connsiteY38" fmla="*/ 563902 h 621411"/>
              <a:gd name="connsiteX39" fmla="*/ 143774 w 1023668"/>
              <a:gd name="connsiteY39" fmla="*/ 523645 h 621411"/>
              <a:gd name="connsiteX40" fmla="*/ 195532 w 1023668"/>
              <a:gd name="connsiteY40" fmla="*/ 489139 h 621411"/>
              <a:gd name="connsiteX41" fmla="*/ 276045 w 1023668"/>
              <a:gd name="connsiteY41" fmla="*/ 443132 h 621411"/>
              <a:gd name="connsiteX42" fmla="*/ 304800 w 1023668"/>
              <a:gd name="connsiteY42" fmla="*/ 431630 h 621411"/>
              <a:gd name="connsiteX43" fmla="*/ 362309 w 1023668"/>
              <a:gd name="connsiteY43" fmla="*/ 402875 h 621411"/>
              <a:gd name="connsiteX44" fmla="*/ 414068 w 1023668"/>
              <a:gd name="connsiteY44" fmla="*/ 385622 h 621411"/>
              <a:gd name="connsiteX45" fmla="*/ 448574 w 1023668"/>
              <a:gd name="connsiteY45" fmla="*/ 368370 h 621411"/>
              <a:gd name="connsiteX46" fmla="*/ 465826 w 1023668"/>
              <a:gd name="connsiteY46" fmla="*/ 356868 h 621411"/>
              <a:gd name="connsiteX47" fmla="*/ 534838 w 1023668"/>
              <a:gd name="connsiteY47" fmla="*/ 339615 h 621411"/>
              <a:gd name="connsiteX48" fmla="*/ 552091 w 1023668"/>
              <a:gd name="connsiteY48" fmla="*/ 328113 h 621411"/>
              <a:gd name="connsiteX49" fmla="*/ 569343 w 1023668"/>
              <a:gd name="connsiteY49" fmla="*/ 322362 h 621411"/>
              <a:gd name="connsiteX50" fmla="*/ 632604 w 1023668"/>
              <a:gd name="connsiteY50" fmla="*/ 293607 h 621411"/>
              <a:gd name="connsiteX51" fmla="*/ 649857 w 1023668"/>
              <a:gd name="connsiteY51" fmla="*/ 316611 h 621411"/>
              <a:gd name="connsiteX52" fmla="*/ 667109 w 1023668"/>
              <a:gd name="connsiteY52" fmla="*/ 345366 h 621411"/>
              <a:gd name="connsiteX53" fmla="*/ 695864 w 1023668"/>
              <a:gd name="connsiteY53" fmla="*/ 333864 h 621411"/>
              <a:gd name="connsiteX54" fmla="*/ 713117 w 1023668"/>
              <a:gd name="connsiteY54" fmla="*/ 316611 h 621411"/>
              <a:gd name="connsiteX55" fmla="*/ 730370 w 1023668"/>
              <a:gd name="connsiteY55" fmla="*/ 305109 h 621411"/>
              <a:gd name="connsiteX56" fmla="*/ 741872 w 1023668"/>
              <a:gd name="connsiteY56" fmla="*/ 276355 h 621411"/>
              <a:gd name="connsiteX57" fmla="*/ 747623 w 1023668"/>
              <a:gd name="connsiteY57" fmla="*/ 259102 h 621411"/>
              <a:gd name="connsiteX58" fmla="*/ 764875 w 1023668"/>
              <a:gd name="connsiteY58" fmla="*/ 178589 h 621411"/>
              <a:gd name="connsiteX59" fmla="*/ 782128 w 1023668"/>
              <a:gd name="connsiteY59" fmla="*/ 167087 h 621411"/>
              <a:gd name="connsiteX60" fmla="*/ 816634 w 1023668"/>
              <a:gd name="connsiteY60" fmla="*/ 155585 h 621411"/>
              <a:gd name="connsiteX61" fmla="*/ 908649 w 1023668"/>
              <a:gd name="connsiteY61" fmla="*/ 121079 h 621411"/>
              <a:gd name="connsiteX62" fmla="*/ 948906 w 1023668"/>
              <a:gd name="connsiteY62" fmla="*/ 115328 h 621411"/>
              <a:gd name="connsiteX63" fmla="*/ 989162 w 1023668"/>
              <a:gd name="connsiteY63" fmla="*/ 103826 h 621411"/>
              <a:gd name="connsiteX64" fmla="*/ 1006415 w 1023668"/>
              <a:gd name="connsiteY64" fmla="*/ 115328 h 62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023668" h="621411">
                <a:moveTo>
                  <a:pt x="1006415" y="115328"/>
                </a:moveTo>
                <a:cubicBezTo>
                  <a:pt x="1008332" y="111494"/>
                  <a:pt x="999608" y="92435"/>
                  <a:pt x="1000664" y="80822"/>
                </a:cubicBezTo>
                <a:cubicBezTo>
                  <a:pt x="1001480" y="71849"/>
                  <a:pt x="1019068" y="38263"/>
                  <a:pt x="1023668" y="29064"/>
                </a:cubicBezTo>
                <a:cubicBezTo>
                  <a:pt x="1017917" y="25230"/>
                  <a:pt x="1012039" y="21579"/>
                  <a:pt x="1006415" y="17562"/>
                </a:cubicBezTo>
                <a:cubicBezTo>
                  <a:pt x="998615" y="11991"/>
                  <a:pt x="992627" y="2942"/>
                  <a:pt x="983411" y="309"/>
                </a:cubicBezTo>
                <a:cubicBezTo>
                  <a:pt x="977582" y="-1356"/>
                  <a:pt x="971909" y="4143"/>
                  <a:pt x="966158" y="6060"/>
                </a:cubicBezTo>
                <a:cubicBezTo>
                  <a:pt x="956573" y="13728"/>
                  <a:pt x="947813" y="22558"/>
                  <a:pt x="937404" y="29064"/>
                </a:cubicBezTo>
                <a:cubicBezTo>
                  <a:pt x="932263" y="32277"/>
                  <a:pt x="925957" y="33073"/>
                  <a:pt x="920151" y="34815"/>
                </a:cubicBezTo>
                <a:cubicBezTo>
                  <a:pt x="862305" y="52169"/>
                  <a:pt x="899315" y="41362"/>
                  <a:pt x="851140" y="52068"/>
                </a:cubicBezTo>
                <a:cubicBezTo>
                  <a:pt x="843424" y="53783"/>
                  <a:pt x="835852" y="56104"/>
                  <a:pt x="828136" y="57819"/>
                </a:cubicBezTo>
                <a:cubicBezTo>
                  <a:pt x="818594" y="59939"/>
                  <a:pt x="808811" y="60998"/>
                  <a:pt x="799381" y="63570"/>
                </a:cubicBezTo>
                <a:cubicBezTo>
                  <a:pt x="787684" y="66760"/>
                  <a:pt x="776792" y="72838"/>
                  <a:pt x="764875" y="75072"/>
                </a:cubicBezTo>
                <a:cubicBezTo>
                  <a:pt x="745940" y="78622"/>
                  <a:pt x="726513" y="78695"/>
                  <a:pt x="707366" y="80822"/>
                </a:cubicBezTo>
                <a:cubicBezTo>
                  <a:pt x="692005" y="82529"/>
                  <a:pt x="676694" y="84656"/>
                  <a:pt x="661358" y="86573"/>
                </a:cubicBezTo>
                <a:cubicBezTo>
                  <a:pt x="651773" y="92324"/>
                  <a:pt x="642083" y="97902"/>
                  <a:pt x="632604" y="103826"/>
                </a:cubicBezTo>
                <a:cubicBezTo>
                  <a:pt x="611603" y="116952"/>
                  <a:pt x="617334" y="116121"/>
                  <a:pt x="592347" y="126830"/>
                </a:cubicBezTo>
                <a:cubicBezTo>
                  <a:pt x="559905" y="140734"/>
                  <a:pt x="591002" y="123740"/>
                  <a:pt x="552091" y="138332"/>
                </a:cubicBezTo>
                <a:cubicBezTo>
                  <a:pt x="535413" y="144586"/>
                  <a:pt x="526136" y="151801"/>
                  <a:pt x="511834" y="161336"/>
                </a:cubicBezTo>
                <a:cubicBezTo>
                  <a:pt x="508000" y="169004"/>
                  <a:pt x="503709" y="176459"/>
                  <a:pt x="500332" y="184339"/>
                </a:cubicBezTo>
                <a:cubicBezTo>
                  <a:pt x="489870" y="208750"/>
                  <a:pt x="500048" y="205943"/>
                  <a:pt x="471577" y="230347"/>
                </a:cubicBezTo>
                <a:cubicBezTo>
                  <a:pt x="466975" y="234292"/>
                  <a:pt x="459747" y="233387"/>
                  <a:pt x="454325" y="236098"/>
                </a:cubicBezTo>
                <a:cubicBezTo>
                  <a:pt x="448143" y="239189"/>
                  <a:pt x="443073" y="244171"/>
                  <a:pt x="437072" y="247600"/>
                </a:cubicBezTo>
                <a:cubicBezTo>
                  <a:pt x="359465" y="291947"/>
                  <a:pt x="314755" y="264195"/>
                  <a:pt x="189781" y="270604"/>
                </a:cubicBezTo>
                <a:cubicBezTo>
                  <a:pt x="185947" y="276355"/>
                  <a:pt x="181370" y="281674"/>
                  <a:pt x="178279" y="287856"/>
                </a:cubicBezTo>
                <a:cubicBezTo>
                  <a:pt x="173662" y="297089"/>
                  <a:pt x="171394" y="307378"/>
                  <a:pt x="166777" y="316611"/>
                </a:cubicBezTo>
                <a:cubicBezTo>
                  <a:pt x="160388" y="329390"/>
                  <a:pt x="152080" y="340254"/>
                  <a:pt x="138023" y="345366"/>
                </a:cubicBezTo>
                <a:cubicBezTo>
                  <a:pt x="123167" y="350768"/>
                  <a:pt x="107351" y="353034"/>
                  <a:pt x="92015" y="356868"/>
                </a:cubicBezTo>
                <a:cubicBezTo>
                  <a:pt x="86264" y="364536"/>
                  <a:pt x="78779" y="371169"/>
                  <a:pt x="74762" y="379872"/>
                </a:cubicBezTo>
                <a:cubicBezTo>
                  <a:pt x="67141" y="396384"/>
                  <a:pt x="70368" y="418770"/>
                  <a:pt x="57509" y="431630"/>
                </a:cubicBezTo>
                <a:cubicBezTo>
                  <a:pt x="30482" y="458658"/>
                  <a:pt x="44768" y="442116"/>
                  <a:pt x="17253" y="483389"/>
                </a:cubicBezTo>
                <a:cubicBezTo>
                  <a:pt x="19170" y="498725"/>
                  <a:pt x="19529" y="514337"/>
                  <a:pt x="23004" y="529396"/>
                </a:cubicBezTo>
                <a:cubicBezTo>
                  <a:pt x="27970" y="550913"/>
                  <a:pt x="34875" y="558704"/>
                  <a:pt x="46008" y="575404"/>
                </a:cubicBezTo>
                <a:cubicBezTo>
                  <a:pt x="36423" y="579238"/>
                  <a:pt x="26487" y="582289"/>
                  <a:pt x="17253" y="586906"/>
                </a:cubicBezTo>
                <a:cubicBezTo>
                  <a:pt x="11071" y="589997"/>
                  <a:pt x="0" y="591495"/>
                  <a:pt x="0" y="598407"/>
                </a:cubicBezTo>
                <a:cubicBezTo>
                  <a:pt x="0" y="606540"/>
                  <a:pt x="10486" y="611149"/>
                  <a:pt x="17253" y="615660"/>
                </a:cubicBezTo>
                <a:cubicBezTo>
                  <a:pt x="22297" y="619023"/>
                  <a:pt x="28755" y="619494"/>
                  <a:pt x="34506" y="621411"/>
                </a:cubicBezTo>
                <a:cubicBezTo>
                  <a:pt x="51759" y="615660"/>
                  <a:pt x="70921" y="613922"/>
                  <a:pt x="86264" y="604158"/>
                </a:cubicBezTo>
                <a:cubicBezTo>
                  <a:pt x="93497" y="599556"/>
                  <a:pt x="93513" y="588598"/>
                  <a:pt x="97766" y="581155"/>
                </a:cubicBezTo>
                <a:cubicBezTo>
                  <a:pt x="101195" y="575154"/>
                  <a:pt x="105251" y="569526"/>
                  <a:pt x="109268" y="563902"/>
                </a:cubicBezTo>
                <a:cubicBezTo>
                  <a:pt x="121848" y="546290"/>
                  <a:pt x="127849" y="537580"/>
                  <a:pt x="143774" y="523645"/>
                </a:cubicBezTo>
                <a:cubicBezTo>
                  <a:pt x="181913" y="490273"/>
                  <a:pt x="159670" y="509631"/>
                  <a:pt x="195532" y="489139"/>
                </a:cubicBezTo>
                <a:cubicBezTo>
                  <a:pt x="225929" y="471770"/>
                  <a:pt x="246262" y="456369"/>
                  <a:pt x="276045" y="443132"/>
                </a:cubicBezTo>
                <a:cubicBezTo>
                  <a:pt x="285479" y="438939"/>
                  <a:pt x="295948" y="436941"/>
                  <a:pt x="304800" y="431630"/>
                </a:cubicBezTo>
                <a:cubicBezTo>
                  <a:pt x="359382" y="398881"/>
                  <a:pt x="307031" y="413931"/>
                  <a:pt x="362309" y="402875"/>
                </a:cubicBezTo>
                <a:cubicBezTo>
                  <a:pt x="433159" y="367450"/>
                  <a:pt x="332322" y="415347"/>
                  <a:pt x="414068" y="385622"/>
                </a:cubicBezTo>
                <a:cubicBezTo>
                  <a:pt x="426153" y="381228"/>
                  <a:pt x="437333" y="374615"/>
                  <a:pt x="448574" y="368370"/>
                </a:cubicBezTo>
                <a:cubicBezTo>
                  <a:pt x="454616" y="365013"/>
                  <a:pt x="459269" y="359054"/>
                  <a:pt x="465826" y="356868"/>
                </a:cubicBezTo>
                <a:cubicBezTo>
                  <a:pt x="488321" y="349370"/>
                  <a:pt x="534838" y="339615"/>
                  <a:pt x="534838" y="339615"/>
                </a:cubicBezTo>
                <a:cubicBezTo>
                  <a:pt x="540589" y="335781"/>
                  <a:pt x="545909" y="331204"/>
                  <a:pt x="552091" y="328113"/>
                </a:cubicBezTo>
                <a:cubicBezTo>
                  <a:pt x="557513" y="325402"/>
                  <a:pt x="564044" y="325306"/>
                  <a:pt x="569343" y="322362"/>
                </a:cubicBezTo>
                <a:cubicBezTo>
                  <a:pt x="625305" y="291271"/>
                  <a:pt x="580873" y="303953"/>
                  <a:pt x="632604" y="293607"/>
                </a:cubicBezTo>
                <a:cubicBezTo>
                  <a:pt x="638355" y="301275"/>
                  <a:pt x="644540" y="308636"/>
                  <a:pt x="649857" y="316611"/>
                </a:cubicBezTo>
                <a:cubicBezTo>
                  <a:pt x="656057" y="325912"/>
                  <a:pt x="656643" y="341441"/>
                  <a:pt x="667109" y="345366"/>
                </a:cubicBezTo>
                <a:cubicBezTo>
                  <a:pt x="676775" y="348991"/>
                  <a:pt x="686279" y="337698"/>
                  <a:pt x="695864" y="333864"/>
                </a:cubicBezTo>
                <a:cubicBezTo>
                  <a:pt x="701615" y="328113"/>
                  <a:pt x="706869" y="321818"/>
                  <a:pt x="713117" y="316611"/>
                </a:cubicBezTo>
                <a:cubicBezTo>
                  <a:pt x="718427" y="312186"/>
                  <a:pt x="726353" y="310733"/>
                  <a:pt x="730370" y="305109"/>
                </a:cubicBezTo>
                <a:cubicBezTo>
                  <a:pt x="736370" y="296709"/>
                  <a:pt x="738247" y="286021"/>
                  <a:pt x="741872" y="276355"/>
                </a:cubicBezTo>
                <a:cubicBezTo>
                  <a:pt x="744001" y="270679"/>
                  <a:pt x="746235" y="265003"/>
                  <a:pt x="747623" y="259102"/>
                </a:cubicBezTo>
                <a:cubicBezTo>
                  <a:pt x="753909" y="232385"/>
                  <a:pt x="755238" y="204288"/>
                  <a:pt x="764875" y="178589"/>
                </a:cubicBezTo>
                <a:cubicBezTo>
                  <a:pt x="767302" y="172117"/>
                  <a:pt x="775812" y="169894"/>
                  <a:pt x="782128" y="167087"/>
                </a:cubicBezTo>
                <a:cubicBezTo>
                  <a:pt x="793207" y="162163"/>
                  <a:pt x="805334" y="159979"/>
                  <a:pt x="816634" y="155585"/>
                </a:cubicBezTo>
                <a:cubicBezTo>
                  <a:pt x="854198" y="140977"/>
                  <a:pt x="873756" y="127423"/>
                  <a:pt x="908649" y="121079"/>
                </a:cubicBezTo>
                <a:cubicBezTo>
                  <a:pt x="921986" y="118654"/>
                  <a:pt x="935487" y="117245"/>
                  <a:pt x="948906" y="115328"/>
                </a:cubicBezTo>
                <a:cubicBezTo>
                  <a:pt x="959417" y="111824"/>
                  <a:pt x="978844" y="104858"/>
                  <a:pt x="989162" y="103826"/>
                </a:cubicBezTo>
                <a:cubicBezTo>
                  <a:pt x="1000607" y="102682"/>
                  <a:pt x="1004498" y="119162"/>
                  <a:pt x="1006415" y="115328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Forma Livre: Forma 22">
            <a:hlinkClick r:id="rId7" action="ppaction://hlinksldjump"/>
            <a:extLst>
              <a:ext uri="{FF2B5EF4-FFF2-40B4-BE49-F238E27FC236}">
                <a16:creationId xmlns:a16="http://schemas.microsoft.com/office/drawing/2014/main" id="{AA988A96-BD13-4DA0-A2F4-A6CBFA9F51F5}"/>
              </a:ext>
            </a:extLst>
          </p:cNvPr>
          <p:cNvSpPr/>
          <p:nvPr/>
        </p:nvSpPr>
        <p:spPr>
          <a:xfrm>
            <a:off x="1009138" y="5747652"/>
            <a:ext cx="406794" cy="300877"/>
          </a:xfrm>
          <a:custGeom>
            <a:avLst/>
            <a:gdLst>
              <a:gd name="connsiteX0" fmla="*/ 224287 w 1461779"/>
              <a:gd name="connsiteY0" fmla="*/ 57509 h 1081177"/>
              <a:gd name="connsiteX1" fmla="*/ 264543 w 1461779"/>
              <a:gd name="connsiteY1" fmla="*/ 97766 h 1081177"/>
              <a:gd name="connsiteX2" fmla="*/ 270294 w 1461779"/>
              <a:gd name="connsiteY2" fmla="*/ 115019 h 1081177"/>
              <a:gd name="connsiteX3" fmla="*/ 258792 w 1461779"/>
              <a:gd name="connsiteY3" fmla="*/ 143773 h 1081177"/>
              <a:gd name="connsiteX4" fmla="*/ 322053 w 1461779"/>
              <a:gd name="connsiteY4" fmla="*/ 212785 h 1081177"/>
              <a:gd name="connsiteX5" fmla="*/ 333555 w 1461779"/>
              <a:gd name="connsiteY5" fmla="*/ 241539 h 1081177"/>
              <a:gd name="connsiteX6" fmla="*/ 350807 w 1461779"/>
              <a:gd name="connsiteY6" fmla="*/ 322053 h 1081177"/>
              <a:gd name="connsiteX7" fmla="*/ 310551 w 1461779"/>
              <a:gd name="connsiteY7" fmla="*/ 339305 h 1081177"/>
              <a:gd name="connsiteX8" fmla="*/ 235789 w 1461779"/>
              <a:gd name="connsiteY8" fmla="*/ 356558 h 1081177"/>
              <a:gd name="connsiteX9" fmla="*/ 230038 w 1461779"/>
              <a:gd name="connsiteY9" fmla="*/ 408317 h 1081177"/>
              <a:gd name="connsiteX10" fmla="*/ 207034 w 1461779"/>
              <a:gd name="connsiteY10" fmla="*/ 419819 h 1081177"/>
              <a:gd name="connsiteX11" fmla="*/ 155275 w 1461779"/>
              <a:gd name="connsiteY11" fmla="*/ 437071 h 1081177"/>
              <a:gd name="connsiteX12" fmla="*/ 143774 w 1461779"/>
              <a:gd name="connsiteY12" fmla="*/ 465826 h 1081177"/>
              <a:gd name="connsiteX13" fmla="*/ 138023 w 1461779"/>
              <a:gd name="connsiteY13" fmla="*/ 534838 h 1081177"/>
              <a:gd name="connsiteX14" fmla="*/ 103517 w 1461779"/>
              <a:gd name="connsiteY14" fmla="*/ 557841 h 1081177"/>
              <a:gd name="connsiteX15" fmla="*/ 0 w 1461779"/>
              <a:gd name="connsiteY15" fmla="*/ 575094 h 1081177"/>
              <a:gd name="connsiteX16" fmla="*/ 11502 w 1461779"/>
              <a:gd name="connsiteY16" fmla="*/ 632604 h 1081177"/>
              <a:gd name="connsiteX17" fmla="*/ 28755 w 1461779"/>
              <a:gd name="connsiteY17" fmla="*/ 649856 h 1081177"/>
              <a:gd name="connsiteX18" fmla="*/ 34506 w 1461779"/>
              <a:gd name="connsiteY18" fmla="*/ 667109 h 1081177"/>
              <a:gd name="connsiteX19" fmla="*/ 63260 w 1461779"/>
              <a:gd name="connsiteY19" fmla="*/ 690113 h 1081177"/>
              <a:gd name="connsiteX20" fmla="*/ 86264 w 1461779"/>
              <a:gd name="connsiteY20" fmla="*/ 713117 h 1081177"/>
              <a:gd name="connsiteX21" fmla="*/ 120770 w 1461779"/>
              <a:gd name="connsiteY21" fmla="*/ 718868 h 1081177"/>
              <a:gd name="connsiteX22" fmla="*/ 184030 w 1461779"/>
              <a:gd name="connsiteY22" fmla="*/ 701615 h 1081177"/>
              <a:gd name="connsiteX23" fmla="*/ 201283 w 1461779"/>
              <a:gd name="connsiteY23" fmla="*/ 684362 h 1081177"/>
              <a:gd name="connsiteX24" fmla="*/ 230038 w 1461779"/>
              <a:gd name="connsiteY24" fmla="*/ 672860 h 1081177"/>
              <a:gd name="connsiteX25" fmla="*/ 258792 w 1461779"/>
              <a:gd name="connsiteY25" fmla="*/ 678611 h 1081177"/>
              <a:gd name="connsiteX26" fmla="*/ 287547 w 1461779"/>
              <a:gd name="connsiteY26" fmla="*/ 764875 h 1081177"/>
              <a:gd name="connsiteX27" fmla="*/ 293298 w 1461779"/>
              <a:gd name="connsiteY27" fmla="*/ 782128 h 1081177"/>
              <a:gd name="connsiteX28" fmla="*/ 339306 w 1461779"/>
              <a:gd name="connsiteY28" fmla="*/ 805132 h 1081177"/>
              <a:gd name="connsiteX29" fmla="*/ 373811 w 1461779"/>
              <a:gd name="connsiteY29" fmla="*/ 810883 h 1081177"/>
              <a:gd name="connsiteX30" fmla="*/ 414068 w 1461779"/>
              <a:gd name="connsiteY30" fmla="*/ 805132 h 1081177"/>
              <a:gd name="connsiteX31" fmla="*/ 431321 w 1461779"/>
              <a:gd name="connsiteY31" fmla="*/ 799381 h 1081177"/>
              <a:gd name="connsiteX32" fmla="*/ 460075 w 1461779"/>
              <a:gd name="connsiteY32" fmla="*/ 805132 h 1081177"/>
              <a:gd name="connsiteX33" fmla="*/ 477328 w 1461779"/>
              <a:gd name="connsiteY33" fmla="*/ 822385 h 1081177"/>
              <a:gd name="connsiteX34" fmla="*/ 488830 w 1461779"/>
              <a:gd name="connsiteY34" fmla="*/ 839638 h 1081177"/>
              <a:gd name="connsiteX35" fmla="*/ 511834 w 1461779"/>
              <a:gd name="connsiteY35" fmla="*/ 856890 h 1081177"/>
              <a:gd name="connsiteX36" fmla="*/ 546340 w 1461779"/>
              <a:gd name="connsiteY36" fmla="*/ 891396 h 1081177"/>
              <a:gd name="connsiteX37" fmla="*/ 575094 w 1461779"/>
              <a:gd name="connsiteY37" fmla="*/ 908649 h 1081177"/>
              <a:gd name="connsiteX38" fmla="*/ 649857 w 1461779"/>
              <a:gd name="connsiteY38" fmla="*/ 931653 h 1081177"/>
              <a:gd name="connsiteX39" fmla="*/ 695864 w 1461779"/>
              <a:gd name="connsiteY39" fmla="*/ 954656 h 1081177"/>
              <a:gd name="connsiteX40" fmla="*/ 713117 w 1461779"/>
              <a:gd name="connsiteY40" fmla="*/ 966158 h 1081177"/>
              <a:gd name="connsiteX41" fmla="*/ 787879 w 1461779"/>
              <a:gd name="connsiteY41" fmla="*/ 983411 h 1081177"/>
              <a:gd name="connsiteX42" fmla="*/ 868392 w 1461779"/>
              <a:gd name="connsiteY42" fmla="*/ 1006415 h 1081177"/>
              <a:gd name="connsiteX43" fmla="*/ 925902 w 1461779"/>
              <a:gd name="connsiteY43" fmla="*/ 1023668 h 1081177"/>
              <a:gd name="connsiteX44" fmla="*/ 943155 w 1461779"/>
              <a:gd name="connsiteY44" fmla="*/ 1035170 h 1081177"/>
              <a:gd name="connsiteX45" fmla="*/ 983411 w 1461779"/>
              <a:gd name="connsiteY45" fmla="*/ 1046671 h 1081177"/>
              <a:gd name="connsiteX46" fmla="*/ 1012166 w 1461779"/>
              <a:gd name="connsiteY46" fmla="*/ 1063924 h 1081177"/>
              <a:gd name="connsiteX47" fmla="*/ 1029419 w 1461779"/>
              <a:gd name="connsiteY47" fmla="*/ 1075426 h 1081177"/>
              <a:gd name="connsiteX48" fmla="*/ 1046672 w 1461779"/>
              <a:gd name="connsiteY48" fmla="*/ 1081177 h 1081177"/>
              <a:gd name="connsiteX49" fmla="*/ 1092679 w 1461779"/>
              <a:gd name="connsiteY49" fmla="*/ 1017917 h 1081177"/>
              <a:gd name="connsiteX50" fmla="*/ 1155940 w 1461779"/>
              <a:gd name="connsiteY50" fmla="*/ 983411 h 1081177"/>
              <a:gd name="connsiteX51" fmla="*/ 1178943 w 1461779"/>
              <a:gd name="connsiteY51" fmla="*/ 966158 h 1081177"/>
              <a:gd name="connsiteX52" fmla="*/ 1196196 w 1461779"/>
              <a:gd name="connsiteY52" fmla="*/ 943155 h 1081177"/>
              <a:gd name="connsiteX53" fmla="*/ 1259457 w 1461779"/>
              <a:gd name="connsiteY53" fmla="*/ 891396 h 1081177"/>
              <a:gd name="connsiteX54" fmla="*/ 1311215 w 1461779"/>
              <a:gd name="connsiteY54" fmla="*/ 879894 h 1081177"/>
              <a:gd name="connsiteX55" fmla="*/ 1328468 w 1461779"/>
              <a:gd name="connsiteY55" fmla="*/ 874143 h 1081177"/>
              <a:gd name="connsiteX56" fmla="*/ 1397479 w 1461779"/>
              <a:gd name="connsiteY56" fmla="*/ 856890 h 1081177"/>
              <a:gd name="connsiteX57" fmla="*/ 1449238 w 1461779"/>
              <a:gd name="connsiteY57" fmla="*/ 816634 h 1081177"/>
              <a:gd name="connsiteX58" fmla="*/ 1460740 w 1461779"/>
              <a:gd name="connsiteY58" fmla="*/ 793630 h 1081177"/>
              <a:gd name="connsiteX59" fmla="*/ 1362974 w 1461779"/>
              <a:gd name="connsiteY59" fmla="*/ 753373 h 1081177"/>
              <a:gd name="connsiteX60" fmla="*/ 1334219 w 1461779"/>
              <a:gd name="connsiteY60" fmla="*/ 764875 h 1081177"/>
              <a:gd name="connsiteX61" fmla="*/ 1293962 w 1461779"/>
              <a:gd name="connsiteY61" fmla="*/ 713117 h 1081177"/>
              <a:gd name="connsiteX62" fmla="*/ 1265207 w 1461779"/>
              <a:gd name="connsiteY62" fmla="*/ 644105 h 1081177"/>
              <a:gd name="connsiteX63" fmla="*/ 1247955 w 1461779"/>
              <a:gd name="connsiteY63" fmla="*/ 598098 h 1081177"/>
              <a:gd name="connsiteX64" fmla="*/ 1230702 w 1461779"/>
              <a:gd name="connsiteY64" fmla="*/ 575094 h 1081177"/>
              <a:gd name="connsiteX65" fmla="*/ 1201947 w 1461779"/>
              <a:gd name="connsiteY65" fmla="*/ 517585 h 1081177"/>
              <a:gd name="connsiteX66" fmla="*/ 1184694 w 1461779"/>
              <a:gd name="connsiteY66" fmla="*/ 425570 h 1081177"/>
              <a:gd name="connsiteX67" fmla="*/ 1178943 w 1461779"/>
              <a:gd name="connsiteY67" fmla="*/ 396815 h 1081177"/>
              <a:gd name="connsiteX68" fmla="*/ 1150189 w 1461779"/>
              <a:gd name="connsiteY68" fmla="*/ 339305 h 1081177"/>
              <a:gd name="connsiteX69" fmla="*/ 1098430 w 1461779"/>
              <a:gd name="connsiteY69" fmla="*/ 304800 h 1081177"/>
              <a:gd name="connsiteX70" fmla="*/ 1063924 w 1461779"/>
              <a:gd name="connsiteY70" fmla="*/ 276045 h 1081177"/>
              <a:gd name="connsiteX71" fmla="*/ 1035170 w 1461779"/>
              <a:gd name="connsiteY71" fmla="*/ 264543 h 1081177"/>
              <a:gd name="connsiteX72" fmla="*/ 1000664 w 1461779"/>
              <a:gd name="connsiteY72" fmla="*/ 253041 h 1081177"/>
              <a:gd name="connsiteX73" fmla="*/ 971909 w 1461779"/>
              <a:gd name="connsiteY73" fmla="*/ 241539 h 1081177"/>
              <a:gd name="connsiteX74" fmla="*/ 954657 w 1461779"/>
              <a:gd name="connsiteY74" fmla="*/ 235788 h 1081177"/>
              <a:gd name="connsiteX75" fmla="*/ 925902 w 1461779"/>
              <a:gd name="connsiteY75" fmla="*/ 218536 h 1081177"/>
              <a:gd name="connsiteX76" fmla="*/ 833887 w 1461779"/>
              <a:gd name="connsiteY76" fmla="*/ 189781 h 1081177"/>
              <a:gd name="connsiteX77" fmla="*/ 810883 w 1461779"/>
              <a:gd name="connsiteY77" fmla="*/ 178279 h 1081177"/>
              <a:gd name="connsiteX78" fmla="*/ 787879 w 1461779"/>
              <a:gd name="connsiteY78" fmla="*/ 143773 h 1081177"/>
              <a:gd name="connsiteX79" fmla="*/ 759124 w 1461779"/>
              <a:gd name="connsiteY79" fmla="*/ 126521 h 1081177"/>
              <a:gd name="connsiteX80" fmla="*/ 684362 w 1461779"/>
              <a:gd name="connsiteY80" fmla="*/ 103517 h 1081177"/>
              <a:gd name="connsiteX81" fmla="*/ 603849 w 1461779"/>
              <a:gd name="connsiteY81" fmla="*/ 115019 h 1081177"/>
              <a:gd name="connsiteX82" fmla="*/ 534838 w 1461779"/>
              <a:gd name="connsiteY82" fmla="*/ 132271 h 1081177"/>
              <a:gd name="connsiteX83" fmla="*/ 471577 w 1461779"/>
              <a:gd name="connsiteY83" fmla="*/ 126521 h 1081177"/>
              <a:gd name="connsiteX84" fmla="*/ 465826 w 1461779"/>
              <a:gd name="connsiteY84" fmla="*/ 109268 h 1081177"/>
              <a:gd name="connsiteX85" fmla="*/ 454324 w 1461779"/>
              <a:gd name="connsiteY85" fmla="*/ 92015 h 1081177"/>
              <a:gd name="connsiteX86" fmla="*/ 437072 w 1461779"/>
              <a:gd name="connsiteY86" fmla="*/ 57509 h 1081177"/>
              <a:gd name="connsiteX87" fmla="*/ 391064 w 1461779"/>
              <a:gd name="connsiteY87" fmla="*/ 11502 h 1081177"/>
              <a:gd name="connsiteX88" fmla="*/ 362309 w 1461779"/>
              <a:gd name="connsiteY88" fmla="*/ 0 h 1081177"/>
              <a:gd name="connsiteX89" fmla="*/ 270294 w 1461779"/>
              <a:gd name="connsiteY89" fmla="*/ 5751 h 1081177"/>
              <a:gd name="connsiteX90" fmla="*/ 224287 w 1461779"/>
              <a:gd name="connsiteY90" fmla="*/ 28755 h 1081177"/>
              <a:gd name="connsiteX91" fmla="*/ 224287 w 1461779"/>
              <a:gd name="connsiteY91" fmla="*/ 57509 h 108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461779" h="1081177">
                <a:moveTo>
                  <a:pt x="224287" y="57509"/>
                </a:moveTo>
                <a:cubicBezTo>
                  <a:pt x="230996" y="69011"/>
                  <a:pt x="253862" y="76404"/>
                  <a:pt x="264543" y="97766"/>
                </a:cubicBezTo>
                <a:cubicBezTo>
                  <a:pt x="267254" y="103188"/>
                  <a:pt x="268377" y="109268"/>
                  <a:pt x="270294" y="115019"/>
                </a:cubicBezTo>
                <a:cubicBezTo>
                  <a:pt x="266460" y="124604"/>
                  <a:pt x="255320" y="134051"/>
                  <a:pt x="258792" y="143773"/>
                </a:cubicBezTo>
                <a:cubicBezTo>
                  <a:pt x="270850" y="177535"/>
                  <a:pt x="296510" y="193628"/>
                  <a:pt x="322053" y="212785"/>
                </a:cubicBezTo>
                <a:cubicBezTo>
                  <a:pt x="325887" y="222370"/>
                  <a:pt x="330719" y="231613"/>
                  <a:pt x="333555" y="241539"/>
                </a:cubicBezTo>
                <a:cubicBezTo>
                  <a:pt x="338101" y="257450"/>
                  <a:pt x="346611" y="301071"/>
                  <a:pt x="350807" y="322053"/>
                </a:cubicBezTo>
                <a:cubicBezTo>
                  <a:pt x="272653" y="341592"/>
                  <a:pt x="376745" y="312828"/>
                  <a:pt x="310551" y="339305"/>
                </a:cubicBezTo>
                <a:cubicBezTo>
                  <a:pt x="284290" y="349809"/>
                  <a:pt x="262999" y="352023"/>
                  <a:pt x="235789" y="356558"/>
                </a:cubicBezTo>
                <a:cubicBezTo>
                  <a:pt x="233872" y="373811"/>
                  <a:pt x="237221" y="392514"/>
                  <a:pt x="230038" y="408317"/>
                </a:cubicBezTo>
                <a:cubicBezTo>
                  <a:pt x="226490" y="416122"/>
                  <a:pt x="215036" y="416742"/>
                  <a:pt x="207034" y="419819"/>
                </a:cubicBezTo>
                <a:cubicBezTo>
                  <a:pt x="190060" y="426347"/>
                  <a:pt x="155275" y="437071"/>
                  <a:pt x="155275" y="437071"/>
                </a:cubicBezTo>
                <a:cubicBezTo>
                  <a:pt x="151441" y="446656"/>
                  <a:pt x="145568" y="455660"/>
                  <a:pt x="143774" y="465826"/>
                </a:cubicBezTo>
                <a:cubicBezTo>
                  <a:pt x="139763" y="488559"/>
                  <a:pt x="143971" y="512534"/>
                  <a:pt x="138023" y="534838"/>
                </a:cubicBezTo>
                <a:cubicBezTo>
                  <a:pt x="133621" y="551346"/>
                  <a:pt x="115712" y="553268"/>
                  <a:pt x="103517" y="557841"/>
                </a:cubicBezTo>
                <a:cubicBezTo>
                  <a:pt x="47197" y="578961"/>
                  <a:pt x="95606" y="567740"/>
                  <a:pt x="0" y="575094"/>
                </a:cubicBezTo>
                <a:cubicBezTo>
                  <a:pt x="3834" y="594264"/>
                  <a:pt x="4484" y="614357"/>
                  <a:pt x="11502" y="632604"/>
                </a:cubicBezTo>
                <a:cubicBezTo>
                  <a:pt x="14422" y="640195"/>
                  <a:pt x="24244" y="643089"/>
                  <a:pt x="28755" y="649856"/>
                </a:cubicBezTo>
                <a:cubicBezTo>
                  <a:pt x="32118" y="654900"/>
                  <a:pt x="30561" y="662506"/>
                  <a:pt x="34506" y="667109"/>
                </a:cubicBezTo>
                <a:cubicBezTo>
                  <a:pt x="42494" y="676429"/>
                  <a:pt x="54086" y="681958"/>
                  <a:pt x="63260" y="690113"/>
                </a:cubicBezTo>
                <a:cubicBezTo>
                  <a:pt x="71365" y="697318"/>
                  <a:pt x="76565" y="708267"/>
                  <a:pt x="86264" y="713117"/>
                </a:cubicBezTo>
                <a:cubicBezTo>
                  <a:pt x="96694" y="718332"/>
                  <a:pt x="109268" y="716951"/>
                  <a:pt x="120770" y="718868"/>
                </a:cubicBezTo>
                <a:cubicBezTo>
                  <a:pt x="141857" y="713117"/>
                  <a:pt x="163940" y="710225"/>
                  <a:pt x="184030" y="701615"/>
                </a:cubicBezTo>
                <a:cubicBezTo>
                  <a:pt x="191506" y="698411"/>
                  <a:pt x="194386" y="688673"/>
                  <a:pt x="201283" y="684362"/>
                </a:cubicBezTo>
                <a:cubicBezTo>
                  <a:pt x="210037" y="678891"/>
                  <a:pt x="220453" y="676694"/>
                  <a:pt x="230038" y="672860"/>
                </a:cubicBezTo>
                <a:cubicBezTo>
                  <a:pt x="239623" y="674777"/>
                  <a:pt x="254158" y="670005"/>
                  <a:pt x="258792" y="678611"/>
                </a:cubicBezTo>
                <a:cubicBezTo>
                  <a:pt x="333684" y="817697"/>
                  <a:pt x="232163" y="709491"/>
                  <a:pt x="287547" y="764875"/>
                </a:cubicBezTo>
                <a:cubicBezTo>
                  <a:pt x="289464" y="770626"/>
                  <a:pt x="289935" y="777084"/>
                  <a:pt x="293298" y="782128"/>
                </a:cubicBezTo>
                <a:cubicBezTo>
                  <a:pt x="307875" y="803994"/>
                  <a:pt x="314098" y="800549"/>
                  <a:pt x="339306" y="805132"/>
                </a:cubicBezTo>
                <a:cubicBezTo>
                  <a:pt x="350778" y="807218"/>
                  <a:pt x="362309" y="808966"/>
                  <a:pt x="373811" y="810883"/>
                </a:cubicBezTo>
                <a:cubicBezTo>
                  <a:pt x="387230" y="808966"/>
                  <a:pt x="400776" y="807790"/>
                  <a:pt x="414068" y="805132"/>
                </a:cubicBezTo>
                <a:cubicBezTo>
                  <a:pt x="420012" y="803943"/>
                  <a:pt x="425259" y="799381"/>
                  <a:pt x="431321" y="799381"/>
                </a:cubicBezTo>
                <a:cubicBezTo>
                  <a:pt x="441095" y="799381"/>
                  <a:pt x="450490" y="803215"/>
                  <a:pt x="460075" y="805132"/>
                </a:cubicBezTo>
                <a:cubicBezTo>
                  <a:pt x="465826" y="810883"/>
                  <a:pt x="472121" y="816137"/>
                  <a:pt x="477328" y="822385"/>
                </a:cubicBezTo>
                <a:cubicBezTo>
                  <a:pt x="481753" y="827695"/>
                  <a:pt x="483943" y="834751"/>
                  <a:pt x="488830" y="839638"/>
                </a:cubicBezTo>
                <a:cubicBezTo>
                  <a:pt x="495608" y="846415"/>
                  <a:pt x="504710" y="850478"/>
                  <a:pt x="511834" y="856890"/>
                </a:cubicBezTo>
                <a:cubicBezTo>
                  <a:pt x="523925" y="867771"/>
                  <a:pt x="532392" y="883027"/>
                  <a:pt x="546340" y="891396"/>
                </a:cubicBezTo>
                <a:cubicBezTo>
                  <a:pt x="555925" y="897147"/>
                  <a:pt x="564945" y="903965"/>
                  <a:pt x="575094" y="908649"/>
                </a:cubicBezTo>
                <a:cubicBezTo>
                  <a:pt x="612002" y="925684"/>
                  <a:pt x="615934" y="924868"/>
                  <a:pt x="649857" y="931653"/>
                </a:cubicBezTo>
                <a:cubicBezTo>
                  <a:pt x="665193" y="939321"/>
                  <a:pt x="681598" y="945145"/>
                  <a:pt x="695864" y="954656"/>
                </a:cubicBezTo>
                <a:cubicBezTo>
                  <a:pt x="701615" y="958490"/>
                  <a:pt x="706621" y="963796"/>
                  <a:pt x="713117" y="966158"/>
                </a:cubicBezTo>
                <a:cubicBezTo>
                  <a:pt x="766410" y="985538"/>
                  <a:pt x="744982" y="971155"/>
                  <a:pt x="787879" y="983411"/>
                </a:cubicBezTo>
                <a:cubicBezTo>
                  <a:pt x="882820" y="1010537"/>
                  <a:pt x="803580" y="993452"/>
                  <a:pt x="868392" y="1006415"/>
                </a:cubicBezTo>
                <a:cubicBezTo>
                  <a:pt x="907216" y="1032298"/>
                  <a:pt x="858617" y="1003483"/>
                  <a:pt x="925902" y="1023668"/>
                </a:cubicBezTo>
                <a:cubicBezTo>
                  <a:pt x="932522" y="1025654"/>
                  <a:pt x="936737" y="1032603"/>
                  <a:pt x="943155" y="1035170"/>
                </a:cubicBezTo>
                <a:cubicBezTo>
                  <a:pt x="956112" y="1040353"/>
                  <a:pt x="969992" y="1042837"/>
                  <a:pt x="983411" y="1046671"/>
                </a:cubicBezTo>
                <a:cubicBezTo>
                  <a:pt x="992996" y="1052422"/>
                  <a:pt x="1002687" y="1058000"/>
                  <a:pt x="1012166" y="1063924"/>
                </a:cubicBezTo>
                <a:cubicBezTo>
                  <a:pt x="1018027" y="1067587"/>
                  <a:pt x="1023237" y="1072335"/>
                  <a:pt x="1029419" y="1075426"/>
                </a:cubicBezTo>
                <a:cubicBezTo>
                  <a:pt x="1034841" y="1078137"/>
                  <a:pt x="1040921" y="1079260"/>
                  <a:pt x="1046672" y="1081177"/>
                </a:cubicBezTo>
                <a:cubicBezTo>
                  <a:pt x="1062008" y="1060090"/>
                  <a:pt x="1068470" y="1027600"/>
                  <a:pt x="1092679" y="1017917"/>
                </a:cubicBezTo>
                <a:cubicBezTo>
                  <a:pt x="1126604" y="1004347"/>
                  <a:pt x="1123108" y="1008036"/>
                  <a:pt x="1155940" y="983411"/>
                </a:cubicBezTo>
                <a:cubicBezTo>
                  <a:pt x="1163608" y="977660"/>
                  <a:pt x="1172166" y="972935"/>
                  <a:pt x="1178943" y="966158"/>
                </a:cubicBezTo>
                <a:cubicBezTo>
                  <a:pt x="1185720" y="959381"/>
                  <a:pt x="1189958" y="950432"/>
                  <a:pt x="1196196" y="943155"/>
                </a:cubicBezTo>
                <a:cubicBezTo>
                  <a:pt x="1210685" y="926252"/>
                  <a:pt x="1245408" y="898008"/>
                  <a:pt x="1259457" y="891396"/>
                </a:cubicBezTo>
                <a:cubicBezTo>
                  <a:pt x="1275448" y="883871"/>
                  <a:pt x="1294069" y="884181"/>
                  <a:pt x="1311215" y="879894"/>
                </a:cubicBezTo>
                <a:cubicBezTo>
                  <a:pt x="1317096" y="878424"/>
                  <a:pt x="1322717" y="876060"/>
                  <a:pt x="1328468" y="874143"/>
                </a:cubicBezTo>
                <a:cubicBezTo>
                  <a:pt x="1364095" y="883050"/>
                  <a:pt x="1353103" y="885604"/>
                  <a:pt x="1397479" y="856890"/>
                </a:cubicBezTo>
                <a:cubicBezTo>
                  <a:pt x="1415829" y="845016"/>
                  <a:pt x="1449238" y="816634"/>
                  <a:pt x="1449238" y="816634"/>
                </a:cubicBezTo>
                <a:cubicBezTo>
                  <a:pt x="1453072" y="808966"/>
                  <a:pt x="1460082" y="802178"/>
                  <a:pt x="1460740" y="793630"/>
                </a:cubicBezTo>
                <a:cubicBezTo>
                  <a:pt x="1467235" y="709192"/>
                  <a:pt x="1444330" y="743203"/>
                  <a:pt x="1362974" y="753373"/>
                </a:cubicBezTo>
                <a:cubicBezTo>
                  <a:pt x="1353389" y="757207"/>
                  <a:pt x="1344500" y="765810"/>
                  <a:pt x="1334219" y="764875"/>
                </a:cubicBezTo>
                <a:cubicBezTo>
                  <a:pt x="1288315" y="760702"/>
                  <a:pt x="1302705" y="743718"/>
                  <a:pt x="1293962" y="713117"/>
                </a:cubicBezTo>
                <a:cubicBezTo>
                  <a:pt x="1284956" y="681596"/>
                  <a:pt x="1278142" y="669974"/>
                  <a:pt x="1265207" y="644105"/>
                </a:cubicBezTo>
                <a:cubicBezTo>
                  <a:pt x="1259688" y="622026"/>
                  <a:pt x="1260486" y="618148"/>
                  <a:pt x="1247955" y="598098"/>
                </a:cubicBezTo>
                <a:cubicBezTo>
                  <a:pt x="1242875" y="589970"/>
                  <a:pt x="1235458" y="583416"/>
                  <a:pt x="1230702" y="575094"/>
                </a:cubicBezTo>
                <a:cubicBezTo>
                  <a:pt x="1220068" y="556486"/>
                  <a:pt x="1201947" y="517585"/>
                  <a:pt x="1201947" y="517585"/>
                </a:cubicBezTo>
                <a:cubicBezTo>
                  <a:pt x="1177924" y="373449"/>
                  <a:pt x="1199904" y="494016"/>
                  <a:pt x="1184694" y="425570"/>
                </a:cubicBezTo>
                <a:cubicBezTo>
                  <a:pt x="1182574" y="416028"/>
                  <a:pt x="1182034" y="406088"/>
                  <a:pt x="1178943" y="396815"/>
                </a:cubicBezTo>
                <a:cubicBezTo>
                  <a:pt x="1175978" y="387921"/>
                  <a:pt x="1161735" y="350851"/>
                  <a:pt x="1150189" y="339305"/>
                </a:cubicBezTo>
                <a:cubicBezTo>
                  <a:pt x="1132737" y="321853"/>
                  <a:pt x="1118501" y="319397"/>
                  <a:pt x="1098430" y="304800"/>
                </a:cubicBezTo>
                <a:cubicBezTo>
                  <a:pt x="1086321" y="295994"/>
                  <a:pt x="1076555" y="284083"/>
                  <a:pt x="1063924" y="276045"/>
                </a:cubicBezTo>
                <a:cubicBezTo>
                  <a:pt x="1055215" y="270503"/>
                  <a:pt x="1044872" y="268071"/>
                  <a:pt x="1035170" y="264543"/>
                </a:cubicBezTo>
                <a:cubicBezTo>
                  <a:pt x="1023776" y="260400"/>
                  <a:pt x="1012058" y="257184"/>
                  <a:pt x="1000664" y="253041"/>
                </a:cubicBezTo>
                <a:cubicBezTo>
                  <a:pt x="990962" y="249513"/>
                  <a:pt x="981575" y="245164"/>
                  <a:pt x="971909" y="241539"/>
                </a:cubicBezTo>
                <a:cubicBezTo>
                  <a:pt x="966233" y="239411"/>
                  <a:pt x="960079" y="238499"/>
                  <a:pt x="954657" y="235788"/>
                </a:cubicBezTo>
                <a:cubicBezTo>
                  <a:pt x="944659" y="230789"/>
                  <a:pt x="936143" y="223016"/>
                  <a:pt x="925902" y="218536"/>
                </a:cubicBezTo>
                <a:cubicBezTo>
                  <a:pt x="875985" y="196698"/>
                  <a:pt x="874829" y="197970"/>
                  <a:pt x="833887" y="189781"/>
                </a:cubicBezTo>
                <a:cubicBezTo>
                  <a:pt x="826219" y="185947"/>
                  <a:pt x="816945" y="184341"/>
                  <a:pt x="810883" y="178279"/>
                </a:cubicBezTo>
                <a:cubicBezTo>
                  <a:pt x="801108" y="168504"/>
                  <a:pt x="799733" y="150885"/>
                  <a:pt x="787879" y="143773"/>
                </a:cubicBezTo>
                <a:cubicBezTo>
                  <a:pt x="778294" y="138022"/>
                  <a:pt x="769398" y="130924"/>
                  <a:pt x="759124" y="126521"/>
                </a:cubicBezTo>
                <a:cubicBezTo>
                  <a:pt x="731468" y="114669"/>
                  <a:pt x="711275" y="110245"/>
                  <a:pt x="684362" y="103517"/>
                </a:cubicBezTo>
                <a:cubicBezTo>
                  <a:pt x="657524" y="107351"/>
                  <a:pt x="630471" y="109899"/>
                  <a:pt x="603849" y="115019"/>
                </a:cubicBezTo>
                <a:cubicBezTo>
                  <a:pt x="580564" y="119497"/>
                  <a:pt x="534838" y="132271"/>
                  <a:pt x="534838" y="132271"/>
                </a:cubicBezTo>
                <a:cubicBezTo>
                  <a:pt x="513751" y="130354"/>
                  <a:pt x="491664" y="133217"/>
                  <a:pt x="471577" y="126521"/>
                </a:cubicBezTo>
                <a:cubicBezTo>
                  <a:pt x="465826" y="124604"/>
                  <a:pt x="468537" y="114690"/>
                  <a:pt x="465826" y="109268"/>
                </a:cubicBezTo>
                <a:cubicBezTo>
                  <a:pt x="462735" y="103086"/>
                  <a:pt x="457681" y="98057"/>
                  <a:pt x="454324" y="92015"/>
                </a:cubicBezTo>
                <a:cubicBezTo>
                  <a:pt x="448079" y="80774"/>
                  <a:pt x="443976" y="68358"/>
                  <a:pt x="437072" y="57509"/>
                </a:cubicBezTo>
                <a:cubicBezTo>
                  <a:pt x="425300" y="39010"/>
                  <a:pt x="410441" y="22267"/>
                  <a:pt x="391064" y="11502"/>
                </a:cubicBezTo>
                <a:cubicBezTo>
                  <a:pt x="382040" y="6489"/>
                  <a:pt x="371894" y="3834"/>
                  <a:pt x="362309" y="0"/>
                </a:cubicBezTo>
                <a:cubicBezTo>
                  <a:pt x="331637" y="1917"/>
                  <a:pt x="300887" y="2837"/>
                  <a:pt x="270294" y="5751"/>
                </a:cubicBezTo>
                <a:cubicBezTo>
                  <a:pt x="248334" y="7843"/>
                  <a:pt x="236163" y="8963"/>
                  <a:pt x="224287" y="28755"/>
                </a:cubicBezTo>
                <a:cubicBezTo>
                  <a:pt x="222315" y="32042"/>
                  <a:pt x="217578" y="46007"/>
                  <a:pt x="224287" y="5750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Forma Livre: Forma 23">
            <a:hlinkClick r:id="rId8" action="ppaction://hlinksldjump"/>
            <a:extLst>
              <a:ext uri="{FF2B5EF4-FFF2-40B4-BE49-F238E27FC236}">
                <a16:creationId xmlns:a16="http://schemas.microsoft.com/office/drawing/2014/main" id="{A3C4E58E-437E-41CD-900B-4ABBE7D05A19}"/>
              </a:ext>
            </a:extLst>
          </p:cNvPr>
          <p:cNvSpPr/>
          <p:nvPr/>
        </p:nvSpPr>
        <p:spPr>
          <a:xfrm>
            <a:off x="1252363" y="6171790"/>
            <a:ext cx="184699" cy="160141"/>
          </a:xfrm>
          <a:custGeom>
            <a:avLst/>
            <a:gdLst>
              <a:gd name="connsiteX0" fmla="*/ 621102 w 672861"/>
              <a:gd name="connsiteY0" fmla="*/ 456770 h 583397"/>
              <a:gd name="connsiteX1" fmla="*/ 655608 w 672861"/>
              <a:gd name="connsiteY1" fmla="*/ 370506 h 583397"/>
              <a:gd name="connsiteX2" fmla="*/ 672861 w 672861"/>
              <a:gd name="connsiteY2" fmla="*/ 359004 h 583397"/>
              <a:gd name="connsiteX3" fmla="*/ 667110 w 672861"/>
              <a:gd name="connsiteY3" fmla="*/ 330249 h 583397"/>
              <a:gd name="connsiteX4" fmla="*/ 632604 w 672861"/>
              <a:gd name="connsiteY4" fmla="*/ 307245 h 583397"/>
              <a:gd name="connsiteX5" fmla="*/ 615351 w 672861"/>
              <a:gd name="connsiteY5" fmla="*/ 295743 h 583397"/>
              <a:gd name="connsiteX6" fmla="*/ 540589 w 672861"/>
              <a:gd name="connsiteY6" fmla="*/ 278491 h 583397"/>
              <a:gd name="connsiteX7" fmla="*/ 494581 w 672861"/>
              <a:gd name="connsiteY7" fmla="*/ 174974 h 583397"/>
              <a:gd name="connsiteX8" fmla="*/ 477329 w 672861"/>
              <a:gd name="connsiteY8" fmla="*/ 169223 h 583397"/>
              <a:gd name="connsiteX9" fmla="*/ 529087 w 672861"/>
              <a:gd name="connsiteY9" fmla="*/ 105962 h 583397"/>
              <a:gd name="connsiteX10" fmla="*/ 500332 w 672861"/>
              <a:gd name="connsiteY10" fmla="*/ 88709 h 583397"/>
              <a:gd name="connsiteX11" fmla="*/ 408317 w 672861"/>
              <a:gd name="connsiteY11" fmla="*/ 77208 h 583397"/>
              <a:gd name="connsiteX12" fmla="*/ 368061 w 672861"/>
              <a:gd name="connsiteY12" fmla="*/ 36951 h 583397"/>
              <a:gd name="connsiteX13" fmla="*/ 339306 w 672861"/>
              <a:gd name="connsiteY13" fmla="*/ 2445 h 583397"/>
              <a:gd name="connsiteX14" fmla="*/ 304800 w 672861"/>
              <a:gd name="connsiteY14" fmla="*/ 8196 h 583397"/>
              <a:gd name="connsiteX15" fmla="*/ 241540 w 672861"/>
              <a:gd name="connsiteY15" fmla="*/ 2445 h 583397"/>
              <a:gd name="connsiteX16" fmla="*/ 258793 w 672861"/>
              <a:gd name="connsiteY16" fmla="*/ 54204 h 583397"/>
              <a:gd name="connsiteX17" fmla="*/ 253042 w 672861"/>
              <a:gd name="connsiteY17" fmla="*/ 105962 h 583397"/>
              <a:gd name="connsiteX18" fmla="*/ 241540 w 672861"/>
              <a:gd name="connsiteY18" fmla="*/ 123215 h 583397"/>
              <a:gd name="connsiteX19" fmla="*/ 224287 w 672861"/>
              <a:gd name="connsiteY19" fmla="*/ 157721 h 583397"/>
              <a:gd name="connsiteX20" fmla="*/ 166778 w 672861"/>
              <a:gd name="connsiteY20" fmla="*/ 186476 h 583397"/>
              <a:gd name="connsiteX21" fmla="*/ 149525 w 672861"/>
              <a:gd name="connsiteY21" fmla="*/ 180725 h 583397"/>
              <a:gd name="connsiteX22" fmla="*/ 103517 w 672861"/>
              <a:gd name="connsiteY22" fmla="*/ 157721 h 583397"/>
              <a:gd name="connsiteX23" fmla="*/ 74762 w 672861"/>
              <a:gd name="connsiteY23" fmla="*/ 209479 h 583397"/>
              <a:gd name="connsiteX24" fmla="*/ 23004 w 672861"/>
              <a:gd name="connsiteY24" fmla="*/ 215230 h 583397"/>
              <a:gd name="connsiteX25" fmla="*/ 17253 w 672861"/>
              <a:gd name="connsiteY25" fmla="*/ 243985 h 583397"/>
              <a:gd name="connsiteX26" fmla="*/ 23004 w 672861"/>
              <a:gd name="connsiteY26" fmla="*/ 261238 h 583397"/>
              <a:gd name="connsiteX27" fmla="*/ 0 w 672861"/>
              <a:gd name="connsiteY27" fmla="*/ 295743 h 583397"/>
              <a:gd name="connsiteX28" fmla="*/ 17253 w 672861"/>
              <a:gd name="connsiteY28" fmla="*/ 307245 h 583397"/>
              <a:gd name="connsiteX29" fmla="*/ 34506 w 672861"/>
              <a:gd name="connsiteY29" fmla="*/ 312996 h 583397"/>
              <a:gd name="connsiteX30" fmla="*/ 86264 w 672861"/>
              <a:gd name="connsiteY30" fmla="*/ 324498 h 583397"/>
              <a:gd name="connsiteX31" fmla="*/ 97766 w 672861"/>
              <a:gd name="connsiteY31" fmla="*/ 347502 h 583397"/>
              <a:gd name="connsiteX32" fmla="*/ 126521 w 672861"/>
              <a:gd name="connsiteY32" fmla="*/ 399260 h 583397"/>
              <a:gd name="connsiteX33" fmla="*/ 155276 w 672861"/>
              <a:gd name="connsiteY33" fmla="*/ 410762 h 583397"/>
              <a:gd name="connsiteX34" fmla="*/ 172529 w 672861"/>
              <a:gd name="connsiteY34" fmla="*/ 428015 h 583397"/>
              <a:gd name="connsiteX35" fmla="*/ 195532 w 672861"/>
              <a:gd name="connsiteY35" fmla="*/ 468272 h 583397"/>
              <a:gd name="connsiteX36" fmla="*/ 189781 w 672861"/>
              <a:gd name="connsiteY36" fmla="*/ 514279 h 583397"/>
              <a:gd name="connsiteX37" fmla="*/ 184030 w 672861"/>
              <a:gd name="connsiteY37" fmla="*/ 531532 h 583397"/>
              <a:gd name="connsiteX38" fmla="*/ 207034 w 672861"/>
              <a:gd name="connsiteY38" fmla="*/ 543034 h 583397"/>
              <a:gd name="connsiteX39" fmla="*/ 258793 w 672861"/>
              <a:gd name="connsiteY39" fmla="*/ 566038 h 583397"/>
              <a:gd name="connsiteX40" fmla="*/ 276045 w 672861"/>
              <a:gd name="connsiteY40" fmla="*/ 577540 h 583397"/>
              <a:gd name="connsiteX41" fmla="*/ 310551 w 672861"/>
              <a:gd name="connsiteY41" fmla="*/ 485525 h 583397"/>
              <a:gd name="connsiteX42" fmla="*/ 339306 w 672861"/>
              <a:gd name="connsiteY42" fmla="*/ 445268 h 583397"/>
              <a:gd name="connsiteX43" fmla="*/ 362310 w 672861"/>
              <a:gd name="connsiteY43" fmla="*/ 433766 h 583397"/>
              <a:gd name="connsiteX44" fmla="*/ 396815 w 672861"/>
              <a:gd name="connsiteY44" fmla="*/ 462521 h 583397"/>
              <a:gd name="connsiteX45" fmla="*/ 402566 w 672861"/>
              <a:gd name="connsiteY45" fmla="*/ 485525 h 583397"/>
              <a:gd name="connsiteX46" fmla="*/ 414068 w 672861"/>
              <a:gd name="connsiteY46" fmla="*/ 502777 h 583397"/>
              <a:gd name="connsiteX47" fmla="*/ 442823 w 672861"/>
              <a:gd name="connsiteY47" fmla="*/ 497026 h 583397"/>
              <a:gd name="connsiteX48" fmla="*/ 460076 w 672861"/>
              <a:gd name="connsiteY48" fmla="*/ 479774 h 583397"/>
              <a:gd name="connsiteX49" fmla="*/ 534838 w 672861"/>
              <a:gd name="connsiteY49" fmla="*/ 508528 h 583397"/>
              <a:gd name="connsiteX50" fmla="*/ 580845 w 672861"/>
              <a:gd name="connsiteY50" fmla="*/ 514279 h 583397"/>
              <a:gd name="connsiteX51" fmla="*/ 603849 w 672861"/>
              <a:gd name="connsiteY51" fmla="*/ 508528 h 583397"/>
              <a:gd name="connsiteX52" fmla="*/ 609600 w 672861"/>
              <a:gd name="connsiteY52" fmla="*/ 451019 h 583397"/>
              <a:gd name="connsiteX53" fmla="*/ 615351 w 672861"/>
              <a:gd name="connsiteY53" fmla="*/ 422264 h 583397"/>
              <a:gd name="connsiteX54" fmla="*/ 621102 w 672861"/>
              <a:gd name="connsiteY54" fmla="*/ 456770 h 583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72861" h="583397">
                <a:moveTo>
                  <a:pt x="621102" y="456770"/>
                </a:moveTo>
                <a:cubicBezTo>
                  <a:pt x="627812" y="448144"/>
                  <a:pt x="606952" y="400916"/>
                  <a:pt x="655608" y="370506"/>
                </a:cubicBezTo>
                <a:cubicBezTo>
                  <a:pt x="661469" y="366843"/>
                  <a:pt x="667110" y="362838"/>
                  <a:pt x="672861" y="359004"/>
                </a:cubicBezTo>
                <a:cubicBezTo>
                  <a:pt x="670944" y="349419"/>
                  <a:pt x="673111" y="337965"/>
                  <a:pt x="667110" y="330249"/>
                </a:cubicBezTo>
                <a:cubicBezTo>
                  <a:pt x="658623" y="319337"/>
                  <a:pt x="644106" y="314913"/>
                  <a:pt x="632604" y="307245"/>
                </a:cubicBezTo>
                <a:cubicBezTo>
                  <a:pt x="626853" y="303411"/>
                  <a:pt x="622129" y="297098"/>
                  <a:pt x="615351" y="295743"/>
                </a:cubicBezTo>
                <a:cubicBezTo>
                  <a:pt x="571095" y="286893"/>
                  <a:pt x="596079" y="292364"/>
                  <a:pt x="540589" y="278491"/>
                </a:cubicBezTo>
                <a:cubicBezTo>
                  <a:pt x="522313" y="181021"/>
                  <a:pt x="552019" y="196514"/>
                  <a:pt x="494581" y="174974"/>
                </a:cubicBezTo>
                <a:cubicBezTo>
                  <a:pt x="488905" y="172846"/>
                  <a:pt x="483080" y="171140"/>
                  <a:pt x="477329" y="169223"/>
                </a:cubicBezTo>
                <a:cubicBezTo>
                  <a:pt x="527622" y="118928"/>
                  <a:pt x="516478" y="143790"/>
                  <a:pt x="529087" y="105962"/>
                </a:cubicBezTo>
                <a:cubicBezTo>
                  <a:pt x="519502" y="100211"/>
                  <a:pt x="511206" y="91298"/>
                  <a:pt x="500332" y="88709"/>
                </a:cubicBezTo>
                <a:cubicBezTo>
                  <a:pt x="470262" y="81550"/>
                  <a:pt x="408317" y="77208"/>
                  <a:pt x="408317" y="77208"/>
                </a:cubicBezTo>
                <a:cubicBezTo>
                  <a:pt x="387868" y="61871"/>
                  <a:pt x="380841" y="59956"/>
                  <a:pt x="368061" y="36951"/>
                </a:cubicBezTo>
                <a:cubicBezTo>
                  <a:pt x="347744" y="380"/>
                  <a:pt x="370207" y="12745"/>
                  <a:pt x="339306" y="2445"/>
                </a:cubicBezTo>
                <a:cubicBezTo>
                  <a:pt x="327804" y="4362"/>
                  <a:pt x="316461" y="8196"/>
                  <a:pt x="304800" y="8196"/>
                </a:cubicBezTo>
                <a:cubicBezTo>
                  <a:pt x="283626" y="8196"/>
                  <a:pt x="261199" y="-5419"/>
                  <a:pt x="241540" y="2445"/>
                </a:cubicBezTo>
                <a:cubicBezTo>
                  <a:pt x="232250" y="6161"/>
                  <a:pt x="257586" y="51791"/>
                  <a:pt x="258793" y="54204"/>
                </a:cubicBezTo>
                <a:cubicBezTo>
                  <a:pt x="256876" y="71457"/>
                  <a:pt x="257252" y="89121"/>
                  <a:pt x="253042" y="105962"/>
                </a:cubicBezTo>
                <a:cubicBezTo>
                  <a:pt x="251366" y="112667"/>
                  <a:pt x="244631" y="117033"/>
                  <a:pt x="241540" y="123215"/>
                </a:cubicBezTo>
                <a:cubicBezTo>
                  <a:pt x="233791" y="138712"/>
                  <a:pt x="238937" y="144902"/>
                  <a:pt x="224287" y="157721"/>
                </a:cubicBezTo>
                <a:cubicBezTo>
                  <a:pt x="196899" y="181685"/>
                  <a:pt x="195362" y="179330"/>
                  <a:pt x="166778" y="186476"/>
                </a:cubicBezTo>
                <a:cubicBezTo>
                  <a:pt x="161027" y="184559"/>
                  <a:pt x="155044" y="183234"/>
                  <a:pt x="149525" y="180725"/>
                </a:cubicBezTo>
                <a:cubicBezTo>
                  <a:pt x="133916" y="173630"/>
                  <a:pt x="103517" y="157721"/>
                  <a:pt x="103517" y="157721"/>
                </a:cubicBezTo>
                <a:cubicBezTo>
                  <a:pt x="94201" y="194984"/>
                  <a:pt x="105609" y="204338"/>
                  <a:pt x="74762" y="209479"/>
                </a:cubicBezTo>
                <a:cubicBezTo>
                  <a:pt x="57639" y="212333"/>
                  <a:pt x="40257" y="213313"/>
                  <a:pt x="23004" y="215230"/>
                </a:cubicBezTo>
                <a:cubicBezTo>
                  <a:pt x="21087" y="224815"/>
                  <a:pt x="17253" y="234210"/>
                  <a:pt x="17253" y="243985"/>
                </a:cubicBezTo>
                <a:cubicBezTo>
                  <a:pt x="17253" y="250047"/>
                  <a:pt x="24921" y="255487"/>
                  <a:pt x="23004" y="261238"/>
                </a:cubicBezTo>
                <a:cubicBezTo>
                  <a:pt x="18633" y="274352"/>
                  <a:pt x="7668" y="284241"/>
                  <a:pt x="0" y="295743"/>
                </a:cubicBezTo>
                <a:cubicBezTo>
                  <a:pt x="5751" y="299577"/>
                  <a:pt x="11071" y="304154"/>
                  <a:pt x="17253" y="307245"/>
                </a:cubicBezTo>
                <a:cubicBezTo>
                  <a:pt x="22675" y="309956"/>
                  <a:pt x="28625" y="311526"/>
                  <a:pt x="34506" y="312996"/>
                </a:cubicBezTo>
                <a:cubicBezTo>
                  <a:pt x="51652" y="317283"/>
                  <a:pt x="69011" y="320664"/>
                  <a:pt x="86264" y="324498"/>
                </a:cubicBezTo>
                <a:cubicBezTo>
                  <a:pt x="90098" y="332166"/>
                  <a:pt x="94582" y="339542"/>
                  <a:pt x="97766" y="347502"/>
                </a:cubicBezTo>
                <a:cubicBezTo>
                  <a:pt x="107894" y="372821"/>
                  <a:pt x="103342" y="384774"/>
                  <a:pt x="126521" y="399260"/>
                </a:cubicBezTo>
                <a:cubicBezTo>
                  <a:pt x="135275" y="404731"/>
                  <a:pt x="145691" y="406928"/>
                  <a:pt x="155276" y="410762"/>
                </a:cubicBezTo>
                <a:cubicBezTo>
                  <a:pt x="161027" y="416513"/>
                  <a:pt x="167322" y="421767"/>
                  <a:pt x="172529" y="428015"/>
                </a:cubicBezTo>
                <a:cubicBezTo>
                  <a:pt x="182687" y="440205"/>
                  <a:pt x="188503" y="454214"/>
                  <a:pt x="195532" y="468272"/>
                </a:cubicBezTo>
                <a:cubicBezTo>
                  <a:pt x="193615" y="483608"/>
                  <a:pt x="192546" y="499073"/>
                  <a:pt x="189781" y="514279"/>
                </a:cubicBezTo>
                <a:cubicBezTo>
                  <a:pt x="188697" y="520243"/>
                  <a:pt x="180911" y="526334"/>
                  <a:pt x="184030" y="531532"/>
                </a:cubicBezTo>
                <a:cubicBezTo>
                  <a:pt x="188441" y="538883"/>
                  <a:pt x="199540" y="538871"/>
                  <a:pt x="207034" y="543034"/>
                </a:cubicBezTo>
                <a:cubicBezTo>
                  <a:pt x="247735" y="565646"/>
                  <a:pt x="221290" y="556662"/>
                  <a:pt x="258793" y="566038"/>
                </a:cubicBezTo>
                <a:cubicBezTo>
                  <a:pt x="264544" y="569872"/>
                  <a:pt x="269692" y="574817"/>
                  <a:pt x="276045" y="577540"/>
                </a:cubicBezTo>
                <a:cubicBezTo>
                  <a:pt x="330871" y="601037"/>
                  <a:pt x="298174" y="550506"/>
                  <a:pt x="310551" y="485525"/>
                </a:cubicBezTo>
                <a:cubicBezTo>
                  <a:pt x="313294" y="471122"/>
                  <a:pt x="327751" y="453522"/>
                  <a:pt x="339306" y="445268"/>
                </a:cubicBezTo>
                <a:cubicBezTo>
                  <a:pt x="346282" y="440285"/>
                  <a:pt x="354642" y="437600"/>
                  <a:pt x="362310" y="433766"/>
                </a:cubicBezTo>
                <a:cubicBezTo>
                  <a:pt x="373303" y="441095"/>
                  <a:pt x="390003" y="450600"/>
                  <a:pt x="396815" y="462521"/>
                </a:cubicBezTo>
                <a:cubicBezTo>
                  <a:pt x="400736" y="469384"/>
                  <a:pt x="399452" y="478260"/>
                  <a:pt x="402566" y="485525"/>
                </a:cubicBezTo>
                <a:cubicBezTo>
                  <a:pt x="405289" y="491878"/>
                  <a:pt x="410234" y="497026"/>
                  <a:pt x="414068" y="502777"/>
                </a:cubicBezTo>
                <a:cubicBezTo>
                  <a:pt x="423653" y="500860"/>
                  <a:pt x="434080" y="501397"/>
                  <a:pt x="442823" y="497026"/>
                </a:cubicBezTo>
                <a:cubicBezTo>
                  <a:pt x="450097" y="493389"/>
                  <a:pt x="451943" y="479774"/>
                  <a:pt x="460076" y="479774"/>
                </a:cubicBezTo>
                <a:cubicBezTo>
                  <a:pt x="523416" y="479774"/>
                  <a:pt x="493942" y="498304"/>
                  <a:pt x="534838" y="508528"/>
                </a:cubicBezTo>
                <a:cubicBezTo>
                  <a:pt x="549832" y="512276"/>
                  <a:pt x="565509" y="512362"/>
                  <a:pt x="580845" y="514279"/>
                </a:cubicBezTo>
                <a:cubicBezTo>
                  <a:pt x="588513" y="512362"/>
                  <a:pt x="600578" y="515724"/>
                  <a:pt x="603849" y="508528"/>
                </a:cubicBezTo>
                <a:cubicBezTo>
                  <a:pt x="611821" y="490990"/>
                  <a:pt x="607054" y="470115"/>
                  <a:pt x="609600" y="451019"/>
                </a:cubicBezTo>
                <a:cubicBezTo>
                  <a:pt x="610892" y="441330"/>
                  <a:pt x="609929" y="430397"/>
                  <a:pt x="615351" y="422264"/>
                </a:cubicBezTo>
                <a:cubicBezTo>
                  <a:pt x="620397" y="414694"/>
                  <a:pt x="614392" y="465396"/>
                  <a:pt x="621102" y="45677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Forma Livre: Forma 24">
            <a:hlinkClick r:id="rId9" action="ppaction://hlinksldjump"/>
            <a:extLst>
              <a:ext uri="{FF2B5EF4-FFF2-40B4-BE49-F238E27FC236}">
                <a16:creationId xmlns:a16="http://schemas.microsoft.com/office/drawing/2014/main" id="{4353524F-8F0C-4366-82AF-D285A9652991}"/>
              </a:ext>
            </a:extLst>
          </p:cNvPr>
          <p:cNvSpPr/>
          <p:nvPr/>
        </p:nvSpPr>
        <p:spPr>
          <a:xfrm>
            <a:off x="1071954" y="6262965"/>
            <a:ext cx="294341" cy="270301"/>
          </a:xfrm>
          <a:custGeom>
            <a:avLst/>
            <a:gdLst>
              <a:gd name="connsiteX0" fmla="*/ 435809 w 1079914"/>
              <a:gd name="connsiteY0" fmla="*/ 12244 h 991714"/>
              <a:gd name="connsiteX1" fmla="*/ 424307 w 1079914"/>
              <a:gd name="connsiteY1" fmla="*/ 92757 h 991714"/>
              <a:gd name="connsiteX2" fmla="*/ 441559 w 1079914"/>
              <a:gd name="connsiteY2" fmla="*/ 110010 h 991714"/>
              <a:gd name="connsiteX3" fmla="*/ 430058 w 1079914"/>
              <a:gd name="connsiteY3" fmla="*/ 161768 h 991714"/>
              <a:gd name="connsiteX4" fmla="*/ 424307 w 1079914"/>
              <a:gd name="connsiteY4" fmla="*/ 184772 h 991714"/>
              <a:gd name="connsiteX5" fmla="*/ 332292 w 1079914"/>
              <a:gd name="connsiteY5" fmla="*/ 207776 h 991714"/>
              <a:gd name="connsiteX6" fmla="*/ 326541 w 1079914"/>
              <a:gd name="connsiteY6" fmla="*/ 225029 h 991714"/>
              <a:gd name="connsiteX7" fmla="*/ 315039 w 1079914"/>
              <a:gd name="connsiteY7" fmla="*/ 248033 h 991714"/>
              <a:gd name="connsiteX8" fmla="*/ 343793 w 1079914"/>
              <a:gd name="connsiteY8" fmla="*/ 288289 h 991714"/>
              <a:gd name="connsiteX9" fmla="*/ 355295 w 1079914"/>
              <a:gd name="connsiteY9" fmla="*/ 305542 h 991714"/>
              <a:gd name="connsiteX10" fmla="*/ 343793 w 1079914"/>
              <a:gd name="connsiteY10" fmla="*/ 340048 h 991714"/>
              <a:gd name="connsiteX11" fmla="*/ 315039 w 1079914"/>
              <a:gd name="connsiteY11" fmla="*/ 357301 h 991714"/>
              <a:gd name="connsiteX12" fmla="*/ 292035 w 1079914"/>
              <a:gd name="connsiteY12" fmla="*/ 363051 h 991714"/>
              <a:gd name="connsiteX13" fmla="*/ 251778 w 1079914"/>
              <a:gd name="connsiteY13" fmla="*/ 374553 h 991714"/>
              <a:gd name="connsiteX14" fmla="*/ 240276 w 1079914"/>
              <a:gd name="connsiteY14" fmla="*/ 414810 h 991714"/>
              <a:gd name="connsiteX15" fmla="*/ 205771 w 1079914"/>
              <a:gd name="connsiteY15" fmla="*/ 432063 h 991714"/>
              <a:gd name="connsiteX16" fmla="*/ 159763 w 1079914"/>
              <a:gd name="connsiteY16" fmla="*/ 449316 h 991714"/>
              <a:gd name="connsiteX17" fmla="*/ 119507 w 1079914"/>
              <a:gd name="connsiteY17" fmla="*/ 478070 h 991714"/>
              <a:gd name="connsiteX18" fmla="*/ 96503 w 1079914"/>
              <a:gd name="connsiteY18" fmla="*/ 489572 h 991714"/>
              <a:gd name="connsiteX19" fmla="*/ 79250 w 1079914"/>
              <a:gd name="connsiteY19" fmla="*/ 506825 h 991714"/>
              <a:gd name="connsiteX20" fmla="*/ 44744 w 1079914"/>
              <a:gd name="connsiteY20" fmla="*/ 518327 h 991714"/>
              <a:gd name="connsiteX21" fmla="*/ 27492 w 1079914"/>
              <a:gd name="connsiteY21" fmla="*/ 529829 h 991714"/>
              <a:gd name="connsiteX22" fmla="*/ 4488 w 1079914"/>
              <a:gd name="connsiteY22" fmla="*/ 639097 h 991714"/>
              <a:gd name="connsiteX23" fmla="*/ 33242 w 1079914"/>
              <a:gd name="connsiteY23" fmla="*/ 719610 h 991714"/>
              <a:gd name="connsiteX24" fmla="*/ 61997 w 1079914"/>
              <a:gd name="connsiteY24" fmla="*/ 725361 h 991714"/>
              <a:gd name="connsiteX25" fmla="*/ 125258 w 1079914"/>
              <a:gd name="connsiteY25" fmla="*/ 736863 h 991714"/>
              <a:gd name="connsiteX26" fmla="*/ 154012 w 1079914"/>
              <a:gd name="connsiteY26" fmla="*/ 765618 h 991714"/>
              <a:gd name="connsiteX27" fmla="*/ 177016 w 1079914"/>
              <a:gd name="connsiteY27" fmla="*/ 794372 h 991714"/>
              <a:gd name="connsiteX28" fmla="*/ 188518 w 1079914"/>
              <a:gd name="connsiteY28" fmla="*/ 811625 h 991714"/>
              <a:gd name="connsiteX29" fmla="*/ 205771 w 1079914"/>
              <a:gd name="connsiteY29" fmla="*/ 828878 h 991714"/>
              <a:gd name="connsiteX30" fmla="*/ 217273 w 1079914"/>
              <a:gd name="connsiteY30" fmla="*/ 851882 h 991714"/>
              <a:gd name="connsiteX31" fmla="*/ 223024 w 1079914"/>
              <a:gd name="connsiteY31" fmla="*/ 869135 h 991714"/>
              <a:gd name="connsiteX32" fmla="*/ 257529 w 1079914"/>
              <a:gd name="connsiteY32" fmla="*/ 903640 h 991714"/>
              <a:gd name="connsiteX33" fmla="*/ 332292 w 1079914"/>
              <a:gd name="connsiteY33" fmla="*/ 938146 h 991714"/>
              <a:gd name="connsiteX34" fmla="*/ 349544 w 1079914"/>
              <a:gd name="connsiteY34" fmla="*/ 949648 h 991714"/>
              <a:gd name="connsiteX35" fmla="*/ 447310 w 1079914"/>
              <a:gd name="connsiteY35" fmla="*/ 961150 h 991714"/>
              <a:gd name="connsiteX36" fmla="*/ 556578 w 1079914"/>
              <a:gd name="connsiteY36" fmla="*/ 978402 h 991714"/>
              <a:gd name="connsiteX37" fmla="*/ 573831 w 1079914"/>
              <a:gd name="connsiteY37" fmla="*/ 961150 h 991714"/>
              <a:gd name="connsiteX38" fmla="*/ 596835 w 1079914"/>
              <a:gd name="connsiteY38" fmla="*/ 955399 h 991714"/>
              <a:gd name="connsiteX39" fmla="*/ 614088 w 1079914"/>
              <a:gd name="connsiteY39" fmla="*/ 943897 h 991714"/>
              <a:gd name="connsiteX40" fmla="*/ 573831 w 1079914"/>
              <a:gd name="connsiteY40" fmla="*/ 915142 h 991714"/>
              <a:gd name="connsiteX41" fmla="*/ 614088 w 1079914"/>
              <a:gd name="connsiteY41" fmla="*/ 903640 h 991714"/>
              <a:gd name="connsiteX42" fmla="*/ 683099 w 1079914"/>
              <a:gd name="connsiteY42" fmla="*/ 915142 h 991714"/>
              <a:gd name="connsiteX43" fmla="*/ 775114 w 1079914"/>
              <a:gd name="connsiteY43" fmla="*/ 903640 h 991714"/>
              <a:gd name="connsiteX44" fmla="*/ 821122 w 1079914"/>
              <a:gd name="connsiteY44" fmla="*/ 892138 h 991714"/>
              <a:gd name="connsiteX45" fmla="*/ 838375 w 1079914"/>
              <a:gd name="connsiteY45" fmla="*/ 886387 h 991714"/>
              <a:gd name="connsiteX46" fmla="*/ 884382 w 1079914"/>
              <a:gd name="connsiteY46" fmla="*/ 880636 h 991714"/>
              <a:gd name="connsiteX47" fmla="*/ 918888 w 1079914"/>
              <a:gd name="connsiteY47" fmla="*/ 874885 h 991714"/>
              <a:gd name="connsiteX48" fmla="*/ 959144 w 1079914"/>
              <a:gd name="connsiteY48" fmla="*/ 869135 h 991714"/>
              <a:gd name="connsiteX49" fmla="*/ 953393 w 1079914"/>
              <a:gd name="connsiteY49" fmla="*/ 851882 h 991714"/>
              <a:gd name="connsiteX50" fmla="*/ 941892 w 1079914"/>
              <a:gd name="connsiteY50" fmla="*/ 828878 h 991714"/>
              <a:gd name="connsiteX51" fmla="*/ 953393 w 1079914"/>
              <a:gd name="connsiteY51" fmla="*/ 805874 h 991714"/>
              <a:gd name="connsiteX52" fmla="*/ 993650 w 1079914"/>
              <a:gd name="connsiteY52" fmla="*/ 771368 h 991714"/>
              <a:gd name="connsiteX53" fmla="*/ 1010903 w 1079914"/>
              <a:gd name="connsiteY53" fmla="*/ 765618 h 991714"/>
              <a:gd name="connsiteX54" fmla="*/ 1028156 w 1079914"/>
              <a:gd name="connsiteY54" fmla="*/ 748365 h 991714"/>
              <a:gd name="connsiteX55" fmla="*/ 1062661 w 1079914"/>
              <a:gd name="connsiteY55" fmla="*/ 736863 h 991714"/>
              <a:gd name="connsiteX56" fmla="*/ 1056910 w 1079914"/>
              <a:gd name="connsiteY56" fmla="*/ 696606 h 991714"/>
              <a:gd name="connsiteX57" fmla="*/ 1039658 w 1079914"/>
              <a:gd name="connsiteY57" fmla="*/ 656350 h 991714"/>
              <a:gd name="connsiteX58" fmla="*/ 1022405 w 1079914"/>
              <a:gd name="connsiteY58" fmla="*/ 639097 h 991714"/>
              <a:gd name="connsiteX59" fmla="*/ 1010903 w 1079914"/>
              <a:gd name="connsiteY59" fmla="*/ 616093 h 991714"/>
              <a:gd name="connsiteX60" fmla="*/ 1022405 w 1079914"/>
              <a:gd name="connsiteY60" fmla="*/ 575836 h 991714"/>
              <a:gd name="connsiteX61" fmla="*/ 1056910 w 1079914"/>
              <a:gd name="connsiteY61" fmla="*/ 558584 h 991714"/>
              <a:gd name="connsiteX62" fmla="*/ 1079914 w 1079914"/>
              <a:gd name="connsiteY62" fmla="*/ 541331 h 991714"/>
              <a:gd name="connsiteX63" fmla="*/ 1068412 w 1079914"/>
              <a:gd name="connsiteY63" fmla="*/ 409059 h 991714"/>
              <a:gd name="connsiteX64" fmla="*/ 1016654 w 1079914"/>
              <a:gd name="connsiteY64" fmla="*/ 403308 h 991714"/>
              <a:gd name="connsiteX65" fmla="*/ 959144 w 1079914"/>
              <a:gd name="connsiteY65" fmla="*/ 357301 h 991714"/>
              <a:gd name="connsiteX66" fmla="*/ 953393 w 1079914"/>
              <a:gd name="connsiteY66" fmla="*/ 328546 h 991714"/>
              <a:gd name="connsiteX67" fmla="*/ 930390 w 1079914"/>
              <a:gd name="connsiteY67" fmla="*/ 282538 h 991714"/>
              <a:gd name="connsiteX68" fmla="*/ 936141 w 1079914"/>
              <a:gd name="connsiteY68" fmla="*/ 236531 h 991714"/>
              <a:gd name="connsiteX69" fmla="*/ 964895 w 1079914"/>
              <a:gd name="connsiteY69" fmla="*/ 230780 h 991714"/>
              <a:gd name="connsiteX70" fmla="*/ 867129 w 1079914"/>
              <a:gd name="connsiteY70" fmla="*/ 196274 h 991714"/>
              <a:gd name="connsiteX71" fmla="*/ 849876 w 1079914"/>
              <a:gd name="connsiteY71" fmla="*/ 190523 h 991714"/>
              <a:gd name="connsiteX72" fmla="*/ 780865 w 1079914"/>
              <a:gd name="connsiteY72" fmla="*/ 196274 h 991714"/>
              <a:gd name="connsiteX73" fmla="*/ 757861 w 1079914"/>
              <a:gd name="connsiteY73" fmla="*/ 213527 h 991714"/>
              <a:gd name="connsiteX74" fmla="*/ 734858 w 1079914"/>
              <a:gd name="connsiteY74" fmla="*/ 219278 h 991714"/>
              <a:gd name="connsiteX75" fmla="*/ 671597 w 1079914"/>
              <a:gd name="connsiteY75" fmla="*/ 196274 h 991714"/>
              <a:gd name="connsiteX76" fmla="*/ 619839 w 1079914"/>
              <a:gd name="connsiteY76" fmla="*/ 144516 h 991714"/>
              <a:gd name="connsiteX77" fmla="*/ 545076 w 1079914"/>
              <a:gd name="connsiteY77" fmla="*/ 69753 h 991714"/>
              <a:gd name="connsiteX78" fmla="*/ 487567 w 1079914"/>
              <a:gd name="connsiteY78" fmla="*/ 23746 h 991714"/>
              <a:gd name="connsiteX79" fmla="*/ 447310 w 1079914"/>
              <a:gd name="connsiteY79" fmla="*/ 742 h 991714"/>
              <a:gd name="connsiteX80" fmla="*/ 435809 w 1079914"/>
              <a:gd name="connsiteY80" fmla="*/ 12244 h 991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079914" h="991714">
                <a:moveTo>
                  <a:pt x="435809" y="12244"/>
                </a:moveTo>
                <a:cubicBezTo>
                  <a:pt x="431975" y="27580"/>
                  <a:pt x="408842" y="50227"/>
                  <a:pt x="424307" y="92757"/>
                </a:cubicBezTo>
                <a:cubicBezTo>
                  <a:pt x="427086" y="100400"/>
                  <a:pt x="435808" y="104259"/>
                  <a:pt x="441559" y="110010"/>
                </a:cubicBezTo>
                <a:cubicBezTo>
                  <a:pt x="431182" y="172281"/>
                  <a:pt x="441384" y="122129"/>
                  <a:pt x="430058" y="161768"/>
                </a:cubicBezTo>
                <a:cubicBezTo>
                  <a:pt x="427887" y="169368"/>
                  <a:pt x="430308" y="179628"/>
                  <a:pt x="424307" y="184772"/>
                </a:cubicBezTo>
                <a:cubicBezTo>
                  <a:pt x="413543" y="193998"/>
                  <a:pt x="333503" y="207534"/>
                  <a:pt x="332292" y="207776"/>
                </a:cubicBezTo>
                <a:cubicBezTo>
                  <a:pt x="330375" y="213527"/>
                  <a:pt x="328929" y="219457"/>
                  <a:pt x="326541" y="225029"/>
                </a:cubicBezTo>
                <a:cubicBezTo>
                  <a:pt x="323164" y="232909"/>
                  <a:pt x="316102" y="239526"/>
                  <a:pt x="315039" y="248033"/>
                </a:cubicBezTo>
                <a:cubicBezTo>
                  <a:pt x="311675" y="274940"/>
                  <a:pt x="328339" y="272835"/>
                  <a:pt x="343793" y="288289"/>
                </a:cubicBezTo>
                <a:cubicBezTo>
                  <a:pt x="348680" y="293176"/>
                  <a:pt x="351461" y="299791"/>
                  <a:pt x="355295" y="305542"/>
                </a:cubicBezTo>
                <a:cubicBezTo>
                  <a:pt x="351461" y="317044"/>
                  <a:pt x="354189" y="333810"/>
                  <a:pt x="343793" y="340048"/>
                </a:cubicBezTo>
                <a:cubicBezTo>
                  <a:pt x="334208" y="345799"/>
                  <a:pt x="325253" y="352761"/>
                  <a:pt x="315039" y="357301"/>
                </a:cubicBezTo>
                <a:cubicBezTo>
                  <a:pt x="307816" y="360511"/>
                  <a:pt x="299660" y="360971"/>
                  <a:pt x="292035" y="363051"/>
                </a:cubicBezTo>
                <a:cubicBezTo>
                  <a:pt x="278571" y="366723"/>
                  <a:pt x="265197" y="370719"/>
                  <a:pt x="251778" y="374553"/>
                </a:cubicBezTo>
                <a:cubicBezTo>
                  <a:pt x="247944" y="387972"/>
                  <a:pt x="248994" y="403912"/>
                  <a:pt x="240276" y="414810"/>
                </a:cubicBezTo>
                <a:cubicBezTo>
                  <a:pt x="232243" y="424852"/>
                  <a:pt x="217012" y="425818"/>
                  <a:pt x="205771" y="432063"/>
                </a:cubicBezTo>
                <a:cubicBezTo>
                  <a:pt x="172453" y="450574"/>
                  <a:pt x="206513" y="439966"/>
                  <a:pt x="159763" y="449316"/>
                </a:cubicBezTo>
                <a:cubicBezTo>
                  <a:pt x="149899" y="456714"/>
                  <a:pt x="131272" y="471347"/>
                  <a:pt x="119507" y="478070"/>
                </a:cubicBezTo>
                <a:cubicBezTo>
                  <a:pt x="112064" y="482324"/>
                  <a:pt x="103479" y="484589"/>
                  <a:pt x="96503" y="489572"/>
                </a:cubicBezTo>
                <a:cubicBezTo>
                  <a:pt x="89885" y="494299"/>
                  <a:pt x="86360" y="502875"/>
                  <a:pt x="79250" y="506825"/>
                </a:cubicBezTo>
                <a:cubicBezTo>
                  <a:pt x="68652" y="512713"/>
                  <a:pt x="44744" y="518327"/>
                  <a:pt x="44744" y="518327"/>
                </a:cubicBezTo>
                <a:cubicBezTo>
                  <a:pt x="38993" y="522161"/>
                  <a:pt x="33674" y="526738"/>
                  <a:pt x="27492" y="529829"/>
                </a:cubicBezTo>
                <a:cubicBezTo>
                  <a:pt x="-23023" y="555087"/>
                  <a:pt x="13292" y="480621"/>
                  <a:pt x="4488" y="639097"/>
                </a:cubicBezTo>
                <a:cubicBezTo>
                  <a:pt x="9220" y="667485"/>
                  <a:pt x="10669" y="697036"/>
                  <a:pt x="33242" y="719610"/>
                </a:cubicBezTo>
                <a:cubicBezTo>
                  <a:pt x="40154" y="726522"/>
                  <a:pt x="52514" y="722990"/>
                  <a:pt x="61997" y="725361"/>
                </a:cubicBezTo>
                <a:cubicBezTo>
                  <a:pt x="115189" y="738659"/>
                  <a:pt x="18989" y="723579"/>
                  <a:pt x="125258" y="736863"/>
                </a:cubicBezTo>
                <a:cubicBezTo>
                  <a:pt x="134843" y="746448"/>
                  <a:pt x="144944" y="755543"/>
                  <a:pt x="154012" y="765618"/>
                </a:cubicBezTo>
                <a:cubicBezTo>
                  <a:pt x="162223" y="774742"/>
                  <a:pt x="169651" y="784552"/>
                  <a:pt x="177016" y="794372"/>
                </a:cubicBezTo>
                <a:cubicBezTo>
                  <a:pt x="181163" y="799901"/>
                  <a:pt x="184093" y="806315"/>
                  <a:pt x="188518" y="811625"/>
                </a:cubicBezTo>
                <a:cubicBezTo>
                  <a:pt x="193725" y="817873"/>
                  <a:pt x="201044" y="822260"/>
                  <a:pt x="205771" y="828878"/>
                </a:cubicBezTo>
                <a:cubicBezTo>
                  <a:pt x="210754" y="835854"/>
                  <a:pt x="213896" y="844002"/>
                  <a:pt x="217273" y="851882"/>
                </a:cubicBezTo>
                <a:cubicBezTo>
                  <a:pt x="219661" y="857454"/>
                  <a:pt x="219302" y="864350"/>
                  <a:pt x="223024" y="869135"/>
                </a:cubicBezTo>
                <a:cubicBezTo>
                  <a:pt x="233010" y="881974"/>
                  <a:pt x="242980" y="896366"/>
                  <a:pt x="257529" y="903640"/>
                </a:cubicBezTo>
                <a:cubicBezTo>
                  <a:pt x="320461" y="935106"/>
                  <a:pt x="294706" y="925617"/>
                  <a:pt x="332292" y="938146"/>
                </a:cubicBezTo>
                <a:cubicBezTo>
                  <a:pt x="338043" y="941980"/>
                  <a:pt x="343191" y="946925"/>
                  <a:pt x="349544" y="949648"/>
                </a:cubicBezTo>
                <a:cubicBezTo>
                  <a:pt x="372800" y="959615"/>
                  <a:pt x="440548" y="960630"/>
                  <a:pt x="447310" y="961150"/>
                </a:cubicBezTo>
                <a:cubicBezTo>
                  <a:pt x="486043" y="999881"/>
                  <a:pt x="471850" y="997230"/>
                  <a:pt x="556578" y="978402"/>
                </a:cubicBezTo>
                <a:cubicBezTo>
                  <a:pt x="564517" y="976638"/>
                  <a:pt x="566770" y="965185"/>
                  <a:pt x="573831" y="961150"/>
                </a:cubicBezTo>
                <a:cubicBezTo>
                  <a:pt x="580694" y="957229"/>
                  <a:pt x="589167" y="957316"/>
                  <a:pt x="596835" y="955399"/>
                </a:cubicBezTo>
                <a:cubicBezTo>
                  <a:pt x="602586" y="951565"/>
                  <a:pt x="614088" y="950809"/>
                  <a:pt x="614088" y="943897"/>
                </a:cubicBezTo>
                <a:cubicBezTo>
                  <a:pt x="614088" y="932239"/>
                  <a:pt x="579533" y="917993"/>
                  <a:pt x="573831" y="915142"/>
                </a:cubicBezTo>
                <a:cubicBezTo>
                  <a:pt x="587250" y="911308"/>
                  <a:pt x="600159" y="904511"/>
                  <a:pt x="614088" y="903640"/>
                </a:cubicBezTo>
                <a:cubicBezTo>
                  <a:pt x="646527" y="901613"/>
                  <a:pt x="658229" y="906852"/>
                  <a:pt x="683099" y="915142"/>
                </a:cubicBezTo>
                <a:cubicBezTo>
                  <a:pt x="732496" y="910651"/>
                  <a:pt x="736491" y="912553"/>
                  <a:pt x="775114" y="903640"/>
                </a:cubicBezTo>
                <a:cubicBezTo>
                  <a:pt x="790517" y="900085"/>
                  <a:pt x="806125" y="897137"/>
                  <a:pt x="821122" y="892138"/>
                </a:cubicBezTo>
                <a:cubicBezTo>
                  <a:pt x="826873" y="890221"/>
                  <a:pt x="832411" y="887471"/>
                  <a:pt x="838375" y="886387"/>
                </a:cubicBezTo>
                <a:cubicBezTo>
                  <a:pt x="853581" y="883622"/>
                  <a:pt x="869082" y="882822"/>
                  <a:pt x="884382" y="880636"/>
                </a:cubicBezTo>
                <a:cubicBezTo>
                  <a:pt x="895925" y="878987"/>
                  <a:pt x="907363" y="876658"/>
                  <a:pt x="918888" y="874885"/>
                </a:cubicBezTo>
                <a:cubicBezTo>
                  <a:pt x="932285" y="872824"/>
                  <a:pt x="945725" y="871052"/>
                  <a:pt x="959144" y="869135"/>
                </a:cubicBezTo>
                <a:cubicBezTo>
                  <a:pt x="957227" y="863384"/>
                  <a:pt x="955781" y="857454"/>
                  <a:pt x="953393" y="851882"/>
                </a:cubicBezTo>
                <a:cubicBezTo>
                  <a:pt x="950016" y="844002"/>
                  <a:pt x="941892" y="837451"/>
                  <a:pt x="941892" y="828878"/>
                </a:cubicBezTo>
                <a:cubicBezTo>
                  <a:pt x="941892" y="820305"/>
                  <a:pt x="948249" y="812732"/>
                  <a:pt x="953393" y="805874"/>
                </a:cubicBezTo>
                <a:cubicBezTo>
                  <a:pt x="961882" y="794555"/>
                  <a:pt x="979741" y="778322"/>
                  <a:pt x="993650" y="771368"/>
                </a:cubicBezTo>
                <a:cubicBezTo>
                  <a:pt x="999072" y="768657"/>
                  <a:pt x="1005152" y="767535"/>
                  <a:pt x="1010903" y="765618"/>
                </a:cubicBezTo>
                <a:cubicBezTo>
                  <a:pt x="1016654" y="759867"/>
                  <a:pt x="1021046" y="752315"/>
                  <a:pt x="1028156" y="748365"/>
                </a:cubicBezTo>
                <a:cubicBezTo>
                  <a:pt x="1038754" y="742477"/>
                  <a:pt x="1056773" y="747461"/>
                  <a:pt x="1062661" y="736863"/>
                </a:cubicBezTo>
                <a:cubicBezTo>
                  <a:pt x="1069244" y="725013"/>
                  <a:pt x="1059568" y="709898"/>
                  <a:pt x="1056910" y="696606"/>
                </a:cubicBezTo>
                <a:cubicBezTo>
                  <a:pt x="1054824" y="686178"/>
                  <a:pt x="1044853" y="663623"/>
                  <a:pt x="1039658" y="656350"/>
                </a:cubicBezTo>
                <a:cubicBezTo>
                  <a:pt x="1034931" y="649732"/>
                  <a:pt x="1027132" y="645715"/>
                  <a:pt x="1022405" y="639097"/>
                </a:cubicBezTo>
                <a:cubicBezTo>
                  <a:pt x="1017422" y="632121"/>
                  <a:pt x="1014737" y="623761"/>
                  <a:pt x="1010903" y="616093"/>
                </a:cubicBezTo>
                <a:cubicBezTo>
                  <a:pt x="1014737" y="602674"/>
                  <a:pt x="1013687" y="586734"/>
                  <a:pt x="1022405" y="575836"/>
                </a:cubicBezTo>
                <a:cubicBezTo>
                  <a:pt x="1030438" y="565795"/>
                  <a:pt x="1045883" y="565200"/>
                  <a:pt x="1056910" y="558584"/>
                </a:cubicBezTo>
                <a:cubicBezTo>
                  <a:pt x="1065129" y="553653"/>
                  <a:pt x="1072246" y="547082"/>
                  <a:pt x="1079914" y="541331"/>
                </a:cubicBezTo>
                <a:cubicBezTo>
                  <a:pt x="1076080" y="497240"/>
                  <a:pt x="1086852" y="449292"/>
                  <a:pt x="1068412" y="409059"/>
                </a:cubicBezTo>
                <a:cubicBezTo>
                  <a:pt x="1061179" y="393279"/>
                  <a:pt x="1032342" y="410739"/>
                  <a:pt x="1016654" y="403308"/>
                </a:cubicBezTo>
                <a:cubicBezTo>
                  <a:pt x="994468" y="392799"/>
                  <a:pt x="978314" y="372637"/>
                  <a:pt x="959144" y="357301"/>
                </a:cubicBezTo>
                <a:cubicBezTo>
                  <a:pt x="957227" y="347716"/>
                  <a:pt x="957363" y="337478"/>
                  <a:pt x="953393" y="328546"/>
                </a:cubicBezTo>
                <a:cubicBezTo>
                  <a:pt x="919877" y="253132"/>
                  <a:pt x="947967" y="352846"/>
                  <a:pt x="930390" y="282538"/>
                </a:cubicBezTo>
                <a:cubicBezTo>
                  <a:pt x="932307" y="267202"/>
                  <a:pt x="927568" y="249390"/>
                  <a:pt x="936141" y="236531"/>
                </a:cubicBezTo>
                <a:cubicBezTo>
                  <a:pt x="941563" y="228398"/>
                  <a:pt x="973338" y="235705"/>
                  <a:pt x="964895" y="230780"/>
                </a:cubicBezTo>
                <a:cubicBezTo>
                  <a:pt x="935044" y="213367"/>
                  <a:pt x="899748" y="207691"/>
                  <a:pt x="867129" y="196274"/>
                </a:cubicBezTo>
                <a:cubicBezTo>
                  <a:pt x="861407" y="194271"/>
                  <a:pt x="849876" y="190523"/>
                  <a:pt x="849876" y="190523"/>
                </a:cubicBezTo>
                <a:cubicBezTo>
                  <a:pt x="826872" y="192440"/>
                  <a:pt x="803259" y="190675"/>
                  <a:pt x="780865" y="196274"/>
                </a:cubicBezTo>
                <a:cubicBezTo>
                  <a:pt x="771566" y="198599"/>
                  <a:pt x="766434" y="209240"/>
                  <a:pt x="757861" y="213527"/>
                </a:cubicBezTo>
                <a:cubicBezTo>
                  <a:pt x="750792" y="217062"/>
                  <a:pt x="742526" y="217361"/>
                  <a:pt x="734858" y="219278"/>
                </a:cubicBezTo>
                <a:cubicBezTo>
                  <a:pt x="713771" y="211610"/>
                  <a:pt x="690410" y="208502"/>
                  <a:pt x="671597" y="196274"/>
                </a:cubicBezTo>
                <a:cubicBezTo>
                  <a:pt x="651140" y="182977"/>
                  <a:pt x="637092" y="161769"/>
                  <a:pt x="619839" y="144516"/>
                </a:cubicBezTo>
                <a:lnTo>
                  <a:pt x="545076" y="69753"/>
                </a:lnTo>
                <a:cubicBezTo>
                  <a:pt x="512298" y="36975"/>
                  <a:pt x="531096" y="52765"/>
                  <a:pt x="487567" y="23746"/>
                </a:cubicBezTo>
                <a:cubicBezTo>
                  <a:pt x="472005" y="13371"/>
                  <a:pt x="465551" y="8039"/>
                  <a:pt x="447310" y="742"/>
                </a:cubicBezTo>
                <a:cubicBezTo>
                  <a:pt x="445530" y="30"/>
                  <a:pt x="439643" y="-3092"/>
                  <a:pt x="435809" y="12244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Forma Livre: Forma 25">
            <a:hlinkClick r:id="rId10" action="ppaction://hlinksldjump"/>
            <a:extLst>
              <a:ext uri="{FF2B5EF4-FFF2-40B4-BE49-F238E27FC236}">
                <a16:creationId xmlns:a16="http://schemas.microsoft.com/office/drawing/2014/main" id="{BEAEED40-9DD9-4E9D-9EF7-2A05224BE212}"/>
              </a:ext>
            </a:extLst>
          </p:cNvPr>
          <p:cNvSpPr/>
          <p:nvPr/>
        </p:nvSpPr>
        <p:spPr>
          <a:xfrm>
            <a:off x="1092065" y="6031054"/>
            <a:ext cx="254120" cy="284206"/>
          </a:xfrm>
          <a:custGeom>
            <a:avLst/>
            <a:gdLst>
              <a:gd name="connsiteX0" fmla="*/ 765470 w 920443"/>
              <a:gd name="connsiteY0" fmla="*/ 1017917 h 1029419"/>
              <a:gd name="connsiteX1" fmla="*/ 546934 w 920443"/>
              <a:gd name="connsiteY1" fmla="*/ 1012166 h 1029419"/>
              <a:gd name="connsiteX2" fmla="*/ 489425 w 920443"/>
              <a:gd name="connsiteY2" fmla="*/ 1000664 h 1029419"/>
              <a:gd name="connsiteX3" fmla="*/ 483674 w 920443"/>
              <a:gd name="connsiteY3" fmla="*/ 977661 h 1029419"/>
              <a:gd name="connsiteX4" fmla="*/ 460670 w 920443"/>
              <a:gd name="connsiteY4" fmla="*/ 937404 h 1029419"/>
              <a:gd name="connsiteX5" fmla="*/ 454919 w 920443"/>
              <a:gd name="connsiteY5" fmla="*/ 920151 h 1029419"/>
              <a:gd name="connsiteX6" fmla="*/ 420414 w 920443"/>
              <a:gd name="connsiteY6" fmla="*/ 897147 h 1029419"/>
              <a:gd name="connsiteX7" fmla="*/ 362904 w 920443"/>
              <a:gd name="connsiteY7" fmla="*/ 874144 h 1029419"/>
              <a:gd name="connsiteX8" fmla="*/ 334150 w 920443"/>
              <a:gd name="connsiteY8" fmla="*/ 851140 h 1029419"/>
              <a:gd name="connsiteX9" fmla="*/ 316897 w 920443"/>
              <a:gd name="connsiteY9" fmla="*/ 833887 h 1029419"/>
              <a:gd name="connsiteX10" fmla="*/ 282391 w 920443"/>
              <a:gd name="connsiteY10" fmla="*/ 816634 h 1029419"/>
              <a:gd name="connsiteX11" fmla="*/ 184625 w 920443"/>
              <a:gd name="connsiteY11" fmla="*/ 816634 h 1029419"/>
              <a:gd name="connsiteX12" fmla="*/ 155870 w 920443"/>
              <a:gd name="connsiteY12" fmla="*/ 782129 h 1029419"/>
              <a:gd name="connsiteX13" fmla="*/ 161621 w 920443"/>
              <a:gd name="connsiteY13" fmla="*/ 747623 h 1029419"/>
              <a:gd name="connsiteX14" fmla="*/ 121365 w 920443"/>
              <a:gd name="connsiteY14" fmla="*/ 707366 h 1029419"/>
              <a:gd name="connsiteX15" fmla="*/ 98361 w 920443"/>
              <a:gd name="connsiteY15" fmla="*/ 701615 h 1029419"/>
              <a:gd name="connsiteX16" fmla="*/ 104112 w 920443"/>
              <a:gd name="connsiteY16" fmla="*/ 655608 h 1029419"/>
              <a:gd name="connsiteX17" fmla="*/ 63855 w 920443"/>
              <a:gd name="connsiteY17" fmla="*/ 603849 h 1029419"/>
              <a:gd name="connsiteX18" fmla="*/ 46602 w 920443"/>
              <a:gd name="connsiteY18" fmla="*/ 598098 h 1029419"/>
              <a:gd name="connsiteX19" fmla="*/ 12097 w 920443"/>
              <a:gd name="connsiteY19" fmla="*/ 569344 h 1029419"/>
              <a:gd name="connsiteX20" fmla="*/ 595 w 920443"/>
              <a:gd name="connsiteY20" fmla="*/ 552091 h 1029419"/>
              <a:gd name="connsiteX21" fmla="*/ 58104 w 920443"/>
              <a:gd name="connsiteY21" fmla="*/ 529087 h 1029419"/>
              <a:gd name="connsiteX22" fmla="*/ 190376 w 920443"/>
              <a:gd name="connsiteY22" fmla="*/ 517585 h 1029419"/>
              <a:gd name="connsiteX23" fmla="*/ 196127 w 920443"/>
              <a:gd name="connsiteY23" fmla="*/ 500332 h 1029419"/>
              <a:gd name="connsiteX24" fmla="*/ 207629 w 920443"/>
              <a:gd name="connsiteY24" fmla="*/ 483079 h 1029419"/>
              <a:gd name="connsiteX25" fmla="*/ 351402 w 920443"/>
              <a:gd name="connsiteY25" fmla="*/ 465827 h 1029419"/>
              <a:gd name="connsiteX26" fmla="*/ 362904 w 920443"/>
              <a:gd name="connsiteY26" fmla="*/ 442823 h 1029419"/>
              <a:gd name="connsiteX27" fmla="*/ 380157 w 920443"/>
              <a:gd name="connsiteY27" fmla="*/ 356559 h 1029419"/>
              <a:gd name="connsiteX28" fmla="*/ 431916 w 920443"/>
              <a:gd name="connsiteY28" fmla="*/ 322053 h 1029419"/>
              <a:gd name="connsiteX29" fmla="*/ 437667 w 920443"/>
              <a:gd name="connsiteY29" fmla="*/ 304800 h 1029419"/>
              <a:gd name="connsiteX30" fmla="*/ 397410 w 920443"/>
              <a:gd name="connsiteY30" fmla="*/ 258793 h 1029419"/>
              <a:gd name="connsiteX31" fmla="*/ 385908 w 920443"/>
              <a:gd name="connsiteY31" fmla="*/ 235789 h 1029419"/>
              <a:gd name="connsiteX32" fmla="*/ 391659 w 920443"/>
              <a:gd name="connsiteY32" fmla="*/ 195532 h 1029419"/>
              <a:gd name="connsiteX33" fmla="*/ 414663 w 920443"/>
              <a:gd name="connsiteY33" fmla="*/ 172529 h 1029419"/>
              <a:gd name="connsiteX34" fmla="*/ 454919 w 920443"/>
              <a:gd name="connsiteY34" fmla="*/ 149525 h 1029419"/>
              <a:gd name="connsiteX35" fmla="*/ 529682 w 920443"/>
              <a:gd name="connsiteY35" fmla="*/ 143774 h 1029419"/>
              <a:gd name="connsiteX36" fmla="*/ 552685 w 920443"/>
              <a:gd name="connsiteY36" fmla="*/ 74762 h 1029419"/>
              <a:gd name="connsiteX37" fmla="*/ 638950 w 920443"/>
              <a:gd name="connsiteY37" fmla="*/ 57510 h 1029419"/>
              <a:gd name="connsiteX38" fmla="*/ 656202 w 920443"/>
              <a:gd name="connsiteY38" fmla="*/ 40257 h 1029419"/>
              <a:gd name="connsiteX39" fmla="*/ 673455 w 920443"/>
              <a:gd name="connsiteY39" fmla="*/ 0 h 1029419"/>
              <a:gd name="connsiteX40" fmla="*/ 713712 w 920443"/>
              <a:gd name="connsiteY40" fmla="*/ 5751 h 1029419"/>
              <a:gd name="connsiteX41" fmla="*/ 730965 w 920443"/>
              <a:gd name="connsiteY41" fmla="*/ 11502 h 1029419"/>
              <a:gd name="connsiteX42" fmla="*/ 748217 w 920443"/>
              <a:gd name="connsiteY42" fmla="*/ 34506 h 1029419"/>
              <a:gd name="connsiteX43" fmla="*/ 765470 w 920443"/>
              <a:gd name="connsiteY43" fmla="*/ 51759 h 1029419"/>
              <a:gd name="connsiteX44" fmla="*/ 788474 w 920443"/>
              <a:gd name="connsiteY44" fmla="*/ 115019 h 1029419"/>
              <a:gd name="connsiteX45" fmla="*/ 805727 w 920443"/>
              <a:gd name="connsiteY45" fmla="*/ 120770 h 1029419"/>
              <a:gd name="connsiteX46" fmla="*/ 834482 w 920443"/>
              <a:gd name="connsiteY46" fmla="*/ 258793 h 1029419"/>
              <a:gd name="connsiteX47" fmla="*/ 845983 w 920443"/>
              <a:gd name="connsiteY47" fmla="*/ 293298 h 1029419"/>
              <a:gd name="connsiteX48" fmla="*/ 840233 w 920443"/>
              <a:gd name="connsiteY48" fmla="*/ 310551 h 1029419"/>
              <a:gd name="connsiteX49" fmla="*/ 822980 w 920443"/>
              <a:gd name="connsiteY49" fmla="*/ 333555 h 1029419"/>
              <a:gd name="connsiteX50" fmla="*/ 840233 w 920443"/>
              <a:gd name="connsiteY50" fmla="*/ 350808 h 1029419"/>
              <a:gd name="connsiteX51" fmla="*/ 891991 w 920443"/>
              <a:gd name="connsiteY51" fmla="*/ 356559 h 1029419"/>
              <a:gd name="connsiteX52" fmla="*/ 909244 w 920443"/>
              <a:gd name="connsiteY52" fmla="*/ 373812 h 1029419"/>
              <a:gd name="connsiteX53" fmla="*/ 914995 w 920443"/>
              <a:gd name="connsiteY53" fmla="*/ 402566 h 1029419"/>
              <a:gd name="connsiteX54" fmla="*/ 891991 w 920443"/>
              <a:gd name="connsiteY54" fmla="*/ 500332 h 1029419"/>
              <a:gd name="connsiteX55" fmla="*/ 805727 w 920443"/>
              <a:gd name="connsiteY55" fmla="*/ 494581 h 1029419"/>
              <a:gd name="connsiteX56" fmla="*/ 811478 w 920443"/>
              <a:gd name="connsiteY56" fmla="*/ 523336 h 1029419"/>
              <a:gd name="connsiteX57" fmla="*/ 828731 w 920443"/>
              <a:gd name="connsiteY57" fmla="*/ 575095 h 1029419"/>
              <a:gd name="connsiteX58" fmla="*/ 817229 w 920443"/>
              <a:gd name="connsiteY58" fmla="*/ 655608 h 1029419"/>
              <a:gd name="connsiteX59" fmla="*/ 788474 w 920443"/>
              <a:gd name="connsiteY59" fmla="*/ 690113 h 1029419"/>
              <a:gd name="connsiteX60" fmla="*/ 771221 w 920443"/>
              <a:gd name="connsiteY60" fmla="*/ 701615 h 1029419"/>
              <a:gd name="connsiteX61" fmla="*/ 730965 w 920443"/>
              <a:gd name="connsiteY61" fmla="*/ 713117 h 1029419"/>
              <a:gd name="connsiteX62" fmla="*/ 713712 w 920443"/>
              <a:gd name="connsiteY62" fmla="*/ 718868 h 1029419"/>
              <a:gd name="connsiteX63" fmla="*/ 667704 w 920443"/>
              <a:gd name="connsiteY63" fmla="*/ 690113 h 1029419"/>
              <a:gd name="connsiteX64" fmla="*/ 638950 w 920443"/>
              <a:gd name="connsiteY64" fmla="*/ 678612 h 1029419"/>
              <a:gd name="connsiteX65" fmla="*/ 615946 w 920443"/>
              <a:gd name="connsiteY65" fmla="*/ 684362 h 1029419"/>
              <a:gd name="connsiteX66" fmla="*/ 610195 w 920443"/>
              <a:gd name="connsiteY66" fmla="*/ 701615 h 1029419"/>
              <a:gd name="connsiteX67" fmla="*/ 598693 w 920443"/>
              <a:gd name="connsiteY67" fmla="*/ 724619 h 1029419"/>
              <a:gd name="connsiteX68" fmla="*/ 587191 w 920443"/>
              <a:gd name="connsiteY68" fmla="*/ 770627 h 1029419"/>
              <a:gd name="connsiteX69" fmla="*/ 581440 w 920443"/>
              <a:gd name="connsiteY69" fmla="*/ 787879 h 1029419"/>
              <a:gd name="connsiteX70" fmla="*/ 558436 w 920443"/>
              <a:gd name="connsiteY70" fmla="*/ 810883 h 1029419"/>
              <a:gd name="connsiteX71" fmla="*/ 592942 w 920443"/>
              <a:gd name="connsiteY71" fmla="*/ 828136 h 1029419"/>
              <a:gd name="connsiteX72" fmla="*/ 633199 w 920443"/>
              <a:gd name="connsiteY72" fmla="*/ 839638 h 1029419"/>
              <a:gd name="connsiteX73" fmla="*/ 684957 w 920443"/>
              <a:gd name="connsiteY73" fmla="*/ 862642 h 1029419"/>
              <a:gd name="connsiteX74" fmla="*/ 719463 w 920443"/>
              <a:gd name="connsiteY74" fmla="*/ 897147 h 1029419"/>
              <a:gd name="connsiteX75" fmla="*/ 736716 w 920443"/>
              <a:gd name="connsiteY75" fmla="*/ 914400 h 1029419"/>
              <a:gd name="connsiteX76" fmla="*/ 730965 w 920443"/>
              <a:gd name="connsiteY76" fmla="*/ 983412 h 1029419"/>
              <a:gd name="connsiteX77" fmla="*/ 725214 w 920443"/>
              <a:gd name="connsiteY77" fmla="*/ 1012166 h 1029419"/>
              <a:gd name="connsiteX78" fmla="*/ 707961 w 920443"/>
              <a:gd name="connsiteY78" fmla="*/ 1029419 h 10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920443" h="1029419">
                <a:moveTo>
                  <a:pt x="765470" y="1017917"/>
                </a:moveTo>
                <a:cubicBezTo>
                  <a:pt x="692625" y="1016000"/>
                  <a:pt x="619663" y="1016712"/>
                  <a:pt x="546934" y="1012166"/>
                </a:cubicBezTo>
                <a:cubicBezTo>
                  <a:pt x="527423" y="1010947"/>
                  <a:pt x="506587" y="1010025"/>
                  <a:pt x="489425" y="1000664"/>
                </a:cubicBezTo>
                <a:cubicBezTo>
                  <a:pt x="482486" y="996879"/>
                  <a:pt x="486449" y="985061"/>
                  <a:pt x="483674" y="977661"/>
                </a:cubicBezTo>
                <a:cubicBezTo>
                  <a:pt x="468549" y="937328"/>
                  <a:pt x="477356" y="970777"/>
                  <a:pt x="460670" y="937404"/>
                </a:cubicBezTo>
                <a:cubicBezTo>
                  <a:pt x="457959" y="931982"/>
                  <a:pt x="459205" y="924438"/>
                  <a:pt x="454919" y="920151"/>
                </a:cubicBezTo>
                <a:cubicBezTo>
                  <a:pt x="445144" y="910376"/>
                  <a:pt x="433528" y="901518"/>
                  <a:pt x="420414" y="897147"/>
                </a:cubicBezTo>
                <a:cubicBezTo>
                  <a:pt x="401716" y="890914"/>
                  <a:pt x="379824" y="885424"/>
                  <a:pt x="362904" y="874144"/>
                </a:cubicBezTo>
                <a:cubicBezTo>
                  <a:pt x="352691" y="867335"/>
                  <a:pt x="343387" y="859223"/>
                  <a:pt x="334150" y="851140"/>
                </a:cubicBezTo>
                <a:cubicBezTo>
                  <a:pt x="328029" y="845784"/>
                  <a:pt x="323664" y="838398"/>
                  <a:pt x="316897" y="833887"/>
                </a:cubicBezTo>
                <a:cubicBezTo>
                  <a:pt x="306197" y="826754"/>
                  <a:pt x="293893" y="822385"/>
                  <a:pt x="282391" y="816634"/>
                </a:cubicBezTo>
                <a:cubicBezTo>
                  <a:pt x="266052" y="817996"/>
                  <a:pt x="209586" y="829114"/>
                  <a:pt x="184625" y="816634"/>
                </a:cubicBezTo>
                <a:cubicBezTo>
                  <a:pt x="173556" y="811099"/>
                  <a:pt x="162475" y="792037"/>
                  <a:pt x="155870" y="782129"/>
                </a:cubicBezTo>
                <a:cubicBezTo>
                  <a:pt x="157787" y="770627"/>
                  <a:pt x="163707" y="759096"/>
                  <a:pt x="161621" y="747623"/>
                </a:cubicBezTo>
                <a:cubicBezTo>
                  <a:pt x="157211" y="723366"/>
                  <a:pt x="141134" y="714779"/>
                  <a:pt x="121365" y="707366"/>
                </a:cubicBezTo>
                <a:cubicBezTo>
                  <a:pt x="113964" y="704591"/>
                  <a:pt x="106029" y="703532"/>
                  <a:pt x="98361" y="701615"/>
                </a:cubicBezTo>
                <a:cubicBezTo>
                  <a:pt x="100278" y="686279"/>
                  <a:pt x="105297" y="671017"/>
                  <a:pt x="104112" y="655608"/>
                </a:cubicBezTo>
                <a:cubicBezTo>
                  <a:pt x="102116" y="629665"/>
                  <a:pt x="83947" y="616407"/>
                  <a:pt x="63855" y="603849"/>
                </a:cubicBezTo>
                <a:cubicBezTo>
                  <a:pt x="58714" y="600636"/>
                  <a:pt x="52353" y="600015"/>
                  <a:pt x="46602" y="598098"/>
                </a:cubicBezTo>
                <a:cubicBezTo>
                  <a:pt x="35100" y="588513"/>
                  <a:pt x="22684" y="579931"/>
                  <a:pt x="12097" y="569344"/>
                </a:cubicBezTo>
                <a:cubicBezTo>
                  <a:pt x="7210" y="564457"/>
                  <a:pt x="-2496" y="558273"/>
                  <a:pt x="595" y="552091"/>
                </a:cubicBezTo>
                <a:cubicBezTo>
                  <a:pt x="8036" y="537208"/>
                  <a:pt x="44356" y="530560"/>
                  <a:pt x="58104" y="529087"/>
                </a:cubicBezTo>
                <a:cubicBezTo>
                  <a:pt x="102109" y="524372"/>
                  <a:pt x="146285" y="521419"/>
                  <a:pt x="190376" y="517585"/>
                </a:cubicBezTo>
                <a:cubicBezTo>
                  <a:pt x="192293" y="511834"/>
                  <a:pt x="193416" y="505754"/>
                  <a:pt x="196127" y="500332"/>
                </a:cubicBezTo>
                <a:cubicBezTo>
                  <a:pt x="199218" y="494150"/>
                  <a:pt x="202742" y="487966"/>
                  <a:pt x="207629" y="483079"/>
                </a:cubicBezTo>
                <a:cubicBezTo>
                  <a:pt x="241716" y="448993"/>
                  <a:pt x="329716" y="466813"/>
                  <a:pt x="351402" y="465827"/>
                </a:cubicBezTo>
                <a:cubicBezTo>
                  <a:pt x="355236" y="458159"/>
                  <a:pt x="360722" y="451114"/>
                  <a:pt x="362904" y="442823"/>
                </a:cubicBezTo>
                <a:cubicBezTo>
                  <a:pt x="370367" y="414464"/>
                  <a:pt x="355012" y="371646"/>
                  <a:pt x="380157" y="356559"/>
                </a:cubicBezTo>
                <a:cubicBezTo>
                  <a:pt x="417131" y="334375"/>
                  <a:pt x="399970" y="346013"/>
                  <a:pt x="431916" y="322053"/>
                </a:cubicBezTo>
                <a:cubicBezTo>
                  <a:pt x="433833" y="316302"/>
                  <a:pt x="439137" y="310681"/>
                  <a:pt x="437667" y="304800"/>
                </a:cubicBezTo>
                <a:cubicBezTo>
                  <a:pt x="431410" y="279771"/>
                  <a:pt x="415700" y="272509"/>
                  <a:pt x="397410" y="258793"/>
                </a:cubicBezTo>
                <a:cubicBezTo>
                  <a:pt x="393576" y="251125"/>
                  <a:pt x="386684" y="244327"/>
                  <a:pt x="385908" y="235789"/>
                </a:cubicBezTo>
                <a:cubicBezTo>
                  <a:pt x="384681" y="222289"/>
                  <a:pt x="386050" y="207872"/>
                  <a:pt x="391659" y="195532"/>
                </a:cubicBezTo>
                <a:cubicBezTo>
                  <a:pt x="396146" y="185660"/>
                  <a:pt x="406502" y="179670"/>
                  <a:pt x="414663" y="172529"/>
                </a:cubicBezTo>
                <a:cubicBezTo>
                  <a:pt x="436089" y="153781"/>
                  <a:pt x="432639" y="156952"/>
                  <a:pt x="454919" y="149525"/>
                </a:cubicBezTo>
                <a:cubicBezTo>
                  <a:pt x="476160" y="153773"/>
                  <a:pt x="511411" y="165091"/>
                  <a:pt x="529682" y="143774"/>
                </a:cubicBezTo>
                <a:cubicBezTo>
                  <a:pt x="545462" y="125363"/>
                  <a:pt x="529370" y="81423"/>
                  <a:pt x="552685" y="74762"/>
                </a:cubicBezTo>
                <a:cubicBezTo>
                  <a:pt x="607803" y="59015"/>
                  <a:pt x="579094" y="64992"/>
                  <a:pt x="638950" y="57510"/>
                </a:cubicBezTo>
                <a:cubicBezTo>
                  <a:pt x="644701" y="51759"/>
                  <a:pt x="651475" y="46875"/>
                  <a:pt x="656202" y="40257"/>
                </a:cubicBezTo>
                <a:cubicBezTo>
                  <a:pt x="665085" y="27820"/>
                  <a:pt x="668762" y="14080"/>
                  <a:pt x="673455" y="0"/>
                </a:cubicBezTo>
                <a:cubicBezTo>
                  <a:pt x="686874" y="1917"/>
                  <a:pt x="700420" y="3093"/>
                  <a:pt x="713712" y="5751"/>
                </a:cubicBezTo>
                <a:cubicBezTo>
                  <a:pt x="719656" y="6940"/>
                  <a:pt x="726308" y="7621"/>
                  <a:pt x="730965" y="11502"/>
                </a:cubicBezTo>
                <a:cubicBezTo>
                  <a:pt x="738328" y="17638"/>
                  <a:pt x="741979" y="27229"/>
                  <a:pt x="748217" y="34506"/>
                </a:cubicBezTo>
                <a:cubicBezTo>
                  <a:pt x="753510" y="40681"/>
                  <a:pt x="759719" y="46008"/>
                  <a:pt x="765470" y="51759"/>
                </a:cubicBezTo>
                <a:cubicBezTo>
                  <a:pt x="770821" y="67812"/>
                  <a:pt x="784166" y="108558"/>
                  <a:pt x="788474" y="115019"/>
                </a:cubicBezTo>
                <a:cubicBezTo>
                  <a:pt x="791837" y="120063"/>
                  <a:pt x="799976" y="118853"/>
                  <a:pt x="805727" y="120770"/>
                </a:cubicBezTo>
                <a:cubicBezTo>
                  <a:pt x="853184" y="168227"/>
                  <a:pt x="814206" y="121923"/>
                  <a:pt x="834482" y="258793"/>
                </a:cubicBezTo>
                <a:cubicBezTo>
                  <a:pt x="836259" y="270786"/>
                  <a:pt x="845983" y="293298"/>
                  <a:pt x="845983" y="293298"/>
                </a:cubicBezTo>
                <a:cubicBezTo>
                  <a:pt x="844066" y="299049"/>
                  <a:pt x="843240" y="305288"/>
                  <a:pt x="840233" y="310551"/>
                </a:cubicBezTo>
                <a:cubicBezTo>
                  <a:pt x="835478" y="318873"/>
                  <a:pt x="822980" y="323970"/>
                  <a:pt x="822980" y="333555"/>
                </a:cubicBezTo>
                <a:cubicBezTo>
                  <a:pt x="822980" y="341688"/>
                  <a:pt x="832517" y="348236"/>
                  <a:pt x="840233" y="350808"/>
                </a:cubicBezTo>
                <a:cubicBezTo>
                  <a:pt x="856701" y="356297"/>
                  <a:pt x="874738" y="354642"/>
                  <a:pt x="891991" y="356559"/>
                </a:cubicBezTo>
                <a:cubicBezTo>
                  <a:pt x="897742" y="362310"/>
                  <a:pt x="905607" y="366538"/>
                  <a:pt x="909244" y="373812"/>
                </a:cubicBezTo>
                <a:cubicBezTo>
                  <a:pt x="913615" y="382555"/>
                  <a:pt x="914995" y="392792"/>
                  <a:pt x="914995" y="402566"/>
                </a:cubicBezTo>
                <a:cubicBezTo>
                  <a:pt x="914995" y="498588"/>
                  <a:pt x="937189" y="485266"/>
                  <a:pt x="891991" y="500332"/>
                </a:cubicBezTo>
                <a:cubicBezTo>
                  <a:pt x="863236" y="498415"/>
                  <a:pt x="833437" y="486664"/>
                  <a:pt x="805727" y="494581"/>
                </a:cubicBezTo>
                <a:cubicBezTo>
                  <a:pt x="796328" y="497266"/>
                  <a:pt x="808669" y="513973"/>
                  <a:pt x="811478" y="523336"/>
                </a:cubicBezTo>
                <a:cubicBezTo>
                  <a:pt x="843962" y="631617"/>
                  <a:pt x="806659" y="486806"/>
                  <a:pt x="828731" y="575095"/>
                </a:cubicBezTo>
                <a:cubicBezTo>
                  <a:pt x="824897" y="601933"/>
                  <a:pt x="821940" y="628910"/>
                  <a:pt x="817229" y="655608"/>
                </a:cubicBezTo>
                <a:cubicBezTo>
                  <a:pt x="813303" y="677857"/>
                  <a:pt x="808650" y="675702"/>
                  <a:pt x="788474" y="690113"/>
                </a:cubicBezTo>
                <a:cubicBezTo>
                  <a:pt x="782850" y="694130"/>
                  <a:pt x="777638" y="699048"/>
                  <a:pt x="771221" y="701615"/>
                </a:cubicBezTo>
                <a:cubicBezTo>
                  <a:pt x="758264" y="706798"/>
                  <a:pt x="744332" y="709107"/>
                  <a:pt x="730965" y="713117"/>
                </a:cubicBezTo>
                <a:cubicBezTo>
                  <a:pt x="725159" y="714859"/>
                  <a:pt x="719463" y="716951"/>
                  <a:pt x="713712" y="718868"/>
                </a:cubicBezTo>
                <a:cubicBezTo>
                  <a:pt x="663515" y="706319"/>
                  <a:pt x="719172" y="724425"/>
                  <a:pt x="667704" y="690113"/>
                </a:cubicBezTo>
                <a:cubicBezTo>
                  <a:pt x="659115" y="684387"/>
                  <a:pt x="648535" y="682446"/>
                  <a:pt x="638950" y="678612"/>
                </a:cubicBezTo>
                <a:cubicBezTo>
                  <a:pt x="631282" y="680529"/>
                  <a:pt x="622118" y="679425"/>
                  <a:pt x="615946" y="684362"/>
                </a:cubicBezTo>
                <a:cubicBezTo>
                  <a:pt x="611212" y="688149"/>
                  <a:pt x="612583" y="696043"/>
                  <a:pt x="610195" y="701615"/>
                </a:cubicBezTo>
                <a:cubicBezTo>
                  <a:pt x="606818" y="709495"/>
                  <a:pt x="601404" y="716486"/>
                  <a:pt x="598693" y="724619"/>
                </a:cubicBezTo>
                <a:cubicBezTo>
                  <a:pt x="593694" y="739616"/>
                  <a:pt x="591350" y="755376"/>
                  <a:pt x="587191" y="770627"/>
                </a:cubicBezTo>
                <a:cubicBezTo>
                  <a:pt x="585596" y="776475"/>
                  <a:pt x="584963" y="782946"/>
                  <a:pt x="581440" y="787879"/>
                </a:cubicBezTo>
                <a:cubicBezTo>
                  <a:pt x="575137" y="796703"/>
                  <a:pt x="566104" y="803215"/>
                  <a:pt x="558436" y="810883"/>
                </a:cubicBezTo>
                <a:cubicBezTo>
                  <a:pt x="569938" y="816634"/>
                  <a:pt x="580940" y="823520"/>
                  <a:pt x="592942" y="828136"/>
                </a:cubicBezTo>
                <a:cubicBezTo>
                  <a:pt x="605968" y="833146"/>
                  <a:pt x="619832" y="835628"/>
                  <a:pt x="633199" y="839638"/>
                </a:cubicBezTo>
                <a:cubicBezTo>
                  <a:pt x="650012" y="844682"/>
                  <a:pt x="671841" y="852805"/>
                  <a:pt x="684957" y="862642"/>
                </a:cubicBezTo>
                <a:cubicBezTo>
                  <a:pt x="697970" y="872402"/>
                  <a:pt x="707961" y="885645"/>
                  <a:pt x="719463" y="897147"/>
                </a:cubicBezTo>
                <a:lnTo>
                  <a:pt x="736716" y="914400"/>
                </a:lnTo>
                <a:cubicBezTo>
                  <a:pt x="734799" y="937404"/>
                  <a:pt x="733662" y="960486"/>
                  <a:pt x="730965" y="983412"/>
                </a:cubicBezTo>
                <a:cubicBezTo>
                  <a:pt x="729823" y="993120"/>
                  <a:pt x="729585" y="1003423"/>
                  <a:pt x="725214" y="1012166"/>
                </a:cubicBezTo>
                <a:cubicBezTo>
                  <a:pt x="721577" y="1019440"/>
                  <a:pt x="707961" y="1029419"/>
                  <a:pt x="707961" y="1029419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Forma Livre: Forma 26">
            <a:hlinkClick r:id="rId11" action="ppaction://hlinksldjump"/>
            <a:extLst>
              <a:ext uri="{FF2B5EF4-FFF2-40B4-BE49-F238E27FC236}">
                <a16:creationId xmlns:a16="http://schemas.microsoft.com/office/drawing/2014/main" id="{80CE78A9-58EA-4BD8-A20E-2B6E8F8BFD3A}"/>
              </a:ext>
            </a:extLst>
          </p:cNvPr>
          <p:cNvSpPr/>
          <p:nvPr/>
        </p:nvSpPr>
        <p:spPr>
          <a:xfrm>
            <a:off x="1525873" y="6171184"/>
            <a:ext cx="439061" cy="326723"/>
          </a:xfrm>
          <a:custGeom>
            <a:avLst/>
            <a:gdLst>
              <a:gd name="connsiteX0" fmla="*/ 38 w 1633306"/>
              <a:gd name="connsiteY0" fmla="*/ 577053 h 1215408"/>
              <a:gd name="connsiteX1" fmla="*/ 23042 w 1633306"/>
              <a:gd name="connsiteY1" fmla="*/ 542547 h 1215408"/>
              <a:gd name="connsiteX2" fmla="*/ 34544 w 1633306"/>
              <a:gd name="connsiteY2" fmla="*/ 513792 h 1215408"/>
              <a:gd name="connsiteX3" fmla="*/ 69050 w 1633306"/>
              <a:gd name="connsiteY3" fmla="*/ 490789 h 1215408"/>
              <a:gd name="connsiteX4" fmla="*/ 86303 w 1633306"/>
              <a:gd name="connsiteY4" fmla="*/ 473536 h 1215408"/>
              <a:gd name="connsiteX5" fmla="*/ 126559 w 1633306"/>
              <a:gd name="connsiteY5" fmla="*/ 416026 h 1215408"/>
              <a:gd name="connsiteX6" fmla="*/ 184069 w 1633306"/>
              <a:gd name="connsiteY6" fmla="*/ 347015 h 1215408"/>
              <a:gd name="connsiteX7" fmla="*/ 218574 w 1633306"/>
              <a:gd name="connsiteY7" fmla="*/ 335513 h 1215408"/>
              <a:gd name="connsiteX8" fmla="*/ 258831 w 1633306"/>
              <a:gd name="connsiteY8" fmla="*/ 306758 h 1215408"/>
              <a:gd name="connsiteX9" fmla="*/ 276084 w 1633306"/>
              <a:gd name="connsiteY9" fmla="*/ 301008 h 1215408"/>
              <a:gd name="connsiteX10" fmla="*/ 373850 w 1633306"/>
              <a:gd name="connsiteY10" fmla="*/ 312509 h 1215408"/>
              <a:gd name="connsiteX11" fmla="*/ 391103 w 1633306"/>
              <a:gd name="connsiteY11" fmla="*/ 289506 h 1215408"/>
              <a:gd name="connsiteX12" fmla="*/ 425608 w 1633306"/>
              <a:gd name="connsiteY12" fmla="*/ 214743 h 1215408"/>
              <a:gd name="connsiteX13" fmla="*/ 350846 w 1633306"/>
              <a:gd name="connsiteY13" fmla="*/ 185989 h 1215408"/>
              <a:gd name="connsiteX14" fmla="*/ 379601 w 1633306"/>
              <a:gd name="connsiteY14" fmla="*/ 174487 h 1215408"/>
              <a:gd name="connsiteX15" fmla="*/ 419857 w 1633306"/>
              <a:gd name="connsiteY15" fmla="*/ 168736 h 1215408"/>
              <a:gd name="connsiteX16" fmla="*/ 414106 w 1633306"/>
              <a:gd name="connsiteY16" fmla="*/ 111226 h 1215408"/>
              <a:gd name="connsiteX17" fmla="*/ 431359 w 1633306"/>
              <a:gd name="connsiteY17" fmla="*/ 99724 h 1215408"/>
              <a:gd name="connsiteX18" fmla="*/ 500370 w 1633306"/>
              <a:gd name="connsiteY18" fmla="*/ 116977 h 1215408"/>
              <a:gd name="connsiteX19" fmla="*/ 517623 w 1633306"/>
              <a:gd name="connsiteY19" fmla="*/ 157234 h 1215408"/>
              <a:gd name="connsiteX20" fmla="*/ 580884 w 1633306"/>
              <a:gd name="connsiteY20" fmla="*/ 151483 h 1215408"/>
              <a:gd name="connsiteX21" fmla="*/ 598137 w 1633306"/>
              <a:gd name="connsiteY21" fmla="*/ 116977 h 1215408"/>
              <a:gd name="connsiteX22" fmla="*/ 632642 w 1633306"/>
              <a:gd name="connsiteY22" fmla="*/ 99724 h 1215408"/>
              <a:gd name="connsiteX23" fmla="*/ 667148 w 1633306"/>
              <a:gd name="connsiteY23" fmla="*/ 105475 h 1215408"/>
              <a:gd name="connsiteX24" fmla="*/ 678650 w 1633306"/>
              <a:gd name="connsiteY24" fmla="*/ 151483 h 1215408"/>
              <a:gd name="connsiteX25" fmla="*/ 770665 w 1633306"/>
              <a:gd name="connsiteY25" fmla="*/ 134230 h 1215408"/>
              <a:gd name="connsiteX26" fmla="*/ 810921 w 1633306"/>
              <a:gd name="connsiteY26" fmla="*/ 105475 h 1215408"/>
              <a:gd name="connsiteX27" fmla="*/ 914438 w 1633306"/>
              <a:gd name="connsiteY27" fmla="*/ 47966 h 1215408"/>
              <a:gd name="connsiteX28" fmla="*/ 994952 w 1633306"/>
              <a:gd name="connsiteY28" fmla="*/ 19211 h 1215408"/>
              <a:gd name="connsiteX29" fmla="*/ 1012204 w 1633306"/>
              <a:gd name="connsiteY29" fmla="*/ 13460 h 1215408"/>
              <a:gd name="connsiteX30" fmla="*/ 1150227 w 1633306"/>
              <a:gd name="connsiteY30" fmla="*/ 1958 h 1215408"/>
              <a:gd name="connsiteX31" fmla="*/ 1213487 w 1633306"/>
              <a:gd name="connsiteY31" fmla="*/ 7709 h 1215408"/>
              <a:gd name="connsiteX32" fmla="*/ 1230740 w 1633306"/>
              <a:gd name="connsiteY32" fmla="*/ 76721 h 1215408"/>
              <a:gd name="connsiteX33" fmla="*/ 1247993 w 1633306"/>
              <a:gd name="connsiteY33" fmla="*/ 88223 h 1215408"/>
              <a:gd name="connsiteX34" fmla="*/ 1270997 w 1633306"/>
              <a:gd name="connsiteY34" fmla="*/ 111226 h 1215408"/>
              <a:gd name="connsiteX35" fmla="*/ 1294001 w 1633306"/>
              <a:gd name="connsiteY35" fmla="*/ 116977 h 1215408"/>
              <a:gd name="connsiteX36" fmla="*/ 1334257 w 1633306"/>
              <a:gd name="connsiteY36" fmla="*/ 122728 h 1215408"/>
              <a:gd name="connsiteX37" fmla="*/ 1598801 w 1633306"/>
              <a:gd name="connsiteY37" fmla="*/ 128479 h 1215408"/>
              <a:gd name="connsiteX38" fmla="*/ 1621804 w 1633306"/>
              <a:gd name="connsiteY38" fmla="*/ 139981 h 1215408"/>
              <a:gd name="connsiteX39" fmla="*/ 1627555 w 1633306"/>
              <a:gd name="connsiteY39" fmla="*/ 162985 h 1215408"/>
              <a:gd name="connsiteX40" fmla="*/ 1633306 w 1633306"/>
              <a:gd name="connsiteY40" fmla="*/ 191740 h 1215408"/>
              <a:gd name="connsiteX41" fmla="*/ 1621804 w 1633306"/>
              <a:gd name="connsiteY41" fmla="*/ 226245 h 1215408"/>
              <a:gd name="connsiteX42" fmla="*/ 1570046 w 1633306"/>
              <a:gd name="connsiteY42" fmla="*/ 255000 h 1215408"/>
              <a:gd name="connsiteX43" fmla="*/ 1552793 w 1633306"/>
              <a:gd name="connsiteY43" fmla="*/ 278004 h 1215408"/>
              <a:gd name="connsiteX44" fmla="*/ 1437774 w 1633306"/>
              <a:gd name="connsiteY44" fmla="*/ 324011 h 1215408"/>
              <a:gd name="connsiteX45" fmla="*/ 1299752 w 1633306"/>
              <a:gd name="connsiteY45" fmla="*/ 341264 h 1215408"/>
              <a:gd name="connsiteX46" fmla="*/ 1213487 w 1633306"/>
              <a:gd name="connsiteY46" fmla="*/ 370019 h 1215408"/>
              <a:gd name="connsiteX47" fmla="*/ 1190484 w 1633306"/>
              <a:gd name="connsiteY47" fmla="*/ 387272 h 1215408"/>
              <a:gd name="connsiteX48" fmla="*/ 1115721 w 1633306"/>
              <a:gd name="connsiteY48" fmla="*/ 427528 h 1215408"/>
              <a:gd name="connsiteX49" fmla="*/ 1098469 w 1633306"/>
              <a:gd name="connsiteY49" fmla="*/ 559800 h 1215408"/>
              <a:gd name="connsiteX50" fmla="*/ 1086967 w 1633306"/>
              <a:gd name="connsiteY50" fmla="*/ 594306 h 1215408"/>
              <a:gd name="connsiteX51" fmla="*/ 1069714 w 1633306"/>
              <a:gd name="connsiteY51" fmla="*/ 611558 h 1215408"/>
              <a:gd name="connsiteX52" fmla="*/ 1063963 w 1633306"/>
              <a:gd name="connsiteY52" fmla="*/ 634562 h 1215408"/>
              <a:gd name="connsiteX53" fmla="*/ 1046710 w 1633306"/>
              <a:gd name="connsiteY53" fmla="*/ 657566 h 1215408"/>
              <a:gd name="connsiteX54" fmla="*/ 1069714 w 1633306"/>
              <a:gd name="connsiteY54" fmla="*/ 663317 h 1215408"/>
              <a:gd name="connsiteX55" fmla="*/ 1109970 w 1633306"/>
              <a:gd name="connsiteY55" fmla="*/ 669068 h 1215408"/>
              <a:gd name="connsiteX56" fmla="*/ 1155978 w 1633306"/>
              <a:gd name="connsiteY56" fmla="*/ 720826 h 1215408"/>
              <a:gd name="connsiteX57" fmla="*/ 1086967 w 1633306"/>
              <a:gd name="connsiteY57" fmla="*/ 726577 h 1215408"/>
              <a:gd name="connsiteX58" fmla="*/ 994952 w 1633306"/>
              <a:gd name="connsiteY58" fmla="*/ 738079 h 1215408"/>
              <a:gd name="connsiteX59" fmla="*/ 920189 w 1633306"/>
              <a:gd name="connsiteY59" fmla="*/ 778336 h 1215408"/>
              <a:gd name="connsiteX60" fmla="*/ 914438 w 1633306"/>
              <a:gd name="connsiteY60" fmla="*/ 807091 h 1215408"/>
              <a:gd name="connsiteX61" fmla="*/ 908687 w 1633306"/>
              <a:gd name="connsiteY61" fmla="*/ 858849 h 1215408"/>
              <a:gd name="connsiteX62" fmla="*/ 879933 w 1633306"/>
              <a:gd name="connsiteY62" fmla="*/ 881853 h 1215408"/>
              <a:gd name="connsiteX63" fmla="*/ 851178 w 1633306"/>
              <a:gd name="connsiteY63" fmla="*/ 887604 h 1215408"/>
              <a:gd name="connsiteX64" fmla="*/ 753412 w 1633306"/>
              <a:gd name="connsiteY64" fmla="*/ 904857 h 1215408"/>
              <a:gd name="connsiteX65" fmla="*/ 649895 w 1633306"/>
              <a:gd name="connsiteY65" fmla="*/ 962366 h 1215408"/>
              <a:gd name="connsiteX66" fmla="*/ 655646 w 1633306"/>
              <a:gd name="connsiteY66" fmla="*/ 985370 h 1215408"/>
              <a:gd name="connsiteX67" fmla="*/ 672899 w 1633306"/>
              <a:gd name="connsiteY67" fmla="*/ 1002623 h 1215408"/>
              <a:gd name="connsiteX68" fmla="*/ 707404 w 1633306"/>
              <a:gd name="connsiteY68" fmla="*/ 1042879 h 1215408"/>
              <a:gd name="connsiteX69" fmla="*/ 776416 w 1633306"/>
              <a:gd name="connsiteY69" fmla="*/ 991121 h 1215408"/>
              <a:gd name="connsiteX70" fmla="*/ 787918 w 1633306"/>
              <a:gd name="connsiteY70" fmla="*/ 1019875 h 1215408"/>
              <a:gd name="connsiteX71" fmla="*/ 793669 w 1633306"/>
              <a:gd name="connsiteY71" fmla="*/ 1117641 h 1215408"/>
              <a:gd name="connsiteX72" fmla="*/ 805170 w 1633306"/>
              <a:gd name="connsiteY72" fmla="*/ 1140645 h 1215408"/>
              <a:gd name="connsiteX73" fmla="*/ 793669 w 1633306"/>
              <a:gd name="connsiteY73" fmla="*/ 1215408 h 1215408"/>
              <a:gd name="connsiteX74" fmla="*/ 730408 w 1633306"/>
              <a:gd name="connsiteY74" fmla="*/ 1203906 h 1215408"/>
              <a:gd name="connsiteX75" fmla="*/ 713155 w 1633306"/>
              <a:gd name="connsiteY75" fmla="*/ 1186653 h 1215408"/>
              <a:gd name="connsiteX76" fmla="*/ 690152 w 1633306"/>
              <a:gd name="connsiteY76" fmla="*/ 1180902 h 1215408"/>
              <a:gd name="connsiteX77" fmla="*/ 615389 w 1633306"/>
              <a:gd name="connsiteY77" fmla="*/ 1175151 h 1215408"/>
              <a:gd name="connsiteX78" fmla="*/ 598137 w 1633306"/>
              <a:gd name="connsiteY78" fmla="*/ 1100389 h 1215408"/>
              <a:gd name="connsiteX79" fmla="*/ 552129 w 1633306"/>
              <a:gd name="connsiteY79" fmla="*/ 1088887 h 1215408"/>
              <a:gd name="connsiteX80" fmla="*/ 442861 w 1633306"/>
              <a:gd name="connsiteY80" fmla="*/ 1071634 h 1215408"/>
              <a:gd name="connsiteX81" fmla="*/ 408355 w 1633306"/>
              <a:gd name="connsiteY81" fmla="*/ 1060132 h 1215408"/>
              <a:gd name="connsiteX82" fmla="*/ 368099 w 1633306"/>
              <a:gd name="connsiteY82" fmla="*/ 1042879 h 1215408"/>
              <a:gd name="connsiteX83" fmla="*/ 350846 w 1633306"/>
              <a:gd name="connsiteY83" fmla="*/ 1031377 h 1215408"/>
              <a:gd name="connsiteX84" fmla="*/ 373850 w 1633306"/>
              <a:gd name="connsiteY84" fmla="*/ 991121 h 1215408"/>
              <a:gd name="connsiteX85" fmla="*/ 391103 w 1633306"/>
              <a:gd name="connsiteY85" fmla="*/ 973868 h 1215408"/>
              <a:gd name="connsiteX86" fmla="*/ 437110 w 1633306"/>
              <a:gd name="connsiteY86" fmla="*/ 962366 h 1215408"/>
              <a:gd name="connsiteX87" fmla="*/ 448612 w 1633306"/>
              <a:gd name="connsiteY87" fmla="*/ 939362 h 1215408"/>
              <a:gd name="connsiteX88" fmla="*/ 431359 w 1633306"/>
              <a:gd name="connsiteY88" fmla="*/ 916358 h 1215408"/>
              <a:gd name="connsiteX89" fmla="*/ 373850 w 1633306"/>
              <a:gd name="connsiteY89" fmla="*/ 847347 h 1215408"/>
              <a:gd name="connsiteX90" fmla="*/ 368099 w 1633306"/>
              <a:gd name="connsiteY90" fmla="*/ 789838 h 1215408"/>
              <a:gd name="connsiteX91" fmla="*/ 350846 w 1633306"/>
              <a:gd name="connsiteY91" fmla="*/ 784087 h 1215408"/>
              <a:gd name="connsiteX92" fmla="*/ 281835 w 1633306"/>
              <a:gd name="connsiteY92" fmla="*/ 789838 h 1215408"/>
              <a:gd name="connsiteX93" fmla="*/ 253080 w 1633306"/>
              <a:gd name="connsiteY93" fmla="*/ 795589 h 1215408"/>
              <a:gd name="connsiteX94" fmla="*/ 230076 w 1633306"/>
              <a:gd name="connsiteY94" fmla="*/ 761083 h 1215408"/>
              <a:gd name="connsiteX95" fmla="*/ 224325 w 1633306"/>
              <a:gd name="connsiteY95" fmla="*/ 738079 h 1215408"/>
              <a:gd name="connsiteX96" fmla="*/ 189820 w 1633306"/>
              <a:gd name="connsiteY96" fmla="*/ 726577 h 1215408"/>
              <a:gd name="connsiteX97" fmla="*/ 109306 w 1633306"/>
              <a:gd name="connsiteY97" fmla="*/ 692072 h 1215408"/>
              <a:gd name="connsiteX98" fmla="*/ 86303 w 1633306"/>
              <a:gd name="connsiteY98" fmla="*/ 674819 h 1215408"/>
              <a:gd name="connsiteX99" fmla="*/ 69050 w 1633306"/>
              <a:gd name="connsiteY99" fmla="*/ 640313 h 1215408"/>
              <a:gd name="connsiteX100" fmla="*/ 46046 w 1633306"/>
              <a:gd name="connsiteY100" fmla="*/ 565551 h 1215408"/>
              <a:gd name="connsiteX101" fmla="*/ 17291 w 1633306"/>
              <a:gd name="connsiteY101" fmla="*/ 508041 h 1215408"/>
              <a:gd name="connsiteX102" fmla="*/ 28793 w 1633306"/>
              <a:gd name="connsiteY102" fmla="*/ 565551 h 1215408"/>
              <a:gd name="connsiteX103" fmla="*/ 38 w 1633306"/>
              <a:gd name="connsiteY103" fmla="*/ 577053 h 1215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633306" h="1215408">
                <a:moveTo>
                  <a:pt x="38" y="577053"/>
                </a:moveTo>
                <a:cubicBezTo>
                  <a:pt x="-920" y="573219"/>
                  <a:pt x="16422" y="554683"/>
                  <a:pt x="23042" y="542547"/>
                </a:cubicBezTo>
                <a:cubicBezTo>
                  <a:pt x="27985" y="533484"/>
                  <a:pt x="27685" y="521508"/>
                  <a:pt x="34544" y="513792"/>
                </a:cubicBezTo>
                <a:cubicBezTo>
                  <a:pt x="43728" y="503460"/>
                  <a:pt x="59275" y="500564"/>
                  <a:pt x="69050" y="490789"/>
                </a:cubicBezTo>
                <a:lnTo>
                  <a:pt x="86303" y="473536"/>
                </a:lnTo>
                <a:cubicBezTo>
                  <a:pt x="127430" y="391276"/>
                  <a:pt x="78418" y="480214"/>
                  <a:pt x="126559" y="416026"/>
                </a:cubicBezTo>
                <a:cubicBezTo>
                  <a:pt x="153345" y="380312"/>
                  <a:pt x="146945" y="367265"/>
                  <a:pt x="184069" y="347015"/>
                </a:cubicBezTo>
                <a:cubicBezTo>
                  <a:pt x="194712" y="341209"/>
                  <a:pt x="207495" y="340437"/>
                  <a:pt x="218574" y="335513"/>
                </a:cubicBezTo>
                <a:cubicBezTo>
                  <a:pt x="228589" y="331062"/>
                  <a:pt x="251394" y="311007"/>
                  <a:pt x="258831" y="306758"/>
                </a:cubicBezTo>
                <a:cubicBezTo>
                  <a:pt x="264094" y="303751"/>
                  <a:pt x="270333" y="302925"/>
                  <a:pt x="276084" y="301008"/>
                </a:cubicBezTo>
                <a:cubicBezTo>
                  <a:pt x="328422" y="335900"/>
                  <a:pt x="296989" y="326484"/>
                  <a:pt x="373850" y="312509"/>
                </a:cubicBezTo>
                <a:cubicBezTo>
                  <a:pt x="379601" y="304841"/>
                  <a:pt x="388244" y="298654"/>
                  <a:pt x="391103" y="289506"/>
                </a:cubicBezTo>
                <a:cubicBezTo>
                  <a:pt x="416054" y="209660"/>
                  <a:pt x="375861" y="227180"/>
                  <a:pt x="425608" y="214743"/>
                </a:cubicBezTo>
                <a:cubicBezTo>
                  <a:pt x="405139" y="209626"/>
                  <a:pt x="360020" y="199750"/>
                  <a:pt x="350846" y="185989"/>
                </a:cubicBezTo>
                <a:cubicBezTo>
                  <a:pt x="345120" y="177399"/>
                  <a:pt x="369586" y="176991"/>
                  <a:pt x="379601" y="174487"/>
                </a:cubicBezTo>
                <a:cubicBezTo>
                  <a:pt x="392751" y="171199"/>
                  <a:pt x="406438" y="170653"/>
                  <a:pt x="419857" y="168736"/>
                </a:cubicBezTo>
                <a:cubicBezTo>
                  <a:pt x="405182" y="146723"/>
                  <a:pt x="398855" y="145541"/>
                  <a:pt x="414106" y="111226"/>
                </a:cubicBezTo>
                <a:cubicBezTo>
                  <a:pt x="416913" y="104910"/>
                  <a:pt x="425608" y="103558"/>
                  <a:pt x="431359" y="99724"/>
                </a:cubicBezTo>
                <a:cubicBezTo>
                  <a:pt x="440932" y="100921"/>
                  <a:pt x="488472" y="101679"/>
                  <a:pt x="500370" y="116977"/>
                </a:cubicBezTo>
                <a:cubicBezTo>
                  <a:pt x="509333" y="128501"/>
                  <a:pt x="511872" y="143815"/>
                  <a:pt x="517623" y="157234"/>
                </a:cubicBezTo>
                <a:lnTo>
                  <a:pt x="580884" y="151483"/>
                </a:lnTo>
                <a:cubicBezTo>
                  <a:pt x="592386" y="145732"/>
                  <a:pt x="590421" y="127265"/>
                  <a:pt x="598137" y="116977"/>
                </a:cubicBezTo>
                <a:cubicBezTo>
                  <a:pt x="605570" y="107067"/>
                  <a:pt x="621869" y="103315"/>
                  <a:pt x="632642" y="99724"/>
                </a:cubicBezTo>
                <a:cubicBezTo>
                  <a:pt x="644144" y="101641"/>
                  <a:pt x="659401" y="96760"/>
                  <a:pt x="667148" y="105475"/>
                </a:cubicBezTo>
                <a:cubicBezTo>
                  <a:pt x="677650" y="117290"/>
                  <a:pt x="663419" y="147252"/>
                  <a:pt x="678650" y="151483"/>
                </a:cubicBezTo>
                <a:cubicBezTo>
                  <a:pt x="708718" y="159835"/>
                  <a:pt x="739993" y="139981"/>
                  <a:pt x="770665" y="134230"/>
                </a:cubicBezTo>
                <a:cubicBezTo>
                  <a:pt x="803553" y="101342"/>
                  <a:pt x="770553" y="130705"/>
                  <a:pt x="810921" y="105475"/>
                </a:cubicBezTo>
                <a:cubicBezTo>
                  <a:pt x="945700" y="21239"/>
                  <a:pt x="829288" y="82026"/>
                  <a:pt x="914438" y="47966"/>
                </a:cubicBezTo>
                <a:cubicBezTo>
                  <a:pt x="1023547" y="4322"/>
                  <a:pt x="922616" y="37295"/>
                  <a:pt x="994952" y="19211"/>
                </a:cubicBezTo>
                <a:cubicBezTo>
                  <a:pt x="1000833" y="17741"/>
                  <a:pt x="1006179" y="14129"/>
                  <a:pt x="1012204" y="13460"/>
                </a:cubicBezTo>
                <a:cubicBezTo>
                  <a:pt x="1058089" y="8362"/>
                  <a:pt x="1104219" y="5792"/>
                  <a:pt x="1150227" y="1958"/>
                </a:cubicBezTo>
                <a:cubicBezTo>
                  <a:pt x="1171314" y="3875"/>
                  <a:pt x="1197971" y="-6699"/>
                  <a:pt x="1213487" y="7709"/>
                </a:cubicBezTo>
                <a:cubicBezTo>
                  <a:pt x="1230863" y="23844"/>
                  <a:pt x="1211010" y="63568"/>
                  <a:pt x="1230740" y="76721"/>
                </a:cubicBezTo>
                <a:cubicBezTo>
                  <a:pt x="1236491" y="80555"/>
                  <a:pt x="1242745" y="83725"/>
                  <a:pt x="1247993" y="88223"/>
                </a:cubicBezTo>
                <a:cubicBezTo>
                  <a:pt x="1256226" y="95280"/>
                  <a:pt x="1261801" y="105479"/>
                  <a:pt x="1270997" y="111226"/>
                </a:cubicBezTo>
                <a:cubicBezTo>
                  <a:pt x="1277700" y="115415"/>
                  <a:pt x="1286225" y="115563"/>
                  <a:pt x="1294001" y="116977"/>
                </a:cubicBezTo>
                <a:cubicBezTo>
                  <a:pt x="1307337" y="119402"/>
                  <a:pt x="1320712" y="122217"/>
                  <a:pt x="1334257" y="122728"/>
                </a:cubicBezTo>
                <a:cubicBezTo>
                  <a:pt x="1422396" y="126054"/>
                  <a:pt x="1510620" y="126562"/>
                  <a:pt x="1598801" y="128479"/>
                </a:cubicBezTo>
                <a:cubicBezTo>
                  <a:pt x="1606469" y="132313"/>
                  <a:pt x="1616316" y="133395"/>
                  <a:pt x="1621804" y="139981"/>
                </a:cubicBezTo>
                <a:cubicBezTo>
                  <a:pt x="1626864" y="146053"/>
                  <a:pt x="1625840" y="155269"/>
                  <a:pt x="1627555" y="162985"/>
                </a:cubicBezTo>
                <a:cubicBezTo>
                  <a:pt x="1629675" y="172527"/>
                  <a:pt x="1631389" y="182155"/>
                  <a:pt x="1633306" y="191740"/>
                </a:cubicBezTo>
                <a:cubicBezTo>
                  <a:pt x="1629472" y="203242"/>
                  <a:pt x="1628757" y="216313"/>
                  <a:pt x="1621804" y="226245"/>
                </a:cubicBezTo>
                <a:cubicBezTo>
                  <a:pt x="1605505" y="249530"/>
                  <a:pt x="1592964" y="249271"/>
                  <a:pt x="1570046" y="255000"/>
                </a:cubicBezTo>
                <a:cubicBezTo>
                  <a:pt x="1564295" y="262668"/>
                  <a:pt x="1556069" y="268996"/>
                  <a:pt x="1552793" y="278004"/>
                </a:cubicBezTo>
                <a:cubicBezTo>
                  <a:pt x="1524695" y="355271"/>
                  <a:pt x="1606828" y="315113"/>
                  <a:pt x="1437774" y="324011"/>
                </a:cubicBezTo>
                <a:cubicBezTo>
                  <a:pt x="1376098" y="354849"/>
                  <a:pt x="1442752" y="325375"/>
                  <a:pt x="1299752" y="341264"/>
                </a:cubicBezTo>
                <a:cubicBezTo>
                  <a:pt x="1280803" y="343370"/>
                  <a:pt x="1229073" y="364174"/>
                  <a:pt x="1213487" y="370019"/>
                </a:cubicBezTo>
                <a:cubicBezTo>
                  <a:pt x="1205819" y="375770"/>
                  <a:pt x="1198806" y="382517"/>
                  <a:pt x="1190484" y="387272"/>
                </a:cubicBezTo>
                <a:cubicBezTo>
                  <a:pt x="1079017" y="450967"/>
                  <a:pt x="1166214" y="393866"/>
                  <a:pt x="1115721" y="427528"/>
                </a:cubicBezTo>
                <a:cubicBezTo>
                  <a:pt x="1095881" y="487048"/>
                  <a:pt x="1122678" y="402433"/>
                  <a:pt x="1098469" y="559800"/>
                </a:cubicBezTo>
                <a:cubicBezTo>
                  <a:pt x="1096625" y="571783"/>
                  <a:pt x="1092855" y="583708"/>
                  <a:pt x="1086967" y="594306"/>
                </a:cubicBezTo>
                <a:cubicBezTo>
                  <a:pt x="1083017" y="601415"/>
                  <a:pt x="1075465" y="605807"/>
                  <a:pt x="1069714" y="611558"/>
                </a:cubicBezTo>
                <a:cubicBezTo>
                  <a:pt x="1067797" y="619226"/>
                  <a:pt x="1067498" y="627492"/>
                  <a:pt x="1063963" y="634562"/>
                </a:cubicBezTo>
                <a:cubicBezTo>
                  <a:pt x="1059676" y="643135"/>
                  <a:pt x="1044830" y="648167"/>
                  <a:pt x="1046710" y="657566"/>
                </a:cubicBezTo>
                <a:cubicBezTo>
                  <a:pt x="1048260" y="665317"/>
                  <a:pt x="1061938" y="661903"/>
                  <a:pt x="1069714" y="663317"/>
                </a:cubicBezTo>
                <a:cubicBezTo>
                  <a:pt x="1083050" y="665742"/>
                  <a:pt x="1096551" y="667151"/>
                  <a:pt x="1109970" y="669068"/>
                </a:cubicBezTo>
                <a:cubicBezTo>
                  <a:pt x="1114592" y="670917"/>
                  <a:pt x="1187957" y="692401"/>
                  <a:pt x="1155978" y="720826"/>
                </a:cubicBezTo>
                <a:cubicBezTo>
                  <a:pt x="1138725" y="736162"/>
                  <a:pt x="1109919" y="724118"/>
                  <a:pt x="1086967" y="726577"/>
                </a:cubicBezTo>
                <a:cubicBezTo>
                  <a:pt x="1056233" y="729870"/>
                  <a:pt x="1025624" y="734245"/>
                  <a:pt x="994952" y="738079"/>
                </a:cubicBezTo>
                <a:cubicBezTo>
                  <a:pt x="932244" y="775704"/>
                  <a:pt x="958651" y="765515"/>
                  <a:pt x="920189" y="778336"/>
                </a:cubicBezTo>
                <a:cubicBezTo>
                  <a:pt x="884475" y="802147"/>
                  <a:pt x="911815" y="775612"/>
                  <a:pt x="914438" y="807091"/>
                </a:cubicBezTo>
                <a:cubicBezTo>
                  <a:pt x="915879" y="824390"/>
                  <a:pt x="912897" y="842008"/>
                  <a:pt x="908687" y="858849"/>
                </a:cubicBezTo>
                <a:cubicBezTo>
                  <a:pt x="904335" y="876256"/>
                  <a:pt x="894523" y="878205"/>
                  <a:pt x="879933" y="881853"/>
                </a:cubicBezTo>
                <a:cubicBezTo>
                  <a:pt x="870450" y="884224"/>
                  <a:pt x="860720" y="885484"/>
                  <a:pt x="851178" y="887604"/>
                </a:cubicBezTo>
                <a:cubicBezTo>
                  <a:pt x="784430" y="902437"/>
                  <a:pt x="897500" y="882689"/>
                  <a:pt x="753412" y="904857"/>
                </a:cubicBezTo>
                <a:cubicBezTo>
                  <a:pt x="673293" y="951593"/>
                  <a:pt x="708221" y="933203"/>
                  <a:pt x="649895" y="962366"/>
                </a:cubicBezTo>
                <a:cubicBezTo>
                  <a:pt x="651812" y="970034"/>
                  <a:pt x="651725" y="978507"/>
                  <a:pt x="655646" y="985370"/>
                </a:cubicBezTo>
                <a:cubicBezTo>
                  <a:pt x="659681" y="992432"/>
                  <a:pt x="669596" y="995191"/>
                  <a:pt x="672899" y="1002623"/>
                </a:cubicBezTo>
                <a:cubicBezTo>
                  <a:pt x="693717" y="1049461"/>
                  <a:pt x="655933" y="1032585"/>
                  <a:pt x="707404" y="1042879"/>
                </a:cubicBezTo>
                <a:cubicBezTo>
                  <a:pt x="719058" y="1031225"/>
                  <a:pt x="756348" y="988891"/>
                  <a:pt x="776416" y="991121"/>
                </a:cubicBezTo>
                <a:cubicBezTo>
                  <a:pt x="786676" y="992261"/>
                  <a:pt x="784084" y="1010290"/>
                  <a:pt x="787918" y="1019875"/>
                </a:cubicBezTo>
                <a:cubicBezTo>
                  <a:pt x="789835" y="1052464"/>
                  <a:pt x="789053" y="1085324"/>
                  <a:pt x="793669" y="1117641"/>
                </a:cubicBezTo>
                <a:cubicBezTo>
                  <a:pt x="794881" y="1126128"/>
                  <a:pt x="805170" y="1132072"/>
                  <a:pt x="805170" y="1140645"/>
                </a:cubicBezTo>
                <a:cubicBezTo>
                  <a:pt x="805170" y="1165859"/>
                  <a:pt x="797503" y="1190487"/>
                  <a:pt x="793669" y="1215408"/>
                </a:cubicBezTo>
                <a:cubicBezTo>
                  <a:pt x="772582" y="1211574"/>
                  <a:pt x="750592" y="1211115"/>
                  <a:pt x="730408" y="1203906"/>
                </a:cubicBezTo>
                <a:cubicBezTo>
                  <a:pt x="722749" y="1201171"/>
                  <a:pt x="720217" y="1190688"/>
                  <a:pt x="713155" y="1186653"/>
                </a:cubicBezTo>
                <a:cubicBezTo>
                  <a:pt x="706293" y="1182732"/>
                  <a:pt x="698002" y="1181825"/>
                  <a:pt x="690152" y="1180902"/>
                </a:cubicBezTo>
                <a:cubicBezTo>
                  <a:pt x="665329" y="1177982"/>
                  <a:pt x="640310" y="1177068"/>
                  <a:pt x="615389" y="1175151"/>
                </a:cubicBezTo>
                <a:cubicBezTo>
                  <a:pt x="609638" y="1150230"/>
                  <a:pt x="613261" y="1121013"/>
                  <a:pt x="598137" y="1100389"/>
                </a:cubicBezTo>
                <a:cubicBezTo>
                  <a:pt x="588789" y="1087641"/>
                  <a:pt x="567673" y="1091765"/>
                  <a:pt x="552129" y="1088887"/>
                </a:cubicBezTo>
                <a:cubicBezTo>
                  <a:pt x="515872" y="1082173"/>
                  <a:pt x="442861" y="1071634"/>
                  <a:pt x="442861" y="1071634"/>
                </a:cubicBezTo>
                <a:cubicBezTo>
                  <a:pt x="431359" y="1067800"/>
                  <a:pt x="419434" y="1065056"/>
                  <a:pt x="408355" y="1060132"/>
                </a:cubicBezTo>
                <a:cubicBezTo>
                  <a:pt x="357292" y="1037437"/>
                  <a:pt x="428954" y="1058093"/>
                  <a:pt x="368099" y="1042879"/>
                </a:cubicBezTo>
                <a:cubicBezTo>
                  <a:pt x="362348" y="1039045"/>
                  <a:pt x="350083" y="1038247"/>
                  <a:pt x="350846" y="1031377"/>
                </a:cubicBezTo>
                <a:cubicBezTo>
                  <a:pt x="352553" y="1016016"/>
                  <a:pt x="364987" y="1003782"/>
                  <a:pt x="373850" y="991121"/>
                </a:cubicBezTo>
                <a:cubicBezTo>
                  <a:pt x="378514" y="984458"/>
                  <a:pt x="384336" y="978380"/>
                  <a:pt x="391103" y="973868"/>
                </a:cubicBezTo>
                <a:cubicBezTo>
                  <a:pt x="398682" y="968815"/>
                  <a:pt x="432962" y="963196"/>
                  <a:pt x="437110" y="962366"/>
                </a:cubicBezTo>
                <a:cubicBezTo>
                  <a:pt x="440944" y="954698"/>
                  <a:pt x="449675" y="947869"/>
                  <a:pt x="448612" y="939362"/>
                </a:cubicBezTo>
                <a:cubicBezTo>
                  <a:pt x="447423" y="929851"/>
                  <a:pt x="437807" y="923450"/>
                  <a:pt x="431359" y="916358"/>
                </a:cubicBezTo>
                <a:cubicBezTo>
                  <a:pt x="374700" y="854033"/>
                  <a:pt x="405873" y="900718"/>
                  <a:pt x="373850" y="847347"/>
                </a:cubicBezTo>
                <a:cubicBezTo>
                  <a:pt x="371933" y="828177"/>
                  <a:pt x="374683" y="807943"/>
                  <a:pt x="368099" y="789838"/>
                </a:cubicBezTo>
                <a:cubicBezTo>
                  <a:pt x="366027" y="784141"/>
                  <a:pt x="356908" y="784087"/>
                  <a:pt x="350846" y="784087"/>
                </a:cubicBezTo>
                <a:cubicBezTo>
                  <a:pt x="327763" y="784087"/>
                  <a:pt x="304839" y="787921"/>
                  <a:pt x="281835" y="789838"/>
                </a:cubicBezTo>
                <a:cubicBezTo>
                  <a:pt x="272250" y="791755"/>
                  <a:pt x="261625" y="800336"/>
                  <a:pt x="253080" y="795589"/>
                </a:cubicBezTo>
                <a:cubicBezTo>
                  <a:pt x="240996" y="788876"/>
                  <a:pt x="236258" y="773447"/>
                  <a:pt x="230076" y="761083"/>
                </a:cubicBezTo>
                <a:cubicBezTo>
                  <a:pt x="226541" y="754013"/>
                  <a:pt x="230326" y="743223"/>
                  <a:pt x="224325" y="738079"/>
                </a:cubicBezTo>
                <a:cubicBezTo>
                  <a:pt x="215120" y="730189"/>
                  <a:pt x="201172" y="730834"/>
                  <a:pt x="189820" y="726577"/>
                </a:cubicBezTo>
                <a:cubicBezTo>
                  <a:pt x="180832" y="723207"/>
                  <a:pt x="127324" y="703333"/>
                  <a:pt x="109306" y="692072"/>
                </a:cubicBezTo>
                <a:cubicBezTo>
                  <a:pt x="101178" y="686992"/>
                  <a:pt x="93971" y="680570"/>
                  <a:pt x="86303" y="674819"/>
                </a:cubicBezTo>
                <a:cubicBezTo>
                  <a:pt x="80552" y="663317"/>
                  <a:pt x="73117" y="652513"/>
                  <a:pt x="69050" y="640313"/>
                </a:cubicBezTo>
                <a:cubicBezTo>
                  <a:pt x="37106" y="544483"/>
                  <a:pt x="97682" y="675278"/>
                  <a:pt x="46046" y="565551"/>
                </a:cubicBezTo>
                <a:cubicBezTo>
                  <a:pt x="36920" y="546158"/>
                  <a:pt x="17291" y="508041"/>
                  <a:pt x="17291" y="508041"/>
                </a:cubicBezTo>
                <a:cubicBezTo>
                  <a:pt x="21810" y="535155"/>
                  <a:pt x="21930" y="541529"/>
                  <a:pt x="28793" y="565551"/>
                </a:cubicBezTo>
                <a:cubicBezTo>
                  <a:pt x="35150" y="587801"/>
                  <a:pt x="996" y="580887"/>
                  <a:pt x="38" y="577053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Freeform 27">
            <a:hlinkClick r:id="rId7" action="ppaction://hlinksldjump"/>
            <a:extLst>
              <a:ext uri="{FF2B5EF4-FFF2-40B4-BE49-F238E27FC236}">
                <a16:creationId xmlns:a16="http://schemas.microsoft.com/office/drawing/2014/main" id="{9B0D28D5-066D-254C-8B2E-55450D14D223}"/>
              </a:ext>
            </a:extLst>
          </p:cNvPr>
          <p:cNvSpPr/>
          <p:nvPr/>
        </p:nvSpPr>
        <p:spPr>
          <a:xfrm>
            <a:off x="1057275" y="5762517"/>
            <a:ext cx="317500" cy="247650"/>
          </a:xfrm>
          <a:custGeom>
            <a:avLst/>
            <a:gdLst>
              <a:gd name="connsiteX0" fmla="*/ 244475 w 317500"/>
              <a:gd name="connsiteY0" fmla="*/ 82550 h 247650"/>
              <a:gd name="connsiteX1" fmla="*/ 209550 w 317500"/>
              <a:gd name="connsiteY1" fmla="*/ 76200 h 247650"/>
              <a:gd name="connsiteX2" fmla="*/ 200025 w 317500"/>
              <a:gd name="connsiteY2" fmla="*/ 73025 h 247650"/>
              <a:gd name="connsiteX3" fmla="*/ 180975 w 317500"/>
              <a:gd name="connsiteY3" fmla="*/ 60325 h 247650"/>
              <a:gd name="connsiteX4" fmla="*/ 168275 w 317500"/>
              <a:gd name="connsiteY4" fmla="*/ 41275 h 247650"/>
              <a:gd name="connsiteX5" fmla="*/ 161925 w 317500"/>
              <a:gd name="connsiteY5" fmla="*/ 31750 h 247650"/>
              <a:gd name="connsiteX6" fmla="*/ 152400 w 317500"/>
              <a:gd name="connsiteY6" fmla="*/ 28575 h 247650"/>
              <a:gd name="connsiteX7" fmla="*/ 133350 w 317500"/>
              <a:gd name="connsiteY7" fmla="*/ 31750 h 247650"/>
              <a:gd name="connsiteX8" fmla="*/ 92075 w 317500"/>
              <a:gd name="connsiteY8" fmla="*/ 22225 h 247650"/>
              <a:gd name="connsiteX9" fmla="*/ 82550 w 317500"/>
              <a:gd name="connsiteY9" fmla="*/ 19050 h 247650"/>
              <a:gd name="connsiteX10" fmla="*/ 63500 w 317500"/>
              <a:gd name="connsiteY10" fmla="*/ 6350 h 247650"/>
              <a:gd name="connsiteX11" fmla="*/ 53975 w 317500"/>
              <a:gd name="connsiteY11" fmla="*/ 0 h 247650"/>
              <a:gd name="connsiteX12" fmla="*/ 44450 w 317500"/>
              <a:gd name="connsiteY12" fmla="*/ 3175 h 247650"/>
              <a:gd name="connsiteX13" fmla="*/ 41275 w 317500"/>
              <a:gd name="connsiteY13" fmla="*/ 12700 h 247650"/>
              <a:gd name="connsiteX14" fmla="*/ 50800 w 317500"/>
              <a:gd name="connsiteY14" fmla="*/ 47625 h 247650"/>
              <a:gd name="connsiteX15" fmla="*/ 41275 w 317500"/>
              <a:gd name="connsiteY15" fmla="*/ 57150 h 247650"/>
              <a:gd name="connsiteX16" fmla="*/ 31750 w 317500"/>
              <a:gd name="connsiteY16" fmla="*/ 63500 h 247650"/>
              <a:gd name="connsiteX17" fmla="*/ 28575 w 317500"/>
              <a:gd name="connsiteY17" fmla="*/ 73025 h 247650"/>
              <a:gd name="connsiteX18" fmla="*/ 22225 w 317500"/>
              <a:gd name="connsiteY18" fmla="*/ 82550 h 247650"/>
              <a:gd name="connsiteX19" fmla="*/ 15875 w 317500"/>
              <a:gd name="connsiteY19" fmla="*/ 101600 h 247650"/>
              <a:gd name="connsiteX20" fmla="*/ 12700 w 317500"/>
              <a:gd name="connsiteY20" fmla="*/ 111125 h 247650"/>
              <a:gd name="connsiteX21" fmla="*/ 6350 w 317500"/>
              <a:gd name="connsiteY21" fmla="*/ 120650 h 247650"/>
              <a:gd name="connsiteX22" fmla="*/ 0 w 317500"/>
              <a:gd name="connsiteY22" fmla="*/ 139700 h 247650"/>
              <a:gd name="connsiteX23" fmla="*/ 3175 w 317500"/>
              <a:gd name="connsiteY23" fmla="*/ 152400 h 247650"/>
              <a:gd name="connsiteX24" fmla="*/ 22225 w 317500"/>
              <a:gd name="connsiteY24" fmla="*/ 165100 h 247650"/>
              <a:gd name="connsiteX25" fmla="*/ 31750 w 317500"/>
              <a:gd name="connsiteY25" fmla="*/ 171450 h 247650"/>
              <a:gd name="connsiteX26" fmla="*/ 50800 w 317500"/>
              <a:gd name="connsiteY26" fmla="*/ 177800 h 247650"/>
              <a:gd name="connsiteX27" fmla="*/ 60325 w 317500"/>
              <a:gd name="connsiteY27" fmla="*/ 184150 h 247650"/>
              <a:gd name="connsiteX28" fmla="*/ 95250 w 317500"/>
              <a:gd name="connsiteY28" fmla="*/ 193675 h 247650"/>
              <a:gd name="connsiteX29" fmla="*/ 104775 w 317500"/>
              <a:gd name="connsiteY29" fmla="*/ 196850 h 247650"/>
              <a:gd name="connsiteX30" fmla="*/ 114300 w 317500"/>
              <a:gd name="connsiteY30" fmla="*/ 206375 h 247650"/>
              <a:gd name="connsiteX31" fmla="*/ 127000 w 317500"/>
              <a:gd name="connsiteY31" fmla="*/ 212725 h 247650"/>
              <a:gd name="connsiteX32" fmla="*/ 136525 w 317500"/>
              <a:gd name="connsiteY32" fmla="*/ 231775 h 247650"/>
              <a:gd name="connsiteX33" fmla="*/ 155575 w 317500"/>
              <a:gd name="connsiteY33" fmla="*/ 238125 h 247650"/>
              <a:gd name="connsiteX34" fmla="*/ 165100 w 317500"/>
              <a:gd name="connsiteY34" fmla="*/ 241300 h 247650"/>
              <a:gd name="connsiteX35" fmla="*/ 174625 w 317500"/>
              <a:gd name="connsiteY35" fmla="*/ 244475 h 247650"/>
              <a:gd name="connsiteX36" fmla="*/ 190500 w 317500"/>
              <a:gd name="connsiteY36" fmla="*/ 247650 h 247650"/>
              <a:gd name="connsiteX37" fmla="*/ 219075 w 317500"/>
              <a:gd name="connsiteY37" fmla="*/ 241300 h 247650"/>
              <a:gd name="connsiteX38" fmla="*/ 238125 w 317500"/>
              <a:gd name="connsiteY38" fmla="*/ 234950 h 247650"/>
              <a:gd name="connsiteX39" fmla="*/ 257175 w 317500"/>
              <a:gd name="connsiteY39" fmla="*/ 225425 h 247650"/>
              <a:gd name="connsiteX40" fmla="*/ 266700 w 317500"/>
              <a:gd name="connsiteY40" fmla="*/ 219075 h 247650"/>
              <a:gd name="connsiteX41" fmla="*/ 285750 w 317500"/>
              <a:gd name="connsiteY41" fmla="*/ 212725 h 247650"/>
              <a:gd name="connsiteX42" fmla="*/ 314325 w 317500"/>
              <a:gd name="connsiteY42" fmla="*/ 206375 h 247650"/>
              <a:gd name="connsiteX43" fmla="*/ 317500 w 317500"/>
              <a:gd name="connsiteY43" fmla="*/ 196850 h 247650"/>
              <a:gd name="connsiteX44" fmla="*/ 314325 w 317500"/>
              <a:gd name="connsiteY44" fmla="*/ 187325 h 247650"/>
              <a:gd name="connsiteX45" fmla="*/ 292100 w 317500"/>
              <a:gd name="connsiteY45" fmla="*/ 161925 h 247650"/>
              <a:gd name="connsiteX46" fmla="*/ 285750 w 317500"/>
              <a:gd name="connsiteY46" fmla="*/ 142875 h 247650"/>
              <a:gd name="connsiteX47" fmla="*/ 282575 w 317500"/>
              <a:gd name="connsiteY47" fmla="*/ 133350 h 247650"/>
              <a:gd name="connsiteX48" fmla="*/ 266700 w 317500"/>
              <a:gd name="connsiteY48" fmla="*/ 104775 h 247650"/>
              <a:gd name="connsiteX49" fmla="*/ 244475 w 317500"/>
              <a:gd name="connsiteY49" fmla="*/ 825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17500" h="247650">
                <a:moveTo>
                  <a:pt x="244475" y="82550"/>
                </a:moveTo>
                <a:cubicBezTo>
                  <a:pt x="235983" y="81135"/>
                  <a:pt x="218425" y="78419"/>
                  <a:pt x="209550" y="76200"/>
                </a:cubicBezTo>
                <a:cubicBezTo>
                  <a:pt x="206303" y="75388"/>
                  <a:pt x="202951" y="74650"/>
                  <a:pt x="200025" y="73025"/>
                </a:cubicBezTo>
                <a:cubicBezTo>
                  <a:pt x="193354" y="69319"/>
                  <a:pt x="180975" y="60325"/>
                  <a:pt x="180975" y="60325"/>
                </a:cubicBezTo>
                <a:cubicBezTo>
                  <a:pt x="175395" y="43586"/>
                  <a:pt x="181488" y="57130"/>
                  <a:pt x="168275" y="41275"/>
                </a:cubicBezTo>
                <a:cubicBezTo>
                  <a:pt x="165832" y="38344"/>
                  <a:pt x="164905" y="34134"/>
                  <a:pt x="161925" y="31750"/>
                </a:cubicBezTo>
                <a:cubicBezTo>
                  <a:pt x="159312" y="29659"/>
                  <a:pt x="155575" y="29633"/>
                  <a:pt x="152400" y="28575"/>
                </a:cubicBezTo>
                <a:cubicBezTo>
                  <a:pt x="146050" y="29633"/>
                  <a:pt x="139788" y="31750"/>
                  <a:pt x="133350" y="31750"/>
                </a:cubicBezTo>
                <a:cubicBezTo>
                  <a:pt x="116864" y="31750"/>
                  <a:pt x="107165" y="27255"/>
                  <a:pt x="92075" y="22225"/>
                </a:cubicBezTo>
                <a:cubicBezTo>
                  <a:pt x="88900" y="21167"/>
                  <a:pt x="85335" y="20906"/>
                  <a:pt x="82550" y="19050"/>
                </a:cubicBezTo>
                <a:lnTo>
                  <a:pt x="63500" y="6350"/>
                </a:lnTo>
                <a:lnTo>
                  <a:pt x="53975" y="0"/>
                </a:lnTo>
                <a:cubicBezTo>
                  <a:pt x="50800" y="1058"/>
                  <a:pt x="46817" y="808"/>
                  <a:pt x="44450" y="3175"/>
                </a:cubicBezTo>
                <a:cubicBezTo>
                  <a:pt x="42083" y="5542"/>
                  <a:pt x="40972" y="9367"/>
                  <a:pt x="41275" y="12700"/>
                </a:cubicBezTo>
                <a:cubicBezTo>
                  <a:pt x="42170" y="22547"/>
                  <a:pt x="47268" y="37030"/>
                  <a:pt x="50800" y="47625"/>
                </a:cubicBezTo>
                <a:cubicBezTo>
                  <a:pt x="47625" y="50800"/>
                  <a:pt x="44724" y="54275"/>
                  <a:pt x="41275" y="57150"/>
                </a:cubicBezTo>
                <a:cubicBezTo>
                  <a:pt x="38344" y="59593"/>
                  <a:pt x="34134" y="60520"/>
                  <a:pt x="31750" y="63500"/>
                </a:cubicBezTo>
                <a:cubicBezTo>
                  <a:pt x="29659" y="66113"/>
                  <a:pt x="30072" y="70032"/>
                  <a:pt x="28575" y="73025"/>
                </a:cubicBezTo>
                <a:cubicBezTo>
                  <a:pt x="26868" y="76438"/>
                  <a:pt x="23775" y="79063"/>
                  <a:pt x="22225" y="82550"/>
                </a:cubicBezTo>
                <a:cubicBezTo>
                  <a:pt x="19507" y="88667"/>
                  <a:pt x="17992" y="95250"/>
                  <a:pt x="15875" y="101600"/>
                </a:cubicBezTo>
                <a:cubicBezTo>
                  <a:pt x="14817" y="104775"/>
                  <a:pt x="14556" y="108340"/>
                  <a:pt x="12700" y="111125"/>
                </a:cubicBezTo>
                <a:cubicBezTo>
                  <a:pt x="10583" y="114300"/>
                  <a:pt x="7900" y="117163"/>
                  <a:pt x="6350" y="120650"/>
                </a:cubicBezTo>
                <a:cubicBezTo>
                  <a:pt x="3632" y="126767"/>
                  <a:pt x="0" y="139700"/>
                  <a:pt x="0" y="139700"/>
                </a:cubicBezTo>
                <a:cubicBezTo>
                  <a:pt x="1058" y="143933"/>
                  <a:pt x="1010" y="148611"/>
                  <a:pt x="3175" y="152400"/>
                </a:cubicBezTo>
                <a:cubicBezTo>
                  <a:pt x="10397" y="165039"/>
                  <a:pt x="11920" y="159948"/>
                  <a:pt x="22225" y="165100"/>
                </a:cubicBezTo>
                <a:cubicBezTo>
                  <a:pt x="25638" y="166807"/>
                  <a:pt x="28263" y="169900"/>
                  <a:pt x="31750" y="171450"/>
                </a:cubicBezTo>
                <a:cubicBezTo>
                  <a:pt x="37867" y="174168"/>
                  <a:pt x="45231" y="174087"/>
                  <a:pt x="50800" y="177800"/>
                </a:cubicBezTo>
                <a:cubicBezTo>
                  <a:pt x="53975" y="179917"/>
                  <a:pt x="56838" y="182600"/>
                  <a:pt x="60325" y="184150"/>
                </a:cubicBezTo>
                <a:cubicBezTo>
                  <a:pt x="77840" y="191934"/>
                  <a:pt x="78177" y="189407"/>
                  <a:pt x="95250" y="193675"/>
                </a:cubicBezTo>
                <a:cubicBezTo>
                  <a:pt x="98497" y="194487"/>
                  <a:pt x="101600" y="195792"/>
                  <a:pt x="104775" y="196850"/>
                </a:cubicBezTo>
                <a:cubicBezTo>
                  <a:pt x="107950" y="200025"/>
                  <a:pt x="110646" y="203765"/>
                  <a:pt x="114300" y="206375"/>
                </a:cubicBezTo>
                <a:cubicBezTo>
                  <a:pt x="118151" y="209126"/>
                  <a:pt x="123653" y="209378"/>
                  <a:pt x="127000" y="212725"/>
                </a:cubicBezTo>
                <a:cubicBezTo>
                  <a:pt x="137956" y="223681"/>
                  <a:pt x="120822" y="221961"/>
                  <a:pt x="136525" y="231775"/>
                </a:cubicBezTo>
                <a:cubicBezTo>
                  <a:pt x="142201" y="235323"/>
                  <a:pt x="149225" y="236008"/>
                  <a:pt x="155575" y="238125"/>
                </a:cubicBezTo>
                <a:lnTo>
                  <a:pt x="165100" y="241300"/>
                </a:lnTo>
                <a:cubicBezTo>
                  <a:pt x="168275" y="242358"/>
                  <a:pt x="171343" y="243819"/>
                  <a:pt x="174625" y="244475"/>
                </a:cubicBezTo>
                <a:lnTo>
                  <a:pt x="190500" y="247650"/>
                </a:lnTo>
                <a:cubicBezTo>
                  <a:pt x="199564" y="245837"/>
                  <a:pt x="210107" y="243990"/>
                  <a:pt x="219075" y="241300"/>
                </a:cubicBezTo>
                <a:cubicBezTo>
                  <a:pt x="225486" y="239377"/>
                  <a:pt x="232556" y="238663"/>
                  <a:pt x="238125" y="234950"/>
                </a:cubicBezTo>
                <a:cubicBezTo>
                  <a:pt x="265422" y="216752"/>
                  <a:pt x="230885" y="238570"/>
                  <a:pt x="257175" y="225425"/>
                </a:cubicBezTo>
                <a:cubicBezTo>
                  <a:pt x="260588" y="223718"/>
                  <a:pt x="263213" y="220625"/>
                  <a:pt x="266700" y="219075"/>
                </a:cubicBezTo>
                <a:cubicBezTo>
                  <a:pt x="272817" y="216357"/>
                  <a:pt x="279400" y="214842"/>
                  <a:pt x="285750" y="212725"/>
                </a:cubicBezTo>
                <a:cubicBezTo>
                  <a:pt x="301382" y="207514"/>
                  <a:pt x="291974" y="210100"/>
                  <a:pt x="314325" y="206375"/>
                </a:cubicBezTo>
                <a:cubicBezTo>
                  <a:pt x="315383" y="203200"/>
                  <a:pt x="317500" y="200197"/>
                  <a:pt x="317500" y="196850"/>
                </a:cubicBezTo>
                <a:cubicBezTo>
                  <a:pt x="317500" y="193503"/>
                  <a:pt x="315950" y="190251"/>
                  <a:pt x="314325" y="187325"/>
                </a:cubicBezTo>
                <a:cubicBezTo>
                  <a:pt x="303430" y="167715"/>
                  <a:pt x="306014" y="171201"/>
                  <a:pt x="292100" y="161925"/>
                </a:cubicBezTo>
                <a:lnTo>
                  <a:pt x="285750" y="142875"/>
                </a:lnTo>
                <a:lnTo>
                  <a:pt x="282575" y="133350"/>
                </a:lnTo>
                <a:cubicBezTo>
                  <a:pt x="279540" y="124245"/>
                  <a:pt x="275434" y="109142"/>
                  <a:pt x="266700" y="104775"/>
                </a:cubicBezTo>
                <a:lnTo>
                  <a:pt x="244475" y="825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9" name="Freeform 28">
            <a:hlinkClick r:id="rId10" action="ppaction://hlinksldjump"/>
            <a:extLst>
              <a:ext uri="{FF2B5EF4-FFF2-40B4-BE49-F238E27FC236}">
                <a16:creationId xmlns:a16="http://schemas.microsoft.com/office/drawing/2014/main" id="{FC8026AE-F316-4049-8B40-3AEB7CD8D5CB}"/>
              </a:ext>
            </a:extLst>
          </p:cNvPr>
          <p:cNvSpPr/>
          <p:nvPr/>
        </p:nvSpPr>
        <p:spPr>
          <a:xfrm>
            <a:off x="1082675" y="6048267"/>
            <a:ext cx="262860" cy="260456"/>
          </a:xfrm>
          <a:custGeom>
            <a:avLst/>
            <a:gdLst>
              <a:gd name="connsiteX0" fmla="*/ 260350 w 262860"/>
              <a:gd name="connsiteY0" fmla="*/ 123825 h 260456"/>
              <a:gd name="connsiteX1" fmla="*/ 257175 w 262860"/>
              <a:gd name="connsiteY1" fmla="*/ 107950 h 260456"/>
              <a:gd name="connsiteX2" fmla="*/ 238125 w 262860"/>
              <a:gd name="connsiteY2" fmla="*/ 95250 h 260456"/>
              <a:gd name="connsiteX3" fmla="*/ 231775 w 262860"/>
              <a:gd name="connsiteY3" fmla="*/ 76200 h 260456"/>
              <a:gd name="connsiteX4" fmla="*/ 222250 w 262860"/>
              <a:gd name="connsiteY4" fmla="*/ 22225 h 260456"/>
              <a:gd name="connsiteX5" fmla="*/ 212725 w 262860"/>
              <a:gd name="connsiteY5" fmla="*/ 3175 h 260456"/>
              <a:gd name="connsiteX6" fmla="*/ 203200 w 262860"/>
              <a:gd name="connsiteY6" fmla="*/ 0 h 260456"/>
              <a:gd name="connsiteX7" fmla="*/ 165100 w 262860"/>
              <a:gd name="connsiteY7" fmla="*/ 12700 h 260456"/>
              <a:gd name="connsiteX8" fmla="*/ 155575 w 262860"/>
              <a:gd name="connsiteY8" fmla="*/ 15875 h 260456"/>
              <a:gd name="connsiteX9" fmla="*/ 146050 w 262860"/>
              <a:gd name="connsiteY9" fmla="*/ 19050 h 260456"/>
              <a:gd name="connsiteX10" fmla="*/ 123825 w 262860"/>
              <a:gd name="connsiteY10" fmla="*/ 25400 h 260456"/>
              <a:gd name="connsiteX11" fmla="*/ 114300 w 262860"/>
              <a:gd name="connsiteY11" fmla="*/ 31750 h 260456"/>
              <a:gd name="connsiteX12" fmla="*/ 104775 w 262860"/>
              <a:gd name="connsiteY12" fmla="*/ 69850 h 260456"/>
              <a:gd name="connsiteX13" fmla="*/ 101600 w 262860"/>
              <a:gd name="connsiteY13" fmla="*/ 79375 h 260456"/>
              <a:gd name="connsiteX14" fmla="*/ 82550 w 262860"/>
              <a:gd name="connsiteY14" fmla="*/ 85725 h 260456"/>
              <a:gd name="connsiteX15" fmla="*/ 73025 w 262860"/>
              <a:gd name="connsiteY15" fmla="*/ 88900 h 260456"/>
              <a:gd name="connsiteX16" fmla="*/ 53975 w 262860"/>
              <a:gd name="connsiteY16" fmla="*/ 98425 h 260456"/>
              <a:gd name="connsiteX17" fmla="*/ 22225 w 262860"/>
              <a:gd name="connsiteY17" fmla="*/ 104775 h 260456"/>
              <a:gd name="connsiteX18" fmla="*/ 12700 w 262860"/>
              <a:gd name="connsiteY18" fmla="*/ 107950 h 260456"/>
              <a:gd name="connsiteX19" fmla="*/ 3175 w 262860"/>
              <a:gd name="connsiteY19" fmla="*/ 114300 h 260456"/>
              <a:gd name="connsiteX20" fmla="*/ 0 w 262860"/>
              <a:gd name="connsiteY20" fmla="*/ 123825 h 260456"/>
              <a:gd name="connsiteX21" fmla="*/ 3175 w 262860"/>
              <a:gd name="connsiteY21" fmla="*/ 146050 h 260456"/>
              <a:gd name="connsiteX22" fmla="*/ 28575 w 262860"/>
              <a:gd name="connsiteY22" fmla="*/ 174625 h 260456"/>
              <a:gd name="connsiteX23" fmla="*/ 47625 w 262860"/>
              <a:gd name="connsiteY23" fmla="*/ 187325 h 260456"/>
              <a:gd name="connsiteX24" fmla="*/ 63500 w 262860"/>
              <a:gd name="connsiteY24" fmla="*/ 215900 h 260456"/>
              <a:gd name="connsiteX25" fmla="*/ 73025 w 262860"/>
              <a:gd name="connsiteY25" fmla="*/ 219075 h 260456"/>
              <a:gd name="connsiteX26" fmla="*/ 82550 w 262860"/>
              <a:gd name="connsiteY26" fmla="*/ 212725 h 260456"/>
              <a:gd name="connsiteX27" fmla="*/ 120650 w 262860"/>
              <a:gd name="connsiteY27" fmla="*/ 219075 h 260456"/>
              <a:gd name="connsiteX28" fmla="*/ 130175 w 262860"/>
              <a:gd name="connsiteY28" fmla="*/ 228600 h 260456"/>
              <a:gd name="connsiteX29" fmla="*/ 136525 w 262860"/>
              <a:gd name="connsiteY29" fmla="*/ 238125 h 260456"/>
              <a:gd name="connsiteX30" fmla="*/ 168275 w 262860"/>
              <a:gd name="connsiteY30" fmla="*/ 247650 h 260456"/>
              <a:gd name="connsiteX31" fmla="*/ 196850 w 262860"/>
              <a:gd name="connsiteY31" fmla="*/ 257175 h 260456"/>
              <a:gd name="connsiteX32" fmla="*/ 187325 w 262860"/>
              <a:gd name="connsiteY32" fmla="*/ 238125 h 260456"/>
              <a:gd name="connsiteX33" fmla="*/ 171450 w 262860"/>
              <a:gd name="connsiteY33" fmla="*/ 219075 h 260456"/>
              <a:gd name="connsiteX34" fmla="*/ 165100 w 262860"/>
              <a:gd name="connsiteY34" fmla="*/ 200025 h 260456"/>
              <a:gd name="connsiteX35" fmla="*/ 168275 w 262860"/>
              <a:gd name="connsiteY35" fmla="*/ 177800 h 260456"/>
              <a:gd name="connsiteX36" fmla="*/ 177800 w 262860"/>
              <a:gd name="connsiteY36" fmla="*/ 171450 h 260456"/>
              <a:gd name="connsiteX37" fmla="*/ 209550 w 262860"/>
              <a:gd name="connsiteY37" fmla="*/ 168275 h 260456"/>
              <a:gd name="connsiteX38" fmla="*/ 215900 w 262860"/>
              <a:gd name="connsiteY38" fmla="*/ 158750 h 260456"/>
              <a:gd name="connsiteX39" fmla="*/ 222250 w 262860"/>
              <a:gd name="connsiteY39" fmla="*/ 139700 h 260456"/>
              <a:gd name="connsiteX40" fmla="*/ 260350 w 262860"/>
              <a:gd name="connsiteY40" fmla="*/ 123825 h 26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62860" h="260456">
                <a:moveTo>
                  <a:pt x="260350" y="123825"/>
                </a:moveTo>
                <a:cubicBezTo>
                  <a:pt x="266171" y="118533"/>
                  <a:pt x="260488" y="112210"/>
                  <a:pt x="257175" y="107950"/>
                </a:cubicBezTo>
                <a:cubicBezTo>
                  <a:pt x="252490" y="101926"/>
                  <a:pt x="238125" y="95250"/>
                  <a:pt x="238125" y="95250"/>
                </a:cubicBezTo>
                <a:cubicBezTo>
                  <a:pt x="236008" y="88900"/>
                  <a:pt x="232381" y="82866"/>
                  <a:pt x="231775" y="76200"/>
                </a:cubicBezTo>
                <a:cubicBezTo>
                  <a:pt x="227994" y="34609"/>
                  <a:pt x="232297" y="52365"/>
                  <a:pt x="222250" y="22225"/>
                </a:cubicBezTo>
                <a:cubicBezTo>
                  <a:pt x="220158" y="15950"/>
                  <a:pt x="218320" y="7651"/>
                  <a:pt x="212725" y="3175"/>
                </a:cubicBezTo>
                <a:cubicBezTo>
                  <a:pt x="210112" y="1084"/>
                  <a:pt x="206375" y="1058"/>
                  <a:pt x="203200" y="0"/>
                </a:cubicBezTo>
                <a:lnTo>
                  <a:pt x="165100" y="12700"/>
                </a:lnTo>
                <a:lnTo>
                  <a:pt x="155575" y="15875"/>
                </a:lnTo>
                <a:cubicBezTo>
                  <a:pt x="152400" y="16933"/>
                  <a:pt x="149297" y="18238"/>
                  <a:pt x="146050" y="19050"/>
                </a:cubicBezTo>
                <a:cubicBezTo>
                  <a:pt x="141981" y="20067"/>
                  <a:pt x="128380" y="23123"/>
                  <a:pt x="123825" y="25400"/>
                </a:cubicBezTo>
                <a:cubicBezTo>
                  <a:pt x="120412" y="27107"/>
                  <a:pt x="117475" y="29633"/>
                  <a:pt x="114300" y="31750"/>
                </a:cubicBezTo>
                <a:cubicBezTo>
                  <a:pt x="101679" y="50681"/>
                  <a:pt x="110769" y="33886"/>
                  <a:pt x="104775" y="69850"/>
                </a:cubicBezTo>
                <a:cubicBezTo>
                  <a:pt x="104225" y="73151"/>
                  <a:pt x="104323" y="77430"/>
                  <a:pt x="101600" y="79375"/>
                </a:cubicBezTo>
                <a:cubicBezTo>
                  <a:pt x="96153" y="83266"/>
                  <a:pt x="88900" y="83608"/>
                  <a:pt x="82550" y="85725"/>
                </a:cubicBezTo>
                <a:cubicBezTo>
                  <a:pt x="79375" y="86783"/>
                  <a:pt x="75810" y="87044"/>
                  <a:pt x="73025" y="88900"/>
                </a:cubicBezTo>
                <a:cubicBezTo>
                  <a:pt x="64242" y="94755"/>
                  <a:pt x="64027" y="96105"/>
                  <a:pt x="53975" y="98425"/>
                </a:cubicBezTo>
                <a:cubicBezTo>
                  <a:pt x="43458" y="100852"/>
                  <a:pt x="32464" y="101362"/>
                  <a:pt x="22225" y="104775"/>
                </a:cubicBezTo>
                <a:cubicBezTo>
                  <a:pt x="19050" y="105833"/>
                  <a:pt x="15693" y="106453"/>
                  <a:pt x="12700" y="107950"/>
                </a:cubicBezTo>
                <a:cubicBezTo>
                  <a:pt x="9287" y="109657"/>
                  <a:pt x="6350" y="112183"/>
                  <a:pt x="3175" y="114300"/>
                </a:cubicBezTo>
                <a:cubicBezTo>
                  <a:pt x="2117" y="117475"/>
                  <a:pt x="0" y="120478"/>
                  <a:pt x="0" y="123825"/>
                </a:cubicBezTo>
                <a:cubicBezTo>
                  <a:pt x="0" y="131309"/>
                  <a:pt x="1025" y="138882"/>
                  <a:pt x="3175" y="146050"/>
                </a:cubicBezTo>
                <a:cubicBezTo>
                  <a:pt x="5603" y="154144"/>
                  <a:pt x="27780" y="173830"/>
                  <a:pt x="28575" y="174625"/>
                </a:cubicBezTo>
                <a:cubicBezTo>
                  <a:pt x="40467" y="186517"/>
                  <a:pt x="33840" y="182730"/>
                  <a:pt x="47625" y="187325"/>
                </a:cubicBezTo>
                <a:cubicBezTo>
                  <a:pt x="52359" y="201526"/>
                  <a:pt x="51279" y="207753"/>
                  <a:pt x="63500" y="215900"/>
                </a:cubicBezTo>
                <a:cubicBezTo>
                  <a:pt x="66285" y="217756"/>
                  <a:pt x="69850" y="218017"/>
                  <a:pt x="73025" y="219075"/>
                </a:cubicBezTo>
                <a:cubicBezTo>
                  <a:pt x="76200" y="216958"/>
                  <a:pt x="78747" y="213042"/>
                  <a:pt x="82550" y="212725"/>
                </a:cubicBezTo>
                <a:cubicBezTo>
                  <a:pt x="99564" y="211307"/>
                  <a:pt x="107232" y="214602"/>
                  <a:pt x="120650" y="219075"/>
                </a:cubicBezTo>
                <a:cubicBezTo>
                  <a:pt x="123825" y="222250"/>
                  <a:pt x="127300" y="225151"/>
                  <a:pt x="130175" y="228600"/>
                </a:cubicBezTo>
                <a:cubicBezTo>
                  <a:pt x="132618" y="231531"/>
                  <a:pt x="133289" y="236103"/>
                  <a:pt x="136525" y="238125"/>
                </a:cubicBezTo>
                <a:cubicBezTo>
                  <a:pt x="141678" y="241346"/>
                  <a:pt x="160840" y="245791"/>
                  <a:pt x="168275" y="247650"/>
                </a:cubicBezTo>
                <a:cubicBezTo>
                  <a:pt x="190110" y="262206"/>
                  <a:pt x="180085" y="262763"/>
                  <a:pt x="196850" y="257175"/>
                </a:cubicBezTo>
                <a:cubicBezTo>
                  <a:pt x="193668" y="247629"/>
                  <a:pt x="194164" y="246331"/>
                  <a:pt x="187325" y="238125"/>
                </a:cubicBezTo>
                <a:cubicBezTo>
                  <a:pt x="180204" y="229580"/>
                  <a:pt x="175955" y="229210"/>
                  <a:pt x="171450" y="219075"/>
                </a:cubicBezTo>
                <a:cubicBezTo>
                  <a:pt x="168732" y="212958"/>
                  <a:pt x="165100" y="200025"/>
                  <a:pt x="165100" y="200025"/>
                </a:cubicBezTo>
                <a:cubicBezTo>
                  <a:pt x="166158" y="192617"/>
                  <a:pt x="165236" y="184639"/>
                  <a:pt x="168275" y="177800"/>
                </a:cubicBezTo>
                <a:cubicBezTo>
                  <a:pt x="169825" y="174313"/>
                  <a:pt x="174082" y="172308"/>
                  <a:pt x="177800" y="171450"/>
                </a:cubicBezTo>
                <a:cubicBezTo>
                  <a:pt x="188164" y="169058"/>
                  <a:pt x="198967" y="169333"/>
                  <a:pt x="209550" y="168275"/>
                </a:cubicBezTo>
                <a:cubicBezTo>
                  <a:pt x="211667" y="165100"/>
                  <a:pt x="214350" y="162237"/>
                  <a:pt x="215900" y="158750"/>
                </a:cubicBezTo>
                <a:cubicBezTo>
                  <a:pt x="218618" y="152633"/>
                  <a:pt x="217517" y="144433"/>
                  <a:pt x="222250" y="139700"/>
                </a:cubicBezTo>
                <a:cubicBezTo>
                  <a:pt x="232523" y="129427"/>
                  <a:pt x="254529" y="129117"/>
                  <a:pt x="260350" y="1238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0" name="Freeform 29">
            <a:hlinkClick r:id="rId8" action="ppaction://hlinksldjump"/>
            <a:extLst>
              <a:ext uri="{FF2B5EF4-FFF2-40B4-BE49-F238E27FC236}">
                <a16:creationId xmlns:a16="http://schemas.microsoft.com/office/drawing/2014/main" id="{8A435A64-CA8E-CF48-AA94-7C296BAC87B9}"/>
              </a:ext>
            </a:extLst>
          </p:cNvPr>
          <p:cNvSpPr/>
          <p:nvPr/>
        </p:nvSpPr>
        <p:spPr>
          <a:xfrm>
            <a:off x="1289050" y="6191142"/>
            <a:ext cx="115587" cy="120650"/>
          </a:xfrm>
          <a:custGeom>
            <a:avLst/>
            <a:gdLst>
              <a:gd name="connsiteX0" fmla="*/ 114300 w 115587"/>
              <a:gd name="connsiteY0" fmla="*/ 63500 h 120650"/>
              <a:gd name="connsiteX1" fmla="*/ 104775 w 115587"/>
              <a:gd name="connsiteY1" fmla="*/ 57150 h 120650"/>
              <a:gd name="connsiteX2" fmla="*/ 92075 w 115587"/>
              <a:gd name="connsiteY2" fmla="*/ 28575 h 120650"/>
              <a:gd name="connsiteX3" fmla="*/ 88900 w 115587"/>
              <a:gd name="connsiteY3" fmla="*/ 19050 h 120650"/>
              <a:gd name="connsiteX4" fmla="*/ 85725 w 115587"/>
              <a:gd name="connsiteY4" fmla="*/ 9525 h 120650"/>
              <a:gd name="connsiteX5" fmla="*/ 76200 w 115587"/>
              <a:gd name="connsiteY5" fmla="*/ 6350 h 120650"/>
              <a:gd name="connsiteX6" fmla="*/ 50800 w 115587"/>
              <a:gd name="connsiteY6" fmla="*/ 0 h 120650"/>
              <a:gd name="connsiteX7" fmla="*/ 41275 w 115587"/>
              <a:gd name="connsiteY7" fmla="*/ 3175 h 120650"/>
              <a:gd name="connsiteX8" fmla="*/ 38100 w 115587"/>
              <a:gd name="connsiteY8" fmla="*/ 12700 h 120650"/>
              <a:gd name="connsiteX9" fmla="*/ 31750 w 115587"/>
              <a:gd name="connsiteY9" fmla="*/ 22225 h 120650"/>
              <a:gd name="connsiteX10" fmla="*/ 12700 w 115587"/>
              <a:gd name="connsiteY10" fmla="*/ 34925 h 120650"/>
              <a:gd name="connsiteX11" fmla="*/ 3175 w 115587"/>
              <a:gd name="connsiteY11" fmla="*/ 41275 h 120650"/>
              <a:gd name="connsiteX12" fmla="*/ 0 w 115587"/>
              <a:gd name="connsiteY12" fmla="*/ 50800 h 120650"/>
              <a:gd name="connsiteX13" fmla="*/ 3175 w 115587"/>
              <a:gd name="connsiteY13" fmla="*/ 73025 h 120650"/>
              <a:gd name="connsiteX14" fmla="*/ 15875 w 115587"/>
              <a:gd name="connsiteY14" fmla="*/ 92075 h 120650"/>
              <a:gd name="connsiteX15" fmla="*/ 22225 w 115587"/>
              <a:gd name="connsiteY15" fmla="*/ 101600 h 120650"/>
              <a:gd name="connsiteX16" fmla="*/ 28575 w 115587"/>
              <a:gd name="connsiteY16" fmla="*/ 111125 h 120650"/>
              <a:gd name="connsiteX17" fmla="*/ 31750 w 115587"/>
              <a:gd name="connsiteY17" fmla="*/ 120650 h 120650"/>
              <a:gd name="connsiteX18" fmla="*/ 34925 w 115587"/>
              <a:gd name="connsiteY18" fmla="*/ 111125 h 120650"/>
              <a:gd name="connsiteX19" fmla="*/ 44450 w 115587"/>
              <a:gd name="connsiteY19" fmla="*/ 104775 h 120650"/>
              <a:gd name="connsiteX20" fmla="*/ 107950 w 115587"/>
              <a:gd name="connsiteY20" fmla="*/ 98425 h 120650"/>
              <a:gd name="connsiteX21" fmla="*/ 114300 w 115587"/>
              <a:gd name="connsiteY21" fmla="*/ 63500 h 12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5587" h="120650">
                <a:moveTo>
                  <a:pt x="114300" y="63500"/>
                </a:moveTo>
                <a:cubicBezTo>
                  <a:pt x="113771" y="56621"/>
                  <a:pt x="107473" y="59848"/>
                  <a:pt x="104775" y="57150"/>
                </a:cubicBezTo>
                <a:cubicBezTo>
                  <a:pt x="97228" y="49603"/>
                  <a:pt x="95219" y="38006"/>
                  <a:pt x="92075" y="28575"/>
                </a:cubicBezTo>
                <a:lnTo>
                  <a:pt x="88900" y="19050"/>
                </a:lnTo>
                <a:cubicBezTo>
                  <a:pt x="87842" y="15875"/>
                  <a:pt x="88900" y="10583"/>
                  <a:pt x="85725" y="9525"/>
                </a:cubicBezTo>
                <a:cubicBezTo>
                  <a:pt x="82550" y="8467"/>
                  <a:pt x="79429" y="7231"/>
                  <a:pt x="76200" y="6350"/>
                </a:cubicBezTo>
                <a:cubicBezTo>
                  <a:pt x="67780" y="4054"/>
                  <a:pt x="50800" y="0"/>
                  <a:pt x="50800" y="0"/>
                </a:cubicBezTo>
                <a:cubicBezTo>
                  <a:pt x="47625" y="1058"/>
                  <a:pt x="43642" y="808"/>
                  <a:pt x="41275" y="3175"/>
                </a:cubicBezTo>
                <a:cubicBezTo>
                  <a:pt x="38908" y="5542"/>
                  <a:pt x="39597" y="9707"/>
                  <a:pt x="38100" y="12700"/>
                </a:cubicBezTo>
                <a:cubicBezTo>
                  <a:pt x="36393" y="16113"/>
                  <a:pt x="34622" y="19712"/>
                  <a:pt x="31750" y="22225"/>
                </a:cubicBezTo>
                <a:cubicBezTo>
                  <a:pt x="26007" y="27251"/>
                  <a:pt x="19050" y="30692"/>
                  <a:pt x="12700" y="34925"/>
                </a:cubicBezTo>
                <a:lnTo>
                  <a:pt x="3175" y="41275"/>
                </a:lnTo>
                <a:cubicBezTo>
                  <a:pt x="2117" y="44450"/>
                  <a:pt x="0" y="47453"/>
                  <a:pt x="0" y="50800"/>
                </a:cubicBezTo>
                <a:cubicBezTo>
                  <a:pt x="0" y="58284"/>
                  <a:pt x="489" y="66040"/>
                  <a:pt x="3175" y="73025"/>
                </a:cubicBezTo>
                <a:cubicBezTo>
                  <a:pt x="5915" y="80148"/>
                  <a:pt x="11642" y="85725"/>
                  <a:pt x="15875" y="92075"/>
                </a:cubicBezTo>
                <a:lnTo>
                  <a:pt x="22225" y="101600"/>
                </a:lnTo>
                <a:cubicBezTo>
                  <a:pt x="24342" y="104775"/>
                  <a:pt x="27368" y="107505"/>
                  <a:pt x="28575" y="111125"/>
                </a:cubicBezTo>
                <a:lnTo>
                  <a:pt x="31750" y="120650"/>
                </a:lnTo>
                <a:cubicBezTo>
                  <a:pt x="32808" y="117475"/>
                  <a:pt x="32834" y="113738"/>
                  <a:pt x="34925" y="111125"/>
                </a:cubicBezTo>
                <a:cubicBezTo>
                  <a:pt x="37309" y="108145"/>
                  <a:pt x="41037" y="106482"/>
                  <a:pt x="44450" y="104775"/>
                </a:cubicBezTo>
                <a:cubicBezTo>
                  <a:pt x="61015" y="96492"/>
                  <a:pt x="104796" y="98611"/>
                  <a:pt x="107950" y="98425"/>
                </a:cubicBezTo>
                <a:cubicBezTo>
                  <a:pt x="119236" y="90901"/>
                  <a:pt x="114829" y="70379"/>
                  <a:pt x="114300" y="63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1" name="Freeform 30">
            <a:hlinkClick r:id="rId4" action="ppaction://hlinksldjump"/>
            <a:extLst>
              <a:ext uri="{FF2B5EF4-FFF2-40B4-BE49-F238E27FC236}">
                <a16:creationId xmlns:a16="http://schemas.microsoft.com/office/drawing/2014/main" id="{BB3CC6EF-4F40-4A4F-80BC-08D21B23B59E}"/>
              </a:ext>
            </a:extLst>
          </p:cNvPr>
          <p:cNvSpPr/>
          <p:nvPr/>
        </p:nvSpPr>
        <p:spPr>
          <a:xfrm>
            <a:off x="1336675" y="6299092"/>
            <a:ext cx="95449" cy="66901"/>
          </a:xfrm>
          <a:custGeom>
            <a:avLst/>
            <a:gdLst>
              <a:gd name="connsiteX0" fmla="*/ 6350 w 95449"/>
              <a:gd name="connsiteY0" fmla="*/ 66675 h 66901"/>
              <a:gd name="connsiteX1" fmla="*/ 22225 w 95449"/>
              <a:gd name="connsiteY1" fmla="*/ 63500 h 66901"/>
              <a:gd name="connsiteX2" fmla="*/ 31750 w 95449"/>
              <a:gd name="connsiteY2" fmla="*/ 60325 h 66901"/>
              <a:gd name="connsiteX3" fmla="*/ 60325 w 95449"/>
              <a:gd name="connsiteY3" fmla="*/ 57150 h 66901"/>
              <a:gd name="connsiteX4" fmla="*/ 82550 w 95449"/>
              <a:gd name="connsiteY4" fmla="*/ 50800 h 66901"/>
              <a:gd name="connsiteX5" fmla="*/ 92075 w 95449"/>
              <a:gd name="connsiteY5" fmla="*/ 41275 h 66901"/>
              <a:gd name="connsiteX6" fmla="*/ 88900 w 95449"/>
              <a:gd name="connsiteY6" fmla="*/ 22225 h 66901"/>
              <a:gd name="connsiteX7" fmla="*/ 85725 w 95449"/>
              <a:gd name="connsiteY7" fmla="*/ 0 h 66901"/>
              <a:gd name="connsiteX8" fmla="*/ 76200 w 95449"/>
              <a:gd name="connsiteY8" fmla="*/ 9525 h 66901"/>
              <a:gd name="connsiteX9" fmla="*/ 66675 w 95449"/>
              <a:gd name="connsiteY9" fmla="*/ 12700 h 66901"/>
              <a:gd name="connsiteX10" fmla="*/ 38100 w 95449"/>
              <a:gd name="connsiteY10" fmla="*/ 6350 h 66901"/>
              <a:gd name="connsiteX11" fmla="*/ 12700 w 95449"/>
              <a:gd name="connsiteY11" fmla="*/ 9525 h 66901"/>
              <a:gd name="connsiteX12" fmla="*/ 6350 w 95449"/>
              <a:gd name="connsiteY12" fmla="*/ 19050 h 66901"/>
              <a:gd name="connsiteX13" fmla="*/ 3175 w 95449"/>
              <a:gd name="connsiteY13" fmla="*/ 38100 h 66901"/>
              <a:gd name="connsiteX14" fmla="*/ 0 w 95449"/>
              <a:gd name="connsiteY14" fmla="*/ 47625 h 66901"/>
              <a:gd name="connsiteX15" fmla="*/ 3175 w 95449"/>
              <a:gd name="connsiteY15" fmla="*/ 57150 h 66901"/>
              <a:gd name="connsiteX16" fmla="*/ 6350 w 95449"/>
              <a:gd name="connsiteY16" fmla="*/ 66675 h 6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5449" h="66901">
                <a:moveTo>
                  <a:pt x="6350" y="66675"/>
                </a:moveTo>
                <a:cubicBezTo>
                  <a:pt x="9525" y="67733"/>
                  <a:pt x="16990" y="64809"/>
                  <a:pt x="22225" y="63500"/>
                </a:cubicBezTo>
                <a:cubicBezTo>
                  <a:pt x="25472" y="62688"/>
                  <a:pt x="28449" y="60875"/>
                  <a:pt x="31750" y="60325"/>
                </a:cubicBezTo>
                <a:cubicBezTo>
                  <a:pt x="41203" y="58749"/>
                  <a:pt x="50800" y="58208"/>
                  <a:pt x="60325" y="57150"/>
                </a:cubicBezTo>
                <a:cubicBezTo>
                  <a:pt x="62019" y="56727"/>
                  <a:pt x="79817" y="52622"/>
                  <a:pt x="82550" y="50800"/>
                </a:cubicBezTo>
                <a:cubicBezTo>
                  <a:pt x="86286" y="48309"/>
                  <a:pt x="88900" y="44450"/>
                  <a:pt x="92075" y="41275"/>
                </a:cubicBezTo>
                <a:cubicBezTo>
                  <a:pt x="98540" y="21879"/>
                  <a:pt x="94731" y="41661"/>
                  <a:pt x="88900" y="22225"/>
                </a:cubicBezTo>
                <a:cubicBezTo>
                  <a:pt x="86750" y="15057"/>
                  <a:pt x="86783" y="7408"/>
                  <a:pt x="85725" y="0"/>
                </a:cubicBezTo>
                <a:cubicBezTo>
                  <a:pt x="82550" y="3175"/>
                  <a:pt x="79936" y="7034"/>
                  <a:pt x="76200" y="9525"/>
                </a:cubicBezTo>
                <a:cubicBezTo>
                  <a:pt x="73415" y="11381"/>
                  <a:pt x="70022" y="12700"/>
                  <a:pt x="66675" y="12700"/>
                </a:cubicBezTo>
                <a:cubicBezTo>
                  <a:pt x="55499" y="12700"/>
                  <a:pt x="47922" y="9624"/>
                  <a:pt x="38100" y="6350"/>
                </a:cubicBezTo>
                <a:cubicBezTo>
                  <a:pt x="29633" y="7408"/>
                  <a:pt x="20622" y="6356"/>
                  <a:pt x="12700" y="9525"/>
                </a:cubicBezTo>
                <a:cubicBezTo>
                  <a:pt x="9157" y="10942"/>
                  <a:pt x="7557" y="15430"/>
                  <a:pt x="6350" y="19050"/>
                </a:cubicBezTo>
                <a:cubicBezTo>
                  <a:pt x="4314" y="25157"/>
                  <a:pt x="4572" y="31816"/>
                  <a:pt x="3175" y="38100"/>
                </a:cubicBezTo>
                <a:cubicBezTo>
                  <a:pt x="2449" y="41367"/>
                  <a:pt x="1058" y="44450"/>
                  <a:pt x="0" y="47625"/>
                </a:cubicBezTo>
                <a:cubicBezTo>
                  <a:pt x="1058" y="50800"/>
                  <a:pt x="808" y="54783"/>
                  <a:pt x="3175" y="57150"/>
                </a:cubicBezTo>
                <a:cubicBezTo>
                  <a:pt x="7019" y="60994"/>
                  <a:pt x="3175" y="65617"/>
                  <a:pt x="6350" y="666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2" name="Freeform 31">
            <a:hlinkClick r:id="rId9" action="ppaction://hlinksldjump"/>
            <a:extLst>
              <a:ext uri="{FF2B5EF4-FFF2-40B4-BE49-F238E27FC236}">
                <a16:creationId xmlns:a16="http://schemas.microsoft.com/office/drawing/2014/main" id="{F7C59C23-87D6-7A40-A90B-0282231FB110}"/>
              </a:ext>
            </a:extLst>
          </p:cNvPr>
          <p:cNvSpPr/>
          <p:nvPr/>
        </p:nvSpPr>
        <p:spPr>
          <a:xfrm>
            <a:off x="1069888" y="6308617"/>
            <a:ext cx="271564" cy="196850"/>
          </a:xfrm>
          <a:custGeom>
            <a:avLst/>
            <a:gdLst>
              <a:gd name="connsiteX0" fmla="*/ 269962 w 271564"/>
              <a:gd name="connsiteY0" fmla="*/ 136525 h 196850"/>
              <a:gd name="connsiteX1" fmla="*/ 266787 w 271564"/>
              <a:gd name="connsiteY1" fmla="*/ 120650 h 196850"/>
              <a:gd name="connsiteX2" fmla="*/ 263612 w 271564"/>
              <a:gd name="connsiteY2" fmla="*/ 111125 h 196850"/>
              <a:gd name="connsiteX3" fmla="*/ 269962 w 271564"/>
              <a:gd name="connsiteY3" fmla="*/ 85725 h 196850"/>
              <a:gd name="connsiteX4" fmla="*/ 260437 w 271564"/>
              <a:gd name="connsiteY4" fmla="*/ 66675 h 196850"/>
              <a:gd name="connsiteX5" fmla="*/ 244562 w 271564"/>
              <a:gd name="connsiteY5" fmla="*/ 47625 h 196850"/>
              <a:gd name="connsiteX6" fmla="*/ 241387 w 271564"/>
              <a:gd name="connsiteY6" fmla="*/ 38100 h 196850"/>
              <a:gd name="connsiteX7" fmla="*/ 238212 w 271564"/>
              <a:gd name="connsiteY7" fmla="*/ 19050 h 196850"/>
              <a:gd name="connsiteX8" fmla="*/ 200112 w 271564"/>
              <a:gd name="connsiteY8" fmla="*/ 15875 h 196850"/>
              <a:gd name="connsiteX9" fmla="*/ 168362 w 271564"/>
              <a:gd name="connsiteY9" fmla="*/ 9525 h 196850"/>
              <a:gd name="connsiteX10" fmla="*/ 149312 w 271564"/>
              <a:gd name="connsiteY10" fmla="*/ 3175 h 196850"/>
              <a:gd name="connsiteX11" fmla="*/ 139787 w 271564"/>
              <a:gd name="connsiteY11" fmla="*/ 0 h 196850"/>
              <a:gd name="connsiteX12" fmla="*/ 111212 w 271564"/>
              <a:gd name="connsiteY12" fmla="*/ 9525 h 196850"/>
              <a:gd name="connsiteX13" fmla="*/ 101687 w 271564"/>
              <a:gd name="connsiteY13" fmla="*/ 12700 h 196850"/>
              <a:gd name="connsiteX14" fmla="*/ 95337 w 271564"/>
              <a:gd name="connsiteY14" fmla="*/ 22225 h 196850"/>
              <a:gd name="connsiteX15" fmla="*/ 85812 w 271564"/>
              <a:gd name="connsiteY15" fmla="*/ 53975 h 196850"/>
              <a:gd name="connsiteX16" fmla="*/ 66762 w 271564"/>
              <a:gd name="connsiteY16" fmla="*/ 63500 h 196850"/>
              <a:gd name="connsiteX17" fmla="*/ 57237 w 271564"/>
              <a:gd name="connsiteY17" fmla="*/ 69850 h 196850"/>
              <a:gd name="connsiteX18" fmla="*/ 44537 w 271564"/>
              <a:gd name="connsiteY18" fmla="*/ 76200 h 196850"/>
              <a:gd name="connsiteX19" fmla="*/ 25487 w 271564"/>
              <a:gd name="connsiteY19" fmla="*/ 88900 h 196850"/>
              <a:gd name="connsiteX20" fmla="*/ 15962 w 271564"/>
              <a:gd name="connsiteY20" fmla="*/ 95250 h 196850"/>
              <a:gd name="connsiteX21" fmla="*/ 6437 w 271564"/>
              <a:gd name="connsiteY21" fmla="*/ 104775 h 196850"/>
              <a:gd name="connsiteX22" fmla="*/ 3262 w 271564"/>
              <a:gd name="connsiteY22" fmla="*/ 136525 h 196850"/>
              <a:gd name="connsiteX23" fmla="*/ 12787 w 271564"/>
              <a:gd name="connsiteY23" fmla="*/ 146050 h 196850"/>
              <a:gd name="connsiteX24" fmla="*/ 41362 w 271564"/>
              <a:gd name="connsiteY24" fmla="*/ 155575 h 196850"/>
              <a:gd name="connsiteX25" fmla="*/ 50887 w 271564"/>
              <a:gd name="connsiteY25" fmla="*/ 158750 h 196850"/>
              <a:gd name="connsiteX26" fmla="*/ 60412 w 271564"/>
              <a:gd name="connsiteY26" fmla="*/ 161925 h 196850"/>
              <a:gd name="connsiteX27" fmla="*/ 69937 w 271564"/>
              <a:gd name="connsiteY27" fmla="*/ 180975 h 196850"/>
              <a:gd name="connsiteX28" fmla="*/ 79462 w 271564"/>
              <a:gd name="connsiteY28" fmla="*/ 184150 h 196850"/>
              <a:gd name="connsiteX29" fmla="*/ 88987 w 271564"/>
              <a:gd name="connsiteY29" fmla="*/ 190500 h 196850"/>
              <a:gd name="connsiteX30" fmla="*/ 108037 w 271564"/>
              <a:gd name="connsiteY30" fmla="*/ 196850 h 196850"/>
              <a:gd name="connsiteX31" fmla="*/ 130262 w 271564"/>
              <a:gd name="connsiteY31" fmla="*/ 193675 h 196850"/>
              <a:gd name="connsiteX32" fmla="*/ 231862 w 271564"/>
              <a:gd name="connsiteY32" fmla="*/ 184150 h 196850"/>
              <a:gd name="connsiteX33" fmla="*/ 235037 w 271564"/>
              <a:gd name="connsiteY33" fmla="*/ 174625 h 196850"/>
              <a:gd name="connsiteX34" fmla="*/ 250912 w 271564"/>
              <a:gd name="connsiteY34" fmla="*/ 158750 h 196850"/>
              <a:gd name="connsiteX35" fmla="*/ 269962 w 271564"/>
              <a:gd name="connsiteY35" fmla="*/ 152400 h 196850"/>
              <a:gd name="connsiteX36" fmla="*/ 269962 w 271564"/>
              <a:gd name="connsiteY36" fmla="*/ 136525 h 19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71564" h="196850">
                <a:moveTo>
                  <a:pt x="269962" y="136525"/>
                </a:moveTo>
                <a:cubicBezTo>
                  <a:pt x="269433" y="131233"/>
                  <a:pt x="268096" y="125885"/>
                  <a:pt x="266787" y="120650"/>
                </a:cubicBezTo>
                <a:cubicBezTo>
                  <a:pt x="265975" y="117403"/>
                  <a:pt x="263612" y="114472"/>
                  <a:pt x="263612" y="111125"/>
                </a:cubicBezTo>
                <a:cubicBezTo>
                  <a:pt x="263612" y="103462"/>
                  <a:pt x="267457" y="93241"/>
                  <a:pt x="269962" y="85725"/>
                </a:cubicBezTo>
                <a:cubicBezTo>
                  <a:pt x="266780" y="76179"/>
                  <a:pt x="267276" y="74881"/>
                  <a:pt x="260437" y="66675"/>
                </a:cubicBezTo>
                <a:cubicBezTo>
                  <a:pt x="251660" y="56142"/>
                  <a:pt x="250474" y="59449"/>
                  <a:pt x="244562" y="47625"/>
                </a:cubicBezTo>
                <a:cubicBezTo>
                  <a:pt x="243065" y="44632"/>
                  <a:pt x="242113" y="41367"/>
                  <a:pt x="241387" y="38100"/>
                </a:cubicBezTo>
                <a:cubicBezTo>
                  <a:pt x="239990" y="31816"/>
                  <a:pt x="243880" y="22102"/>
                  <a:pt x="238212" y="19050"/>
                </a:cubicBezTo>
                <a:cubicBezTo>
                  <a:pt x="226991" y="13008"/>
                  <a:pt x="212812" y="16933"/>
                  <a:pt x="200112" y="15875"/>
                </a:cubicBezTo>
                <a:cubicBezTo>
                  <a:pt x="189529" y="13758"/>
                  <a:pt x="178601" y="12938"/>
                  <a:pt x="168362" y="9525"/>
                </a:cubicBezTo>
                <a:lnTo>
                  <a:pt x="149312" y="3175"/>
                </a:lnTo>
                <a:lnTo>
                  <a:pt x="139787" y="0"/>
                </a:lnTo>
                <a:lnTo>
                  <a:pt x="111212" y="9525"/>
                </a:lnTo>
                <a:lnTo>
                  <a:pt x="101687" y="12700"/>
                </a:lnTo>
                <a:cubicBezTo>
                  <a:pt x="99570" y="15875"/>
                  <a:pt x="96433" y="18570"/>
                  <a:pt x="95337" y="22225"/>
                </a:cubicBezTo>
                <a:cubicBezTo>
                  <a:pt x="90198" y="39355"/>
                  <a:pt x="97039" y="42748"/>
                  <a:pt x="85812" y="53975"/>
                </a:cubicBezTo>
                <a:cubicBezTo>
                  <a:pt x="76713" y="63074"/>
                  <a:pt x="77091" y="58335"/>
                  <a:pt x="66762" y="63500"/>
                </a:cubicBezTo>
                <a:cubicBezTo>
                  <a:pt x="63349" y="65207"/>
                  <a:pt x="60550" y="67957"/>
                  <a:pt x="57237" y="69850"/>
                </a:cubicBezTo>
                <a:cubicBezTo>
                  <a:pt x="53128" y="72198"/>
                  <a:pt x="48596" y="73765"/>
                  <a:pt x="44537" y="76200"/>
                </a:cubicBezTo>
                <a:cubicBezTo>
                  <a:pt x="37993" y="80127"/>
                  <a:pt x="31837" y="84667"/>
                  <a:pt x="25487" y="88900"/>
                </a:cubicBezTo>
                <a:cubicBezTo>
                  <a:pt x="22312" y="91017"/>
                  <a:pt x="18660" y="92552"/>
                  <a:pt x="15962" y="95250"/>
                </a:cubicBezTo>
                <a:lnTo>
                  <a:pt x="6437" y="104775"/>
                </a:lnTo>
                <a:cubicBezTo>
                  <a:pt x="2194" y="117505"/>
                  <a:pt x="-3809" y="124150"/>
                  <a:pt x="3262" y="136525"/>
                </a:cubicBezTo>
                <a:cubicBezTo>
                  <a:pt x="5490" y="140424"/>
                  <a:pt x="8862" y="143869"/>
                  <a:pt x="12787" y="146050"/>
                </a:cubicBezTo>
                <a:lnTo>
                  <a:pt x="41362" y="155575"/>
                </a:lnTo>
                <a:lnTo>
                  <a:pt x="50887" y="158750"/>
                </a:lnTo>
                <a:lnTo>
                  <a:pt x="60412" y="161925"/>
                </a:lnTo>
                <a:cubicBezTo>
                  <a:pt x="62504" y="168200"/>
                  <a:pt x="64342" y="176499"/>
                  <a:pt x="69937" y="180975"/>
                </a:cubicBezTo>
                <a:cubicBezTo>
                  <a:pt x="72550" y="183066"/>
                  <a:pt x="76469" y="182653"/>
                  <a:pt x="79462" y="184150"/>
                </a:cubicBezTo>
                <a:cubicBezTo>
                  <a:pt x="82875" y="185857"/>
                  <a:pt x="85500" y="188950"/>
                  <a:pt x="88987" y="190500"/>
                </a:cubicBezTo>
                <a:cubicBezTo>
                  <a:pt x="95104" y="193218"/>
                  <a:pt x="108037" y="196850"/>
                  <a:pt x="108037" y="196850"/>
                </a:cubicBezTo>
                <a:cubicBezTo>
                  <a:pt x="115445" y="195792"/>
                  <a:pt x="122790" y="194090"/>
                  <a:pt x="130262" y="193675"/>
                </a:cubicBezTo>
                <a:cubicBezTo>
                  <a:pt x="229457" y="188164"/>
                  <a:pt x="196374" y="207809"/>
                  <a:pt x="231862" y="184150"/>
                </a:cubicBezTo>
                <a:cubicBezTo>
                  <a:pt x="232920" y="180975"/>
                  <a:pt x="233540" y="177618"/>
                  <a:pt x="235037" y="174625"/>
                </a:cubicBezTo>
                <a:cubicBezTo>
                  <a:pt x="238968" y="166763"/>
                  <a:pt x="242748" y="162379"/>
                  <a:pt x="250912" y="158750"/>
                </a:cubicBezTo>
                <a:cubicBezTo>
                  <a:pt x="257029" y="156032"/>
                  <a:pt x="269962" y="152400"/>
                  <a:pt x="269962" y="152400"/>
                </a:cubicBezTo>
                <a:cubicBezTo>
                  <a:pt x="273287" y="129127"/>
                  <a:pt x="270491" y="141817"/>
                  <a:pt x="269962" y="1365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3" name="Freeform 32">
            <a:hlinkClick r:id="rId6" action="ppaction://hlinksldjump"/>
            <a:extLst>
              <a:ext uri="{FF2B5EF4-FFF2-40B4-BE49-F238E27FC236}">
                <a16:creationId xmlns:a16="http://schemas.microsoft.com/office/drawing/2014/main" id="{ED473AB7-D71B-6A4A-9CA2-EFC9040C3E50}"/>
              </a:ext>
            </a:extLst>
          </p:cNvPr>
          <p:cNvSpPr/>
          <p:nvPr/>
        </p:nvSpPr>
        <p:spPr>
          <a:xfrm>
            <a:off x="1326874" y="6435617"/>
            <a:ext cx="257995" cy="190535"/>
          </a:xfrm>
          <a:custGeom>
            <a:avLst/>
            <a:gdLst>
              <a:gd name="connsiteX0" fmla="*/ 60601 w 257995"/>
              <a:gd name="connsiteY0" fmla="*/ 190500 h 190535"/>
              <a:gd name="connsiteX1" fmla="*/ 35201 w 257995"/>
              <a:gd name="connsiteY1" fmla="*/ 171450 h 190535"/>
              <a:gd name="connsiteX2" fmla="*/ 12976 w 257995"/>
              <a:gd name="connsiteY2" fmla="*/ 165100 h 190535"/>
              <a:gd name="connsiteX3" fmla="*/ 3451 w 257995"/>
              <a:gd name="connsiteY3" fmla="*/ 158750 h 190535"/>
              <a:gd name="connsiteX4" fmla="*/ 3451 w 257995"/>
              <a:gd name="connsiteY4" fmla="*/ 120650 h 190535"/>
              <a:gd name="connsiteX5" fmla="*/ 9801 w 257995"/>
              <a:gd name="connsiteY5" fmla="*/ 111125 h 190535"/>
              <a:gd name="connsiteX6" fmla="*/ 28851 w 257995"/>
              <a:gd name="connsiteY6" fmla="*/ 104775 h 190535"/>
              <a:gd name="connsiteX7" fmla="*/ 38376 w 257995"/>
              <a:gd name="connsiteY7" fmla="*/ 98425 h 190535"/>
              <a:gd name="connsiteX8" fmla="*/ 47901 w 257995"/>
              <a:gd name="connsiteY8" fmla="*/ 88900 h 190535"/>
              <a:gd name="connsiteX9" fmla="*/ 57426 w 257995"/>
              <a:gd name="connsiteY9" fmla="*/ 85725 h 190535"/>
              <a:gd name="connsiteX10" fmla="*/ 60601 w 257995"/>
              <a:gd name="connsiteY10" fmla="*/ 76200 h 190535"/>
              <a:gd name="connsiteX11" fmla="*/ 120926 w 257995"/>
              <a:gd name="connsiteY11" fmla="*/ 66675 h 190535"/>
              <a:gd name="connsiteX12" fmla="*/ 143151 w 257995"/>
              <a:gd name="connsiteY12" fmla="*/ 60325 h 190535"/>
              <a:gd name="connsiteX13" fmla="*/ 155851 w 257995"/>
              <a:gd name="connsiteY13" fmla="*/ 41275 h 190535"/>
              <a:gd name="connsiteX14" fmla="*/ 162201 w 257995"/>
              <a:gd name="connsiteY14" fmla="*/ 31750 h 190535"/>
              <a:gd name="connsiteX15" fmla="*/ 181251 w 257995"/>
              <a:gd name="connsiteY15" fmla="*/ 25400 h 190535"/>
              <a:gd name="connsiteX16" fmla="*/ 193951 w 257995"/>
              <a:gd name="connsiteY16" fmla="*/ 22225 h 190535"/>
              <a:gd name="connsiteX17" fmla="*/ 213001 w 257995"/>
              <a:gd name="connsiteY17" fmla="*/ 15875 h 190535"/>
              <a:gd name="connsiteX18" fmla="*/ 222526 w 257995"/>
              <a:gd name="connsiteY18" fmla="*/ 12700 h 190535"/>
              <a:gd name="connsiteX19" fmla="*/ 232051 w 257995"/>
              <a:gd name="connsiteY19" fmla="*/ 9525 h 190535"/>
              <a:gd name="connsiteX20" fmla="*/ 251101 w 257995"/>
              <a:gd name="connsiteY20" fmla="*/ 0 h 190535"/>
              <a:gd name="connsiteX21" fmla="*/ 257451 w 257995"/>
              <a:gd name="connsiteY21" fmla="*/ 9525 h 190535"/>
              <a:gd name="connsiteX22" fmla="*/ 247926 w 257995"/>
              <a:gd name="connsiteY22" fmla="*/ 57150 h 190535"/>
              <a:gd name="connsiteX23" fmla="*/ 228876 w 257995"/>
              <a:gd name="connsiteY23" fmla="*/ 69850 h 190535"/>
              <a:gd name="connsiteX24" fmla="*/ 219351 w 257995"/>
              <a:gd name="connsiteY24" fmla="*/ 76200 h 190535"/>
              <a:gd name="connsiteX25" fmla="*/ 209826 w 257995"/>
              <a:gd name="connsiteY25" fmla="*/ 82550 h 190535"/>
              <a:gd name="connsiteX26" fmla="*/ 181251 w 257995"/>
              <a:gd name="connsiteY26" fmla="*/ 104775 h 190535"/>
              <a:gd name="connsiteX27" fmla="*/ 171726 w 257995"/>
              <a:gd name="connsiteY27" fmla="*/ 111125 h 190535"/>
              <a:gd name="connsiteX28" fmla="*/ 152676 w 257995"/>
              <a:gd name="connsiteY28" fmla="*/ 117475 h 190535"/>
              <a:gd name="connsiteX29" fmla="*/ 133626 w 257995"/>
              <a:gd name="connsiteY29" fmla="*/ 130175 h 190535"/>
              <a:gd name="connsiteX30" fmla="*/ 124101 w 257995"/>
              <a:gd name="connsiteY30" fmla="*/ 136525 h 190535"/>
              <a:gd name="connsiteX31" fmla="*/ 105051 w 257995"/>
              <a:gd name="connsiteY31" fmla="*/ 149225 h 190535"/>
              <a:gd name="connsiteX32" fmla="*/ 86001 w 257995"/>
              <a:gd name="connsiteY32" fmla="*/ 161925 h 190535"/>
              <a:gd name="connsiteX33" fmla="*/ 76476 w 257995"/>
              <a:gd name="connsiteY33" fmla="*/ 171450 h 190535"/>
              <a:gd name="connsiteX34" fmla="*/ 66951 w 257995"/>
              <a:gd name="connsiteY34" fmla="*/ 174625 h 190535"/>
              <a:gd name="connsiteX35" fmla="*/ 60601 w 257995"/>
              <a:gd name="connsiteY35" fmla="*/ 190500 h 19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57995" h="190535">
                <a:moveTo>
                  <a:pt x="60601" y="190500"/>
                </a:moveTo>
                <a:cubicBezTo>
                  <a:pt x="55309" y="189971"/>
                  <a:pt x="40644" y="173783"/>
                  <a:pt x="35201" y="171450"/>
                </a:cubicBezTo>
                <a:cubicBezTo>
                  <a:pt x="20959" y="165346"/>
                  <a:pt x="25333" y="171279"/>
                  <a:pt x="12976" y="165100"/>
                </a:cubicBezTo>
                <a:cubicBezTo>
                  <a:pt x="9563" y="163393"/>
                  <a:pt x="6626" y="160867"/>
                  <a:pt x="3451" y="158750"/>
                </a:cubicBezTo>
                <a:cubicBezTo>
                  <a:pt x="58" y="141784"/>
                  <a:pt x="-2220" y="139553"/>
                  <a:pt x="3451" y="120650"/>
                </a:cubicBezTo>
                <a:cubicBezTo>
                  <a:pt x="4547" y="116995"/>
                  <a:pt x="6565" y="113147"/>
                  <a:pt x="9801" y="111125"/>
                </a:cubicBezTo>
                <a:cubicBezTo>
                  <a:pt x="15477" y="107577"/>
                  <a:pt x="23282" y="108488"/>
                  <a:pt x="28851" y="104775"/>
                </a:cubicBezTo>
                <a:cubicBezTo>
                  <a:pt x="32026" y="102658"/>
                  <a:pt x="35445" y="100868"/>
                  <a:pt x="38376" y="98425"/>
                </a:cubicBezTo>
                <a:cubicBezTo>
                  <a:pt x="41825" y="95550"/>
                  <a:pt x="44165" y="91391"/>
                  <a:pt x="47901" y="88900"/>
                </a:cubicBezTo>
                <a:cubicBezTo>
                  <a:pt x="50686" y="87044"/>
                  <a:pt x="54251" y="86783"/>
                  <a:pt x="57426" y="85725"/>
                </a:cubicBezTo>
                <a:cubicBezTo>
                  <a:pt x="58484" y="82550"/>
                  <a:pt x="58510" y="78813"/>
                  <a:pt x="60601" y="76200"/>
                </a:cubicBezTo>
                <a:cubicBezTo>
                  <a:pt x="72629" y="61165"/>
                  <a:pt x="117954" y="66861"/>
                  <a:pt x="120926" y="66675"/>
                </a:cubicBezTo>
                <a:cubicBezTo>
                  <a:pt x="121036" y="66648"/>
                  <a:pt x="141633" y="61843"/>
                  <a:pt x="143151" y="60325"/>
                </a:cubicBezTo>
                <a:cubicBezTo>
                  <a:pt x="148547" y="54929"/>
                  <a:pt x="151618" y="47625"/>
                  <a:pt x="155851" y="41275"/>
                </a:cubicBezTo>
                <a:cubicBezTo>
                  <a:pt x="157968" y="38100"/>
                  <a:pt x="158581" y="32957"/>
                  <a:pt x="162201" y="31750"/>
                </a:cubicBezTo>
                <a:cubicBezTo>
                  <a:pt x="168551" y="29633"/>
                  <a:pt x="174757" y="27023"/>
                  <a:pt x="181251" y="25400"/>
                </a:cubicBezTo>
                <a:cubicBezTo>
                  <a:pt x="185484" y="24342"/>
                  <a:pt x="189771" y="23479"/>
                  <a:pt x="193951" y="22225"/>
                </a:cubicBezTo>
                <a:cubicBezTo>
                  <a:pt x="200362" y="20302"/>
                  <a:pt x="206651" y="17992"/>
                  <a:pt x="213001" y="15875"/>
                </a:cubicBezTo>
                <a:lnTo>
                  <a:pt x="222526" y="12700"/>
                </a:lnTo>
                <a:cubicBezTo>
                  <a:pt x="225701" y="11642"/>
                  <a:pt x="229266" y="11381"/>
                  <a:pt x="232051" y="9525"/>
                </a:cubicBezTo>
                <a:cubicBezTo>
                  <a:pt x="244361" y="1319"/>
                  <a:pt x="237956" y="4382"/>
                  <a:pt x="251101" y="0"/>
                </a:cubicBezTo>
                <a:cubicBezTo>
                  <a:pt x="253218" y="3175"/>
                  <a:pt x="257197" y="5718"/>
                  <a:pt x="257451" y="9525"/>
                </a:cubicBezTo>
                <a:cubicBezTo>
                  <a:pt x="258134" y="19765"/>
                  <a:pt x="260095" y="46502"/>
                  <a:pt x="247926" y="57150"/>
                </a:cubicBezTo>
                <a:cubicBezTo>
                  <a:pt x="242183" y="62176"/>
                  <a:pt x="235226" y="65617"/>
                  <a:pt x="228876" y="69850"/>
                </a:cubicBezTo>
                <a:lnTo>
                  <a:pt x="219351" y="76200"/>
                </a:lnTo>
                <a:cubicBezTo>
                  <a:pt x="216176" y="78317"/>
                  <a:pt x="212524" y="79852"/>
                  <a:pt x="209826" y="82550"/>
                </a:cubicBezTo>
                <a:cubicBezTo>
                  <a:pt x="194905" y="97471"/>
                  <a:pt x="204037" y="89584"/>
                  <a:pt x="181251" y="104775"/>
                </a:cubicBezTo>
                <a:cubicBezTo>
                  <a:pt x="178076" y="106892"/>
                  <a:pt x="175346" y="109918"/>
                  <a:pt x="171726" y="111125"/>
                </a:cubicBezTo>
                <a:cubicBezTo>
                  <a:pt x="165376" y="113242"/>
                  <a:pt x="158245" y="113762"/>
                  <a:pt x="152676" y="117475"/>
                </a:cubicBezTo>
                <a:lnTo>
                  <a:pt x="133626" y="130175"/>
                </a:lnTo>
                <a:cubicBezTo>
                  <a:pt x="130451" y="132292"/>
                  <a:pt x="126799" y="133827"/>
                  <a:pt x="124101" y="136525"/>
                </a:cubicBezTo>
                <a:cubicBezTo>
                  <a:pt x="112209" y="148417"/>
                  <a:pt x="118836" y="144630"/>
                  <a:pt x="105051" y="149225"/>
                </a:cubicBezTo>
                <a:cubicBezTo>
                  <a:pt x="74665" y="179611"/>
                  <a:pt x="113570" y="143545"/>
                  <a:pt x="86001" y="161925"/>
                </a:cubicBezTo>
                <a:cubicBezTo>
                  <a:pt x="82265" y="164416"/>
                  <a:pt x="80212" y="168959"/>
                  <a:pt x="76476" y="171450"/>
                </a:cubicBezTo>
                <a:cubicBezTo>
                  <a:pt x="73691" y="173306"/>
                  <a:pt x="69877" y="173000"/>
                  <a:pt x="66951" y="174625"/>
                </a:cubicBezTo>
                <a:cubicBezTo>
                  <a:pt x="47020" y="185698"/>
                  <a:pt x="65893" y="191029"/>
                  <a:pt x="60601" y="190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4" name="Freeform 33">
            <a:hlinkClick r:id="rId11" action="ppaction://hlinksldjump"/>
            <a:extLst>
              <a:ext uri="{FF2B5EF4-FFF2-40B4-BE49-F238E27FC236}">
                <a16:creationId xmlns:a16="http://schemas.microsoft.com/office/drawing/2014/main" id="{3AFEFCAA-AC3E-964A-9CB5-D1154D611F92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5" name="Freeform 34">
            <a:hlinkClick r:id="rId12" action="ppaction://hlinksldjump"/>
            <a:extLst>
              <a:ext uri="{FF2B5EF4-FFF2-40B4-BE49-F238E27FC236}">
                <a16:creationId xmlns:a16="http://schemas.microsoft.com/office/drawing/2014/main" id="{C55007A2-9B06-F349-BCEE-C522AAF433C5}"/>
              </a:ext>
            </a:extLst>
          </p:cNvPr>
          <p:cNvSpPr/>
          <p:nvPr/>
        </p:nvSpPr>
        <p:spPr>
          <a:xfrm>
            <a:off x="1346093" y="6337300"/>
            <a:ext cx="282793" cy="161925"/>
          </a:xfrm>
          <a:custGeom>
            <a:avLst/>
            <a:gdLst>
              <a:gd name="connsiteX0" fmla="*/ 222357 w 282793"/>
              <a:gd name="connsiteY0" fmla="*/ 41275 h 161925"/>
              <a:gd name="connsiteX1" fmla="*/ 200132 w 282793"/>
              <a:gd name="connsiteY1" fmla="*/ 15875 h 161925"/>
              <a:gd name="connsiteX2" fmla="*/ 193782 w 282793"/>
              <a:gd name="connsiteY2" fmla="*/ 6350 h 161925"/>
              <a:gd name="connsiteX3" fmla="*/ 184257 w 282793"/>
              <a:gd name="connsiteY3" fmla="*/ 0 h 161925"/>
              <a:gd name="connsiteX4" fmla="*/ 162032 w 282793"/>
              <a:gd name="connsiteY4" fmla="*/ 3175 h 161925"/>
              <a:gd name="connsiteX5" fmla="*/ 155682 w 282793"/>
              <a:gd name="connsiteY5" fmla="*/ 12700 h 161925"/>
              <a:gd name="connsiteX6" fmla="*/ 146157 w 282793"/>
              <a:gd name="connsiteY6" fmla="*/ 19050 h 161925"/>
              <a:gd name="connsiteX7" fmla="*/ 123932 w 282793"/>
              <a:gd name="connsiteY7" fmla="*/ 12700 h 161925"/>
              <a:gd name="connsiteX8" fmla="*/ 104882 w 282793"/>
              <a:gd name="connsiteY8" fmla="*/ 3175 h 161925"/>
              <a:gd name="connsiteX9" fmla="*/ 57257 w 282793"/>
              <a:gd name="connsiteY9" fmla="*/ 12700 h 161925"/>
              <a:gd name="connsiteX10" fmla="*/ 47732 w 282793"/>
              <a:gd name="connsiteY10" fmla="*/ 15875 h 161925"/>
              <a:gd name="connsiteX11" fmla="*/ 35032 w 282793"/>
              <a:gd name="connsiteY11" fmla="*/ 19050 h 161925"/>
              <a:gd name="connsiteX12" fmla="*/ 25507 w 282793"/>
              <a:gd name="connsiteY12" fmla="*/ 38100 h 161925"/>
              <a:gd name="connsiteX13" fmla="*/ 25507 w 282793"/>
              <a:gd name="connsiteY13" fmla="*/ 66675 h 161925"/>
              <a:gd name="connsiteX14" fmla="*/ 28682 w 282793"/>
              <a:gd name="connsiteY14" fmla="*/ 111125 h 161925"/>
              <a:gd name="connsiteX15" fmla="*/ 25507 w 282793"/>
              <a:gd name="connsiteY15" fmla="*/ 123825 h 161925"/>
              <a:gd name="connsiteX16" fmla="*/ 6457 w 282793"/>
              <a:gd name="connsiteY16" fmla="*/ 133350 h 161925"/>
              <a:gd name="connsiteX17" fmla="*/ 107 w 282793"/>
              <a:gd name="connsiteY17" fmla="*/ 142875 h 161925"/>
              <a:gd name="connsiteX18" fmla="*/ 3282 w 282793"/>
              <a:gd name="connsiteY18" fmla="*/ 152400 h 161925"/>
              <a:gd name="connsiteX19" fmla="*/ 22332 w 282793"/>
              <a:gd name="connsiteY19" fmla="*/ 161925 h 161925"/>
              <a:gd name="connsiteX20" fmla="*/ 44557 w 282793"/>
              <a:gd name="connsiteY20" fmla="*/ 136525 h 161925"/>
              <a:gd name="connsiteX21" fmla="*/ 54082 w 282793"/>
              <a:gd name="connsiteY21" fmla="*/ 139700 h 161925"/>
              <a:gd name="connsiteX22" fmla="*/ 66782 w 282793"/>
              <a:gd name="connsiteY22" fmla="*/ 142875 h 161925"/>
              <a:gd name="connsiteX23" fmla="*/ 85832 w 282793"/>
              <a:gd name="connsiteY23" fmla="*/ 149225 h 161925"/>
              <a:gd name="connsiteX24" fmla="*/ 108057 w 282793"/>
              <a:gd name="connsiteY24" fmla="*/ 123825 h 161925"/>
              <a:gd name="connsiteX25" fmla="*/ 111232 w 282793"/>
              <a:gd name="connsiteY25" fmla="*/ 114300 h 161925"/>
              <a:gd name="connsiteX26" fmla="*/ 146157 w 282793"/>
              <a:gd name="connsiteY26" fmla="*/ 111125 h 161925"/>
              <a:gd name="connsiteX27" fmla="*/ 190607 w 282793"/>
              <a:gd name="connsiteY27" fmla="*/ 104775 h 161925"/>
              <a:gd name="connsiteX28" fmla="*/ 203307 w 282793"/>
              <a:gd name="connsiteY28" fmla="*/ 101600 h 161925"/>
              <a:gd name="connsiteX29" fmla="*/ 212832 w 282793"/>
              <a:gd name="connsiteY29" fmla="*/ 95250 h 161925"/>
              <a:gd name="connsiteX30" fmla="*/ 222357 w 282793"/>
              <a:gd name="connsiteY30" fmla="*/ 92075 h 161925"/>
              <a:gd name="connsiteX31" fmla="*/ 266807 w 282793"/>
              <a:gd name="connsiteY31" fmla="*/ 85725 h 161925"/>
              <a:gd name="connsiteX32" fmla="*/ 279507 w 282793"/>
              <a:gd name="connsiteY32" fmla="*/ 82550 h 161925"/>
              <a:gd name="connsiteX33" fmla="*/ 279507 w 282793"/>
              <a:gd name="connsiteY33" fmla="*/ 60325 h 161925"/>
              <a:gd name="connsiteX34" fmla="*/ 247757 w 282793"/>
              <a:gd name="connsiteY34" fmla="*/ 57150 h 161925"/>
              <a:gd name="connsiteX35" fmla="*/ 222357 w 282793"/>
              <a:gd name="connsiteY35" fmla="*/ 4127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82793" h="161925">
                <a:moveTo>
                  <a:pt x="222357" y="41275"/>
                </a:moveTo>
                <a:cubicBezTo>
                  <a:pt x="214419" y="34396"/>
                  <a:pt x="214949" y="38100"/>
                  <a:pt x="200132" y="15875"/>
                </a:cubicBezTo>
                <a:cubicBezTo>
                  <a:pt x="198015" y="12700"/>
                  <a:pt x="196957" y="8467"/>
                  <a:pt x="193782" y="6350"/>
                </a:cubicBezTo>
                <a:lnTo>
                  <a:pt x="184257" y="0"/>
                </a:lnTo>
                <a:cubicBezTo>
                  <a:pt x="176849" y="1058"/>
                  <a:pt x="168871" y="136"/>
                  <a:pt x="162032" y="3175"/>
                </a:cubicBezTo>
                <a:cubicBezTo>
                  <a:pt x="158545" y="4725"/>
                  <a:pt x="158380" y="10002"/>
                  <a:pt x="155682" y="12700"/>
                </a:cubicBezTo>
                <a:cubicBezTo>
                  <a:pt x="152984" y="15398"/>
                  <a:pt x="149332" y="16933"/>
                  <a:pt x="146157" y="19050"/>
                </a:cubicBezTo>
                <a:cubicBezTo>
                  <a:pt x="142088" y="18033"/>
                  <a:pt x="128487" y="14977"/>
                  <a:pt x="123932" y="12700"/>
                </a:cubicBezTo>
                <a:cubicBezTo>
                  <a:pt x="99313" y="390"/>
                  <a:pt x="128823" y="11155"/>
                  <a:pt x="104882" y="3175"/>
                </a:cubicBezTo>
                <a:cubicBezTo>
                  <a:pt x="76740" y="12556"/>
                  <a:pt x="92485" y="8786"/>
                  <a:pt x="57257" y="12700"/>
                </a:cubicBezTo>
                <a:cubicBezTo>
                  <a:pt x="54082" y="13758"/>
                  <a:pt x="50950" y="14956"/>
                  <a:pt x="47732" y="15875"/>
                </a:cubicBezTo>
                <a:cubicBezTo>
                  <a:pt x="43536" y="17074"/>
                  <a:pt x="38663" y="16629"/>
                  <a:pt x="35032" y="19050"/>
                </a:cubicBezTo>
                <a:cubicBezTo>
                  <a:pt x="29756" y="22567"/>
                  <a:pt x="27318" y="32667"/>
                  <a:pt x="25507" y="38100"/>
                </a:cubicBezTo>
                <a:cubicBezTo>
                  <a:pt x="32654" y="59542"/>
                  <a:pt x="25507" y="33148"/>
                  <a:pt x="25507" y="66675"/>
                </a:cubicBezTo>
                <a:cubicBezTo>
                  <a:pt x="25507" y="81529"/>
                  <a:pt x="27624" y="96308"/>
                  <a:pt x="28682" y="111125"/>
                </a:cubicBezTo>
                <a:cubicBezTo>
                  <a:pt x="27624" y="115358"/>
                  <a:pt x="27928" y="120194"/>
                  <a:pt x="25507" y="123825"/>
                </a:cubicBezTo>
                <a:cubicBezTo>
                  <a:pt x="21990" y="129101"/>
                  <a:pt x="11890" y="131539"/>
                  <a:pt x="6457" y="133350"/>
                </a:cubicBezTo>
                <a:cubicBezTo>
                  <a:pt x="4340" y="136525"/>
                  <a:pt x="734" y="139111"/>
                  <a:pt x="107" y="142875"/>
                </a:cubicBezTo>
                <a:cubicBezTo>
                  <a:pt x="-443" y="146176"/>
                  <a:pt x="1191" y="149787"/>
                  <a:pt x="3282" y="152400"/>
                </a:cubicBezTo>
                <a:cubicBezTo>
                  <a:pt x="7758" y="157995"/>
                  <a:pt x="16057" y="159833"/>
                  <a:pt x="22332" y="161925"/>
                </a:cubicBezTo>
                <a:cubicBezTo>
                  <a:pt x="37149" y="139700"/>
                  <a:pt x="28682" y="147108"/>
                  <a:pt x="44557" y="136525"/>
                </a:cubicBezTo>
                <a:cubicBezTo>
                  <a:pt x="47732" y="137583"/>
                  <a:pt x="50864" y="138781"/>
                  <a:pt x="54082" y="139700"/>
                </a:cubicBezTo>
                <a:cubicBezTo>
                  <a:pt x="58278" y="140899"/>
                  <a:pt x="62602" y="141621"/>
                  <a:pt x="66782" y="142875"/>
                </a:cubicBezTo>
                <a:cubicBezTo>
                  <a:pt x="73193" y="144798"/>
                  <a:pt x="85832" y="149225"/>
                  <a:pt x="85832" y="149225"/>
                </a:cubicBezTo>
                <a:cubicBezTo>
                  <a:pt x="96945" y="141817"/>
                  <a:pt x="102765" y="139700"/>
                  <a:pt x="108057" y="123825"/>
                </a:cubicBezTo>
                <a:cubicBezTo>
                  <a:pt x="109115" y="120650"/>
                  <a:pt x="108057" y="115358"/>
                  <a:pt x="111232" y="114300"/>
                </a:cubicBezTo>
                <a:cubicBezTo>
                  <a:pt x="122322" y="110603"/>
                  <a:pt x="134532" y="112349"/>
                  <a:pt x="146157" y="111125"/>
                </a:cubicBezTo>
                <a:cubicBezTo>
                  <a:pt x="158513" y="109824"/>
                  <a:pt x="177801" y="107336"/>
                  <a:pt x="190607" y="104775"/>
                </a:cubicBezTo>
                <a:cubicBezTo>
                  <a:pt x="194886" y="103919"/>
                  <a:pt x="199074" y="102658"/>
                  <a:pt x="203307" y="101600"/>
                </a:cubicBezTo>
                <a:cubicBezTo>
                  <a:pt x="206482" y="99483"/>
                  <a:pt x="209419" y="96957"/>
                  <a:pt x="212832" y="95250"/>
                </a:cubicBezTo>
                <a:cubicBezTo>
                  <a:pt x="215825" y="93753"/>
                  <a:pt x="219139" y="92994"/>
                  <a:pt x="222357" y="92075"/>
                </a:cubicBezTo>
                <a:cubicBezTo>
                  <a:pt x="240949" y="86763"/>
                  <a:pt x="241505" y="88255"/>
                  <a:pt x="266807" y="85725"/>
                </a:cubicBezTo>
                <a:cubicBezTo>
                  <a:pt x="271040" y="84667"/>
                  <a:pt x="276100" y="85276"/>
                  <a:pt x="279507" y="82550"/>
                </a:cubicBezTo>
                <a:cubicBezTo>
                  <a:pt x="283408" y="79429"/>
                  <a:pt x="284346" y="62525"/>
                  <a:pt x="279507" y="60325"/>
                </a:cubicBezTo>
                <a:cubicBezTo>
                  <a:pt x="269824" y="55924"/>
                  <a:pt x="258340" y="58208"/>
                  <a:pt x="247757" y="57150"/>
                </a:cubicBezTo>
                <a:cubicBezTo>
                  <a:pt x="224304" y="41515"/>
                  <a:pt x="230295" y="48154"/>
                  <a:pt x="222357" y="412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6" name="Freeform 35">
            <a:hlinkClick r:id="rId5" action="ppaction://hlinksldjump"/>
            <a:extLst>
              <a:ext uri="{FF2B5EF4-FFF2-40B4-BE49-F238E27FC236}">
                <a16:creationId xmlns:a16="http://schemas.microsoft.com/office/drawing/2014/main" id="{A2F3D097-A9F6-604E-9E88-70C005E21CC5}"/>
              </a:ext>
            </a:extLst>
          </p:cNvPr>
          <p:cNvSpPr/>
          <p:nvPr/>
        </p:nvSpPr>
        <p:spPr>
          <a:xfrm>
            <a:off x="1025253" y="5641975"/>
            <a:ext cx="324973" cy="190586"/>
          </a:xfrm>
          <a:custGeom>
            <a:avLst/>
            <a:gdLst>
              <a:gd name="connsiteX0" fmla="*/ 286022 w 324973"/>
              <a:gd name="connsiteY0" fmla="*/ 190500 h 190586"/>
              <a:gd name="connsiteX1" fmla="*/ 263797 w 324973"/>
              <a:gd name="connsiteY1" fmla="*/ 184150 h 190586"/>
              <a:gd name="connsiteX2" fmla="*/ 241572 w 324973"/>
              <a:gd name="connsiteY2" fmla="*/ 161925 h 190586"/>
              <a:gd name="connsiteX3" fmla="*/ 216172 w 324973"/>
              <a:gd name="connsiteY3" fmla="*/ 139700 h 190586"/>
              <a:gd name="connsiteX4" fmla="*/ 197122 w 324973"/>
              <a:gd name="connsiteY4" fmla="*/ 133350 h 190586"/>
              <a:gd name="connsiteX5" fmla="*/ 187597 w 324973"/>
              <a:gd name="connsiteY5" fmla="*/ 130175 h 190586"/>
              <a:gd name="connsiteX6" fmla="*/ 178072 w 324973"/>
              <a:gd name="connsiteY6" fmla="*/ 133350 h 190586"/>
              <a:gd name="connsiteX7" fmla="*/ 143147 w 324973"/>
              <a:gd name="connsiteY7" fmla="*/ 127000 h 190586"/>
              <a:gd name="connsiteX8" fmla="*/ 136797 w 324973"/>
              <a:gd name="connsiteY8" fmla="*/ 117475 h 190586"/>
              <a:gd name="connsiteX9" fmla="*/ 117747 w 324973"/>
              <a:gd name="connsiteY9" fmla="*/ 111125 h 190586"/>
              <a:gd name="connsiteX10" fmla="*/ 108222 w 324973"/>
              <a:gd name="connsiteY10" fmla="*/ 107950 h 190586"/>
              <a:gd name="connsiteX11" fmla="*/ 98697 w 324973"/>
              <a:gd name="connsiteY11" fmla="*/ 104775 h 190586"/>
              <a:gd name="connsiteX12" fmla="*/ 85997 w 324973"/>
              <a:gd name="connsiteY12" fmla="*/ 101600 h 190586"/>
              <a:gd name="connsiteX13" fmla="*/ 63772 w 324973"/>
              <a:gd name="connsiteY13" fmla="*/ 104775 h 190586"/>
              <a:gd name="connsiteX14" fmla="*/ 54247 w 324973"/>
              <a:gd name="connsiteY14" fmla="*/ 107950 h 190586"/>
              <a:gd name="connsiteX15" fmla="*/ 44722 w 324973"/>
              <a:gd name="connsiteY15" fmla="*/ 104775 h 190586"/>
              <a:gd name="connsiteX16" fmla="*/ 28847 w 324973"/>
              <a:gd name="connsiteY16" fmla="*/ 79375 h 190586"/>
              <a:gd name="connsiteX17" fmla="*/ 22497 w 324973"/>
              <a:gd name="connsiteY17" fmla="*/ 69850 h 190586"/>
              <a:gd name="connsiteX18" fmla="*/ 3447 w 324973"/>
              <a:gd name="connsiteY18" fmla="*/ 57150 h 190586"/>
              <a:gd name="connsiteX19" fmla="*/ 272 w 324973"/>
              <a:gd name="connsiteY19" fmla="*/ 47625 h 190586"/>
              <a:gd name="connsiteX20" fmla="*/ 38372 w 324973"/>
              <a:gd name="connsiteY20" fmla="*/ 44450 h 190586"/>
              <a:gd name="connsiteX21" fmla="*/ 54247 w 324973"/>
              <a:gd name="connsiteY21" fmla="*/ 41275 h 190586"/>
              <a:gd name="connsiteX22" fmla="*/ 66947 w 324973"/>
              <a:gd name="connsiteY22" fmla="*/ 25400 h 190586"/>
              <a:gd name="connsiteX23" fmla="*/ 76472 w 324973"/>
              <a:gd name="connsiteY23" fmla="*/ 6350 h 190586"/>
              <a:gd name="connsiteX24" fmla="*/ 124097 w 324973"/>
              <a:gd name="connsiteY24" fmla="*/ 6350 h 190586"/>
              <a:gd name="connsiteX25" fmla="*/ 149497 w 324973"/>
              <a:gd name="connsiteY25" fmla="*/ 0 h 190586"/>
              <a:gd name="connsiteX26" fmla="*/ 178072 w 324973"/>
              <a:gd name="connsiteY26" fmla="*/ 3175 h 190586"/>
              <a:gd name="connsiteX27" fmla="*/ 200297 w 324973"/>
              <a:gd name="connsiteY27" fmla="*/ 6350 h 190586"/>
              <a:gd name="connsiteX28" fmla="*/ 257447 w 324973"/>
              <a:gd name="connsiteY28" fmla="*/ 12700 h 190586"/>
              <a:gd name="connsiteX29" fmla="*/ 273322 w 324973"/>
              <a:gd name="connsiteY29" fmla="*/ 25400 h 190586"/>
              <a:gd name="connsiteX30" fmla="*/ 295547 w 324973"/>
              <a:gd name="connsiteY30" fmla="*/ 53975 h 190586"/>
              <a:gd name="connsiteX31" fmla="*/ 301897 w 324973"/>
              <a:gd name="connsiteY31" fmla="*/ 63500 h 190586"/>
              <a:gd name="connsiteX32" fmla="*/ 305072 w 324973"/>
              <a:gd name="connsiteY32" fmla="*/ 73025 h 190586"/>
              <a:gd name="connsiteX33" fmla="*/ 305072 w 324973"/>
              <a:gd name="connsiteY33" fmla="*/ 111125 h 190586"/>
              <a:gd name="connsiteX34" fmla="*/ 314597 w 324973"/>
              <a:gd name="connsiteY34" fmla="*/ 117475 h 190586"/>
              <a:gd name="connsiteX35" fmla="*/ 320947 w 324973"/>
              <a:gd name="connsiteY35" fmla="*/ 127000 h 190586"/>
              <a:gd name="connsiteX36" fmla="*/ 320947 w 324973"/>
              <a:gd name="connsiteY36" fmla="*/ 174625 h 190586"/>
              <a:gd name="connsiteX37" fmla="*/ 305072 w 324973"/>
              <a:gd name="connsiteY37" fmla="*/ 187325 h 190586"/>
              <a:gd name="connsiteX38" fmla="*/ 286022 w 324973"/>
              <a:gd name="connsiteY38" fmla="*/ 190500 h 19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24973" h="190586">
                <a:moveTo>
                  <a:pt x="286022" y="190500"/>
                </a:moveTo>
                <a:cubicBezTo>
                  <a:pt x="279143" y="189971"/>
                  <a:pt x="265315" y="185668"/>
                  <a:pt x="263797" y="184150"/>
                </a:cubicBezTo>
                <a:cubicBezTo>
                  <a:pt x="238323" y="158676"/>
                  <a:pt x="263125" y="169109"/>
                  <a:pt x="241572" y="161925"/>
                </a:cubicBezTo>
                <a:cubicBezTo>
                  <a:pt x="234164" y="150813"/>
                  <a:pt x="232047" y="144992"/>
                  <a:pt x="216172" y="139700"/>
                </a:cubicBezTo>
                <a:lnTo>
                  <a:pt x="197122" y="133350"/>
                </a:lnTo>
                <a:lnTo>
                  <a:pt x="187597" y="130175"/>
                </a:lnTo>
                <a:cubicBezTo>
                  <a:pt x="184422" y="131233"/>
                  <a:pt x="181419" y="133350"/>
                  <a:pt x="178072" y="133350"/>
                </a:cubicBezTo>
                <a:cubicBezTo>
                  <a:pt x="160121" y="133350"/>
                  <a:pt x="156542" y="131465"/>
                  <a:pt x="143147" y="127000"/>
                </a:cubicBezTo>
                <a:cubicBezTo>
                  <a:pt x="141030" y="123825"/>
                  <a:pt x="140033" y="119497"/>
                  <a:pt x="136797" y="117475"/>
                </a:cubicBezTo>
                <a:cubicBezTo>
                  <a:pt x="131121" y="113927"/>
                  <a:pt x="124097" y="113242"/>
                  <a:pt x="117747" y="111125"/>
                </a:cubicBezTo>
                <a:lnTo>
                  <a:pt x="108222" y="107950"/>
                </a:lnTo>
                <a:cubicBezTo>
                  <a:pt x="105047" y="106892"/>
                  <a:pt x="101944" y="105587"/>
                  <a:pt x="98697" y="104775"/>
                </a:cubicBezTo>
                <a:lnTo>
                  <a:pt x="85997" y="101600"/>
                </a:lnTo>
                <a:cubicBezTo>
                  <a:pt x="78589" y="102658"/>
                  <a:pt x="71110" y="103307"/>
                  <a:pt x="63772" y="104775"/>
                </a:cubicBezTo>
                <a:cubicBezTo>
                  <a:pt x="60490" y="105431"/>
                  <a:pt x="57594" y="107950"/>
                  <a:pt x="54247" y="107950"/>
                </a:cubicBezTo>
                <a:cubicBezTo>
                  <a:pt x="50900" y="107950"/>
                  <a:pt x="47897" y="105833"/>
                  <a:pt x="44722" y="104775"/>
                </a:cubicBezTo>
                <a:cubicBezTo>
                  <a:pt x="37165" y="82105"/>
                  <a:pt x="43941" y="89438"/>
                  <a:pt x="28847" y="79375"/>
                </a:cubicBezTo>
                <a:cubicBezTo>
                  <a:pt x="26730" y="76200"/>
                  <a:pt x="25369" y="72363"/>
                  <a:pt x="22497" y="69850"/>
                </a:cubicBezTo>
                <a:cubicBezTo>
                  <a:pt x="16754" y="64824"/>
                  <a:pt x="3447" y="57150"/>
                  <a:pt x="3447" y="57150"/>
                </a:cubicBezTo>
                <a:cubicBezTo>
                  <a:pt x="2389" y="53975"/>
                  <a:pt x="-971" y="50732"/>
                  <a:pt x="272" y="47625"/>
                </a:cubicBezTo>
                <a:cubicBezTo>
                  <a:pt x="5484" y="34594"/>
                  <a:pt x="36862" y="44282"/>
                  <a:pt x="38372" y="44450"/>
                </a:cubicBezTo>
                <a:cubicBezTo>
                  <a:pt x="43664" y="43392"/>
                  <a:pt x="49194" y="43170"/>
                  <a:pt x="54247" y="41275"/>
                </a:cubicBezTo>
                <a:cubicBezTo>
                  <a:pt x="67422" y="36335"/>
                  <a:pt x="61807" y="35681"/>
                  <a:pt x="66947" y="25400"/>
                </a:cubicBezTo>
                <a:cubicBezTo>
                  <a:pt x="79257" y="781"/>
                  <a:pt x="68492" y="30291"/>
                  <a:pt x="76472" y="6350"/>
                </a:cubicBezTo>
                <a:cubicBezTo>
                  <a:pt x="101697" y="9954"/>
                  <a:pt x="97482" y="11340"/>
                  <a:pt x="124097" y="6350"/>
                </a:cubicBezTo>
                <a:cubicBezTo>
                  <a:pt x="132675" y="4742"/>
                  <a:pt x="149497" y="0"/>
                  <a:pt x="149497" y="0"/>
                </a:cubicBezTo>
                <a:lnTo>
                  <a:pt x="178072" y="3175"/>
                </a:lnTo>
                <a:cubicBezTo>
                  <a:pt x="185498" y="4103"/>
                  <a:pt x="192859" y="5524"/>
                  <a:pt x="200297" y="6350"/>
                </a:cubicBezTo>
                <a:cubicBezTo>
                  <a:pt x="269643" y="14055"/>
                  <a:pt x="206386" y="5406"/>
                  <a:pt x="257447" y="12700"/>
                </a:cubicBezTo>
                <a:cubicBezTo>
                  <a:pt x="271792" y="17482"/>
                  <a:pt x="263748" y="12634"/>
                  <a:pt x="273322" y="25400"/>
                </a:cubicBezTo>
                <a:cubicBezTo>
                  <a:pt x="280562" y="35053"/>
                  <a:pt x="288854" y="43935"/>
                  <a:pt x="295547" y="53975"/>
                </a:cubicBezTo>
                <a:cubicBezTo>
                  <a:pt x="297664" y="57150"/>
                  <a:pt x="300190" y="60087"/>
                  <a:pt x="301897" y="63500"/>
                </a:cubicBezTo>
                <a:cubicBezTo>
                  <a:pt x="303394" y="66493"/>
                  <a:pt x="304014" y="69850"/>
                  <a:pt x="305072" y="73025"/>
                </a:cubicBezTo>
                <a:cubicBezTo>
                  <a:pt x="300212" y="87605"/>
                  <a:pt x="297675" y="90782"/>
                  <a:pt x="305072" y="111125"/>
                </a:cubicBezTo>
                <a:cubicBezTo>
                  <a:pt x="306376" y="114711"/>
                  <a:pt x="311422" y="115358"/>
                  <a:pt x="314597" y="117475"/>
                </a:cubicBezTo>
                <a:cubicBezTo>
                  <a:pt x="316714" y="120650"/>
                  <a:pt x="319240" y="123587"/>
                  <a:pt x="320947" y="127000"/>
                </a:cubicBezTo>
                <a:cubicBezTo>
                  <a:pt x="328275" y="141655"/>
                  <a:pt x="323933" y="159693"/>
                  <a:pt x="320947" y="174625"/>
                </a:cubicBezTo>
                <a:cubicBezTo>
                  <a:pt x="318568" y="186519"/>
                  <a:pt x="313106" y="183308"/>
                  <a:pt x="305072" y="187325"/>
                </a:cubicBezTo>
                <a:cubicBezTo>
                  <a:pt x="301659" y="189032"/>
                  <a:pt x="292901" y="191029"/>
                  <a:pt x="286022" y="190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8" name="Retângulo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CB6B603-F3F5-7B41-AC32-BAA1C0E2B095}"/>
              </a:ext>
            </a:extLst>
          </p:cNvPr>
          <p:cNvSpPr/>
          <p:nvPr/>
        </p:nvSpPr>
        <p:spPr>
          <a:xfrm>
            <a:off x="2809875" y="6219825"/>
            <a:ext cx="266700" cy="467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 1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AC96129-7F13-CF40-9EA6-C4FEC3BDC671}"/>
              </a:ext>
            </a:extLst>
          </p:cNvPr>
          <p:cNvSpPr/>
          <p:nvPr/>
        </p:nvSpPr>
        <p:spPr>
          <a:xfrm>
            <a:off x="2543175" y="6219825"/>
            <a:ext cx="266700" cy="406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Retângulo 8">
            <a:hlinkClick r:id="rId13" action="ppaction://hlinksldjump"/>
            <a:extLst>
              <a:ext uri="{FF2B5EF4-FFF2-40B4-BE49-F238E27FC236}">
                <a16:creationId xmlns:a16="http://schemas.microsoft.com/office/drawing/2014/main" id="{799B9B8C-C4AE-4F41-8081-8E4621F01215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5981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EB3595-5982-4B44-87B8-3A1414209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orma Livre: Forma 12">
            <a:hlinkClick r:id="rId3" action="ppaction://hlinksldjump"/>
            <a:extLst>
              <a:ext uri="{FF2B5EF4-FFF2-40B4-BE49-F238E27FC236}">
                <a16:creationId xmlns:a16="http://schemas.microsoft.com/office/drawing/2014/main" id="{83C95C7F-86AB-4F1D-9C0F-EB0FCC7ED653}"/>
              </a:ext>
            </a:extLst>
          </p:cNvPr>
          <p:cNvSpPr/>
          <p:nvPr/>
        </p:nvSpPr>
        <p:spPr>
          <a:xfrm>
            <a:off x="1321345" y="6330617"/>
            <a:ext cx="311979" cy="179747"/>
          </a:xfrm>
          <a:custGeom>
            <a:avLst/>
            <a:gdLst>
              <a:gd name="connsiteX0" fmla="*/ 644105 w 1177840"/>
              <a:gd name="connsiteY0" fmla="*/ 46007 h 678611"/>
              <a:gd name="connsiteX1" fmla="*/ 552090 w 1177840"/>
              <a:gd name="connsiteY1" fmla="*/ 46007 h 678611"/>
              <a:gd name="connsiteX2" fmla="*/ 534837 w 1177840"/>
              <a:gd name="connsiteY2" fmla="*/ 34505 h 678611"/>
              <a:gd name="connsiteX3" fmla="*/ 511834 w 1177840"/>
              <a:gd name="connsiteY3" fmla="*/ 23003 h 678611"/>
              <a:gd name="connsiteX4" fmla="*/ 465826 w 1177840"/>
              <a:gd name="connsiteY4" fmla="*/ 17253 h 678611"/>
              <a:gd name="connsiteX5" fmla="*/ 396815 w 1177840"/>
              <a:gd name="connsiteY5" fmla="*/ 23003 h 678611"/>
              <a:gd name="connsiteX6" fmla="*/ 385313 w 1177840"/>
              <a:gd name="connsiteY6" fmla="*/ 40256 h 678611"/>
              <a:gd name="connsiteX7" fmla="*/ 368060 w 1177840"/>
              <a:gd name="connsiteY7" fmla="*/ 46007 h 678611"/>
              <a:gd name="connsiteX8" fmla="*/ 350807 w 1177840"/>
              <a:gd name="connsiteY8" fmla="*/ 57509 h 678611"/>
              <a:gd name="connsiteX9" fmla="*/ 304800 w 1177840"/>
              <a:gd name="connsiteY9" fmla="*/ 63260 h 678611"/>
              <a:gd name="connsiteX10" fmla="*/ 270294 w 1177840"/>
              <a:gd name="connsiteY10" fmla="*/ 69011 h 678611"/>
              <a:gd name="connsiteX11" fmla="*/ 247290 w 1177840"/>
              <a:gd name="connsiteY11" fmla="*/ 80513 h 678611"/>
              <a:gd name="connsiteX12" fmla="*/ 218536 w 1177840"/>
              <a:gd name="connsiteY12" fmla="*/ 92015 h 678611"/>
              <a:gd name="connsiteX13" fmla="*/ 195532 w 1177840"/>
              <a:gd name="connsiteY13" fmla="*/ 109268 h 678611"/>
              <a:gd name="connsiteX14" fmla="*/ 161026 w 1177840"/>
              <a:gd name="connsiteY14" fmla="*/ 126520 h 678611"/>
              <a:gd name="connsiteX15" fmla="*/ 138022 w 1177840"/>
              <a:gd name="connsiteY15" fmla="*/ 149524 h 678611"/>
              <a:gd name="connsiteX16" fmla="*/ 132271 w 1177840"/>
              <a:gd name="connsiteY16" fmla="*/ 166777 h 678611"/>
              <a:gd name="connsiteX17" fmla="*/ 149524 w 1177840"/>
              <a:gd name="connsiteY17" fmla="*/ 218536 h 678611"/>
              <a:gd name="connsiteX18" fmla="*/ 143773 w 1177840"/>
              <a:gd name="connsiteY18" fmla="*/ 304800 h 678611"/>
              <a:gd name="connsiteX19" fmla="*/ 132271 w 1177840"/>
              <a:gd name="connsiteY19" fmla="*/ 322053 h 678611"/>
              <a:gd name="connsiteX20" fmla="*/ 126520 w 1177840"/>
              <a:gd name="connsiteY20" fmla="*/ 339305 h 678611"/>
              <a:gd name="connsiteX21" fmla="*/ 109268 w 1177840"/>
              <a:gd name="connsiteY21" fmla="*/ 356558 h 678611"/>
              <a:gd name="connsiteX22" fmla="*/ 97766 w 1177840"/>
              <a:gd name="connsiteY22" fmla="*/ 373811 h 678611"/>
              <a:gd name="connsiteX23" fmla="*/ 115019 w 1177840"/>
              <a:gd name="connsiteY23" fmla="*/ 408317 h 678611"/>
              <a:gd name="connsiteX24" fmla="*/ 132271 w 1177840"/>
              <a:gd name="connsiteY24" fmla="*/ 419819 h 678611"/>
              <a:gd name="connsiteX25" fmla="*/ 138022 w 1177840"/>
              <a:gd name="connsiteY25" fmla="*/ 437071 h 678611"/>
              <a:gd name="connsiteX26" fmla="*/ 149524 w 1177840"/>
              <a:gd name="connsiteY26" fmla="*/ 454324 h 678611"/>
              <a:gd name="connsiteX27" fmla="*/ 143773 w 1177840"/>
              <a:gd name="connsiteY27" fmla="*/ 494581 h 678611"/>
              <a:gd name="connsiteX28" fmla="*/ 126520 w 1177840"/>
              <a:gd name="connsiteY28" fmla="*/ 506083 h 678611"/>
              <a:gd name="connsiteX29" fmla="*/ 51758 w 1177840"/>
              <a:gd name="connsiteY29" fmla="*/ 517585 h 678611"/>
              <a:gd name="connsiteX30" fmla="*/ 46007 w 1177840"/>
              <a:gd name="connsiteY30" fmla="*/ 534837 h 678611"/>
              <a:gd name="connsiteX31" fmla="*/ 40256 w 1177840"/>
              <a:gd name="connsiteY31" fmla="*/ 557841 h 678611"/>
              <a:gd name="connsiteX32" fmla="*/ 28754 w 1177840"/>
              <a:gd name="connsiteY32" fmla="*/ 575094 h 678611"/>
              <a:gd name="connsiteX33" fmla="*/ 23003 w 1177840"/>
              <a:gd name="connsiteY33" fmla="*/ 592347 h 678611"/>
              <a:gd name="connsiteX34" fmla="*/ 0 w 1177840"/>
              <a:gd name="connsiteY34" fmla="*/ 615351 h 678611"/>
              <a:gd name="connsiteX35" fmla="*/ 11502 w 1177840"/>
              <a:gd name="connsiteY35" fmla="*/ 632603 h 678611"/>
              <a:gd name="connsiteX36" fmla="*/ 40256 w 1177840"/>
              <a:gd name="connsiteY36" fmla="*/ 638354 h 678611"/>
              <a:gd name="connsiteX37" fmla="*/ 80513 w 1177840"/>
              <a:gd name="connsiteY37" fmla="*/ 649856 h 678611"/>
              <a:gd name="connsiteX38" fmla="*/ 120769 w 1177840"/>
              <a:gd name="connsiteY38" fmla="*/ 672860 h 678611"/>
              <a:gd name="connsiteX39" fmla="*/ 143773 w 1177840"/>
              <a:gd name="connsiteY39" fmla="*/ 678611 h 678611"/>
              <a:gd name="connsiteX40" fmla="*/ 201283 w 1177840"/>
              <a:gd name="connsiteY40" fmla="*/ 661358 h 678611"/>
              <a:gd name="connsiteX41" fmla="*/ 235788 w 1177840"/>
              <a:gd name="connsiteY41" fmla="*/ 638354 h 678611"/>
              <a:gd name="connsiteX42" fmla="*/ 264543 w 1177840"/>
              <a:gd name="connsiteY42" fmla="*/ 621102 h 678611"/>
              <a:gd name="connsiteX43" fmla="*/ 281796 w 1177840"/>
              <a:gd name="connsiteY43" fmla="*/ 609600 h 678611"/>
              <a:gd name="connsiteX44" fmla="*/ 316302 w 1177840"/>
              <a:gd name="connsiteY44" fmla="*/ 603849 h 678611"/>
              <a:gd name="connsiteX45" fmla="*/ 373811 w 1177840"/>
              <a:gd name="connsiteY45" fmla="*/ 609600 h 678611"/>
              <a:gd name="connsiteX46" fmla="*/ 402566 w 1177840"/>
              <a:gd name="connsiteY46" fmla="*/ 615351 h 678611"/>
              <a:gd name="connsiteX47" fmla="*/ 454324 w 1177840"/>
              <a:gd name="connsiteY47" fmla="*/ 603849 h 678611"/>
              <a:gd name="connsiteX48" fmla="*/ 488830 w 1177840"/>
              <a:gd name="connsiteY48" fmla="*/ 586596 h 678611"/>
              <a:gd name="connsiteX49" fmla="*/ 500332 w 1177840"/>
              <a:gd name="connsiteY49" fmla="*/ 569343 h 678611"/>
              <a:gd name="connsiteX50" fmla="*/ 552090 w 1177840"/>
              <a:gd name="connsiteY50" fmla="*/ 506083 h 678611"/>
              <a:gd name="connsiteX51" fmla="*/ 609600 w 1177840"/>
              <a:gd name="connsiteY51" fmla="*/ 483079 h 678611"/>
              <a:gd name="connsiteX52" fmla="*/ 638354 w 1177840"/>
              <a:gd name="connsiteY52" fmla="*/ 471577 h 678611"/>
              <a:gd name="connsiteX53" fmla="*/ 672860 w 1177840"/>
              <a:gd name="connsiteY53" fmla="*/ 465826 h 678611"/>
              <a:gd name="connsiteX54" fmla="*/ 701615 w 1177840"/>
              <a:gd name="connsiteY54" fmla="*/ 454324 h 678611"/>
              <a:gd name="connsiteX55" fmla="*/ 782128 w 1177840"/>
              <a:gd name="connsiteY55" fmla="*/ 437071 h 678611"/>
              <a:gd name="connsiteX56" fmla="*/ 856890 w 1177840"/>
              <a:gd name="connsiteY56" fmla="*/ 425569 h 678611"/>
              <a:gd name="connsiteX57" fmla="*/ 897147 w 1177840"/>
              <a:gd name="connsiteY57" fmla="*/ 414068 h 678611"/>
              <a:gd name="connsiteX58" fmla="*/ 960407 w 1177840"/>
              <a:gd name="connsiteY58" fmla="*/ 391064 h 678611"/>
              <a:gd name="connsiteX59" fmla="*/ 994913 w 1177840"/>
              <a:gd name="connsiteY59" fmla="*/ 385313 h 678611"/>
              <a:gd name="connsiteX60" fmla="*/ 1052422 w 1177840"/>
              <a:gd name="connsiteY60" fmla="*/ 368060 h 678611"/>
              <a:gd name="connsiteX61" fmla="*/ 1109932 w 1177840"/>
              <a:gd name="connsiteY61" fmla="*/ 362309 h 678611"/>
              <a:gd name="connsiteX62" fmla="*/ 1127185 w 1177840"/>
              <a:gd name="connsiteY62" fmla="*/ 356558 h 678611"/>
              <a:gd name="connsiteX63" fmla="*/ 1173192 w 1177840"/>
              <a:gd name="connsiteY63" fmla="*/ 345056 h 678611"/>
              <a:gd name="connsiteX64" fmla="*/ 1167441 w 1177840"/>
              <a:gd name="connsiteY64" fmla="*/ 287547 h 678611"/>
              <a:gd name="connsiteX65" fmla="*/ 1127185 w 1177840"/>
              <a:gd name="connsiteY65" fmla="*/ 247290 h 678611"/>
              <a:gd name="connsiteX66" fmla="*/ 994913 w 1177840"/>
              <a:gd name="connsiteY66" fmla="*/ 212785 h 678611"/>
              <a:gd name="connsiteX67" fmla="*/ 966158 w 1177840"/>
              <a:gd name="connsiteY67" fmla="*/ 201283 h 678611"/>
              <a:gd name="connsiteX68" fmla="*/ 954656 w 1177840"/>
              <a:gd name="connsiteY68" fmla="*/ 184030 h 678611"/>
              <a:gd name="connsiteX69" fmla="*/ 931652 w 1177840"/>
              <a:gd name="connsiteY69" fmla="*/ 155275 h 678611"/>
              <a:gd name="connsiteX70" fmla="*/ 908649 w 1177840"/>
              <a:gd name="connsiteY70" fmla="*/ 143773 h 678611"/>
              <a:gd name="connsiteX71" fmla="*/ 879894 w 1177840"/>
              <a:gd name="connsiteY71" fmla="*/ 126520 h 678611"/>
              <a:gd name="connsiteX72" fmla="*/ 856890 w 1177840"/>
              <a:gd name="connsiteY72" fmla="*/ 109268 h 678611"/>
              <a:gd name="connsiteX73" fmla="*/ 839637 w 1177840"/>
              <a:gd name="connsiteY73" fmla="*/ 97766 h 678611"/>
              <a:gd name="connsiteX74" fmla="*/ 822385 w 1177840"/>
              <a:gd name="connsiteY74" fmla="*/ 74762 h 678611"/>
              <a:gd name="connsiteX75" fmla="*/ 793630 w 1177840"/>
              <a:gd name="connsiteY75" fmla="*/ 17253 h 678611"/>
              <a:gd name="connsiteX76" fmla="*/ 759124 w 1177840"/>
              <a:gd name="connsiteY76" fmla="*/ 0 h 678611"/>
              <a:gd name="connsiteX77" fmla="*/ 661358 w 1177840"/>
              <a:gd name="connsiteY77" fmla="*/ 5751 h 678611"/>
              <a:gd name="connsiteX78" fmla="*/ 638354 w 1177840"/>
              <a:gd name="connsiteY78" fmla="*/ 11502 h 678611"/>
              <a:gd name="connsiteX79" fmla="*/ 632603 w 1177840"/>
              <a:gd name="connsiteY79" fmla="*/ 34505 h 678611"/>
              <a:gd name="connsiteX80" fmla="*/ 644105 w 1177840"/>
              <a:gd name="connsiteY80" fmla="*/ 46007 h 678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177840" h="678611">
                <a:moveTo>
                  <a:pt x="644105" y="46007"/>
                </a:moveTo>
                <a:cubicBezTo>
                  <a:pt x="630686" y="47924"/>
                  <a:pt x="614384" y="63805"/>
                  <a:pt x="552090" y="46007"/>
                </a:cubicBezTo>
                <a:cubicBezTo>
                  <a:pt x="545444" y="44108"/>
                  <a:pt x="540838" y="37934"/>
                  <a:pt x="534837" y="34505"/>
                </a:cubicBezTo>
                <a:cubicBezTo>
                  <a:pt x="527394" y="30252"/>
                  <a:pt x="520151" y="25082"/>
                  <a:pt x="511834" y="23003"/>
                </a:cubicBezTo>
                <a:cubicBezTo>
                  <a:pt x="496840" y="19255"/>
                  <a:pt x="481162" y="19170"/>
                  <a:pt x="465826" y="17253"/>
                </a:cubicBezTo>
                <a:cubicBezTo>
                  <a:pt x="442822" y="19170"/>
                  <a:pt x="419010" y="16662"/>
                  <a:pt x="396815" y="23003"/>
                </a:cubicBezTo>
                <a:cubicBezTo>
                  <a:pt x="390169" y="24902"/>
                  <a:pt x="390710" y="35938"/>
                  <a:pt x="385313" y="40256"/>
                </a:cubicBezTo>
                <a:cubicBezTo>
                  <a:pt x="380579" y="44043"/>
                  <a:pt x="373482" y="43296"/>
                  <a:pt x="368060" y="46007"/>
                </a:cubicBezTo>
                <a:cubicBezTo>
                  <a:pt x="361878" y="49098"/>
                  <a:pt x="357475" y="55690"/>
                  <a:pt x="350807" y="57509"/>
                </a:cubicBezTo>
                <a:cubicBezTo>
                  <a:pt x="335897" y="61576"/>
                  <a:pt x="320100" y="61074"/>
                  <a:pt x="304800" y="63260"/>
                </a:cubicBezTo>
                <a:cubicBezTo>
                  <a:pt x="293257" y="64909"/>
                  <a:pt x="281796" y="67094"/>
                  <a:pt x="270294" y="69011"/>
                </a:cubicBezTo>
                <a:cubicBezTo>
                  <a:pt x="262626" y="72845"/>
                  <a:pt x="255124" y="77031"/>
                  <a:pt x="247290" y="80513"/>
                </a:cubicBezTo>
                <a:cubicBezTo>
                  <a:pt x="237857" y="84706"/>
                  <a:pt x="227560" y="87002"/>
                  <a:pt x="218536" y="92015"/>
                </a:cubicBezTo>
                <a:cubicBezTo>
                  <a:pt x="210157" y="96670"/>
                  <a:pt x="203854" y="104513"/>
                  <a:pt x="195532" y="109268"/>
                </a:cubicBezTo>
                <a:cubicBezTo>
                  <a:pt x="164920" y="126761"/>
                  <a:pt x="191079" y="100761"/>
                  <a:pt x="161026" y="126520"/>
                </a:cubicBezTo>
                <a:cubicBezTo>
                  <a:pt x="152792" y="133577"/>
                  <a:pt x="145690" y="141856"/>
                  <a:pt x="138022" y="149524"/>
                </a:cubicBezTo>
                <a:cubicBezTo>
                  <a:pt x="136105" y="155275"/>
                  <a:pt x="131274" y="160797"/>
                  <a:pt x="132271" y="166777"/>
                </a:cubicBezTo>
                <a:cubicBezTo>
                  <a:pt x="135261" y="184716"/>
                  <a:pt x="149524" y="218536"/>
                  <a:pt x="149524" y="218536"/>
                </a:cubicBezTo>
                <a:cubicBezTo>
                  <a:pt x="147607" y="247291"/>
                  <a:pt x="148511" y="276374"/>
                  <a:pt x="143773" y="304800"/>
                </a:cubicBezTo>
                <a:cubicBezTo>
                  <a:pt x="142637" y="311618"/>
                  <a:pt x="135362" y="315871"/>
                  <a:pt x="132271" y="322053"/>
                </a:cubicBezTo>
                <a:cubicBezTo>
                  <a:pt x="129560" y="327475"/>
                  <a:pt x="129882" y="334261"/>
                  <a:pt x="126520" y="339305"/>
                </a:cubicBezTo>
                <a:cubicBezTo>
                  <a:pt x="122009" y="346072"/>
                  <a:pt x="114474" y="350310"/>
                  <a:pt x="109268" y="356558"/>
                </a:cubicBezTo>
                <a:cubicBezTo>
                  <a:pt x="104843" y="361868"/>
                  <a:pt x="101600" y="368060"/>
                  <a:pt x="97766" y="373811"/>
                </a:cubicBezTo>
                <a:cubicBezTo>
                  <a:pt x="102444" y="387844"/>
                  <a:pt x="103870" y="397168"/>
                  <a:pt x="115019" y="408317"/>
                </a:cubicBezTo>
                <a:cubicBezTo>
                  <a:pt x="119906" y="413204"/>
                  <a:pt x="126520" y="415985"/>
                  <a:pt x="132271" y="419819"/>
                </a:cubicBezTo>
                <a:cubicBezTo>
                  <a:pt x="134188" y="425570"/>
                  <a:pt x="135311" y="431649"/>
                  <a:pt x="138022" y="437071"/>
                </a:cubicBezTo>
                <a:cubicBezTo>
                  <a:pt x="141113" y="443253"/>
                  <a:pt x="148836" y="447446"/>
                  <a:pt x="149524" y="454324"/>
                </a:cubicBezTo>
                <a:cubicBezTo>
                  <a:pt x="150873" y="467812"/>
                  <a:pt x="149278" y="482194"/>
                  <a:pt x="143773" y="494581"/>
                </a:cubicBezTo>
                <a:cubicBezTo>
                  <a:pt x="140966" y="500897"/>
                  <a:pt x="133225" y="504407"/>
                  <a:pt x="126520" y="506083"/>
                </a:cubicBezTo>
                <a:cubicBezTo>
                  <a:pt x="102059" y="512198"/>
                  <a:pt x="76679" y="513751"/>
                  <a:pt x="51758" y="517585"/>
                </a:cubicBezTo>
                <a:cubicBezTo>
                  <a:pt x="49841" y="523336"/>
                  <a:pt x="47672" y="529008"/>
                  <a:pt x="46007" y="534837"/>
                </a:cubicBezTo>
                <a:cubicBezTo>
                  <a:pt x="43836" y="542437"/>
                  <a:pt x="43370" y="550576"/>
                  <a:pt x="40256" y="557841"/>
                </a:cubicBezTo>
                <a:cubicBezTo>
                  <a:pt x="37533" y="564194"/>
                  <a:pt x="31845" y="568912"/>
                  <a:pt x="28754" y="575094"/>
                </a:cubicBezTo>
                <a:cubicBezTo>
                  <a:pt x="26043" y="580516"/>
                  <a:pt x="26526" y="587414"/>
                  <a:pt x="23003" y="592347"/>
                </a:cubicBezTo>
                <a:cubicBezTo>
                  <a:pt x="16700" y="601171"/>
                  <a:pt x="7668" y="607683"/>
                  <a:pt x="0" y="615351"/>
                </a:cubicBezTo>
                <a:cubicBezTo>
                  <a:pt x="3834" y="621102"/>
                  <a:pt x="5501" y="629174"/>
                  <a:pt x="11502" y="632603"/>
                </a:cubicBezTo>
                <a:cubicBezTo>
                  <a:pt x="19989" y="637452"/>
                  <a:pt x="30773" y="635983"/>
                  <a:pt x="40256" y="638354"/>
                </a:cubicBezTo>
                <a:cubicBezTo>
                  <a:pt x="53795" y="641739"/>
                  <a:pt x="67397" y="645087"/>
                  <a:pt x="80513" y="649856"/>
                </a:cubicBezTo>
                <a:cubicBezTo>
                  <a:pt x="159320" y="678513"/>
                  <a:pt x="56380" y="645264"/>
                  <a:pt x="120769" y="672860"/>
                </a:cubicBezTo>
                <a:cubicBezTo>
                  <a:pt x="128034" y="675974"/>
                  <a:pt x="136105" y="676694"/>
                  <a:pt x="143773" y="678611"/>
                </a:cubicBezTo>
                <a:cubicBezTo>
                  <a:pt x="162943" y="672860"/>
                  <a:pt x="182947" y="669380"/>
                  <a:pt x="201283" y="661358"/>
                </a:cubicBezTo>
                <a:cubicBezTo>
                  <a:pt x="213947" y="655817"/>
                  <a:pt x="224126" y="645775"/>
                  <a:pt x="235788" y="638354"/>
                </a:cubicBezTo>
                <a:cubicBezTo>
                  <a:pt x="245218" y="632353"/>
                  <a:pt x="255064" y="627026"/>
                  <a:pt x="264543" y="621102"/>
                </a:cubicBezTo>
                <a:cubicBezTo>
                  <a:pt x="270404" y="617439"/>
                  <a:pt x="275239" y="611786"/>
                  <a:pt x="281796" y="609600"/>
                </a:cubicBezTo>
                <a:cubicBezTo>
                  <a:pt x="292858" y="605913"/>
                  <a:pt x="304800" y="605766"/>
                  <a:pt x="316302" y="603849"/>
                </a:cubicBezTo>
                <a:cubicBezTo>
                  <a:pt x="335472" y="605766"/>
                  <a:pt x="354715" y="607054"/>
                  <a:pt x="373811" y="609600"/>
                </a:cubicBezTo>
                <a:cubicBezTo>
                  <a:pt x="383500" y="610892"/>
                  <a:pt x="392816" y="616047"/>
                  <a:pt x="402566" y="615351"/>
                </a:cubicBezTo>
                <a:cubicBezTo>
                  <a:pt x="420195" y="614092"/>
                  <a:pt x="437071" y="607683"/>
                  <a:pt x="454324" y="603849"/>
                </a:cubicBezTo>
                <a:cubicBezTo>
                  <a:pt x="465826" y="598098"/>
                  <a:pt x="478542" y="594312"/>
                  <a:pt x="488830" y="586596"/>
                </a:cubicBezTo>
                <a:cubicBezTo>
                  <a:pt x="494359" y="582449"/>
                  <a:pt x="496669" y="575204"/>
                  <a:pt x="500332" y="569343"/>
                </a:cubicBezTo>
                <a:cubicBezTo>
                  <a:pt x="514259" y="547059"/>
                  <a:pt x="526698" y="518779"/>
                  <a:pt x="552090" y="506083"/>
                </a:cubicBezTo>
                <a:cubicBezTo>
                  <a:pt x="622531" y="470862"/>
                  <a:pt x="556378" y="500820"/>
                  <a:pt x="609600" y="483079"/>
                </a:cubicBezTo>
                <a:cubicBezTo>
                  <a:pt x="619393" y="479815"/>
                  <a:pt x="628395" y="474293"/>
                  <a:pt x="638354" y="471577"/>
                </a:cubicBezTo>
                <a:cubicBezTo>
                  <a:pt x="649604" y="468509"/>
                  <a:pt x="661358" y="467743"/>
                  <a:pt x="672860" y="465826"/>
                </a:cubicBezTo>
                <a:cubicBezTo>
                  <a:pt x="682445" y="461992"/>
                  <a:pt x="691821" y="457589"/>
                  <a:pt x="701615" y="454324"/>
                </a:cubicBezTo>
                <a:cubicBezTo>
                  <a:pt x="717322" y="449088"/>
                  <a:pt x="781824" y="437122"/>
                  <a:pt x="782128" y="437071"/>
                </a:cubicBezTo>
                <a:cubicBezTo>
                  <a:pt x="851877" y="425446"/>
                  <a:pt x="804100" y="437299"/>
                  <a:pt x="856890" y="425569"/>
                </a:cubicBezTo>
                <a:cubicBezTo>
                  <a:pt x="871729" y="422272"/>
                  <a:pt x="883169" y="419310"/>
                  <a:pt x="897147" y="414068"/>
                </a:cubicBezTo>
                <a:cubicBezTo>
                  <a:pt x="920012" y="405494"/>
                  <a:pt x="936246" y="397104"/>
                  <a:pt x="960407" y="391064"/>
                </a:cubicBezTo>
                <a:cubicBezTo>
                  <a:pt x="971719" y="388236"/>
                  <a:pt x="983530" y="387843"/>
                  <a:pt x="994913" y="385313"/>
                </a:cubicBezTo>
                <a:cubicBezTo>
                  <a:pt x="1051658" y="372703"/>
                  <a:pt x="945900" y="386858"/>
                  <a:pt x="1052422" y="368060"/>
                </a:cubicBezTo>
                <a:cubicBezTo>
                  <a:pt x="1071394" y="364712"/>
                  <a:pt x="1090762" y="364226"/>
                  <a:pt x="1109932" y="362309"/>
                </a:cubicBezTo>
                <a:cubicBezTo>
                  <a:pt x="1115683" y="360392"/>
                  <a:pt x="1121337" y="358153"/>
                  <a:pt x="1127185" y="356558"/>
                </a:cubicBezTo>
                <a:cubicBezTo>
                  <a:pt x="1142436" y="352399"/>
                  <a:pt x="1165227" y="358710"/>
                  <a:pt x="1173192" y="345056"/>
                </a:cubicBezTo>
                <a:cubicBezTo>
                  <a:pt x="1182899" y="328415"/>
                  <a:pt x="1175644" y="304979"/>
                  <a:pt x="1167441" y="287547"/>
                </a:cubicBezTo>
                <a:cubicBezTo>
                  <a:pt x="1159361" y="270376"/>
                  <a:pt x="1144159" y="255777"/>
                  <a:pt x="1127185" y="247290"/>
                </a:cubicBezTo>
                <a:cubicBezTo>
                  <a:pt x="1055230" y="211313"/>
                  <a:pt x="1098173" y="226552"/>
                  <a:pt x="994913" y="212785"/>
                </a:cubicBezTo>
                <a:cubicBezTo>
                  <a:pt x="985328" y="208951"/>
                  <a:pt x="974558" y="207283"/>
                  <a:pt x="966158" y="201283"/>
                </a:cubicBezTo>
                <a:cubicBezTo>
                  <a:pt x="960534" y="197266"/>
                  <a:pt x="958803" y="189559"/>
                  <a:pt x="954656" y="184030"/>
                </a:cubicBezTo>
                <a:cubicBezTo>
                  <a:pt x="947291" y="174210"/>
                  <a:pt x="940890" y="163358"/>
                  <a:pt x="931652" y="155275"/>
                </a:cubicBezTo>
                <a:cubicBezTo>
                  <a:pt x="925200" y="149630"/>
                  <a:pt x="916143" y="147936"/>
                  <a:pt x="908649" y="143773"/>
                </a:cubicBezTo>
                <a:cubicBezTo>
                  <a:pt x="898878" y="138344"/>
                  <a:pt x="889195" y="132720"/>
                  <a:pt x="879894" y="126520"/>
                </a:cubicBezTo>
                <a:cubicBezTo>
                  <a:pt x="871919" y="121203"/>
                  <a:pt x="864690" y="114839"/>
                  <a:pt x="856890" y="109268"/>
                </a:cubicBezTo>
                <a:cubicBezTo>
                  <a:pt x="851266" y="105251"/>
                  <a:pt x="845388" y="101600"/>
                  <a:pt x="839637" y="97766"/>
                </a:cubicBezTo>
                <a:cubicBezTo>
                  <a:pt x="833886" y="90098"/>
                  <a:pt x="826671" y="83335"/>
                  <a:pt x="822385" y="74762"/>
                </a:cubicBezTo>
                <a:cubicBezTo>
                  <a:pt x="811583" y="53158"/>
                  <a:pt x="823988" y="32432"/>
                  <a:pt x="793630" y="17253"/>
                </a:cubicBezTo>
                <a:lnTo>
                  <a:pt x="759124" y="0"/>
                </a:lnTo>
                <a:cubicBezTo>
                  <a:pt x="726535" y="1917"/>
                  <a:pt x="693856" y="2656"/>
                  <a:pt x="661358" y="5751"/>
                </a:cubicBezTo>
                <a:cubicBezTo>
                  <a:pt x="653490" y="6500"/>
                  <a:pt x="643943" y="5913"/>
                  <a:pt x="638354" y="11502"/>
                </a:cubicBezTo>
                <a:cubicBezTo>
                  <a:pt x="632765" y="17091"/>
                  <a:pt x="635716" y="27240"/>
                  <a:pt x="632603" y="34505"/>
                </a:cubicBezTo>
                <a:cubicBezTo>
                  <a:pt x="629880" y="40858"/>
                  <a:pt x="657524" y="44090"/>
                  <a:pt x="644105" y="46007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Forma Livre: Forma 13">
            <a:hlinkClick r:id="rId4" action="ppaction://hlinksldjump"/>
            <a:extLst>
              <a:ext uri="{FF2B5EF4-FFF2-40B4-BE49-F238E27FC236}">
                <a16:creationId xmlns:a16="http://schemas.microsoft.com/office/drawing/2014/main" id="{DD0FA76C-2CBC-4391-BF2C-F7AF3CE62B27}"/>
              </a:ext>
            </a:extLst>
          </p:cNvPr>
          <p:cNvSpPr/>
          <p:nvPr/>
        </p:nvSpPr>
        <p:spPr>
          <a:xfrm>
            <a:off x="1325956" y="6269047"/>
            <a:ext cx="124148" cy="99413"/>
          </a:xfrm>
          <a:custGeom>
            <a:avLst/>
            <a:gdLst>
              <a:gd name="connsiteX0" fmla="*/ 356836 w 397093"/>
              <a:gd name="connsiteY0" fmla="*/ 1675 h 317977"/>
              <a:gd name="connsiteX1" fmla="*/ 333832 w 397093"/>
              <a:gd name="connsiteY1" fmla="*/ 30430 h 317977"/>
              <a:gd name="connsiteX2" fmla="*/ 328081 w 397093"/>
              <a:gd name="connsiteY2" fmla="*/ 47683 h 317977"/>
              <a:gd name="connsiteX3" fmla="*/ 316579 w 397093"/>
              <a:gd name="connsiteY3" fmla="*/ 64936 h 317977"/>
              <a:gd name="connsiteX4" fmla="*/ 310828 w 397093"/>
              <a:gd name="connsiteY4" fmla="*/ 93691 h 317977"/>
              <a:gd name="connsiteX5" fmla="*/ 201560 w 397093"/>
              <a:gd name="connsiteY5" fmla="*/ 64936 h 317977"/>
              <a:gd name="connsiteX6" fmla="*/ 155553 w 397093"/>
              <a:gd name="connsiteY6" fmla="*/ 76438 h 317977"/>
              <a:gd name="connsiteX7" fmla="*/ 126798 w 397093"/>
              <a:gd name="connsiteY7" fmla="*/ 93691 h 317977"/>
              <a:gd name="connsiteX8" fmla="*/ 57787 w 397093"/>
              <a:gd name="connsiteY8" fmla="*/ 30430 h 317977"/>
              <a:gd name="connsiteX9" fmla="*/ 52036 w 397093"/>
              <a:gd name="connsiteY9" fmla="*/ 64936 h 317977"/>
              <a:gd name="connsiteX10" fmla="*/ 46285 w 397093"/>
              <a:gd name="connsiteY10" fmla="*/ 105192 h 317977"/>
              <a:gd name="connsiteX11" fmla="*/ 29032 w 397093"/>
              <a:gd name="connsiteY11" fmla="*/ 122445 h 317977"/>
              <a:gd name="connsiteX12" fmla="*/ 34783 w 397093"/>
              <a:gd name="connsiteY12" fmla="*/ 162702 h 317977"/>
              <a:gd name="connsiteX13" fmla="*/ 46285 w 397093"/>
              <a:gd name="connsiteY13" fmla="*/ 191457 h 317977"/>
              <a:gd name="connsiteX14" fmla="*/ 11779 w 397093"/>
              <a:gd name="connsiteY14" fmla="*/ 225962 h 317977"/>
              <a:gd name="connsiteX15" fmla="*/ 277 w 397093"/>
              <a:gd name="connsiteY15" fmla="*/ 248966 h 317977"/>
              <a:gd name="connsiteX16" fmla="*/ 34783 w 397093"/>
              <a:gd name="connsiteY16" fmla="*/ 312226 h 317977"/>
              <a:gd name="connsiteX17" fmla="*/ 52036 w 397093"/>
              <a:gd name="connsiteY17" fmla="*/ 317977 h 317977"/>
              <a:gd name="connsiteX18" fmla="*/ 103794 w 397093"/>
              <a:gd name="connsiteY18" fmla="*/ 312226 h 317977"/>
              <a:gd name="connsiteX19" fmla="*/ 121047 w 397093"/>
              <a:gd name="connsiteY19" fmla="*/ 300724 h 317977"/>
              <a:gd name="connsiteX20" fmla="*/ 172806 w 397093"/>
              <a:gd name="connsiteY20" fmla="*/ 283472 h 317977"/>
              <a:gd name="connsiteX21" fmla="*/ 213062 w 397093"/>
              <a:gd name="connsiteY21" fmla="*/ 266219 h 317977"/>
              <a:gd name="connsiteX22" fmla="*/ 259070 w 397093"/>
              <a:gd name="connsiteY22" fmla="*/ 248966 h 317977"/>
              <a:gd name="connsiteX23" fmla="*/ 316579 w 397093"/>
              <a:gd name="connsiteY23" fmla="*/ 231713 h 317977"/>
              <a:gd name="connsiteX24" fmla="*/ 333832 w 397093"/>
              <a:gd name="connsiteY24" fmla="*/ 225962 h 317977"/>
              <a:gd name="connsiteX25" fmla="*/ 356836 w 397093"/>
              <a:gd name="connsiteY25" fmla="*/ 220211 h 317977"/>
              <a:gd name="connsiteX26" fmla="*/ 397093 w 397093"/>
              <a:gd name="connsiteY26" fmla="*/ 208709 h 317977"/>
              <a:gd name="connsiteX27" fmla="*/ 391342 w 397093"/>
              <a:gd name="connsiteY27" fmla="*/ 99441 h 317977"/>
              <a:gd name="connsiteX28" fmla="*/ 374089 w 397093"/>
              <a:gd name="connsiteY28" fmla="*/ 82189 h 317977"/>
              <a:gd name="connsiteX29" fmla="*/ 356836 w 397093"/>
              <a:gd name="connsiteY29" fmla="*/ 1675 h 317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7093" h="317977">
                <a:moveTo>
                  <a:pt x="356836" y="1675"/>
                </a:moveTo>
                <a:cubicBezTo>
                  <a:pt x="350126" y="-6952"/>
                  <a:pt x="340338" y="20021"/>
                  <a:pt x="333832" y="30430"/>
                </a:cubicBezTo>
                <a:cubicBezTo>
                  <a:pt x="330619" y="35571"/>
                  <a:pt x="330792" y="42261"/>
                  <a:pt x="328081" y="47683"/>
                </a:cubicBezTo>
                <a:cubicBezTo>
                  <a:pt x="324990" y="53865"/>
                  <a:pt x="320413" y="59185"/>
                  <a:pt x="316579" y="64936"/>
                </a:cubicBezTo>
                <a:cubicBezTo>
                  <a:pt x="314662" y="74521"/>
                  <a:pt x="320454" y="91992"/>
                  <a:pt x="310828" y="93691"/>
                </a:cubicBezTo>
                <a:cubicBezTo>
                  <a:pt x="236390" y="106827"/>
                  <a:pt x="233922" y="97298"/>
                  <a:pt x="201560" y="64936"/>
                </a:cubicBezTo>
                <a:cubicBezTo>
                  <a:pt x="186224" y="68770"/>
                  <a:pt x="169108" y="68305"/>
                  <a:pt x="155553" y="76438"/>
                </a:cubicBezTo>
                <a:cubicBezTo>
                  <a:pt x="120020" y="97758"/>
                  <a:pt x="167260" y="107176"/>
                  <a:pt x="126798" y="93691"/>
                </a:cubicBezTo>
                <a:cubicBezTo>
                  <a:pt x="75853" y="30009"/>
                  <a:pt x="104607" y="42135"/>
                  <a:pt x="57787" y="30430"/>
                </a:cubicBezTo>
                <a:cubicBezTo>
                  <a:pt x="55870" y="41932"/>
                  <a:pt x="53809" y="53411"/>
                  <a:pt x="52036" y="64936"/>
                </a:cubicBezTo>
                <a:cubicBezTo>
                  <a:pt x="49975" y="78333"/>
                  <a:pt x="51319" y="92607"/>
                  <a:pt x="46285" y="105192"/>
                </a:cubicBezTo>
                <a:cubicBezTo>
                  <a:pt x="43264" y="112743"/>
                  <a:pt x="34783" y="116694"/>
                  <a:pt x="29032" y="122445"/>
                </a:cubicBezTo>
                <a:cubicBezTo>
                  <a:pt x="30949" y="135864"/>
                  <a:pt x="31495" y="149551"/>
                  <a:pt x="34783" y="162702"/>
                </a:cubicBezTo>
                <a:cubicBezTo>
                  <a:pt x="37287" y="172717"/>
                  <a:pt x="46285" y="181134"/>
                  <a:pt x="46285" y="191457"/>
                </a:cubicBezTo>
                <a:cubicBezTo>
                  <a:pt x="46285" y="204070"/>
                  <a:pt x="16988" y="222056"/>
                  <a:pt x="11779" y="225962"/>
                </a:cubicBezTo>
                <a:cubicBezTo>
                  <a:pt x="7945" y="233630"/>
                  <a:pt x="1224" y="240445"/>
                  <a:pt x="277" y="248966"/>
                </a:cubicBezTo>
                <a:cubicBezTo>
                  <a:pt x="-2600" y="274855"/>
                  <a:pt x="17482" y="297088"/>
                  <a:pt x="34783" y="312226"/>
                </a:cubicBezTo>
                <a:cubicBezTo>
                  <a:pt x="39345" y="316218"/>
                  <a:pt x="46285" y="316060"/>
                  <a:pt x="52036" y="317977"/>
                </a:cubicBezTo>
                <a:cubicBezTo>
                  <a:pt x="69289" y="316060"/>
                  <a:pt x="86953" y="316436"/>
                  <a:pt x="103794" y="312226"/>
                </a:cubicBezTo>
                <a:cubicBezTo>
                  <a:pt x="110499" y="310550"/>
                  <a:pt x="114865" y="303815"/>
                  <a:pt x="121047" y="300724"/>
                </a:cubicBezTo>
                <a:cubicBezTo>
                  <a:pt x="142700" y="289898"/>
                  <a:pt x="150843" y="288963"/>
                  <a:pt x="172806" y="283472"/>
                </a:cubicBezTo>
                <a:cubicBezTo>
                  <a:pt x="216121" y="254595"/>
                  <a:pt x="161071" y="288501"/>
                  <a:pt x="213062" y="266219"/>
                </a:cubicBezTo>
                <a:cubicBezTo>
                  <a:pt x="264890" y="244007"/>
                  <a:pt x="186143" y="263551"/>
                  <a:pt x="259070" y="248966"/>
                </a:cubicBezTo>
                <a:cubicBezTo>
                  <a:pt x="298821" y="229091"/>
                  <a:pt x="265025" y="243170"/>
                  <a:pt x="316579" y="231713"/>
                </a:cubicBezTo>
                <a:cubicBezTo>
                  <a:pt x="322497" y="230398"/>
                  <a:pt x="328003" y="227627"/>
                  <a:pt x="333832" y="225962"/>
                </a:cubicBezTo>
                <a:cubicBezTo>
                  <a:pt x="341432" y="223791"/>
                  <a:pt x="349236" y="222382"/>
                  <a:pt x="356836" y="220211"/>
                </a:cubicBezTo>
                <a:cubicBezTo>
                  <a:pt x="414589" y="203710"/>
                  <a:pt x="325179" y="226688"/>
                  <a:pt x="397093" y="208709"/>
                </a:cubicBezTo>
                <a:cubicBezTo>
                  <a:pt x="395176" y="172286"/>
                  <a:pt x="397867" y="135326"/>
                  <a:pt x="391342" y="99441"/>
                </a:cubicBezTo>
                <a:cubicBezTo>
                  <a:pt x="389887" y="91439"/>
                  <a:pt x="378124" y="89250"/>
                  <a:pt x="374089" y="82189"/>
                </a:cubicBezTo>
                <a:cubicBezTo>
                  <a:pt x="364154" y="64802"/>
                  <a:pt x="363546" y="10302"/>
                  <a:pt x="356836" y="16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Forma Livre: Forma 14">
            <a:hlinkClick r:id="rId5" action="ppaction://hlinksldjump"/>
            <a:extLst>
              <a:ext uri="{FF2B5EF4-FFF2-40B4-BE49-F238E27FC236}">
                <a16:creationId xmlns:a16="http://schemas.microsoft.com/office/drawing/2014/main" id="{E379F62B-6D1E-492A-A39C-F8BD63B8482B}"/>
              </a:ext>
            </a:extLst>
          </p:cNvPr>
          <p:cNvSpPr/>
          <p:nvPr/>
        </p:nvSpPr>
        <p:spPr>
          <a:xfrm>
            <a:off x="1024786" y="5641465"/>
            <a:ext cx="313720" cy="188263"/>
          </a:xfrm>
          <a:custGeom>
            <a:avLst/>
            <a:gdLst>
              <a:gd name="connsiteX0" fmla="*/ 4947 w 1178751"/>
              <a:gd name="connsiteY0" fmla="*/ 161026 h 707366"/>
              <a:gd name="connsiteX1" fmla="*/ 39452 w 1178751"/>
              <a:gd name="connsiteY1" fmla="*/ 189781 h 707366"/>
              <a:gd name="connsiteX2" fmla="*/ 96962 w 1178751"/>
              <a:gd name="connsiteY2" fmla="*/ 241539 h 707366"/>
              <a:gd name="connsiteX3" fmla="*/ 102713 w 1178751"/>
              <a:gd name="connsiteY3" fmla="*/ 350807 h 707366"/>
              <a:gd name="connsiteX4" fmla="*/ 125716 w 1178751"/>
              <a:gd name="connsiteY4" fmla="*/ 391064 h 707366"/>
              <a:gd name="connsiteX5" fmla="*/ 154471 w 1178751"/>
              <a:gd name="connsiteY5" fmla="*/ 437071 h 707366"/>
              <a:gd name="connsiteX6" fmla="*/ 194728 w 1178751"/>
              <a:gd name="connsiteY6" fmla="*/ 471577 h 707366"/>
              <a:gd name="connsiteX7" fmla="*/ 275241 w 1178751"/>
              <a:gd name="connsiteY7" fmla="*/ 425570 h 707366"/>
              <a:gd name="connsiteX8" fmla="*/ 315498 w 1178751"/>
              <a:gd name="connsiteY8" fmla="*/ 385313 h 707366"/>
              <a:gd name="connsiteX9" fmla="*/ 373007 w 1178751"/>
              <a:gd name="connsiteY9" fmla="*/ 396815 h 707366"/>
              <a:gd name="connsiteX10" fmla="*/ 413264 w 1178751"/>
              <a:gd name="connsiteY10" fmla="*/ 460075 h 707366"/>
              <a:gd name="connsiteX11" fmla="*/ 430516 w 1178751"/>
              <a:gd name="connsiteY11" fmla="*/ 477328 h 707366"/>
              <a:gd name="connsiteX12" fmla="*/ 442018 w 1178751"/>
              <a:gd name="connsiteY12" fmla="*/ 494581 h 707366"/>
              <a:gd name="connsiteX13" fmla="*/ 488026 w 1178751"/>
              <a:gd name="connsiteY13" fmla="*/ 540588 h 707366"/>
              <a:gd name="connsiteX14" fmla="*/ 511030 w 1178751"/>
              <a:gd name="connsiteY14" fmla="*/ 546339 h 707366"/>
              <a:gd name="connsiteX15" fmla="*/ 534033 w 1178751"/>
              <a:gd name="connsiteY15" fmla="*/ 540588 h 707366"/>
              <a:gd name="connsiteX16" fmla="*/ 551286 w 1178751"/>
              <a:gd name="connsiteY16" fmla="*/ 534837 h 707366"/>
              <a:gd name="connsiteX17" fmla="*/ 637550 w 1178751"/>
              <a:gd name="connsiteY17" fmla="*/ 529087 h 707366"/>
              <a:gd name="connsiteX18" fmla="*/ 649052 w 1178751"/>
              <a:gd name="connsiteY18" fmla="*/ 511834 h 707366"/>
              <a:gd name="connsiteX19" fmla="*/ 695060 w 1178751"/>
              <a:gd name="connsiteY19" fmla="*/ 511834 h 707366"/>
              <a:gd name="connsiteX20" fmla="*/ 752569 w 1178751"/>
              <a:gd name="connsiteY20" fmla="*/ 557841 h 707366"/>
              <a:gd name="connsiteX21" fmla="*/ 764071 w 1178751"/>
              <a:gd name="connsiteY21" fmla="*/ 575094 h 707366"/>
              <a:gd name="connsiteX22" fmla="*/ 798577 w 1178751"/>
              <a:gd name="connsiteY22" fmla="*/ 598098 h 707366"/>
              <a:gd name="connsiteX23" fmla="*/ 861837 w 1178751"/>
              <a:gd name="connsiteY23" fmla="*/ 649856 h 707366"/>
              <a:gd name="connsiteX24" fmla="*/ 879090 w 1178751"/>
              <a:gd name="connsiteY24" fmla="*/ 655607 h 707366"/>
              <a:gd name="connsiteX25" fmla="*/ 953852 w 1178751"/>
              <a:gd name="connsiteY25" fmla="*/ 655607 h 707366"/>
              <a:gd name="connsiteX26" fmla="*/ 982607 w 1178751"/>
              <a:gd name="connsiteY26" fmla="*/ 672860 h 707366"/>
              <a:gd name="connsiteX27" fmla="*/ 1005611 w 1178751"/>
              <a:gd name="connsiteY27" fmla="*/ 684362 h 707366"/>
              <a:gd name="connsiteX28" fmla="*/ 1022864 w 1178751"/>
              <a:gd name="connsiteY28" fmla="*/ 695864 h 707366"/>
              <a:gd name="connsiteX29" fmla="*/ 1074622 w 1178751"/>
              <a:gd name="connsiteY29" fmla="*/ 707366 h 707366"/>
              <a:gd name="connsiteX30" fmla="*/ 1126381 w 1178751"/>
              <a:gd name="connsiteY30" fmla="*/ 701615 h 707366"/>
              <a:gd name="connsiteX31" fmla="*/ 1137882 w 1178751"/>
              <a:gd name="connsiteY31" fmla="*/ 672860 h 707366"/>
              <a:gd name="connsiteX32" fmla="*/ 1166637 w 1178751"/>
              <a:gd name="connsiteY32" fmla="*/ 575094 h 707366"/>
              <a:gd name="connsiteX33" fmla="*/ 1178139 w 1178751"/>
              <a:gd name="connsiteY33" fmla="*/ 546339 h 707366"/>
              <a:gd name="connsiteX34" fmla="*/ 1155135 w 1178751"/>
              <a:gd name="connsiteY34" fmla="*/ 460075 h 707366"/>
              <a:gd name="connsiteX35" fmla="*/ 1120630 w 1178751"/>
              <a:gd name="connsiteY35" fmla="*/ 442822 h 707366"/>
              <a:gd name="connsiteX36" fmla="*/ 1086124 w 1178751"/>
              <a:gd name="connsiteY36" fmla="*/ 408317 h 707366"/>
              <a:gd name="connsiteX37" fmla="*/ 1063120 w 1178751"/>
              <a:gd name="connsiteY37" fmla="*/ 362309 h 707366"/>
              <a:gd name="connsiteX38" fmla="*/ 1074622 w 1178751"/>
              <a:gd name="connsiteY38" fmla="*/ 293298 h 707366"/>
              <a:gd name="connsiteX39" fmla="*/ 1086124 w 1178751"/>
              <a:gd name="connsiteY39" fmla="*/ 270294 h 707366"/>
              <a:gd name="connsiteX40" fmla="*/ 1091875 w 1178751"/>
              <a:gd name="connsiteY40" fmla="*/ 241539 h 707366"/>
              <a:gd name="connsiteX41" fmla="*/ 1080373 w 1178751"/>
              <a:gd name="connsiteY41" fmla="*/ 212785 h 707366"/>
              <a:gd name="connsiteX42" fmla="*/ 1040116 w 1178751"/>
              <a:gd name="connsiteY42" fmla="*/ 178279 h 707366"/>
              <a:gd name="connsiteX43" fmla="*/ 1028615 w 1178751"/>
              <a:gd name="connsiteY43" fmla="*/ 161026 h 707366"/>
              <a:gd name="connsiteX44" fmla="*/ 1011362 w 1178751"/>
              <a:gd name="connsiteY44" fmla="*/ 149524 h 707366"/>
              <a:gd name="connsiteX45" fmla="*/ 982607 w 1178751"/>
              <a:gd name="connsiteY45" fmla="*/ 120770 h 707366"/>
              <a:gd name="connsiteX46" fmla="*/ 948101 w 1178751"/>
              <a:gd name="connsiteY46" fmla="*/ 74762 h 707366"/>
              <a:gd name="connsiteX47" fmla="*/ 942350 w 1178751"/>
              <a:gd name="connsiteY47" fmla="*/ 46007 h 707366"/>
              <a:gd name="connsiteX48" fmla="*/ 902094 w 1178751"/>
              <a:gd name="connsiteY48" fmla="*/ 0 h 707366"/>
              <a:gd name="connsiteX49" fmla="*/ 827331 w 1178751"/>
              <a:gd name="connsiteY49" fmla="*/ 17253 h 707366"/>
              <a:gd name="connsiteX50" fmla="*/ 810079 w 1178751"/>
              <a:gd name="connsiteY50" fmla="*/ 34505 h 707366"/>
              <a:gd name="connsiteX51" fmla="*/ 804328 w 1178751"/>
              <a:gd name="connsiteY51" fmla="*/ 74762 h 707366"/>
              <a:gd name="connsiteX52" fmla="*/ 746818 w 1178751"/>
              <a:gd name="connsiteY52" fmla="*/ 46007 h 707366"/>
              <a:gd name="connsiteX53" fmla="*/ 718064 w 1178751"/>
              <a:gd name="connsiteY53" fmla="*/ 28754 h 707366"/>
              <a:gd name="connsiteX54" fmla="*/ 643301 w 1178751"/>
              <a:gd name="connsiteY54" fmla="*/ 34505 h 707366"/>
              <a:gd name="connsiteX55" fmla="*/ 603045 w 1178751"/>
              <a:gd name="connsiteY55" fmla="*/ 40256 h 707366"/>
              <a:gd name="connsiteX56" fmla="*/ 591543 w 1178751"/>
              <a:gd name="connsiteY56" fmla="*/ 57509 h 707366"/>
              <a:gd name="connsiteX57" fmla="*/ 591543 w 1178751"/>
              <a:gd name="connsiteY57" fmla="*/ 138022 h 707366"/>
              <a:gd name="connsiteX58" fmla="*/ 568539 w 1178751"/>
              <a:gd name="connsiteY58" fmla="*/ 149524 h 707366"/>
              <a:gd name="connsiteX59" fmla="*/ 545535 w 1178751"/>
              <a:gd name="connsiteY59" fmla="*/ 132271 h 707366"/>
              <a:gd name="connsiteX60" fmla="*/ 516781 w 1178751"/>
              <a:gd name="connsiteY60" fmla="*/ 80513 h 707366"/>
              <a:gd name="connsiteX61" fmla="*/ 482275 w 1178751"/>
              <a:gd name="connsiteY61" fmla="*/ 109268 h 707366"/>
              <a:gd name="connsiteX62" fmla="*/ 476524 w 1178751"/>
              <a:gd name="connsiteY62" fmla="*/ 132271 h 707366"/>
              <a:gd name="connsiteX63" fmla="*/ 430516 w 1178751"/>
              <a:gd name="connsiteY63" fmla="*/ 149524 h 707366"/>
              <a:gd name="connsiteX64" fmla="*/ 413264 w 1178751"/>
              <a:gd name="connsiteY64" fmla="*/ 155275 h 707366"/>
              <a:gd name="connsiteX65" fmla="*/ 384509 w 1178751"/>
              <a:gd name="connsiteY65" fmla="*/ 149524 h 707366"/>
              <a:gd name="connsiteX66" fmla="*/ 355754 w 1178751"/>
              <a:gd name="connsiteY66" fmla="*/ 92015 h 707366"/>
              <a:gd name="connsiteX67" fmla="*/ 315498 w 1178751"/>
              <a:gd name="connsiteY67" fmla="*/ 63260 h 707366"/>
              <a:gd name="connsiteX68" fmla="*/ 309747 w 1178751"/>
              <a:gd name="connsiteY68" fmla="*/ 80513 h 707366"/>
              <a:gd name="connsiteX69" fmla="*/ 292494 w 1178751"/>
              <a:gd name="connsiteY69" fmla="*/ 149524 h 707366"/>
              <a:gd name="connsiteX70" fmla="*/ 275241 w 1178751"/>
              <a:gd name="connsiteY70" fmla="*/ 155275 h 707366"/>
              <a:gd name="connsiteX71" fmla="*/ 234984 w 1178751"/>
              <a:gd name="connsiteY71" fmla="*/ 161026 h 707366"/>
              <a:gd name="connsiteX72" fmla="*/ 177475 w 1178751"/>
              <a:gd name="connsiteY72" fmla="*/ 149524 h 707366"/>
              <a:gd name="connsiteX73" fmla="*/ 154471 w 1178751"/>
              <a:gd name="connsiteY73" fmla="*/ 138022 h 707366"/>
              <a:gd name="connsiteX74" fmla="*/ 4947 w 1178751"/>
              <a:gd name="connsiteY74" fmla="*/ 161026 h 70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178751" h="707366">
                <a:moveTo>
                  <a:pt x="4947" y="161026"/>
                </a:moveTo>
                <a:cubicBezTo>
                  <a:pt x="-14223" y="169652"/>
                  <a:pt x="27679" y="180531"/>
                  <a:pt x="39452" y="189781"/>
                </a:cubicBezTo>
                <a:cubicBezTo>
                  <a:pt x="93567" y="232301"/>
                  <a:pt x="73897" y="206943"/>
                  <a:pt x="96962" y="241539"/>
                </a:cubicBezTo>
                <a:cubicBezTo>
                  <a:pt x="98879" y="277962"/>
                  <a:pt x="97996" y="314640"/>
                  <a:pt x="102713" y="350807"/>
                </a:cubicBezTo>
                <a:cubicBezTo>
                  <a:pt x="104007" y="360729"/>
                  <a:pt x="120181" y="382208"/>
                  <a:pt x="125716" y="391064"/>
                </a:cubicBezTo>
                <a:cubicBezTo>
                  <a:pt x="128525" y="395559"/>
                  <a:pt x="147898" y="429183"/>
                  <a:pt x="154471" y="437071"/>
                </a:cubicBezTo>
                <a:cubicBezTo>
                  <a:pt x="167822" y="453092"/>
                  <a:pt x="177803" y="458883"/>
                  <a:pt x="194728" y="471577"/>
                </a:cubicBezTo>
                <a:cubicBezTo>
                  <a:pt x="234753" y="454423"/>
                  <a:pt x="240485" y="455360"/>
                  <a:pt x="275241" y="425570"/>
                </a:cubicBezTo>
                <a:cubicBezTo>
                  <a:pt x="289650" y="413220"/>
                  <a:pt x="315498" y="385313"/>
                  <a:pt x="315498" y="385313"/>
                </a:cubicBezTo>
                <a:cubicBezTo>
                  <a:pt x="334668" y="389147"/>
                  <a:pt x="355522" y="388072"/>
                  <a:pt x="373007" y="396815"/>
                </a:cubicBezTo>
                <a:cubicBezTo>
                  <a:pt x="391619" y="406121"/>
                  <a:pt x="403538" y="445486"/>
                  <a:pt x="413264" y="460075"/>
                </a:cubicBezTo>
                <a:cubicBezTo>
                  <a:pt x="417775" y="466842"/>
                  <a:pt x="425310" y="471080"/>
                  <a:pt x="430516" y="477328"/>
                </a:cubicBezTo>
                <a:cubicBezTo>
                  <a:pt x="434941" y="482638"/>
                  <a:pt x="438001" y="488957"/>
                  <a:pt x="442018" y="494581"/>
                </a:cubicBezTo>
                <a:cubicBezTo>
                  <a:pt x="456501" y="514857"/>
                  <a:pt x="464765" y="527665"/>
                  <a:pt x="488026" y="540588"/>
                </a:cubicBezTo>
                <a:cubicBezTo>
                  <a:pt x="494935" y="544426"/>
                  <a:pt x="503362" y="544422"/>
                  <a:pt x="511030" y="546339"/>
                </a:cubicBezTo>
                <a:cubicBezTo>
                  <a:pt x="518698" y="544422"/>
                  <a:pt x="526433" y="542759"/>
                  <a:pt x="534033" y="540588"/>
                </a:cubicBezTo>
                <a:cubicBezTo>
                  <a:pt x="539862" y="538923"/>
                  <a:pt x="545261" y="535506"/>
                  <a:pt x="551286" y="534837"/>
                </a:cubicBezTo>
                <a:cubicBezTo>
                  <a:pt x="579928" y="531655"/>
                  <a:pt x="608795" y="531004"/>
                  <a:pt x="637550" y="529087"/>
                </a:cubicBezTo>
                <a:cubicBezTo>
                  <a:pt x="641384" y="523336"/>
                  <a:pt x="643655" y="516152"/>
                  <a:pt x="649052" y="511834"/>
                </a:cubicBezTo>
                <a:cubicBezTo>
                  <a:pt x="663199" y="500516"/>
                  <a:pt x="680321" y="508886"/>
                  <a:pt x="695060" y="511834"/>
                </a:cubicBezTo>
                <a:cubicBezTo>
                  <a:pt x="721922" y="525265"/>
                  <a:pt x="732285" y="527416"/>
                  <a:pt x="752569" y="557841"/>
                </a:cubicBezTo>
                <a:cubicBezTo>
                  <a:pt x="756403" y="563592"/>
                  <a:pt x="758869" y="570543"/>
                  <a:pt x="764071" y="575094"/>
                </a:cubicBezTo>
                <a:cubicBezTo>
                  <a:pt x="774474" y="584197"/>
                  <a:pt x="788802" y="588323"/>
                  <a:pt x="798577" y="598098"/>
                </a:cubicBezTo>
                <a:cubicBezTo>
                  <a:pt x="815460" y="614981"/>
                  <a:pt x="842144" y="643292"/>
                  <a:pt x="861837" y="649856"/>
                </a:cubicBezTo>
                <a:lnTo>
                  <a:pt x="879090" y="655607"/>
                </a:lnTo>
                <a:cubicBezTo>
                  <a:pt x="910322" y="649361"/>
                  <a:pt x="918191" y="644634"/>
                  <a:pt x="953852" y="655607"/>
                </a:cubicBezTo>
                <a:cubicBezTo>
                  <a:pt x="964536" y="658894"/>
                  <a:pt x="972836" y="667432"/>
                  <a:pt x="982607" y="672860"/>
                </a:cubicBezTo>
                <a:cubicBezTo>
                  <a:pt x="990101" y="677023"/>
                  <a:pt x="998167" y="680109"/>
                  <a:pt x="1005611" y="684362"/>
                </a:cubicBezTo>
                <a:cubicBezTo>
                  <a:pt x="1011612" y="687791"/>
                  <a:pt x="1016511" y="693141"/>
                  <a:pt x="1022864" y="695864"/>
                </a:cubicBezTo>
                <a:cubicBezTo>
                  <a:pt x="1029972" y="698910"/>
                  <a:pt x="1069503" y="706342"/>
                  <a:pt x="1074622" y="707366"/>
                </a:cubicBezTo>
                <a:cubicBezTo>
                  <a:pt x="1091875" y="705449"/>
                  <a:pt x="1111142" y="709928"/>
                  <a:pt x="1126381" y="701615"/>
                </a:cubicBezTo>
                <a:cubicBezTo>
                  <a:pt x="1135444" y="696672"/>
                  <a:pt x="1135950" y="683001"/>
                  <a:pt x="1137882" y="672860"/>
                </a:cubicBezTo>
                <a:cubicBezTo>
                  <a:pt x="1156989" y="572545"/>
                  <a:pt x="1118716" y="591068"/>
                  <a:pt x="1166637" y="575094"/>
                </a:cubicBezTo>
                <a:cubicBezTo>
                  <a:pt x="1170471" y="565509"/>
                  <a:pt x="1177452" y="556639"/>
                  <a:pt x="1178139" y="546339"/>
                </a:cubicBezTo>
                <a:cubicBezTo>
                  <a:pt x="1180441" y="511810"/>
                  <a:pt x="1176982" y="485563"/>
                  <a:pt x="1155135" y="460075"/>
                </a:cubicBezTo>
                <a:cubicBezTo>
                  <a:pt x="1146217" y="449670"/>
                  <a:pt x="1132706" y="446848"/>
                  <a:pt x="1120630" y="442822"/>
                </a:cubicBezTo>
                <a:cubicBezTo>
                  <a:pt x="1109128" y="431320"/>
                  <a:pt x="1093398" y="422866"/>
                  <a:pt x="1086124" y="408317"/>
                </a:cubicBezTo>
                <a:lnTo>
                  <a:pt x="1063120" y="362309"/>
                </a:lnTo>
                <a:cubicBezTo>
                  <a:pt x="1066954" y="339305"/>
                  <a:pt x="1068966" y="315923"/>
                  <a:pt x="1074622" y="293298"/>
                </a:cubicBezTo>
                <a:cubicBezTo>
                  <a:pt x="1076701" y="284981"/>
                  <a:pt x="1083413" y="278427"/>
                  <a:pt x="1086124" y="270294"/>
                </a:cubicBezTo>
                <a:cubicBezTo>
                  <a:pt x="1089215" y="261021"/>
                  <a:pt x="1089958" y="251124"/>
                  <a:pt x="1091875" y="241539"/>
                </a:cubicBezTo>
                <a:cubicBezTo>
                  <a:pt x="1088041" y="231954"/>
                  <a:pt x="1085844" y="221539"/>
                  <a:pt x="1080373" y="212785"/>
                </a:cubicBezTo>
                <a:cubicBezTo>
                  <a:pt x="1073305" y="201476"/>
                  <a:pt x="1049636" y="185419"/>
                  <a:pt x="1040116" y="178279"/>
                </a:cubicBezTo>
                <a:cubicBezTo>
                  <a:pt x="1036282" y="172528"/>
                  <a:pt x="1033502" y="165913"/>
                  <a:pt x="1028615" y="161026"/>
                </a:cubicBezTo>
                <a:cubicBezTo>
                  <a:pt x="1023728" y="156139"/>
                  <a:pt x="1016564" y="154075"/>
                  <a:pt x="1011362" y="149524"/>
                </a:cubicBezTo>
                <a:cubicBezTo>
                  <a:pt x="1001161" y="140598"/>
                  <a:pt x="991363" y="131118"/>
                  <a:pt x="982607" y="120770"/>
                </a:cubicBezTo>
                <a:cubicBezTo>
                  <a:pt x="970224" y="106136"/>
                  <a:pt x="948101" y="74762"/>
                  <a:pt x="948101" y="74762"/>
                </a:cubicBezTo>
                <a:cubicBezTo>
                  <a:pt x="946184" y="65177"/>
                  <a:pt x="945782" y="55159"/>
                  <a:pt x="942350" y="46007"/>
                </a:cubicBezTo>
                <a:cubicBezTo>
                  <a:pt x="936644" y="30790"/>
                  <a:pt x="909624" y="7530"/>
                  <a:pt x="902094" y="0"/>
                </a:cubicBezTo>
                <a:cubicBezTo>
                  <a:pt x="858790" y="4330"/>
                  <a:pt x="853050" y="-4179"/>
                  <a:pt x="827331" y="17253"/>
                </a:cubicBezTo>
                <a:cubicBezTo>
                  <a:pt x="821083" y="22459"/>
                  <a:pt x="815830" y="28754"/>
                  <a:pt x="810079" y="34505"/>
                </a:cubicBezTo>
                <a:cubicBezTo>
                  <a:pt x="808162" y="47924"/>
                  <a:pt x="815823" y="67578"/>
                  <a:pt x="804328" y="74762"/>
                </a:cubicBezTo>
                <a:cubicBezTo>
                  <a:pt x="779633" y="90196"/>
                  <a:pt x="760313" y="56128"/>
                  <a:pt x="746818" y="46007"/>
                </a:cubicBezTo>
                <a:cubicBezTo>
                  <a:pt x="737876" y="39300"/>
                  <a:pt x="727649" y="34505"/>
                  <a:pt x="718064" y="28754"/>
                </a:cubicBezTo>
                <a:cubicBezTo>
                  <a:pt x="693143" y="30671"/>
                  <a:pt x="668172" y="32018"/>
                  <a:pt x="643301" y="34505"/>
                </a:cubicBezTo>
                <a:cubicBezTo>
                  <a:pt x="629813" y="35854"/>
                  <a:pt x="615432" y="34751"/>
                  <a:pt x="603045" y="40256"/>
                </a:cubicBezTo>
                <a:cubicBezTo>
                  <a:pt x="596729" y="43063"/>
                  <a:pt x="595377" y="51758"/>
                  <a:pt x="591543" y="57509"/>
                </a:cubicBezTo>
                <a:cubicBezTo>
                  <a:pt x="595762" y="82824"/>
                  <a:pt x="604138" y="112832"/>
                  <a:pt x="591543" y="138022"/>
                </a:cubicBezTo>
                <a:cubicBezTo>
                  <a:pt x="587709" y="145690"/>
                  <a:pt x="576207" y="145690"/>
                  <a:pt x="568539" y="149524"/>
                </a:cubicBezTo>
                <a:cubicBezTo>
                  <a:pt x="560871" y="143773"/>
                  <a:pt x="550852" y="140246"/>
                  <a:pt x="545535" y="132271"/>
                </a:cubicBezTo>
                <a:cubicBezTo>
                  <a:pt x="489234" y="47821"/>
                  <a:pt x="570933" y="134668"/>
                  <a:pt x="516781" y="80513"/>
                </a:cubicBezTo>
                <a:cubicBezTo>
                  <a:pt x="505279" y="90098"/>
                  <a:pt x="491467" y="97450"/>
                  <a:pt x="482275" y="109268"/>
                </a:cubicBezTo>
                <a:cubicBezTo>
                  <a:pt x="477423" y="115507"/>
                  <a:pt x="480908" y="125695"/>
                  <a:pt x="476524" y="132271"/>
                </a:cubicBezTo>
                <a:cubicBezTo>
                  <a:pt x="467057" y="146472"/>
                  <a:pt x="443536" y="146269"/>
                  <a:pt x="430516" y="149524"/>
                </a:cubicBezTo>
                <a:cubicBezTo>
                  <a:pt x="424635" y="150994"/>
                  <a:pt x="419015" y="153358"/>
                  <a:pt x="413264" y="155275"/>
                </a:cubicBezTo>
                <a:cubicBezTo>
                  <a:pt x="403679" y="153358"/>
                  <a:pt x="392329" y="155389"/>
                  <a:pt x="384509" y="149524"/>
                </a:cubicBezTo>
                <a:cubicBezTo>
                  <a:pt x="366924" y="136336"/>
                  <a:pt x="366808" y="108597"/>
                  <a:pt x="355754" y="92015"/>
                </a:cubicBezTo>
                <a:cubicBezTo>
                  <a:pt x="340160" y="68624"/>
                  <a:pt x="336500" y="70261"/>
                  <a:pt x="315498" y="63260"/>
                </a:cubicBezTo>
                <a:cubicBezTo>
                  <a:pt x="313581" y="69011"/>
                  <a:pt x="311309" y="74656"/>
                  <a:pt x="309747" y="80513"/>
                </a:cubicBezTo>
                <a:cubicBezTo>
                  <a:pt x="303637" y="103424"/>
                  <a:pt x="302431" y="127995"/>
                  <a:pt x="292494" y="149524"/>
                </a:cubicBezTo>
                <a:cubicBezTo>
                  <a:pt x="289954" y="155028"/>
                  <a:pt x="281185" y="154086"/>
                  <a:pt x="275241" y="155275"/>
                </a:cubicBezTo>
                <a:cubicBezTo>
                  <a:pt x="261949" y="157933"/>
                  <a:pt x="248403" y="159109"/>
                  <a:pt x="234984" y="161026"/>
                </a:cubicBezTo>
                <a:cubicBezTo>
                  <a:pt x="215814" y="157192"/>
                  <a:pt x="196272" y="154895"/>
                  <a:pt x="177475" y="149524"/>
                </a:cubicBezTo>
                <a:cubicBezTo>
                  <a:pt x="169232" y="147169"/>
                  <a:pt x="163039" y="138328"/>
                  <a:pt x="154471" y="138022"/>
                </a:cubicBezTo>
                <a:cubicBezTo>
                  <a:pt x="40600" y="133955"/>
                  <a:pt x="24117" y="152400"/>
                  <a:pt x="4947" y="161026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Forma Livre: Forma 15">
            <a:hlinkClick r:id="rId6" action="ppaction://hlinksldjump"/>
            <a:extLst>
              <a:ext uri="{FF2B5EF4-FFF2-40B4-BE49-F238E27FC236}">
                <a16:creationId xmlns:a16="http://schemas.microsoft.com/office/drawing/2014/main" id="{33FED0DF-F634-4543-AB61-991F985451CE}"/>
              </a:ext>
            </a:extLst>
          </p:cNvPr>
          <p:cNvSpPr/>
          <p:nvPr/>
        </p:nvSpPr>
        <p:spPr>
          <a:xfrm>
            <a:off x="1340896" y="6419631"/>
            <a:ext cx="275338" cy="167142"/>
          </a:xfrm>
          <a:custGeom>
            <a:avLst/>
            <a:gdLst>
              <a:gd name="connsiteX0" fmla="*/ 1006415 w 1023668"/>
              <a:gd name="connsiteY0" fmla="*/ 115328 h 621411"/>
              <a:gd name="connsiteX1" fmla="*/ 1000664 w 1023668"/>
              <a:gd name="connsiteY1" fmla="*/ 80822 h 621411"/>
              <a:gd name="connsiteX2" fmla="*/ 1023668 w 1023668"/>
              <a:gd name="connsiteY2" fmla="*/ 29064 h 621411"/>
              <a:gd name="connsiteX3" fmla="*/ 1006415 w 1023668"/>
              <a:gd name="connsiteY3" fmla="*/ 17562 h 621411"/>
              <a:gd name="connsiteX4" fmla="*/ 983411 w 1023668"/>
              <a:gd name="connsiteY4" fmla="*/ 309 h 621411"/>
              <a:gd name="connsiteX5" fmla="*/ 966158 w 1023668"/>
              <a:gd name="connsiteY5" fmla="*/ 6060 h 621411"/>
              <a:gd name="connsiteX6" fmla="*/ 937404 w 1023668"/>
              <a:gd name="connsiteY6" fmla="*/ 29064 h 621411"/>
              <a:gd name="connsiteX7" fmla="*/ 920151 w 1023668"/>
              <a:gd name="connsiteY7" fmla="*/ 34815 h 621411"/>
              <a:gd name="connsiteX8" fmla="*/ 851140 w 1023668"/>
              <a:gd name="connsiteY8" fmla="*/ 52068 h 621411"/>
              <a:gd name="connsiteX9" fmla="*/ 828136 w 1023668"/>
              <a:gd name="connsiteY9" fmla="*/ 57819 h 621411"/>
              <a:gd name="connsiteX10" fmla="*/ 799381 w 1023668"/>
              <a:gd name="connsiteY10" fmla="*/ 63570 h 621411"/>
              <a:gd name="connsiteX11" fmla="*/ 764875 w 1023668"/>
              <a:gd name="connsiteY11" fmla="*/ 75072 h 621411"/>
              <a:gd name="connsiteX12" fmla="*/ 707366 w 1023668"/>
              <a:gd name="connsiteY12" fmla="*/ 80822 h 621411"/>
              <a:gd name="connsiteX13" fmla="*/ 661358 w 1023668"/>
              <a:gd name="connsiteY13" fmla="*/ 86573 h 621411"/>
              <a:gd name="connsiteX14" fmla="*/ 632604 w 1023668"/>
              <a:gd name="connsiteY14" fmla="*/ 103826 h 621411"/>
              <a:gd name="connsiteX15" fmla="*/ 592347 w 1023668"/>
              <a:gd name="connsiteY15" fmla="*/ 126830 h 621411"/>
              <a:gd name="connsiteX16" fmla="*/ 552091 w 1023668"/>
              <a:gd name="connsiteY16" fmla="*/ 138332 h 621411"/>
              <a:gd name="connsiteX17" fmla="*/ 511834 w 1023668"/>
              <a:gd name="connsiteY17" fmla="*/ 161336 h 621411"/>
              <a:gd name="connsiteX18" fmla="*/ 500332 w 1023668"/>
              <a:gd name="connsiteY18" fmla="*/ 184339 h 621411"/>
              <a:gd name="connsiteX19" fmla="*/ 471577 w 1023668"/>
              <a:gd name="connsiteY19" fmla="*/ 230347 h 621411"/>
              <a:gd name="connsiteX20" fmla="*/ 454325 w 1023668"/>
              <a:gd name="connsiteY20" fmla="*/ 236098 h 621411"/>
              <a:gd name="connsiteX21" fmla="*/ 437072 w 1023668"/>
              <a:gd name="connsiteY21" fmla="*/ 247600 h 621411"/>
              <a:gd name="connsiteX22" fmla="*/ 189781 w 1023668"/>
              <a:gd name="connsiteY22" fmla="*/ 270604 h 621411"/>
              <a:gd name="connsiteX23" fmla="*/ 178279 w 1023668"/>
              <a:gd name="connsiteY23" fmla="*/ 287856 h 621411"/>
              <a:gd name="connsiteX24" fmla="*/ 166777 w 1023668"/>
              <a:gd name="connsiteY24" fmla="*/ 316611 h 621411"/>
              <a:gd name="connsiteX25" fmla="*/ 138023 w 1023668"/>
              <a:gd name="connsiteY25" fmla="*/ 345366 h 621411"/>
              <a:gd name="connsiteX26" fmla="*/ 92015 w 1023668"/>
              <a:gd name="connsiteY26" fmla="*/ 356868 h 621411"/>
              <a:gd name="connsiteX27" fmla="*/ 74762 w 1023668"/>
              <a:gd name="connsiteY27" fmla="*/ 379872 h 621411"/>
              <a:gd name="connsiteX28" fmla="*/ 57509 w 1023668"/>
              <a:gd name="connsiteY28" fmla="*/ 431630 h 621411"/>
              <a:gd name="connsiteX29" fmla="*/ 17253 w 1023668"/>
              <a:gd name="connsiteY29" fmla="*/ 483389 h 621411"/>
              <a:gd name="connsiteX30" fmla="*/ 23004 w 1023668"/>
              <a:gd name="connsiteY30" fmla="*/ 529396 h 621411"/>
              <a:gd name="connsiteX31" fmla="*/ 46008 w 1023668"/>
              <a:gd name="connsiteY31" fmla="*/ 575404 h 621411"/>
              <a:gd name="connsiteX32" fmla="*/ 17253 w 1023668"/>
              <a:gd name="connsiteY32" fmla="*/ 586906 h 621411"/>
              <a:gd name="connsiteX33" fmla="*/ 0 w 1023668"/>
              <a:gd name="connsiteY33" fmla="*/ 598407 h 621411"/>
              <a:gd name="connsiteX34" fmla="*/ 17253 w 1023668"/>
              <a:gd name="connsiteY34" fmla="*/ 615660 h 621411"/>
              <a:gd name="connsiteX35" fmla="*/ 34506 w 1023668"/>
              <a:gd name="connsiteY35" fmla="*/ 621411 h 621411"/>
              <a:gd name="connsiteX36" fmla="*/ 86264 w 1023668"/>
              <a:gd name="connsiteY36" fmla="*/ 604158 h 621411"/>
              <a:gd name="connsiteX37" fmla="*/ 97766 w 1023668"/>
              <a:gd name="connsiteY37" fmla="*/ 581155 h 621411"/>
              <a:gd name="connsiteX38" fmla="*/ 109268 w 1023668"/>
              <a:gd name="connsiteY38" fmla="*/ 563902 h 621411"/>
              <a:gd name="connsiteX39" fmla="*/ 143774 w 1023668"/>
              <a:gd name="connsiteY39" fmla="*/ 523645 h 621411"/>
              <a:gd name="connsiteX40" fmla="*/ 195532 w 1023668"/>
              <a:gd name="connsiteY40" fmla="*/ 489139 h 621411"/>
              <a:gd name="connsiteX41" fmla="*/ 276045 w 1023668"/>
              <a:gd name="connsiteY41" fmla="*/ 443132 h 621411"/>
              <a:gd name="connsiteX42" fmla="*/ 304800 w 1023668"/>
              <a:gd name="connsiteY42" fmla="*/ 431630 h 621411"/>
              <a:gd name="connsiteX43" fmla="*/ 362309 w 1023668"/>
              <a:gd name="connsiteY43" fmla="*/ 402875 h 621411"/>
              <a:gd name="connsiteX44" fmla="*/ 414068 w 1023668"/>
              <a:gd name="connsiteY44" fmla="*/ 385622 h 621411"/>
              <a:gd name="connsiteX45" fmla="*/ 448574 w 1023668"/>
              <a:gd name="connsiteY45" fmla="*/ 368370 h 621411"/>
              <a:gd name="connsiteX46" fmla="*/ 465826 w 1023668"/>
              <a:gd name="connsiteY46" fmla="*/ 356868 h 621411"/>
              <a:gd name="connsiteX47" fmla="*/ 534838 w 1023668"/>
              <a:gd name="connsiteY47" fmla="*/ 339615 h 621411"/>
              <a:gd name="connsiteX48" fmla="*/ 552091 w 1023668"/>
              <a:gd name="connsiteY48" fmla="*/ 328113 h 621411"/>
              <a:gd name="connsiteX49" fmla="*/ 569343 w 1023668"/>
              <a:gd name="connsiteY49" fmla="*/ 322362 h 621411"/>
              <a:gd name="connsiteX50" fmla="*/ 632604 w 1023668"/>
              <a:gd name="connsiteY50" fmla="*/ 293607 h 621411"/>
              <a:gd name="connsiteX51" fmla="*/ 649857 w 1023668"/>
              <a:gd name="connsiteY51" fmla="*/ 316611 h 621411"/>
              <a:gd name="connsiteX52" fmla="*/ 667109 w 1023668"/>
              <a:gd name="connsiteY52" fmla="*/ 345366 h 621411"/>
              <a:gd name="connsiteX53" fmla="*/ 695864 w 1023668"/>
              <a:gd name="connsiteY53" fmla="*/ 333864 h 621411"/>
              <a:gd name="connsiteX54" fmla="*/ 713117 w 1023668"/>
              <a:gd name="connsiteY54" fmla="*/ 316611 h 621411"/>
              <a:gd name="connsiteX55" fmla="*/ 730370 w 1023668"/>
              <a:gd name="connsiteY55" fmla="*/ 305109 h 621411"/>
              <a:gd name="connsiteX56" fmla="*/ 741872 w 1023668"/>
              <a:gd name="connsiteY56" fmla="*/ 276355 h 621411"/>
              <a:gd name="connsiteX57" fmla="*/ 747623 w 1023668"/>
              <a:gd name="connsiteY57" fmla="*/ 259102 h 621411"/>
              <a:gd name="connsiteX58" fmla="*/ 764875 w 1023668"/>
              <a:gd name="connsiteY58" fmla="*/ 178589 h 621411"/>
              <a:gd name="connsiteX59" fmla="*/ 782128 w 1023668"/>
              <a:gd name="connsiteY59" fmla="*/ 167087 h 621411"/>
              <a:gd name="connsiteX60" fmla="*/ 816634 w 1023668"/>
              <a:gd name="connsiteY60" fmla="*/ 155585 h 621411"/>
              <a:gd name="connsiteX61" fmla="*/ 908649 w 1023668"/>
              <a:gd name="connsiteY61" fmla="*/ 121079 h 621411"/>
              <a:gd name="connsiteX62" fmla="*/ 948906 w 1023668"/>
              <a:gd name="connsiteY62" fmla="*/ 115328 h 621411"/>
              <a:gd name="connsiteX63" fmla="*/ 989162 w 1023668"/>
              <a:gd name="connsiteY63" fmla="*/ 103826 h 621411"/>
              <a:gd name="connsiteX64" fmla="*/ 1006415 w 1023668"/>
              <a:gd name="connsiteY64" fmla="*/ 115328 h 62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023668" h="621411">
                <a:moveTo>
                  <a:pt x="1006415" y="115328"/>
                </a:moveTo>
                <a:cubicBezTo>
                  <a:pt x="1008332" y="111494"/>
                  <a:pt x="999608" y="92435"/>
                  <a:pt x="1000664" y="80822"/>
                </a:cubicBezTo>
                <a:cubicBezTo>
                  <a:pt x="1001480" y="71849"/>
                  <a:pt x="1019068" y="38263"/>
                  <a:pt x="1023668" y="29064"/>
                </a:cubicBezTo>
                <a:cubicBezTo>
                  <a:pt x="1017917" y="25230"/>
                  <a:pt x="1012039" y="21579"/>
                  <a:pt x="1006415" y="17562"/>
                </a:cubicBezTo>
                <a:cubicBezTo>
                  <a:pt x="998615" y="11991"/>
                  <a:pt x="992627" y="2942"/>
                  <a:pt x="983411" y="309"/>
                </a:cubicBezTo>
                <a:cubicBezTo>
                  <a:pt x="977582" y="-1356"/>
                  <a:pt x="971909" y="4143"/>
                  <a:pt x="966158" y="6060"/>
                </a:cubicBezTo>
                <a:cubicBezTo>
                  <a:pt x="956573" y="13728"/>
                  <a:pt x="947813" y="22558"/>
                  <a:pt x="937404" y="29064"/>
                </a:cubicBezTo>
                <a:cubicBezTo>
                  <a:pt x="932263" y="32277"/>
                  <a:pt x="925957" y="33073"/>
                  <a:pt x="920151" y="34815"/>
                </a:cubicBezTo>
                <a:cubicBezTo>
                  <a:pt x="862305" y="52169"/>
                  <a:pt x="899315" y="41362"/>
                  <a:pt x="851140" y="52068"/>
                </a:cubicBezTo>
                <a:cubicBezTo>
                  <a:pt x="843424" y="53783"/>
                  <a:pt x="835852" y="56104"/>
                  <a:pt x="828136" y="57819"/>
                </a:cubicBezTo>
                <a:cubicBezTo>
                  <a:pt x="818594" y="59939"/>
                  <a:pt x="808811" y="60998"/>
                  <a:pt x="799381" y="63570"/>
                </a:cubicBezTo>
                <a:cubicBezTo>
                  <a:pt x="787684" y="66760"/>
                  <a:pt x="776792" y="72838"/>
                  <a:pt x="764875" y="75072"/>
                </a:cubicBezTo>
                <a:cubicBezTo>
                  <a:pt x="745940" y="78622"/>
                  <a:pt x="726513" y="78695"/>
                  <a:pt x="707366" y="80822"/>
                </a:cubicBezTo>
                <a:cubicBezTo>
                  <a:pt x="692005" y="82529"/>
                  <a:pt x="676694" y="84656"/>
                  <a:pt x="661358" y="86573"/>
                </a:cubicBezTo>
                <a:cubicBezTo>
                  <a:pt x="651773" y="92324"/>
                  <a:pt x="642083" y="97902"/>
                  <a:pt x="632604" y="103826"/>
                </a:cubicBezTo>
                <a:cubicBezTo>
                  <a:pt x="611603" y="116952"/>
                  <a:pt x="617334" y="116121"/>
                  <a:pt x="592347" y="126830"/>
                </a:cubicBezTo>
                <a:cubicBezTo>
                  <a:pt x="559905" y="140734"/>
                  <a:pt x="591002" y="123740"/>
                  <a:pt x="552091" y="138332"/>
                </a:cubicBezTo>
                <a:cubicBezTo>
                  <a:pt x="535413" y="144586"/>
                  <a:pt x="526136" y="151801"/>
                  <a:pt x="511834" y="161336"/>
                </a:cubicBezTo>
                <a:cubicBezTo>
                  <a:pt x="508000" y="169004"/>
                  <a:pt x="503709" y="176459"/>
                  <a:pt x="500332" y="184339"/>
                </a:cubicBezTo>
                <a:cubicBezTo>
                  <a:pt x="489870" y="208750"/>
                  <a:pt x="500048" y="205943"/>
                  <a:pt x="471577" y="230347"/>
                </a:cubicBezTo>
                <a:cubicBezTo>
                  <a:pt x="466975" y="234292"/>
                  <a:pt x="459747" y="233387"/>
                  <a:pt x="454325" y="236098"/>
                </a:cubicBezTo>
                <a:cubicBezTo>
                  <a:pt x="448143" y="239189"/>
                  <a:pt x="443073" y="244171"/>
                  <a:pt x="437072" y="247600"/>
                </a:cubicBezTo>
                <a:cubicBezTo>
                  <a:pt x="359465" y="291947"/>
                  <a:pt x="314755" y="264195"/>
                  <a:pt x="189781" y="270604"/>
                </a:cubicBezTo>
                <a:cubicBezTo>
                  <a:pt x="185947" y="276355"/>
                  <a:pt x="181370" y="281674"/>
                  <a:pt x="178279" y="287856"/>
                </a:cubicBezTo>
                <a:cubicBezTo>
                  <a:pt x="173662" y="297089"/>
                  <a:pt x="171394" y="307378"/>
                  <a:pt x="166777" y="316611"/>
                </a:cubicBezTo>
                <a:cubicBezTo>
                  <a:pt x="160388" y="329390"/>
                  <a:pt x="152080" y="340254"/>
                  <a:pt x="138023" y="345366"/>
                </a:cubicBezTo>
                <a:cubicBezTo>
                  <a:pt x="123167" y="350768"/>
                  <a:pt x="107351" y="353034"/>
                  <a:pt x="92015" y="356868"/>
                </a:cubicBezTo>
                <a:cubicBezTo>
                  <a:pt x="86264" y="364536"/>
                  <a:pt x="78779" y="371169"/>
                  <a:pt x="74762" y="379872"/>
                </a:cubicBezTo>
                <a:cubicBezTo>
                  <a:pt x="67141" y="396384"/>
                  <a:pt x="70368" y="418770"/>
                  <a:pt x="57509" y="431630"/>
                </a:cubicBezTo>
                <a:cubicBezTo>
                  <a:pt x="30482" y="458658"/>
                  <a:pt x="44768" y="442116"/>
                  <a:pt x="17253" y="483389"/>
                </a:cubicBezTo>
                <a:cubicBezTo>
                  <a:pt x="19170" y="498725"/>
                  <a:pt x="19529" y="514337"/>
                  <a:pt x="23004" y="529396"/>
                </a:cubicBezTo>
                <a:cubicBezTo>
                  <a:pt x="27970" y="550913"/>
                  <a:pt x="34875" y="558704"/>
                  <a:pt x="46008" y="575404"/>
                </a:cubicBezTo>
                <a:cubicBezTo>
                  <a:pt x="36423" y="579238"/>
                  <a:pt x="26487" y="582289"/>
                  <a:pt x="17253" y="586906"/>
                </a:cubicBezTo>
                <a:cubicBezTo>
                  <a:pt x="11071" y="589997"/>
                  <a:pt x="0" y="591495"/>
                  <a:pt x="0" y="598407"/>
                </a:cubicBezTo>
                <a:cubicBezTo>
                  <a:pt x="0" y="606540"/>
                  <a:pt x="10486" y="611149"/>
                  <a:pt x="17253" y="615660"/>
                </a:cubicBezTo>
                <a:cubicBezTo>
                  <a:pt x="22297" y="619023"/>
                  <a:pt x="28755" y="619494"/>
                  <a:pt x="34506" y="621411"/>
                </a:cubicBezTo>
                <a:cubicBezTo>
                  <a:pt x="51759" y="615660"/>
                  <a:pt x="70921" y="613922"/>
                  <a:pt x="86264" y="604158"/>
                </a:cubicBezTo>
                <a:cubicBezTo>
                  <a:pt x="93497" y="599556"/>
                  <a:pt x="93513" y="588598"/>
                  <a:pt x="97766" y="581155"/>
                </a:cubicBezTo>
                <a:cubicBezTo>
                  <a:pt x="101195" y="575154"/>
                  <a:pt x="105251" y="569526"/>
                  <a:pt x="109268" y="563902"/>
                </a:cubicBezTo>
                <a:cubicBezTo>
                  <a:pt x="121848" y="546290"/>
                  <a:pt x="127849" y="537580"/>
                  <a:pt x="143774" y="523645"/>
                </a:cubicBezTo>
                <a:cubicBezTo>
                  <a:pt x="181913" y="490273"/>
                  <a:pt x="159670" y="509631"/>
                  <a:pt x="195532" y="489139"/>
                </a:cubicBezTo>
                <a:cubicBezTo>
                  <a:pt x="225929" y="471770"/>
                  <a:pt x="246262" y="456369"/>
                  <a:pt x="276045" y="443132"/>
                </a:cubicBezTo>
                <a:cubicBezTo>
                  <a:pt x="285479" y="438939"/>
                  <a:pt x="295948" y="436941"/>
                  <a:pt x="304800" y="431630"/>
                </a:cubicBezTo>
                <a:cubicBezTo>
                  <a:pt x="359382" y="398881"/>
                  <a:pt x="307031" y="413931"/>
                  <a:pt x="362309" y="402875"/>
                </a:cubicBezTo>
                <a:cubicBezTo>
                  <a:pt x="433159" y="367450"/>
                  <a:pt x="332322" y="415347"/>
                  <a:pt x="414068" y="385622"/>
                </a:cubicBezTo>
                <a:cubicBezTo>
                  <a:pt x="426153" y="381228"/>
                  <a:pt x="437333" y="374615"/>
                  <a:pt x="448574" y="368370"/>
                </a:cubicBezTo>
                <a:cubicBezTo>
                  <a:pt x="454616" y="365013"/>
                  <a:pt x="459269" y="359054"/>
                  <a:pt x="465826" y="356868"/>
                </a:cubicBezTo>
                <a:cubicBezTo>
                  <a:pt x="488321" y="349370"/>
                  <a:pt x="534838" y="339615"/>
                  <a:pt x="534838" y="339615"/>
                </a:cubicBezTo>
                <a:cubicBezTo>
                  <a:pt x="540589" y="335781"/>
                  <a:pt x="545909" y="331204"/>
                  <a:pt x="552091" y="328113"/>
                </a:cubicBezTo>
                <a:cubicBezTo>
                  <a:pt x="557513" y="325402"/>
                  <a:pt x="564044" y="325306"/>
                  <a:pt x="569343" y="322362"/>
                </a:cubicBezTo>
                <a:cubicBezTo>
                  <a:pt x="625305" y="291271"/>
                  <a:pt x="580873" y="303953"/>
                  <a:pt x="632604" y="293607"/>
                </a:cubicBezTo>
                <a:cubicBezTo>
                  <a:pt x="638355" y="301275"/>
                  <a:pt x="644540" y="308636"/>
                  <a:pt x="649857" y="316611"/>
                </a:cubicBezTo>
                <a:cubicBezTo>
                  <a:pt x="656057" y="325912"/>
                  <a:pt x="656643" y="341441"/>
                  <a:pt x="667109" y="345366"/>
                </a:cubicBezTo>
                <a:cubicBezTo>
                  <a:pt x="676775" y="348991"/>
                  <a:pt x="686279" y="337698"/>
                  <a:pt x="695864" y="333864"/>
                </a:cubicBezTo>
                <a:cubicBezTo>
                  <a:pt x="701615" y="328113"/>
                  <a:pt x="706869" y="321818"/>
                  <a:pt x="713117" y="316611"/>
                </a:cubicBezTo>
                <a:cubicBezTo>
                  <a:pt x="718427" y="312186"/>
                  <a:pt x="726353" y="310733"/>
                  <a:pt x="730370" y="305109"/>
                </a:cubicBezTo>
                <a:cubicBezTo>
                  <a:pt x="736370" y="296709"/>
                  <a:pt x="738247" y="286021"/>
                  <a:pt x="741872" y="276355"/>
                </a:cubicBezTo>
                <a:cubicBezTo>
                  <a:pt x="744001" y="270679"/>
                  <a:pt x="746235" y="265003"/>
                  <a:pt x="747623" y="259102"/>
                </a:cubicBezTo>
                <a:cubicBezTo>
                  <a:pt x="753909" y="232385"/>
                  <a:pt x="755238" y="204288"/>
                  <a:pt x="764875" y="178589"/>
                </a:cubicBezTo>
                <a:cubicBezTo>
                  <a:pt x="767302" y="172117"/>
                  <a:pt x="775812" y="169894"/>
                  <a:pt x="782128" y="167087"/>
                </a:cubicBezTo>
                <a:cubicBezTo>
                  <a:pt x="793207" y="162163"/>
                  <a:pt x="805334" y="159979"/>
                  <a:pt x="816634" y="155585"/>
                </a:cubicBezTo>
                <a:cubicBezTo>
                  <a:pt x="854198" y="140977"/>
                  <a:pt x="873756" y="127423"/>
                  <a:pt x="908649" y="121079"/>
                </a:cubicBezTo>
                <a:cubicBezTo>
                  <a:pt x="921986" y="118654"/>
                  <a:pt x="935487" y="117245"/>
                  <a:pt x="948906" y="115328"/>
                </a:cubicBezTo>
                <a:cubicBezTo>
                  <a:pt x="959417" y="111824"/>
                  <a:pt x="978844" y="104858"/>
                  <a:pt x="989162" y="103826"/>
                </a:cubicBezTo>
                <a:cubicBezTo>
                  <a:pt x="1000607" y="102682"/>
                  <a:pt x="1004498" y="119162"/>
                  <a:pt x="1006415" y="115328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Forma Livre: Forma 16">
            <a:hlinkClick r:id="rId7" action="ppaction://hlinksldjump"/>
            <a:extLst>
              <a:ext uri="{FF2B5EF4-FFF2-40B4-BE49-F238E27FC236}">
                <a16:creationId xmlns:a16="http://schemas.microsoft.com/office/drawing/2014/main" id="{79707B11-A912-4AC1-BC7E-218859979841}"/>
              </a:ext>
            </a:extLst>
          </p:cNvPr>
          <p:cNvSpPr/>
          <p:nvPr/>
        </p:nvSpPr>
        <p:spPr>
          <a:xfrm>
            <a:off x="1009138" y="5747652"/>
            <a:ext cx="406794" cy="300877"/>
          </a:xfrm>
          <a:custGeom>
            <a:avLst/>
            <a:gdLst>
              <a:gd name="connsiteX0" fmla="*/ 224287 w 1461779"/>
              <a:gd name="connsiteY0" fmla="*/ 57509 h 1081177"/>
              <a:gd name="connsiteX1" fmla="*/ 264543 w 1461779"/>
              <a:gd name="connsiteY1" fmla="*/ 97766 h 1081177"/>
              <a:gd name="connsiteX2" fmla="*/ 270294 w 1461779"/>
              <a:gd name="connsiteY2" fmla="*/ 115019 h 1081177"/>
              <a:gd name="connsiteX3" fmla="*/ 258792 w 1461779"/>
              <a:gd name="connsiteY3" fmla="*/ 143773 h 1081177"/>
              <a:gd name="connsiteX4" fmla="*/ 322053 w 1461779"/>
              <a:gd name="connsiteY4" fmla="*/ 212785 h 1081177"/>
              <a:gd name="connsiteX5" fmla="*/ 333555 w 1461779"/>
              <a:gd name="connsiteY5" fmla="*/ 241539 h 1081177"/>
              <a:gd name="connsiteX6" fmla="*/ 350807 w 1461779"/>
              <a:gd name="connsiteY6" fmla="*/ 322053 h 1081177"/>
              <a:gd name="connsiteX7" fmla="*/ 310551 w 1461779"/>
              <a:gd name="connsiteY7" fmla="*/ 339305 h 1081177"/>
              <a:gd name="connsiteX8" fmla="*/ 235789 w 1461779"/>
              <a:gd name="connsiteY8" fmla="*/ 356558 h 1081177"/>
              <a:gd name="connsiteX9" fmla="*/ 230038 w 1461779"/>
              <a:gd name="connsiteY9" fmla="*/ 408317 h 1081177"/>
              <a:gd name="connsiteX10" fmla="*/ 207034 w 1461779"/>
              <a:gd name="connsiteY10" fmla="*/ 419819 h 1081177"/>
              <a:gd name="connsiteX11" fmla="*/ 155275 w 1461779"/>
              <a:gd name="connsiteY11" fmla="*/ 437071 h 1081177"/>
              <a:gd name="connsiteX12" fmla="*/ 143774 w 1461779"/>
              <a:gd name="connsiteY12" fmla="*/ 465826 h 1081177"/>
              <a:gd name="connsiteX13" fmla="*/ 138023 w 1461779"/>
              <a:gd name="connsiteY13" fmla="*/ 534838 h 1081177"/>
              <a:gd name="connsiteX14" fmla="*/ 103517 w 1461779"/>
              <a:gd name="connsiteY14" fmla="*/ 557841 h 1081177"/>
              <a:gd name="connsiteX15" fmla="*/ 0 w 1461779"/>
              <a:gd name="connsiteY15" fmla="*/ 575094 h 1081177"/>
              <a:gd name="connsiteX16" fmla="*/ 11502 w 1461779"/>
              <a:gd name="connsiteY16" fmla="*/ 632604 h 1081177"/>
              <a:gd name="connsiteX17" fmla="*/ 28755 w 1461779"/>
              <a:gd name="connsiteY17" fmla="*/ 649856 h 1081177"/>
              <a:gd name="connsiteX18" fmla="*/ 34506 w 1461779"/>
              <a:gd name="connsiteY18" fmla="*/ 667109 h 1081177"/>
              <a:gd name="connsiteX19" fmla="*/ 63260 w 1461779"/>
              <a:gd name="connsiteY19" fmla="*/ 690113 h 1081177"/>
              <a:gd name="connsiteX20" fmla="*/ 86264 w 1461779"/>
              <a:gd name="connsiteY20" fmla="*/ 713117 h 1081177"/>
              <a:gd name="connsiteX21" fmla="*/ 120770 w 1461779"/>
              <a:gd name="connsiteY21" fmla="*/ 718868 h 1081177"/>
              <a:gd name="connsiteX22" fmla="*/ 184030 w 1461779"/>
              <a:gd name="connsiteY22" fmla="*/ 701615 h 1081177"/>
              <a:gd name="connsiteX23" fmla="*/ 201283 w 1461779"/>
              <a:gd name="connsiteY23" fmla="*/ 684362 h 1081177"/>
              <a:gd name="connsiteX24" fmla="*/ 230038 w 1461779"/>
              <a:gd name="connsiteY24" fmla="*/ 672860 h 1081177"/>
              <a:gd name="connsiteX25" fmla="*/ 258792 w 1461779"/>
              <a:gd name="connsiteY25" fmla="*/ 678611 h 1081177"/>
              <a:gd name="connsiteX26" fmla="*/ 287547 w 1461779"/>
              <a:gd name="connsiteY26" fmla="*/ 764875 h 1081177"/>
              <a:gd name="connsiteX27" fmla="*/ 293298 w 1461779"/>
              <a:gd name="connsiteY27" fmla="*/ 782128 h 1081177"/>
              <a:gd name="connsiteX28" fmla="*/ 339306 w 1461779"/>
              <a:gd name="connsiteY28" fmla="*/ 805132 h 1081177"/>
              <a:gd name="connsiteX29" fmla="*/ 373811 w 1461779"/>
              <a:gd name="connsiteY29" fmla="*/ 810883 h 1081177"/>
              <a:gd name="connsiteX30" fmla="*/ 414068 w 1461779"/>
              <a:gd name="connsiteY30" fmla="*/ 805132 h 1081177"/>
              <a:gd name="connsiteX31" fmla="*/ 431321 w 1461779"/>
              <a:gd name="connsiteY31" fmla="*/ 799381 h 1081177"/>
              <a:gd name="connsiteX32" fmla="*/ 460075 w 1461779"/>
              <a:gd name="connsiteY32" fmla="*/ 805132 h 1081177"/>
              <a:gd name="connsiteX33" fmla="*/ 477328 w 1461779"/>
              <a:gd name="connsiteY33" fmla="*/ 822385 h 1081177"/>
              <a:gd name="connsiteX34" fmla="*/ 488830 w 1461779"/>
              <a:gd name="connsiteY34" fmla="*/ 839638 h 1081177"/>
              <a:gd name="connsiteX35" fmla="*/ 511834 w 1461779"/>
              <a:gd name="connsiteY35" fmla="*/ 856890 h 1081177"/>
              <a:gd name="connsiteX36" fmla="*/ 546340 w 1461779"/>
              <a:gd name="connsiteY36" fmla="*/ 891396 h 1081177"/>
              <a:gd name="connsiteX37" fmla="*/ 575094 w 1461779"/>
              <a:gd name="connsiteY37" fmla="*/ 908649 h 1081177"/>
              <a:gd name="connsiteX38" fmla="*/ 649857 w 1461779"/>
              <a:gd name="connsiteY38" fmla="*/ 931653 h 1081177"/>
              <a:gd name="connsiteX39" fmla="*/ 695864 w 1461779"/>
              <a:gd name="connsiteY39" fmla="*/ 954656 h 1081177"/>
              <a:gd name="connsiteX40" fmla="*/ 713117 w 1461779"/>
              <a:gd name="connsiteY40" fmla="*/ 966158 h 1081177"/>
              <a:gd name="connsiteX41" fmla="*/ 787879 w 1461779"/>
              <a:gd name="connsiteY41" fmla="*/ 983411 h 1081177"/>
              <a:gd name="connsiteX42" fmla="*/ 868392 w 1461779"/>
              <a:gd name="connsiteY42" fmla="*/ 1006415 h 1081177"/>
              <a:gd name="connsiteX43" fmla="*/ 925902 w 1461779"/>
              <a:gd name="connsiteY43" fmla="*/ 1023668 h 1081177"/>
              <a:gd name="connsiteX44" fmla="*/ 943155 w 1461779"/>
              <a:gd name="connsiteY44" fmla="*/ 1035170 h 1081177"/>
              <a:gd name="connsiteX45" fmla="*/ 983411 w 1461779"/>
              <a:gd name="connsiteY45" fmla="*/ 1046671 h 1081177"/>
              <a:gd name="connsiteX46" fmla="*/ 1012166 w 1461779"/>
              <a:gd name="connsiteY46" fmla="*/ 1063924 h 1081177"/>
              <a:gd name="connsiteX47" fmla="*/ 1029419 w 1461779"/>
              <a:gd name="connsiteY47" fmla="*/ 1075426 h 1081177"/>
              <a:gd name="connsiteX48" fmla="*/ 1046672 w 1461779"/>
              <a:gd name="connsiteY48" fmla="*/ 1081177 h 1081177"/>
              <a:gd name="connsiteX49" fmla="*/ 1092679 w 1461779"/>
              <a:gd name="connsiteY49" fmla="*/ 1017917 h 1081177"/>
              <a:gd name="connsiteX50" fmla="*/ 1155940 w 1461779"/>
              <a:gd name="connsiteY50" fmla="*/ 983411 h 1081177"/>
              <a:gd name="connsiteX51" fmla="*/ 1178943 w 1461779"/>
              <a:gd name="connsiteY51" fmla="*/ 966158 h 1081177"/>
              <a:gd name="connsiteX52" fmla="*/ 1196196 w 1461779"/>
              <a:gd name="connsiteY52" fmla="*/ 943155 h 1081177"/>
              <a:gd name="connsiteX53" fmla="*/ 1259457 w 1461779"/>
              <a:gd name="connsiteY53" fmla="*/ 891396 h 1081177"/>
              <a:gd name="connsiteX54" fmla="*/ 1311215 w 1461779"/>
              <a:gd name="connsiteY54" fmla="*/ 879894 h 1081177"/>
              <a:gd name="connsiteX55" fmla="*/ 1328468 w 1461779"/>
              <a:gd name="connsiteY55" fmla="*/ 874143 h 1081177"/>
              <a:gd name="connsiteX56" fmla="*/ 1397479 w 1461779"/>
              <a:gd name="connsiteY56" fmla="*/ 856890 h 1081177"/>
              <a:gd name="connsiteX57" fmla="*/ 1449238 w 1461779"/>
              <a:gd name="connsiteY57" fmla="*/ 816634 h 1081177"/>
              <a:gd name="connsiteX58" fmla="*/ 1460740 w 1461779"/>
              <a:gd name="connsiteY58" fmla="*/ 793630 h 1081177"/>
              <a:gd name="connsiteX59" fmla="*/ 1362974 w 1461779"/>
              <a:gd name="connsiteY59" fmla="*/ 753373 h 1081177"/>
              <a:gd name="connsiteX60" fmla="*/ 1334219 w 1461779"/>
              <a:gd name="connsiteY60" fmla="*/ 764875 h 1081177"/>
              <a:gd name="connsiteX61" fmla="*/ 1293962 w 1461779"/>
              <a:gd name="connsiteY61" fmla="*/ 713117 h 1081177"/>
              <a:gd name="connsiteX62" fmla="*/ 1265207 w 1461779"/>
              <a:gd name="connsiteY62" fmla="*/ 644105 h 1081177"/>
              <a:gd name="connsiteX63" fmla="*/ 1247955 w 1461779"/>
              <a:gd name="connsiteY63" fmla="*/ 598098 h 1081177"/>
              <a:gd name="connsiteX64" fmla="*/ 1230702 w 1461779"/>
              <a:gd name="connsiteY64" fmla="*/ 575094 h 1081177"/>
              <a:gd name="connsiteX65" fmla="*/ 1201947 w 1461779"/>
              <a:gd name="connsiteY65" fmla="*/ 517585 h 1081177"/>
              <a:gd name="connsiteX66" fmla="*/ 1184694 w 1461779"/>
              <a:gd name="connsiteY66" fmla="*/ 425570 h 1081177"/>
              <a:gd name="connsiteX67" fmla="*/ 1178943 w 1461779"/>
              <a:gd name="connsiteY67" fmla="*/ 396815 h 1081177"/>
              <a:gd name="connsiteX68" fmla="*/ 1150189 w 1461779"/>
              <a:gd name="connsiteY68" fmla="*/ 339305 h 1081177"/>
              <a:gd name="connsiteX69" fmla="*/ 1098430 w 1461779"/>
              <a:gd name="connsiteY69" fmla="*/ 304800 h 1081177"/>
              <a:gd name="connsiteX70" fmla="*/ 1063924 w 1461779"/>
              <a:gd name="connsiteY70" fmla="*/ 276045 h 1081177"/>
              <a:gd name="connsiteX71" fmla="*/ 1035170 w 1461779"/>
              <a:gd name="connsiteY71" fmla="*/ 264543 h 1081177"/>
              <a:gd name="connsiteX72" fmla="*/ 1000664 w 1461779"/>
              <a:gd name="connsiteY72" fmla="*/ 253041 h 1081177"/>
              <a:gd name="connsiteX73" fmla="*/ 971909 w 1461779"/>
              <a:gd name="connsiteY73" fmla="*/ 241539 h 1081177"/>
              <a:gd name="connsiteX74" fmla="*/ 954657 w 1461779"/>
              <a:gd name="connsiteY74" fmla="*/ 235788 h 1081177"/>
              <a:gd name="connsiteX75" fmla="*/ 925902 w 1461779"/>
              <a:gd name="connsiteY75" fmla="*/ 218536 h 1081177"/>
              <a:gd name="connsiteX76" fmla="*/ 833887 w 1461779"/>
              <a:gd name="connsiteY76" fmla="*/ 189781 h 1081177"/>
              <a:gd name="connsiteX77" fmla="*/ 810883 w 1461779"/>
              <a:gd name="connsiteY77" fmla="*/ 178279 h 1081177"/>
              <a:gd name="connsiteX78" fmla="*/ 787879 w 1461779"/>
              <a:gd name="connsiteY78" fmla="*/ 143773 h 1081177"/>
              <a:gd name="connsiteX79" fmla="*/ 759124 w 1461779"/>
              <a:gd name="connsiteY79" fmla="*/ 126521 h 1081177"/>
              <a:gd name="connsiteX80" fmla="*/ 684362 w 1461779"/>
              <a:gd name="connsiteY80" fmla="*/ 103517 h 1081177"/>
              <a:gd name="connsiteX81" fmla="*/ 603849 w 1461779"/>
              <a:gd name="connsiteY81" fmla="*/ 115019 h 1081177"/>
              <a:gd name="connsiteX82" fmla="*/ 534838 w 1461779"/>
              <a:gd name="connsiteY82" fmla="*/ 132271 h 1081177"/>
              <a:gd name="connsiteX83" fmla="*/ 471577 w 1461779"/>
              <a:gd name="connsiteY83" fmla="*/ 126521 h 1081177"/>
              <a:gd name="connsiteX84" fmla="*/ 465826 w 1461779"/>
              <a:gd name="connsiteY84" fmla="*/ 109268 h 1081177"/>
              <a:gd name="connsiteX85" fmla="*/ 454324 w 1461779"/>
              <a:gd name="connsiteY85" fmla="*/ 92015 h 1081177"/>
              <a:gd name="connsiteX86" fmla="*/ 437072 w 1461779"/>
              <a:gd name="connsiteY86" fmla="*/ 57509 h 1081177"/>
              <a:gd name="connsiteX87" fmla="*/ 391064 w 1461779"/>
              <a:gd name="connsiteY87" fmla="*/ 11502 h 1081177"/>
              <a:gd name="connsiteX88" fmla="*/ 362309 w 1461779"/>
              <a:gd name="connsiteY88" fmla="*/ 0 h 1081177"/>
              <a:gd name="connsiteX89" fmla="*/ 270294 w 1461779"/>
              <a:gd name="connsiteY89" fmla="*/ 5751 h 1081177"/>
              <a:gd name="connsiteX90" fmla="*/ 224287 w 1461779"/>
              <a:gd name="connsiteY90" fmla="*/ 28755 h 1081177"/>
              <a:gd name="connsiteX91" fmla="*/ 224287 w 1461779"/>
              <a:gd name="connsiteY91" fmla="*/ 57509 h 108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461779" h="1081177">
                <a:moveTo>
                  <a:pt x="224287" y="57509"/>
                </a:moveTo>
                <a:cubicBezTo>
                  <a:pt x="230996" y="69011"/>
                  <a:pt x="253862" y="76404"/>
                  <a:pt x="264543" y="97766"/>
                </a:cubicBezTo>
                <a:cubicBezTo>
                  <a:pt x="267254" y="103188"/>
                  <a:pt x="268377" y="109268"/>
                  <a:pt x="270294" y="115019"/>
                </a:cubicBezTo>
                <a:cubicBezTo>
                  <a:pt x="266460" y="124604"/>
                  <a:pt x="255320" y="134051"/>
                  <a:pt x="258792" y="143773"/>
                </a:cubicBezTo>
                <a:cubicBezTo>
                  <a:pt x="270850" y="177535"/>
                  <a:pt x="296510" y="193628"/>
                  <a:pt x="322053" y="212785"/>
                </a:cubicBezTo>
                <a:cubicBezTo>
                  <a:pt x="325887" y="222370"/>
                  <a:pt x="330719" y="231613"/>
                  <a:pt x="333555" y="241539"/>
                </a:cubicBezTo>
                <a:cubicBezTo>
                  <a:pt x="338101" y="257450"/>
                  <a:pt x="346611" y="301071"/>
                  <a:pt x="350807" y="322053"/>
                </a:cubicBezTo>
                <a:cubicBezTo>
                  <a:pt x="272653" y="341592"/>
                  <a:pt x="376745" y="312828"/>
                  <a:pt x="310551" y="339305"/>
                </a:cubicBezTo>
                <a:cubicBezTo>
                  <a:pt x="284290" y="349809"/>
                  <a:pt x="262999" y="352023"/>
                  <a:pt x="235789" y="356558"/>
                </a:cubicBezTo>
                <a:cubicBezTo>
                  <a:pt x="233872" y="373811"/>
                  <a:pt x="237221" y="392514"/>
                  <a:pt x="230038" y="408317"/>
                </a:cubicBezTo>
                <a:cubicBezTo>
                  <a:pt x="226490" y="416122"/>
                  <a:pt x="215036" y="416742"/>
                  <a:pt x="207034" y="419819"/>
                </a:cubicBezTo>
                <a:cubicBezTo>
                  <a:pt x="190060" y="426347"/>
                  <a:pt x="155275" y="437071"/>
                  <a:pt x="155275" y="437071"/>
                </a:cubicBezTo>
                <a:cubicBezTo>
                  <a:pt x="151441" y="446656"/>
                  <a:pt x="145568" y="455660"/>
                  <a:pt x="143774" y="465826"/>
                </a:cubicBezTo>
                <a:cubicBezTo>
                  <a:pt x="139763" y="488559"/>
                  <a:pt x="143971" y="512534"/>
                  <a:pt x="138023" y="534838"/>
                </a:cubicBezTo>
                <a:cubicBezTo>
                  <a:pt x="133621" y="551346"/>
                  <a:pt x="115712" y="553268"/>
                  <a:pt x="103517" y="557841"/>
                </a:cubicBezTo>
                <a:cubicBezTo>
                  <a:pt x="47197" y="578961"/>
                  <a:pt x="95606" y="567740"/>
                  <a:pt x="0" y="575094"/>
                </a:cubicBezTo>
                <a:cubicBezTo>
                  <a:pt x="3834" y="594264"/>
                  <a:pt x="4484" y="614357"/>
                  <a:pt x="11502" y="632604"/>
                </a:cubicBezTo>
                <a:cubicBezTo>
                  <a:pt x="14422" y="640195"/>
                  <a:pt x="24244" y="643089"/>
                  <a:pt x="28755" y="649856"/>
                </a:cubicBezTo>
                <a:cubicBezTo>
                  <a:pt x="32118" y="654900"/>
                  <a:pt x="30561" y="662506"/>
                  <a:pt x="34506" y="667109"/>
                </a:cubicBezTo>
                <a:cubicBezTo>
                  <a:pt x="42494" y="676429"/>
                  <a:pt x="54086" y="681958"/>
                  <a:pt x="63260" y="690113"/>
                </a:cubicBezTo>
                <a:cubicBezTo>
                  <a:pt x="71365" y="697318"/>
                  <a:pt x="76565" y="708267"/>
                  <a:pt x="86264" y="713117"/>
                </a:cubicBezTo>
                <a:cubicBezTo>
                  <a:pt x="96694" y="718332"/>
                  <a:pt x="109268" y="716951"/>
                  <a:pt x="120770" y="718868"/>
                </a:cubicBezTo>
                <a:cubicBezTo>
                  <a:pt x="141857" y="713117"/>
                  <a:pt x="163940" y="710225"/>
                  <a:pt x="184030" y="701615"/>
                </a:cubicBezTo>
                <a:cubicBezTo>
                  <a:pt x="191506" y="698411"/>
                  <a:pt x="194386" y="688673"/>
                  <a:pt x="201283" y="684362"/>
                </a:cubicBezTo>
                <a:cubicBezTo>
                  <a:pt x="210037" y="678891"/>
                  <a:pt x="220453" y="676694"/>
                  <a:pt x="230038" y="672860"/>
                </a:cubicBezTo>
                <a:cubicBezTo>
                  <a:pt x="239623" y="674777"/>
                  <a:pt x="254158" y="670005"/>
                  <a:pt x="258792" y="678611"/>
                </a:cubicBezTo>
                <a:cubicBezTo>
                  <a:pt x="333684" y="817697"/>
                  <a:pt x="232163" y="709491"/>
                  <a:pt x="287547" y="764875"/>
                </a:cubicBezTo>
                <a:cubicBezTo>
                  <a:pt x="289464" y="770626"/>
                  <a:pt x="289935" y="777084"/>
                  <a:pt x="293298" y="782128"/>
                </a:cubicBezTo>
                <a:cubicBezTo>
                  <a:pt x="307875" y="803994"/>
                  <a:pt x="314098" y="800549"/>
                  <a:pt x="339306" y="805132"/>
                </a:cubicBezTo>
                <a:cubicBezTo>
                  <a:pt x="350778" y="807218"/>
                  <a:pt x="362309" y="808966"/>
                  <a:pt x="373811" y="810883"/>
                </a:cubicBezTo>
                <a:cubicBezTo>
                  <a:pt x="387230" y="808966"/>
                  <a:pt x="400776" y="807790"/>
                  <a:pt x="414068" y="805132"/>
                </a:cubicBezTo>
                <a:cubicBezTo>
                  <a:pt x="420012" y="803943"/>
                  <a:pt x="425259" y="799381"/>
                  <a:pt x="431321" y="799381"/>
                </a:cubicBezTo>
                <a:cubicBezTo>
                  <a:pt x="441095" y="799381"/>
                  <a:pt x="450490" y="803215"/>
                  <a:pt x="460075" y="805132"/>
                </a:cubicBezTo>
                <a:cubicBezTo>
                  <a:pt x="465826" y="810883"/>
                  <a:pt x="472121" y="816137"/>
                  <a:pt x="477328" y="822385"/>
                </a:cubicBezTo>
                <a:cubicBezTo>
                  <a:pt x="481753" y="827695"/>
                  <a:pt x="483943" y="834751"/>
                  <a:pt x="488830" y="839638"/>
                </a:cubicBezTo>
                <a:cubicBezTo>
                  <a:pt x="495608" y="846415"/>
                  <a:pt x="504710" y="850478"/>
                  <a:pt x="511834" y="856890"/>
                </a:cubicBezTo>
                <a:cubicBezTo>
                  <a:pt x="523925" y="867771"/>
                  <a:pt x="532392" y="883027"/>
                  <a:pt x="546340" y="891396"/>
                </a:cubicBezTo>
                <a:cubicBezTo>
                  <a:pt x="555925" y="897147"/>
                  <a:pt x="564945" y="903965"/>
                  <a:pt x="575094" y="908649"/>
                </a:cubicBezTo>
                <a:cubicBezTo>
                  <a:pt x="612002" y="925684"/>
                  <a:pt x="615934" y="924868"/>
                  <a:pt x="649857" y="931653"/>
                </a:cubicBezTo>
                <a:cubicBezTo>
                  <a:pt x="665193" y="939321"/>
                  <a:pt x="681598" y="945145"/>
                  <a:pt x="695864" y="954656"/>
                </a:cubicBezTo>
                <a:cubicBezTo>
                  <a:pt x="701615" y="958490"/>
                  <a:pt x="706621" y="963796"/>
                  <a:pt x="713117" y="966158"/>
                </a:cubicBezTo>
                <a:cubicBezTo>
                  <a:pt x="766410" y="985538"/>
                  <a:pt x="744982" y="971155"/>
                  <a:pt x="787879" y="983411"/>
                </a:cubicBezTo>
                <a:cubicBezTo>
                  <a:pt x="882820" y="1010537"/>
                  <a:pt x="803580" y="993452"/>
                  <a:pt x="868392" y="1006415"/>
                </a:cubicBezTo>
                <a:cubicBezTo>
                  <a:pt x="907216" y="1032298"/>
                  <a:pt x="858617" y="1003483"/>
                  <a:pt x="925902" y="1023668"/>
                </a:cubicBezTo>
                <a:cubicBezTo>
                  <a:pt x="932522" y="1025654"/>
                  <a:pt x="936737" y="1032603"/>
                  <a:pt x="943155" y="1035170"/>
                </a:cubicBezTo>
                <a:cubicBezTo>
                  <a:pt x="956112" y="1040353"/>
                  <a:pt x="969992" y="1042837"/>
                  <a:pt x="983411" y="1046671"/>
                </a:cubicBezTo>
                <a:cubicBezTo>
                  <a:pt x="992996" y="1052422"/>
                  <a:pt x="1002687" y="1058000"/>
                  <a:pt x="1012166" y="1063924"/>
                </a:cubicBezTo>
                <a:cubicBezTo>
                  <a:pt x="1018027" y="1067587"/>
                  <a:pt x="1023237" y="1072335"/>
                  <a:pt x="1029419" y="1075426"/>
                </a:cubicBezTo>
                <a:cubicBezTo>
                  <a:pt x="1034841" y="1078137"/>
                  <a:pt x="1040921" y="1079260"/>
                  <a:pt x="1046672" y="1081177"/>
                </a:cubicBezTo>
                <a:cubicBezTo>
                  <a:pt x="1062008" y="1060090"/>
                  <a:pt x="1068470" y="1027600"/>
                  <a:pt x="1092679" y="1017917"/>
                </a:cubicBezTo>
                <a:cubicBezTo>
                  <a:pt x="1126604" y="1004347"/>
                  <a:pt x="1123108" y="1008036"/>
                  <a:pt x="1155940" y="983411"/>
                </a:cubicBezTo>
                <a:cubicBezTo>
                  <a:pt x="1163608" y="977660"/>
                  <a:pt x="1172166" y="972935"/>
                  <a:pt x="1178943" y="966158"/>
                </a:cubicBezTo>
                <a:cubicBezTo>
                  <a:pt x="1185720" y="959381"/>
                  <a:pt x="1189958" y="950432"/>
                  <a:pt x="1196196" y="943155"/>
                </a:cubicBezTo>
                <a:cubicBezTo>
                  <a:pt x="1210685" y="926252"/>
                  <a:pt x="1245408" y="898008"/>
                  <a:pt x="1259457" y="891396"/>
                </a:cubicBezTo>
                <a:cubicBezTo>
                  <a:pt x="1275448" y="883871"/>
                  <a:pt x="1294069" y="884181"/>
                  <a:pt x="1311215" y="879894"/>
                </a:cubicBezTo>
                <a:cubicBezTo>
                  <a:pt x="1317096" y="878424"/>
                  <a:pt x="1322717" y="876060"/>
                  <a:pt x="1328468" y="874143"/>
                </a:cubicBezTo>
                <a:cubicBezTo>
                  <a:pt x="1364095" y="883050"/>
                  <a:pt x="1353103" y="885604"/>
                  <a:pt x="1397479" y="856890"/>
                </a:cubicBezTo>
                <a:cubicBezTo>
                  <a:pt x="1415829" y="845016"/>
                  <a:pt x="1449238" y="816634"/>
                  <a:pt x="1449238" y="816634"/>
                </a:cubicBezTo>
                <a:cubicBezTo>
                  <a:pt x="1453072" y="808966"/>
                  <a:pt x="1460082" y="802178"/>
                  <a:pt x="1460740" y="793630"/>
                </a:cubicBezTo>
                <a:cubicBezTo>
                  <a:pt x="1467235" y="709192"/>
                  <a:pt x="1444330" y="743203"/>
                  <a:pt x="1362974" y="753373"/>
                </a:cubicBezTo>
                <a:cubicBezTo>
                  <a:pt x="1353389" y="757207"/>
                  <a:pt x="1344500" y="765810"/>
                  <a:pt x="1334219" y="764875"/>
                </a:cubicBezTo>
                <a:cubicBezTo>
                  <a:pt x="1288315" y="760702"/>
                  <a:pt x="1302705" y="743718"/>
                  <a:pt x="1293962" y="713117"/>
                </a:cubicBezTo>
                <a:cubicBezTo>
                  <a:pt x="1284956" y="681596"/>
                  <a:pt x="1278142" y="669974"/>
                  <a:pt x="1265207" y="644105"/>
                </a:cubicBezTo>
                <a:cubicBezTo>
                  <a:pt x="1259688" y="622026"/>
                  <a:pt x="1260486" y="618148"/>
                  <a:pt x="1247955" y="598098"/>
                </a:cubicBezTo>
                <a:cubicBezTo>
                  <a:pt x="1242875" y="589970"/>
                  <a:pt x="1235458" y="583416"/>
                  <a:pt x="1230702" y="575094"/>
                </a:cubicBezTo>
                <a:cubicBezTo>
                  <a:pt x="1220068" y="556486"/>
                  <a:pt x="1201947" y="517585"/>
                  <a:pt x="1201947" y="517585"/>
                </a:cubicBezTo>
                <a:cubicBezTo>
                  <a:pt x="1177924" y="373449"/>
                  <a:pt x="1199904" y="494016"/>
                  <a:pt x="1184694" y="425570"/>
                </a:cubicBezTo>
                <a:cubicBezTo>
                  <a:pt x="1182574" y="416028"/>
                  <a:pt x="1182034" y="406088"/>
                  <a:pt x="1178943" y="396815"/>
                </a:cubicBezTo>
                <a:cubicBezTo>
                  <a:pt x="1175978" y="387921"/>
                  <a:pt x="1161735" y="350851"/>
                  <a:pt x="1150189" y="339305"/>
                </a:cubicBezTo>
                <a:cubicBezTo>
                  <a:pt x="1132737" y="321853"/>
                  <a:pt x="1118501" y="319397"/>
                  <a:pt x="1098430" y="304800"/>
                </a:cubicBezTo>
                <a:cubicBezTo>
                  <a:pt x="1086321" y="295994"/>
                  <a:pt x="1076555" y="284083"/>
                  <a:pt x="1063924" y="276045"/>
                </a:cubicBezTo>
                <a:cubicBezTo>
                  <a:pt x="1055215" y="270503"/>
                  <a:pt x="1044872" y="268071"/>
                  <a:pt x="1035170" y="264543"/>
                </a:cubicBezTo>
                <a:cubicBezTo>
                  <a:pt x="1023776" y="260400"/>
                  <a:pt x="1012058" y="257184"/>
                  <a:pt x="1000664" y="253041"/>
                </a:cubicBezTo>
                <a:cubicBezTo>
                  <a:pt x="990962" y="249513"/>
                  <a:pt x="981575" y="245164"/>
                  <a:pt x="971909" y="241539"/>
                </a:cubicBezTo>
                <a:cubicBezTo>
                  <a:pt x="966233" y="239411"/>
                  <a:pt x="960079" y="238499"/>
                  <a:pt x="954657" y="235788"/>
                </a:cubicBezTo>
                <a:cubicBezTo>
                  <a:pt x="944659" y="230789"/>
                  <a:pt x="936143" y="223016"/>
                  <a:pt x="925902" y="218536"/>
                </a:cubicBezTo>
                <a:cubicBezTo>
                  <a:pt x="875985" y="196698"/>
                  <a:pt x="874829" y="197970"/>
                  <a:pt x="833887" y="189781"/>
                </a:cubicBezTo>
                <a:cubicBezTo>
                  <a:pt x="826219" y="185947"/>
                  <a:pt x="816945" y="184341"/>
                  <a:pt x="810883" y="178279"/>
                </a:cubicBezTo>
                <a:cubicBezTo>
                  <a:pt x="801108" y="168504"/>
                  <a:pt x="799733" y="150885"/>
                  <a:pt x="787879" y="143773"/>
                </a:cubicBezTo>
                <a:cubicBezTo>
                  <a:pt x="778294" y="138022"/>
                  <a:pt x="769398" y="130924"/>
                  <a:pt x="759124" y="126521"/>
                </a:cubicBezTo>
                <a:cubicBezTo>
                  <a:pt x="731468" y="114669"/>
                  <a:pt x="711275" y="110245"/>
                  <a:pt x="684362" y="103517"/>
                </a:cubicBezTo>
                <a:cubicBezTo>
                  <a:pt x="657524" y="107351"/>
                  <a:pt x="630471" y="109899"/>
                  <a:pt x="603849" y="115019"/>
                </a:cubicBezTo>
                <a:cubicBezTo>
                  <a:pt x="580564" y="119497"/>
                  <a:pt x="534838" y="132271"/>
                  <a:pt x="534838" y="132271"/>
                </a:cubicBezTo>
                <a:cubicBezTo>
                  <a:pt x="513751" y="130354"/>
                  <a:pt x="491664" y="133217"/>
                  <a:pt x="471577" y="126521"/>
                </a:cubicBezTo>
                <a:cubicBezTo>
                  <a:pt x="465826" y="124604"/>
                  <a:pt x="468537" y="114690"/>
                  <a:pt x="465826" y="109268"/>
                </a:cubicBezTo>
                <a:cubicBezTo>
                  <a:pt x="462735" y="103086"/>
                  <a:pt x="457681" y="98057"/>
                  <a:pt x="454324" y="92015"/>
                </a:cubicBezTo>
                <a:cubicBezTo>
                  <a:pt x="448079" y="80774"/>
                  <a:pt x="443976" y="68358"/>
                  <a:pt x="437072" y="57509"/>
                </a:cubicBezTo>
                <a:cubicBezTo>
                  <a:pt x="425300" y="39010"/>
                  <a:pt x="410441" y="22267"/>
                  <a:pt x="391064" y="11502"/>
                </a:cubicBezTo>
                <a:cubicBezTo>
                  <a:pt x="382040" y="6489"/>
                  <a:pt x="371894" y="3834"/>
                  <a:pt x="362309" y="0"/>
                </a:cubicBezTo>
                <a:cubicBezTo>
                  <a:pt x="331637" y="1917"/>
                  <a:pt x="300887" y="2837"/>
                  <a:pt x="270294" y="5751"/>
                </a:cubicBezTo>
                <a:cubicBezTo>
                  <a:pt x="248334" y="7843"/>
                  <a:pt x="236163" y="8963"/>
                  <a:pt x="224287" y="28755"/>
                </a:cubicBezTo>
                <a:cubicBezTo>
                  <a:pt x="222315" y="32042"/>
                  <a:pt x="217578" y="46007"/>
                  <a:pt x="224287" y="5750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Forma Livre: Forma 17">
            <a:hlinkClick r:id="rId8" action="ppaction://hlinksldjump"/>
            <a:extLst>
              <a:ext uri="{FF2B5EF4-FFF2-40B4-BE49-F238E27FC236}">
                <a16:creationId xmlns:a16="http://schemas.microsoft.com/office/drawing/2014/main" id="{380DF8F5-06BF-45D0-8C3D-C230AA781482}"/>
              </a:ext>
            </a:extLst>
          </p:cNvPr>
          <p:cNvSpPr/>
          <p:nvPr/>
        </p:nvSpPr>
        <p:spPr>
          <a:xfrm>
            <a:off x="1252363" y="6171790"/>
            <a:ext cx="184699" cy="160141"/>
          </a:xfrm>
          <a:custGeom>
            <a:avLst/>
            <a:gdLst>
              <a:gd name="connsiteX0" fmla="*/ 621102 w 672861"/>
              <a:gd name="connsiteY0" fmla="*/ 456770 h 583397"/>
              <a:gd name="connsiteX1" fmla="*/ 655608 w 672861"/>
              <a:gd name="connsiteY1" fmla="*/ 370506 h 583397"/>
              <a:gd name="connsiteX2" fmla="*/ 672861 w 672861"/>
              <a:gd name="connsiteY2" fmla="*/ 359004 h 583397"/>
              <a:gd name="connsiteX3" fmla="*/ 667110 w 672861"/>
              <a:gd name="connsiteY3" fmla="*/ 330249 h 583397"/>
              <a:gd name="connsiteX4" fmla="*/ 632604 w 672861"/>
              <a:gd name="connsiteY4" fmla="*/ 307245 h 583397"/>
              <a:gd name="connsiteX5" fmla="*/ 615351 w 672861"/>
              <a:gd name="connsiteY5" fmla="*/ 295743 h 583397"/>
              <a:gd name="connsiteX6" fmla="*/ 540589 w 672861"/>
              <a:gd name="connsiteY6" fmla="*/ 278491 h 583397"/>
              <a:gd name="connsiteX7" fmla="*/ 494581 w 672861"/>
              <a:gd name="connsiteY7" fmla="*/ 174974 h 583397"/>
              <a:gd name="connsiteX8" fmla="*/ 477329 w 672861"/>
              <a:gd name="connsiteY8" fmla="*/ 169223 h 583397"/>
              <a:gd name="connsiteX9" fmla="*/ 529087 w 672861"/>
              <a:gd name="connsiteY9" fmla="*/ 105962 h 583397"/>
              <a:gd name="connsiteX10" fmla="*/ 500332 w 672861"/>
              <a:gd name="connsiteY10" fmla="*/ 88709 h 583397"/>
              <a:gd name="connsiteX11" fmla="*/ 408317 w 672861"/>
              <a:gd name="connsiteY11" fmla="*/ 77208 h 583397"/>
              <a:gd name="connsiteX12" fmla="*/ 368061 w 672861"/>
              <a:gd name="connsiteY12" fmla="*/ 36951 h 583397"/>
              <a:gd name="connsiteX13" fmla="*/ 339306 w 672861"/>
              <a:gd name="connsiteY13" fmla="*/ 2445 h 583397"/>
              <a:gd name="connsiteX14" fmla="*/ 304800 w 672861"/>
              <a:gd name="connsiteY14" fmla="*/ 8196 h 583397"/>
              <a:gd name="connsiteX15" fmla="*/ 241540 w 672861"/>
              <a:gd name="connsiteY15" fmla="*/ 2445 h 583397"/>
              <a:gd name="connsiteX16" fmla="*/ 258793 w 672861"/>
              <a:gd name="connsiteY16" fmla="*/ 54204 h 583397"/>
              <a:gd name="connsiteX17" fmla="*/ 253042 w 672861"/>
              <a:gd name="connsiteY17" fmla="*/ 105962 h 583397"/>
              <a:gd name="connsiteX18" fmla="*/ 241540 w 672861"/>
              <a:gd name="connsiteY18" fmla="*/ 123215 h 583397"/>
              <a:gd name="connsiteX19" fmla="*/ 224287 w 672861"/>
              <a:gd name="connsiteY19" fmla="*/ 157721 h 583397"/>
              <a:gd name="connsiteX20" fmla="*/ 166778 w 672861"/>
              <a:gd name="connsiteY20" fmla="*/ 186476 h 583397"/>
              <a:gd name="connsiteX21" fmla="*/ 149525 w 672861"/>
              <a:gd name="connsiteY21" fmla="*/ 180725 h 583397"/>
              <a:gd name="connsiteX22" fmla="*/ 103517 w 672861"/>
              <a:gd name="connsiteY22" fmla="*/ 157721 h 583397"/>
              <a:gd name="connsiteX23" fmla="*/ 74762 w 672861"/>
              <a:gd name="connsiteY23" fmla="*/ 209479 h 583397"/>
              <a:gd name="connsiteX24" fmla="*/ 23004 w 672861"/>
              <a:gd name="connsiteY24" fmla="*/ 215230 h 583397"/>
              <a:gd name="connsiteX25" fmla="*/ 17253 w 672861"/>
              <a:gd name="connsiteY25" fmla="*/ 243985 h 583397"/>
              <a:gd name="connsiteX26" fmla="*/ 23004 w 672861"/>
              <a:gd name="connsiteY26" fmla="*/ 261238 h 583397"/>
              <a:gd name="connsiteX27" fmla="*/ 0 w 672861"/>
              <a:gd name="connsiteY27" fmla="*/ 295743 h 583397"/>
              <a:gd name="connsiteX28" fmla="*/ 17253 w 672861"/>
              <a:gd name="connsiteY28" fmla="*/ 307245 h 583397"/>
              <a:gd name="connsiteX29" fmla="*/ 34506 w 672861"/>
              <a:gd name="connsiteY29" fmla="*/ 312996 h 583397"/>
              <a:gd name="connsiteX30" fmla="*/ 86264 w 672861"/>
              <a:gd name="connsiteY30" fmla="*/ 324498 h 583397"/>
              <a:gd name="connsiteX31" fmla="*/ 97766 w 672861"/>
              <a:gd name="connsiteY31" fmla="*/ 347502 h 583397"/>
              <a:gd name="connsiteX32" fmla="*/ 126521 w 672861"/>
              <a:gd name="connsiteY32" fmla="*/ 399260 h 583397"/>
              <a:gd name="connsiteX33" fmla="*/ 155276 w 672861"/>
              <a:gd name="connsiteY33" fmla="*/ 410762 h 583397"/>
              <a:gd name="connsiteX34" fmla="*/ 172529 w 672861"/>
              <a:gd name="connsiteY34" fmla="*/ 428015 h 583397"/>
              <a:gd name="connsiteX35" fmla="*/ 195532 w 672861"/>
              <a:gd name="connsiteY35" fmla="*/ 468272 h 583397"/>
              <a:gd name="connsiteX36" fmla="*/ 189781 w 672861"/>
              <a:gd name="connsiteY36" fmla="*/ 514279 h 583397"/>
              <a:gd name="connsiteX37" fmla="*/ 184030 w 672861"/>
              <a:gd name="connsiteY37" fmla="*/ 531532 h 583397"/>
              <a:gd name="connsiteX38" fmla="*/ 207034 w 672861"/>
              <a:gd name="connsiteY38" fmla="*/ 543034 h 583397"/>
              <a:gd name="connsiteX39" fmla="*/ 258793 w 672861"/>
              <a:gd name="connsiteY39" fmla="*/ 566038 h 583397"/>
              <a:gd name="connsiteX40" fmla="*/ 276045 w 672861"/>
              <a:gd name="connsiteY40" fmla="*/ 577540 h 583397"/>
              <a:gd name="connsiteX41" fmla="*/ 310551 w 672861"/>
              <a:gd name="connsiteY41" fmla="*/ 485525 h 583397"/>
              <a:gd name="connsiteX42" fmla="*/ 339306 w 672861"/>
              <a:gd name="connsiteY42" fmla="*/ 445268 h 583397"/>
              <a:gd name="connsiteX43" fmla="*/ 362310 w 672861"/>
              <a:gd name="connsiteY43" fmla="*/ 433766 h 583397"/>
              <a:gd name="connsiteX44" fmla="*/ 396815 w 672861"/>
              <a:gd name="connsiteY44" fmla="*/ 462521 h 583397"/>
              <a:gd name="connsiteX45" fmla="*/ 402566 w 672861"/>
              <a:gd name="connsiteY45" fmla="*/ 485525 h 583397"/>
              <a:gd name="connsiteX46" fmla="*/ 414068 w 672861"/>
              <a:gd name="connsiteY46" fmla="*/ 502777 h 583397"/>
              <a:gd name="connsiteX47" fmla="*/ 442823 w 672861"/>
              <a:gd name="connsiteY47" fmla="*/ 497026 h 583397"/>
              <a:gd name="connsiteX48" fmla="*/ 460076 w 672861"/>
              <a:gd name="connsiteY48" fmla="*/ 479774 h 583397"/>
              <a:gd name="connsiteX49" fmla="*/ 534838 w 672861"/>
              <a:gd name="connsiteY49" fmla="*/ 508528 h 583397"/>
              <a:gd name="connsiteX50" fmla="*/ 580845 w 672861"/>
              <a:gd name="connsiteY50" fmla="*/ 514279 h 583397"/>
              <a:gd name="connsiteX51" fmla="*/ 603849 w 672861"/>
              <a:gd name="connsiteY51" fmla="*/ 508528 h 583397"/>
              <a:gd name="connsiteX52" fmla="*/ 609600 w 672861"/>
              <a:gd name="connsiteY52" fmla="*/ 451019 h 583397"/>
              <a:gd name="connsiteX53" fmla="*/ 615351 w 672861"/>
              <a:gd name="connsiteY53" fmla="*/ 422264 h 583397"/>
              <a:gd name="connsiteX54" fmla="*/ 621102 w 672861"/>
              <a:gd name="connsiteY54" fmla="*/ 456770 h 583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72861" h="583397">
                <a:moveTo>
                  <a:pt x="621102" y="456770"/>
                </a:moveTo>
                <a:cubicBezTo>
                  <a:pt x="627812" y="448144"/>
                  <a:pt x="606952" y="400916"/>
                  <a:pt x="655608" y="370506"/>
                </a:cubicBezTo>
                <a:cubicBezTo>
                  <a:pt x="661469" y="366843"/>
                  <a:pt x="667110" y="362838"/>
                  <a:pt x="672861" y="359004"/>
                </a:cubicBezTo>
                <a:cubicBezTo>
                  <a:pt x="670944" y="349419"/>
                  <a:pt x="673111" y="337965"/>
                  <a:pt x="667110" y="330249"/>
                </a:cubicBezTo>
                <a:cubicBezTo>
                  <a:pt x="658623" y="319337"/>
                  <a:pt x="644106" y="314913"/>
                  <a:pt x="632604" y="307245"/>
                </a:cubicBezTo>
                <a:cubicBezTo>
                  <a:pt x="626853" y="303411"/>
                  <a:pt x="622129" y="297098"/>
                  <a:pt x="615351" y="295743"/>
                </a:cubicBezTo>
                <a:cubicBezTo>
                  <a:pt x="571095" y="286893"/>
                  <a:pt x="596079" y="292364"/>
                  <a:pt x="540589" y="278491"/>
                </a:cubicBezTo>
                <a:cubicBezTo>
                  <a:pt x="522313" y="181021"/>
                  <a:pt x="552019" y="196514"/>
                  <a:pt x="494581" y="174974"/>
                </a:cubicBezTo>
                <a:cubicBezTo>
                  <a:pt x="488905" y="172846"/>
                  <a:pt x="483080" y="171140"/>
                  <a:pt x="477329" y="169223"/>
                </a:cubicBezTo>
                <a:cubicBezTo>
                  <a:pt x="527622" y="118928"/>
                  <a:pt x="516478" y="143790"/>
                  <a:pt x="529087" y="105962"/>
                </a:cubicBezTo>
                <a:cubicBezTo>
                  <a:pt x="519502" y="100211"/>
                  <a:pt x="511206" y="91298"/>
                  <a:pt x="500332" y="88709"/>
                </a:cubicBezTo>
                <a:cubicBezTo>
                  <a:pt x="470262" y="81550"/>
                  <a:pt x="408317" y="77208"/>
                  <a:pt x="408317" y="77208"/>
                </a:cubicBezTo>
                <a:cubicBezTo>
                  <a:pt x="387868" y="61871"/>
                  <a:pt x="380841" y="59956"/>
                  <a:pt x="368061" y="36951"/>
                </a:cubicBezTo>
                <a:cubicBezTo>
                  <a:pt x="347744" y="380"/>
                  <a:pt x="370207" y="12745"/>
                  <a:pt x="339306" y="2445"/>
                </a:cubicBezTo>
                <a:cubicBezTo>
                  <a:pt x="327804" y="4362"/>
                  <a:pt x="316461" y="8196"/>
                  <a:pt x="304800" y="8196"/>
                </a:cubicBezTo>
                <a:cubicBezTo>
                  <a:pt x="283626" y="8196"/>
                  <a:pt x="261199" y="-5419"/>
                  <a:pt x="241540" y="2445"/>
                </a:cubicBezTo>
                <a:cubicBezTo>
                  <a:pt x="232250" y="6161"/>
                  <a:pt x="257586" y="51791"/>
                  <a:pt x="258793" y="54204"/>
                </a:cubicBezTo>
                <a:cubicBezTo>
                  <a:pt x="256876" y="71457"/>
                  <a:pt x="257252" y="89121"/>
                  <a:pt x="253042" y="105962"/>
                </a:cubicBezTo>
                <a:cubicBezTo>
                  <a:pt x="251366" y="112667"/>
                  <a:pt x="244631" y="117033"/>
                  <a:pt x="241540" y="123215"/>
                </a:cubicBezTo>
                <a:cubicBezTo>
                  <a:pt x="233791" y="138712"/>
                  <a:pt x="238937" y="144902"/>
                  <a:pt x="224287" y="157721"/>
                </a:cubicBezTo>
                <a:cubicBezTo>
                  <a:pt x="196899" y="181685"/>
                  <a:pt x="195362" y="179330"/>
                  <a:pt x="166778" y="186476"/>
                </a:cubicBezTo>
                <a:cubicBezTo>
                  <a:pt x="161027" y="184559"/>
                  <a:pt x="155044" y="183234"/>
                  <a:pt x="149525" y="180725"/>
                </a:cubicBezTo>
                <a:cubicBezTo>
                  <a:pt x="133916" y="173630"/>
                  <a:pt x="103517" y="157721"/>
                  <a:pt x="103517" y="157721"/>
                </a:cubicBezTo>
                <a:cubicBezTo>
                  <a:pt x="94201" y="194984"/>
                  <a:pt x="105609" y="204338"/>
                  <a:pt x="74762" y="209479"/>
                </a:cubicBezTo>
                <a:cubicBezTo>
                  <a:pt x="57639" y="212333"/>
                  <a:pt x="40257" y="213313"/>
                  <a:pt x="23004" y="215230"/>
                </a:cubicBezTo>
                <a:cubicBezTo>
                  <a:pt x="21087" y="224815"/>
                  <a:pt x="17253" y="234210"/>
                  <a:pt x="17253" y="243985"/>
                </a:cubicBezTo>
                <a:cubicBezTo>
                  <a:pt x="17253" y="250047"/>
                  <a:pt x="24921" y="255487"/>
                  <a:pt x="23004" y="261238"/>
                </a:cubicBezTo>
                <a:cubicBezTo>
                  <a:pt x="18633" y="274352"/>
                  <a:pt x="7668" y="284241"/>
                  <a:pt x="0" y="295743"/>
                </a:cubicBezTo>
                <a:cubicBezTo>
                  <a:pt x="5751" y="299577"/>
                  <a:pt x="11071" y="304154"/>
                  <a:pt x="17253" y="307245"/>
                </a:cubicBezTo>
                <a:cubicBezTo>
                  <a:pt x="22675" y="309956"/>
                  <a:pt x="28625" y="311526"/>
                  <a:pt x="34506" y="312996"/>
                </a:cubicBezTo>
                <a:cubicBezTo>
                  <a:pt x="51652" y="317283"/>
                  <a:pt x="69011" y="320664"/>
                  <a:pt x="86264" y="324498"/>
                </a:cubicBezTo>
                <a:cubicBezTo>
                  <a:pt x="90098" y="332166"/>
                  <a:pt x="94582" y="339542"/>
                  <a:pt x="97766" y="347502"/>
                </a:cubicBezTo>
                <a:cubicBezTo>
                  <a:pt x="107894" y="372821"/>
                  <a:pt x="103342" y="384774"/>
                  <a:pt x="126521" y="399260"/>
                </a:cubicBezTo>
                <a:cubicBezTo>
                  <a:pt x="135275" y="404731"/>
                  <a:pt x="145691" y="406928"/>
                  <a:pt x="155276" y="410762"/>
                </a:cubicBezTo>
                <a:cubicBezTo>
                  <a:pt x="161027" y="416513"/>
                  <a:pt x="167322" y="421767"/>
                  <a:pt x="172529" y="428015"/>
                </a:cubicBezTo>
                <a:cubicBezTo>
                  <a:pt x="182687" y="440205"/>
                  <a:pt x="188503" y="454214"/>
                  <a:pt x="195532" y="468272"/>
                </a:cubicBezTo>
                <a:cubicBezTo>
                  <a:pt x="193615" y="483608"/>
                  <a:pt x="192546" y="499073"/>
                  <a:pt x="189781" y="514279"/>
                </a:cubicBezTo>
                <a:cubicBezTo>
                  <a:pt x="188697" y="520243"/>
                  <a:pt x="180911" y="526334"/>
                  <a:pt x="184030" y="531532"/>
                </a:cubicBezTo>
                <a:cubicBezTo>
                  <a:pt x="188441" y="538883"/>
                  <a:pt x="199540" y="538871"/>
                  <a:pt x="207034" y="543034"/>
                </a:cubicBezTo>
                <a:cubicBezTo>
                  <a:pt x="247735" y="565646"/>
                  <a:pt x="221290" y="556662"/>
                  <a:pt x="258793" y="566038"/>
                </a:cubicBezTo>
                <a:cubicBezTo>
                  <a:pt x="264544" y="569872"/>
                  <a:pt x="269692" y="574817"/>
                  <a:pt x="276045" y="577540"/>
                </a:cubicBezTo>
                <a:cubicBezTo>
                  <a:pt x="330871" y="601037"/>
                  <a:pt x="298174" y="550506"/>
                  <a:pt x="310551" y="485525"/>
                </a:cubicBezTo>
                <a:cubicBezTo>
                  <a:pt x="313294" y="471122"/>
                  <a:pt x="327751" y="453522"/>
                  <a:pt x="339306" y="445268"/>
                </a:cubicBezTo>
                <a:cubicBezTo>
                  <a:pt x="346282" y="440285"/>
                  <a:pt x="354642" y="437600"/>
                  <a:pt x="362310" y="433766"/>
                </a:cubicBezTo>
                <a:cubicBezTo>
                  <a:pt x="373303" y="441095"/>
                  <a:pt x="390003" y="450600"/>
                  <a:pt x="396815" y="462521"/>
                </a:cubicBezTo>
                <a:cubicBezTo>
                  <a:pt x="400736" y="469384"/>
                  <a:pt x="399452" y="478260"/>
                  <a:pt x="402566" y="485525"/>
                </a:cubicBezTo>
                <a:cubicBezTo>
                  <a:pt x="405289" y="491878"/>
                  <a:pt x="410234" y="497026"/>
                  <a:pt x="414068" y="502777"/>
                </a:cubicBezTo>
                <a:cubicBezTo>
                  <a:pt x="423653" y="500860"/>
                  <a:pt x="434080" y="501397"/>
                  <a:pt x="442823" y="497026"/>
                </a:cubicBezTo>
                <a:cubicBezTo>
                  <a:pt x="450097" y="493389"/>
                  <a:pt x="451943" y="479774"/>
                  <a:pt x="460076" y="479774"/>
                </a:cubicBezTo>
                <a:cubicBezTo>
                  <a:pt x="523416" y="479774"/>
                  <a:pt x="493942" y="498304"/>
                  <a:pt x="534838" y="508528"/>
                </a:cubicBezTo>
                <a:cubicBezTo>
                  <a:pt x="549832" y="512276"/>
                  <a:pt x="565509" y="512362"/>
                  <a:pt x="580845" y="514279"/>
                </a:cubicBezTo>
                <a:cubicBezTo>
                  <a:pt x="588513" y="512362"/>
                  <a:pt x="600578" y="515724"/>
                  <a:pt x="603849" y="508528"/>
                </a:cubicBezTo>
                <a:cubicBezTo>
                  <a:pt x="611821" y="490990"/>
                  <a:pt x="607054" y="470115"/>
                  <a:pt x="609600" y="451019"/>
                </a:cubicBezTo>
                <a:cubicBezTo>
                  <a:pt x="610892" y="441330"/>
                  <a:pt x="609929" y="430397"/>
                  <a:pt x="615351" y="422264"/>
                </a:cubicBezTo>
                <a:cubicBezTo>
                  <a:pt x="620397" y="414694"/>
                  <a:pt x="614392" y="465396"/>
                  <a:pt x="621102" y="45677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Forma Livre: Forma 18">
            <a:hlinkClick r:id="rId9" action="ppaction://hlinksldjump"/>
            <a:extLst>
              <a:ext uri="{FF2B5EF4-FFF2-40B4-BE49-F238E27FC236}">
                <a16:creationId xmlns:a16="http://schemas.microsoft.com/office/drawing/2014/main" id="{5CA5F021-4EA0-4727-899F-4B7858E5A284}"/>
              </a:ext>
            </a:extLst>
          </p:cNvPr>
          <p:cNvSpPr/>
          <p:nvPr/>
        </p:nvSpPr>
        <p:spPr>
          <a:xfrm>
            <a:off x="1071954" y="6262965"/>
            <a:ext cx="294341" cy="270301"/>
          </a:xfrm>
          <a:custGeom>
            <a:avLst/>
            <a:gdLst>
              <a:gd name="connsiteX0" fmla="*/ 435809 w 1079914"/>
              <a:gd name="connsiteY0" fmla="*/ 12244 h 991714"/>
              <a:gd name="connsiteX1" fmla="*/ 424307 w 1079914"/>
              <a:gd name="connsiteY1" fmla="*/ 92757 h 991714"/>
              <a:gd name="connsiteX2" fmla="*/ 441559 w 1079914"/>
              <a:gd name="connsiteY2" fmla="*/ 110010 h 991714"/>
              <a:gd name="connsiteX3" fmla="*/ 430058 w 1079914"/>
              <a:gd name="connsiteY3" fmla="*/ 161768 h 991714"/>
              <a:gd name="connsiteX4" fmla="*/ 424307 w 1079914"/>
              <a:gd name="connsiteY4" fmla="*/ 184772 h 991714"/>
              <a:gd name="connsiteX5" fmla="*/ 332292 w 1079914"/>
              <a:gd name="connsiteY5" fmla="*/ 207776 h 991714"/>
              <a:gd name="connsiteX6" fmla="*/ 326541 w 1079914"/>
              <a:gd name="connsiteY6" fmla="*/ 225029 h 991714"/>
              <a:gd name="connsiteX7" fmla="*/ 315039 w 1079914"/>
              <a:gd name="connsiteY7" fmla="*/ 248033 h 991714"/>
              <a:gd name="connsiteX8" fmla="*/ 343793 w 1079914"/>
              <a:gd name="connsiteY8" fmla="*/ 288289 h 991714"/>
              <a:gd name="connsiteX9" fmla="*/ 355295 w 1079914"/>
              <a:gd name="connsiteY9" fmla="*/ 305542 h 991714"/>
              <a:gd name="connsiteX10" fmla="*/ 343793 w 1079914"/>
              <a:gd name="connsiteY10" fmla="*/ 340048 h 991714"/>
              <a:gd name="connsiteX11" fmla="*/ 315039 w 1079914"/>
              <a:gd name="connsiteY11" fmla="*/ 357301 h 991714"/>
              <a:gd name="connsiteX12" fmla="*/ 292035 w 1079914"/>
              <a:gd name="connsiteY12" fmla="*/ 363051 h 991714"/>
              <a:gd name="connsiteX13" fmla="*/ 251778 w 1079914"/>
              <a:gd name="connsiteY13" fmla="*/ 374553 h 991714"/>
              <a:gd name="connsiteX14" fmla="*/ 240276 w 1079914"/>
              <a:gd name="connsiteY14" fmla="*/ 414810 h 991714"/>
              <a:gd name="connsiteX15" fmla="*/ 205771 w 1079914"/>
              <a:gd name="connsiteY15" fmla="*/ 432063 h 991714"/>
              <a:gd name="connsiteX16" fmla="*/ 159763 w 1079914"/>
              <a:gd name="connsiteY16" fmla="*/ 449316 h 991714"/>
              <a:gd name="connsiteX17" fmla="*/ 119507 w 1079914"/>
              <a:gd name="connsiteY17" fmla="*/ 478070 h 991714"/>
              <a:gd name="connsiteX18" fmla="*/ 96503 w 1079914"/>
              <a:gd name="connsiteY18" fmla="*/ 489572 h 991714"/>
              <a:gd name="connsiteX19" fmla="*/ 79250 w 1079914"/>
              <a:gd name="connsiteY19" fmla="*/ 506825 h 991714"/>
              <a:gd name="connsiteX20" fmla="*/ 44744 w 1079914"/>
              <a:gd name="connsiteY20" fmla="*/ 518327 h 991714"/>
              <a:gd name="connsiteX21" fmla="*/ 27492 w 1079914"/>
              <a:gd name="connsiteY21" fmla="*/ 529829 h 991714"/>
              <a:gd name="connsiteX22" fmla="*/ 4488 w 1079914"/>
              <a:gd name="connsiteY22" fmla="*/ 639097 h 991714"/>
              <a:gd name="connsiteX23" fmla="*/ 33242 w 1079914"/>
              <a:gd name="connsiteY23" fmla="*/ 719610 h 991714"/>
              <a:gd name="connsiteX24" fmla="*/ 61997 w 1079914"/>
              <a:gd name="connsiteY24" fmla="*/ 725361 h 991714"/>
              <a:gd name="connsiteX25" fmla="*/ 125258 w 1079914"/>
              <a:gd name="connsiteY25" fmla="*/ 736863 h 991714"/>
              <a:gd name="connsiteX26" fmla="*/ 154012 w 1079914"/>
              <a:gd name="connsiteY26" fmla="*/ 765618 h 991714"/>
              <a:gd name="connsiteX27" fmla="*/ 177016 w 1079914"/>
              <a:gd name="connsiteY27" fmla="*/ 794372 h 991714"/>
              <a:gd name="connsiteX28" fmla="*/ 188518 w 1079914"/>
              <a:gd name="connsiteY28" fmla="*/ 811625 h 991714"/>
              <a:gd name="connsiteX29" fmla="*/ 205771 w 1079914"/>
              <a:gd name="connsiteY29" fmla="*/ 828878 h 991714"/>
              <a:gd name="connsiteX30" fmla="*/ 217273 w 1079914"/>
              <a:gd name="connsiteY30" fmla="*/ 851882 h 991714"/>
              <a:gd name="connsiteX31" fmla="*/ 223024 w 1079914"/>
              <a:gd name="connsiteY31" fmla="*/ 869135 h 991714"/>
              <a:gd name="connsiteX32" fmla="*/ 257529 w 1079914"/>
              <a:gd name="connsiteY32" fmla="*/ 903640 h 991714"/>
              <a:gd name="connsiteX33" fmla="*/ 332292 w 1079914"/>
              <a:gd name="connsiteY33" fmla="*/ 938146 h 991714"/>
              <a:gd name="connsiteX34" fmla="*/ 349544 w 1079914"/>
              <a:gd name="connsiteY34" fmla="*/ 949648 h 991714"/>
              <a:gd name="connsiteX35" fmla="*/ 447310 w 1079914"/>
              <a:gd name="connsiteY35" fmla="*/ 961150 h 991714"/>
              <a:gd name="connsiteX36" fmla="*/ 556578 w 1079914"/>
              <a:gd name="connsiteY36" fmla="*/ 978402 h 991714"/>
              <a:gd name="connsiteX37" fmla="*/ 573831 w 1079914"/>
              <a:gd name="connsiteY37" fmla="*/ 961150 h 991714"/>
              <a:gd name="connsiteX38" fmla="*/ 596835 w 1079914"/>
              <a:gd name="connsiteY38" fmla="*/ 955399 h 991714"/>
              <a:gd name="connsiteX39" fmla="*/ 614088 w 1079914"/>
              <a:gd name="connsiteY39" fmla="*/ 943897 h 991714"/>
              <a:gd name="connsiteX40" fmla="*/ 573831 w 1079914"/>
              <a:gd name="connsiteY40" fmla="*/ 915142 h 991714"/>
              <a:gd name="connsiteX41" fmla="*/ 614088 w 1079914"/>
              <a:gd name="connsiteY41" fmla="*/ 903640 h 991714"/>
              <a:gd name="connsiteX42" fmla="*/ 683099 w 1079914"/>
              <a:gd name="connsiteY42" fmla="*/ 915142 h 991714"/>
              <a:gd name="connsiteX43" fmla="*/ 775114 w 1079914"/>
              <a:gd name="connsiteY43" fmla="*/ 903640 h 991714"/>
              <a:gd name="connsiteX44" fmla="*/ 821122 w 1079914"/>
              <a:gd name="connsiteY44" fmla="*/ 892138 h 991714"/>
              <a:gd name="connsiteX45" fmla="*/ 838375 w 1079914"/>
              <a:gd name="connsiteY45" fmla="*/ 886387 h 991714"/>
              <a:gd name="connsiteX46" fmla="*/ 884382 w 1079914"/>
              <a:gd name="connsiteY46" fmla="*/ 880636 h 991714"/>
              <a:gd name="connsiteX47" fmla="*/ 918888 w 1079914"/>
              <a:gd name="connsiteY47" fmla="*/ 874885 h 991714"/>
              <a:gd name="connsiteX48" fmla="*/ 959144 w 1079914"/>
              <a:gd name="connsiteY48" fmla="*/ 869135 h 991714"/>
              <a:gd name="connsiteX49" fmla="*/ 953393 w 1079914"/>
              <a:gd name="connsiteY49" fmla="*/ 851882 h 991714"/>
              <a:gd name="connsiteX50" fmla="*/ 941892 w 1079914"/>
              <a:gd name="connsiteY50" fmla="*/ 828878 h 991714"/>
              <a:gd name="connsiteX51" fmla="*/ 953393 w 1079914"/>
              <a:gd name="connsiteY51" fmla="*/ 805874 h 991714"/>
              <a:gd name="connsiteX52" fmla="*/ 993650 w 1079914"/>
              <a:gd name="connsiteY52" fmla="*/ 771368 h 991714"/>
              <a:gd name="connsiteX53" fmla="*/ 1010903 w 1079914"/>
              <a:gd name="connsiteY53" fmla="*/ 765618 h 991714"/>
              <a:gd name="connsiteX54" fmla="*/ 1028156 w 1079914"/>
              <a:gd name="connsiteY54" fmla="*/ 748365 h 991714"/>
              <a:gd name="connsiteX55" fmla="*/ 1062661 w 1079914"/>
              <a:gd name="connsiteY55" fmla="*/ 736863 h 991714"/>
              <a:gd name="connsiteX56" fmla="*/ 1056910 w 1079914"/>
              <a:gd name="connsiteY56" fmla="*/ 696606 h 991714"/>
              <a:gd name="connsiteX57" fmla="*/ 1039658 w 1079914"/>
              <a:gd name="connsiteY57" fmla="*/ 656350 h 991714"/>
              <a:gd name="connsiteX58" fmla="*/ 1022405 w 1079914"/>
              <a:gd name="connsiteY58" fmla="*/ 639097 h 991714"/>
              <a:gd name="connsiteX59" fmla="*/ 1010903 w 1079914"/>
              <a:gd name="connsiteY59" fmla="*/ 616093 h 991714"/>
              <a:gd name="connsiteX60" fmla="*/ 1022405 w 1079914"/>
              <a:gd name="connsiteY60" fmla="*/ 575836 h 991714"/>
              <a:gd name="connsiteX61" fmla="*/ 1056910 w 1079914"/>
              <a:gd name="connsiteY61" fmla="*/ 558584 h 991714"/>
              <a:gd name="connsiteX62" fmla="*/ 1079914 w 1079914"/>
              <a:gd name="connsiteY62" fmla="*/ 541331 h 991714"/>
              <a:gd name="connsiteX63" fmla="*/ 1068412 w 1079914"/>
              <a:gd name="connsiteY63" fmla="*/ 409059 h 991714"/>
              <a:gd name="connsiteX64" fmla="*/ 1016654 w 1079914"/>
              <a:gd name="connsiteY64" fmla="*/ 403308 h 991714"/>
              <a:gd name="connsiteX65" fmla="*/ 959144 w 1079914"/>
              <a:gd name="connsiteY65" fmla="*/ 357301 h 991714"/>
              <a:gd name="connsiteX66" fmla="*/ 953393 w 1079914"/>
              <a:gd name="connsiteY66" fmla="*/ 328546 h 991714"/>
              <a:gd name="connsiteX67" fmla="*/ 930390 w 1079914"/>
              <a:gd name="connsiteY67" fmla="*/ 282538 h 991714"/>
              <a:gd name="connsiteX68" fmla="*/ 936141 w 1079914"/>
              <a:gd name="connsiteY68" fmla="*/ 236531 h 991714"/>
              <a:gd name="connsiteX69" fmla="*/ 964895 w 1079914"/>
              <a:gd name="connsiteY69" fmla="*/ 230780 h 991714"/>
              <a:gd name="connsiteX70" fmla="*/ 867129 w 1079914"/>
              <a:gd name="connsiteY70" fmla="*/ 196274 h 991714"/>
              <a:gd name="connsiteX71" fmla="*/ 849876 w 1079914"/>
              <a:gd name="connsiteY71" fmla="*/ 190523 h 991714"/>
              <a:gd name="connsiteX72" fmla="*/ 780865 w 1079914"/>
              <a:gd name="connsiteY72" fmla="*/ 196274 h 991714"/>
              <a:gd name="connsiteX73" fmla="*/ 757861 w 1079914"/>
              <a:gd name="connsiteY73" fmla="*/ 213527 h 991714"/>
              <a:gd name="connsiteX74" fmla="*/ 734858 w 1079914"/>
              <a:gd name="connsiteY74" fmla="*/ 219278 h 991714"/>
              <a:gd name="connsiteX75" fmla="*/ 671597 w 1079914"/>
              <a:gd name="connsiteY75" fmla="*/ 196274 h 991714"/>
              <a:gd name="connsiteX76" fmla="*/ 619839 w 1079914"/>
              <a:gd name="connsiteY76" fmla="*/ 144516 h 991714"/>
              <a:gd name="connsiteX77" fmla="*/ 545076 w 1079914"/>
              <a:gd name="connsiteY77" fmla="*/ 69753 h 991714"/>
              <a:gd name="connsiteX78" fmla="*/ 487567 w 1079914"/>
              <a:gd name="connsiteY78" fmla="*/ 23746 h 991714"/>
              <a:gd name="connsiteX79" fmla="*/ 447310 w 1079914"/>
              <a:gd name="connsiteY79" fmla="*/ 742 h 991714"/>
              <a:gd name="connsiteX80" fmla="*/ 435809 w 1079914"/>
              <a:gd name="connsiteY80" fmla="*/ 12244 h 991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079914" h="991714">
                <a:moveTo>
                  <a:pt x="435809" y="12244"/>
                </a:moveTo>
                <a:cubicBezTo>
                  <a:pt x="431975" y="27580"/>
                  <a:pt x="408842" y="50227"/>
                  <a:pt x="424307" y="92757"/>
                </a:cubicBezTo>
                <a:cubicBezTo>
                  <a:pt x="427086" y="100400"/>
                  <a:pt x="435808" y="104259"/>
                  <a:pt x="441559" y="110010"/>
                </a:cubicBezTo>
                <a:cubicBezTo>
                  <a:pt x="431182" y="172281"/>
                  <a:pt x="441384" y="122129"/>
                  <a:pt x="430058" y="161768"/>
                </a:cubicBezTo>
                <a:cubicBezTo>
                  <a:pt x="427887" y="169368"/>
                  <a:pt x="430308" y="179628"/>
                  <a:pt x="424307" y="184772"/>
                </a:cubicBezTo>
                <a:cubicBezTo>
                  <a:pt x="413543" y="193998"/>
                  <a:pt x="333503" y="207534"/>
                  <a:pt x="332292" y="207776"/>
                </a:cubicBezTo>
                <a:cubicBezTo>
                  <a:pt x="330375" y="213527"/>
                  <a:pt x="328929" y="219457"/>
                  <a:pt x="326541" y="225029"/>
                </a:cubicBezTo>
                <a:cubicBezTo>
                  <a:pt x="323164" y="232909"/>
                  <a:pt x="316102" y="239526"/>
                  <a:pt x="315039" y="248033"/>
                </a:cubicBezTo>
                <a:cubicBezTo>
                  <a:pt x="311675" y="274940"/>
                  <a:pt x="328339" y="272835"/>
                  <a:pt x="343793" y="288289"/>
                </a:cubicBezTo>
                <a:cubicBezTo>
                  <a:pt x="348680" y="293176"/>
                  <a:pt x="351461" y="299791"/>
                  <a:pt x="355295" y="305542"/>
                </a:cubicBezTo>
                <a:cubicBezTo>
                  <a:pt x="351461" y="317044"/>
                  <a:pt x="354189" y="333810"/>
                  <a:pt x="343793" y="340048"/>
                </a:cubicBezTo>
                <a:cubicBezTo>
                  <a:pt x="334208" y="345799"/>
                  <a:pt x="325253" y="352761"/>
                  <a:pt x="315039" y="357301"/>
                </a:cubicBezTo>
                <a:cubicBezTo>
                  <a:pt x="307816" y="360511"/>
                  <a:pt x="299660" y="360971"/>
                  <a:pt x="292035" y="363051"/>
                </a:cubicBezTo>
                <a:cubicBezTo>
                  <a:pt x="278571" y="366723"/>
                  <a:pt x="265197" y="370719"/>
                  <a:pt x="251778" y="374553"/>
                </a:cubicBezTo>
                <a:cubicBezTo>
                  <a:pt x="247944" y="387972"/>
                  <a:pt x="248994" y="403912"/>
                  <a:pt x="240276" y="414810"/>
                </a:cubicBezTo>
                <a:cubicBezTo>
                  <a:pt x="232243" y="424852"/>
                  <a:pt x="217012" y="425818"/>
                  <a:pt x="205771" y="432063"/>
                </a:cubicBezTo>
                <a:cubicBezTo>
                  <a:pt x="172453" y="450574"/>
                  <a:pt x="206513" y="439966"/>
                  <a:pt x="159763" y="449316"/>
                </a:cubicBezTo>
                <a:cubicBezTo>
                  <a:pt x="149899" y="456714"/>
                  <a:pt x="131272" y="471347"/>
                  <a:pt x="119507" y="478070"/>
                </a:cubicBezTo>
                <a:cubicBezTo>
                  <a:pt x="112064" y="482324"/>
                  <a:pt x="103479" y="484589"/>
                  <a:pt x="96503" y="489572"/>
                </a:cubicBezTo>
                <a:cubicBezTo>
                  <a:pt x="89885" y="494299"/>
                  <a:pt x="86360" y="502875"/>
                  <a:pt x="79250" y="506825"/>
                </a:cubicBezTo>
                <a:cubicBezTo>
                  <a:pt x="68652" y="512713"/>
                  <a:pt x="44744" y="518327"/>
                  <a:pt x="44744" y="518327"/>
                </a:cubicBezTo>
                <a:cubicBezTo>
                  <a:pt x="38993" y="522161"/>
                  <a:pt x="33674" y="526738"/>
                  <a:pt x="27492" y="529829"/>
                </a:cubicBezTo>
                <a:cubicBezTo>
                  <a:pt x="-23023" y="555087"/>
                  <a:pt x="13292" y="480621"/>
                  <a:pt x="4488" y="639097"/>
                </a:cubicBezTo>
                <a:cubicBezTo>
                  <a:pt x="9220" y="667485"/>
                  <a:pt x="10669" y="697036"/>
                  <a:pt x="33242" y="719610"/>
                </a:cubicBezTo>
                <a:cubicBezTo>
                  <a:pt x="40154" y="726522"/>
                  <a:pt x="52514" y="722990"/>
                  <a:pt x="61997" y="725361"/>
                </a:cubicBezTo>
                <a:cubicBezTo>
                  <a:pt x="115189" y="738659"/>
                  <a:pt x="18989" y="723579"/>
                  <a:pt x="125258" y="736863"/>
                </a:cubicBezTo>
                <a:cubicBezTo>
                  <a:pt x="134843" y="746448"/>
                  <a:pt x="144944" y="755543"/>
                  <a:pt x="154012" y="765618"/>
                </a:cubicBezTo>
                <a:cubicBezTo>
                  <a:pt x="162223" y="774742"/>
                  <a:pt x="169651" y="784552"/>
                  <a:pt x="177016" y="794372"/>
                </a:cubicBezTo>
                <a:cubicBezTo>
                  <a:pt x="181163" y="799901"/>
                  <a:pt x="184093" y="806315"/>
                  <a:pt x="188518" y="811625"/>
                </a:cubicBezTo>
                <a:cubicBezTo>
                  <a:pt x="193725" y="817873"/>
                  <a:pt x="201044" y="822260"/>
                  <a:pt x="205771" y="828878"/>
                </a:cubicBezTo>
                <a:cubicBezTo>
                  <a:pt x="210754" y="835854"/>
                  <a:pt x="213896" y="844002"/>
                  <a:pt x="217273" y="851882"/>
                </a:cubicBezTo>
                <a:cubicBezTo>
                  <a:pt x="219661" y="857454"/>
                  <a:pt x="219302" y="864350"/>
                  <a:pt x="223024" y="869135"/>
                </a:cubicBezTo>
                <a:cubicBezTo>
                  <a:pt x="233010" y="881974"/>
                  <a:pt x="242980" y="896366"/>
                  <a:pt x="257529" y="903640"/>
                </a:cubicBezTo>
                <a:cubicBezTo>
                  <a:pt x="320461" y="935106"/>
                  <a:pt x="294706" y="925617"/>
                  <a:pt x="332292" y="938146"/>
                </a:cubicBezTo>
                <a:cubicBezTo>
                  <a:pt x="338043" y="941980"/>
                  <a:pt x="343191" y="946925"/>
                  <a:pt x="349544" y="949648"/>
                </a:cubicBezTo>
                <a:cubicBezTo>
                  <a:pt x="372800" y="959615"/>
                  <a:pt x="440548" y="960630"/>
                  <a:pt x="447310" y="961150"/>
                </a:cubicBezTo>
                <a:cubicBezTo>
                  <a:pt x="486043" y="999881"/>
                  <a:pt x="471850" y="997230"/>
                  <a:pt x="556578" y="978402"/>
                </a:cubicBezTo>
                <a:cubicBezTo>
                  <a:pt x="564517" y="976638"/>
                  <a:pt x="566770" y="965185"/>
                  <a:pt x="573831" y="961150"/>
                </a:cubicBezTo>
                <a:cubicBezTo>
                  <a:pt x="580694" y="957229"/>
                  <a:pt x="589167" y="957316"/>
                  <a:pt x="596835" y="955399"/>
                </a:cubicBezTo>
                <a:cubicBezTo>
                  <a:pt x="602586" y="951565"/>
                  <a:pt x="614088" y="950809"/>
                  <a:pt x="614088" y="943897"/>
                </a:cubicBezTo>
                <a:cubicBezTo>
                  <a:pt x="614088" y="932239"/>
                  <a:pt x="579533" y="917993"/>
                  <a:pt x="573831" y="915142"/>
                </a:cubicBezTo>
                <a:cubicBezTo>
                  <a:pt x="587250" y="911308"/>
                  <a:pt x="600159" y="904511"/>
                  <a:pt x="614088" y="903640"/>
                </a:cubicBezTo>
                <a:cubicBezTo>
                  <a:pt x="646527" y="901613"/>
                  <a:pt x="658229" y="906852"/>
                  <a:pt x="683099" y="915142"/>
                </a:cubicBezTo>
                <a:cubicBezTo>
                  <a:pt x="732496" y="910651"/>
                  <a:pt x="736491" y="912553"/>
                  <a:pt x="775114" y="903640"/>
                </a:cubicBezTo>
                <a:cubicBezTo>
                  <a:pt x="790517" y="900085"/>
                  <a:pt x="806125" y="897137"/>
                  <a:pt x="821122" y="892138"/>
                </a:cubicBezTo>
                <a:cubicBezTo>
                  <a:pt x="826873" y="890221"/>
                  <a:pt x="832411" y="887471"/>
                  <a:pt x="838375" y="886387"/>
                </a:cubicBezTo>
                <a:cubicBezTo>
                  <a:pt x="853581" y="883622"/>
                  <a:pt x="869082" y="882822"/>
                  <a:pt x="884382" y="880636"/>
                </a:cubicBezTo>
                <a:cubicBezTo>
                  <a:pt x="895925" y="878987"/>
                  <a:pt x="907363" y="876658"/>
                  <a:pt x="918888" y="874885"/>
                </a:cubicBezTo>
                <a:cubicBezTo>
                  <a:pt x="932285" y="872824"/>
                  <a:pt x="945725" y="871052"/>
                  <a:pt x="959144" y="869135"/>
                </a:cubicBezTo>
                <a:cubicBezTo>
                  <a:pt x="957227" y="863384"/>
                  <a:pt x="955781" y="857454"/>
                  <a:pt x="953393" y="851882"/>
                </a:cubicBezTo>
                <a:cubicBezTo>
                  <a:pt x="950016" y="844002"/>
                  <a:pt x="941892" y="837451"/>
                  <a:pt x="941892" y="828878"/>
                </a:cubicBezTo>
                <a:cubicBezTo>
                  <a:pt x="941892" y="820305"/>
                  <a:pt x="948249" y="812732"/>
                  <a:pt x="953393" y="805874"/>
                </a:cubicBezTo>
                <a:cubicBezTo>
                  <a:pt x="961882" y="794555"/>
                  <a:pt x="979741" y="778322"/>
                  <a:pt x="993650" y="771368"/>
                </a:cubicBezTo>
                <a:cubicBezTo>
                  <a:pt x="999072" y="768657"/>
                  <a:pt x="1005152" y="767535"/>
                  <a:pt x="1010903" y="765618"/>
                </a:cubicBezTo>
                <a:cubicBezTo>
                  <a:pt x="1016654" y="759867"/>
                  <a:pt x="1021046" y="752315"/>
                  <a:pt x="1028156" y="748365"/>
                </a:cubicBezTo>
                <a:cubicBezTo>
                  <a:pt x="1038754" y="742477"/>
                  <a:pt x="1056773" y="747461"/>
                  <a:pt x="1062661" y="736863"/>
                </a:cubicBezTo>
                <a:cubicBezTo>
                  <a:pt x="1069244" y="725013"/>
                  <a:pt x="1059568" y="709898"/>
                  <a:pt x="1056910" y="696606"/>
                </a:cubicBezTo>
                <a:cubicBezTo>
                  <a:pt x="1054824" y="686178"/>
                  <a:pt x="1044853" y="663623"/>
                  <a:pt x="1039658" y="656350"/>
                </a:cubicBezTo>
                <a:cubicBezTo>
                  <a:pt x="1034931" y="649732"/>
                  <a:pt x="1027132" y="645715"/>
                  <a:pt x="1022405" y="639097"/>
                </a:cubicBezTo>
                <a:cubicBezTo>
                  <a:pt x="1017422" y="632121"/>
                  <a:pt x="1014737" y="623761"/>
                  <a:pt x="1010903" y="616093"/>
                </a:cubicBezTo>
                <a:cubicBezTo>
                  <a:pt x="1014737" y="602674"/>
                  <a:pt x="1013687" y="586734"/>
                  <a:pt x="1022405" y="575836"/>
                </a:cubicBezTo>
                <a:cubicBezTo>
                  <a:pt x="1030438" y="565795"/>
                  <a:pt x="1045883" y="565200"/>
                  <a:pt x="1056910" y="558584"/>
                </a:cubicBezTo>
                <a:cubicBezTo>
                  <a:pt x="1065129" y="553653"/>
                  <a:pt x="1072246" y="547082"/>
                  <a:pt x="1079914" y="541331"/>
                </a:cubicBezTo>
                <a:cubicBezTo>
                  <a:pt x="1076080" y="497240"/>
                  <a:pt x="1086852" y="449292"/>
                  <a:pt x="1068412" y="409059"/>
                </a:cubicBezTo>
                <a:cubicBezTo>
                  <a:pt x="1061179" y="393279"/>
                  <a:pt x="1032342" y="410739"/>
                  <a:pt x="1016654" y="403308"/>
                </a:cubicBezTo>
                <a:cubicBezTo>
                  <a:pt x="994468" y="392799"/>
                  <a:pt x="978314" y="372637"/>
                  <a:pt x="959144" y="357301"/>
                </a:cubicBezTo>
                <a:cubicBezTo>
                  <a:pt x="957227" y="347716"/>
                  <a:pt x="957363" y="337478"/>
                  <a:pt x="953393" y="328546"/>
                </a:cubicBezTo>
                <a:cubicBezTo>
                  <a:pt x="919877" y="253132"/>
                  <a:pt x="947967" y="352846"/>
                  <a:pt x="930390" y="282538"/>
                </a:cubicBezTo>
                <a:cubicBezTo>
                  <a:pt x="932307" y="267202"/>
                  <a:pt x="927568" y="249390"/>
                  <a:pt x="936141" y="236531"/>
                </a:cubicBezTo>
                <a:cubicBezTo>
                  <a:pt x="941563" y="228398"/>
                  <a:pt x="973338" y="235705"/>
                  <a:pt x="964895" y="230780"/>
                </a:cubicBezTo>
                <a:cubicBezTo>
                  <a:pt x="935044" y="213367"/>
                  <a:pt x="899748" y="207691"/>
                  <a:pt x="867129" y="196274"/>
                </a:cubicBezTo>
                <a:cubicBezTo>
                  <a:pt x="861407" y="194271"/>
                  <a:pt x="849876" y="190523"/>
                  <a:pt x="849876" y="190523"/>
                </a:cubicBezTo>
                <a:cubicBezTo>
                  <a:pt x="826872" y="192440"/>
                  <a:pt x="803259" y="190675"/>
                  <a:pt x="780865" y="196274"/>
                </a:cubicBezTo>
                <a:cubicBezTo>
                  <a:pt x="771566" y="198599"/>
                  <a:pt x="766434" y="209240"/>
                  <a:pt x="757861" y="213527"/>
                </a:cubicBezTo>
                <a:cubicBezTo>
                  <a:pt x="750792" y="217062"/>
                  <a:pt x="742526" y="217361"/>
                  <a:pt x="734858" y="219278"/>
                </a:cubicBezTo>
                <a:cubicBezTo>
                  <a:pt x="713771" y="211610"/>
                  <a:pt x="690410" y="208502"/>
                  <a:pt x="671597" y="196274"/>
                </a:cubicBezTo>
                <a:cubicBezTo>
                  <a:pt x="651140" y="182977"/>
                  <a:pt x="637092" y="161769"/>
                  <a:pt x="619839" y="144516"/>
                </a:cubicBezTo>
                <a:lnTo>
                  <a:pt x="545076" y="69753"/>
                </a:lnTo>
                <a:cubicBezTo>
                  <a:pt x="512298" y="36975"/>
                  <a:pt x="531096" y="52765"/>
                  <a:pt x="487567" y="23746"/>
                </a:cubicBezTo>
                <a:cubicBezTo>
                  <a:pt x="472005" y="13371"/>
                  <a:pt x="465551" y="8039"/>
                  <a:pt x="447310" y="742"/>
                </a:cubicBezTo>
                <a:cubicBezTo>
                  <a:pt x="445530" y="30"/>
                  <a:pt x="439643" y="-3092"/>
                  <a:pt x="435809" y="12244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Forma Livre: Forma 19">
            <a:hlinkClick r:id="rId10" action="ppaction://hlinksldjump"/>
            <a:extLst>
              <a:ext uri="{FF2B5EF4-FFF2-40B4-BE49-F238E27FC236}">
                <a16:creationId xmlns:a16="http://schemas.microsoft.com/office/drawing/2014/main" id="{D9F3C55B-9831-454E-970E-29384A894A7D}"/>
              </a:ext>
            </a:extLst>
          </p:cNvPr>
          <p:cNvSpPr/>
          <p:nvPr/>
        </p:nvSpPr>
        <p:spPr>
          <a:xfrm>
            <a:off x="1092065" y="6031054"/>
            <a:ext cx="254120" cy="284206"/>
          </a:xfrm>
          <a:custGeom>
            <a:avLst/>
            <a:gdLst>
              <a:gd name="connsiteX0" fmla="*/ 765470 w 920443"/>
              <a:gd name="connsiteY0" fmla="*/ 1017917 h 1029419"/>
              <a:gd name="connsiteX1" fmla="*/ 546934 w 920443"/>
              <a:gd name="connsiteY1" fmla="*/ 1012166 h 1029419"/>
              <a:gd name="connsiteX2" fmla="*/ 489425 w 920443"/>
              <a:gd name="connsiteY2" fmla="*/ 1000664 h 1029419"/>
              <a:gd name="connsiteX3" fmla="*/ 483674 w 920443"/>
              <a:gd name="connsiteY3" fmla="*/ 977661 h 1029419"/>
              <a:gd name="connsiteX4" fmla="*/ 460670 w 920443"/>
              <a:gd name="connsiteY4" fmla="*/ 937404 h 1029419"/>
              <a:gd name="connsiteX5" fmla="*/ 454919 w 920443"/>
              <a:gd name="connsiteY5" fmla="*/ 920151 h 1029419"/>
              <a:gd name="connsiteX6" fmla="*/ 420414 w 920443"/>
              <a:gd name="connsiteY6" fmla="*/ 897147 h 1029419"/>
              <a:gd name="connsiteX7" fmla="*/ 362904 w 920443"/>
              <a:gd name="connsiteY7" fmla="*/ 874144 h 1029419"/>
              <a:gd name="connsiteX8" fmla="*/ 334150 w 920443"/>
              <a:gd name="connsiteY8" fmla="*/ 851140 h 1029419"/>
              <a:gd name="connsiteX9" fmla="*/ 316897 w 920443"/>
              <a:gd name="connsiteY9" fmla="*/ 833887 h 1029419"/>
              <a:gd name="connsiteX10" fmla="*/ 282391 w 920443"/>
              <a:gd name="connsiteY10" fmla="*/ 816634 h 1029419"/>
              <a:gd name="connsiteX11" fmla="*/ 184625 w 920443"/>
              <a:gd name="connsiteY11" fmla="*/ 816634 h 1029419"/>
              <a:gd name="connsiteX12" fmla="*/ 155870 w 920443"/>
              <a:gd name="connsiteY12" fmla="*/ 782129 h 1029419"/>
              <a:gd name="connsiteX13" fmla="*/ 161621 w 920443"/>
              <a:gd name="connsiteY13" fmla="*/ 747623 h 1029419"/>
              <a:gd name="connsiteX14" fmla="*/ 121365 w 920443"/>
              <a:gd name="connsiteY14" fmla="*/ 707366 h 1029419"/>
              <a:gd name="connsiteX15" fmla="*/ 98361 w 920443"/>
              <a:gd name="connsiteY15" fmla="*/ 701615 h 1029419"/>
              <a:gd name="connsiteX16" fmla="*/ 104112 w 920443"/>
              <a:gd name="connsiteY16" fmla="*/ 655608 h 1029419"/>
              <a:gd name="connsiteX17" fmla="*/ 63855 w 920443"/>
              <a:gd name="connsiteY17" fmla="*/ 603849 h 1029419"/>
              <a:gd name="connsiteX18" fmla="*/ 46602 w 920443"/>
              <a:gd name="connsiteY18" fmla="*/ 598098 h 1029419"/>
              <a:gd name="connsiteX19" fmla="*/ 12097 w 920443"/>
              <a:gd name="connsiteY19" fmla="*/ 569344 h 1029419"/>
              <a:gd name="connsiteX20" fmla="*/ 595 w 920443"/>
              <a:gd name="connsiteY20" fmla="*/ 552091 h 1029419"/>
              <a:gd name="connsiteX21" fmla="*/ 58104 w 920443"/>
              <a:gd name="connsiteY21" fmla="*/ 529087 h 1029419"/>
              <a:gd name="connsiteX22" fmla="*/ 190376 w 920443"/>
              <a:gd name="connsiteY22" fmla="*/ 517585 h 1029419"/>
              <a:gd name="connsiteX23" fmla="*/ 196127 w 920443"/>
              <a:gd name="connsiteY23" fmla="*/ 500332 h 1029419"/>
              <a:gd name="connsiteX24" fmla="*/ 207629 w 920443"/>
              <a:gd name="connsiteY24" fmla="*/ 483079 h 1029419"/>
              <a:gd name="connsiteX25" fmla="*/ 351402 w 920443"/>
              <a:gd name="connsiteY25" fmla="*/ 465827 h 1029419"/>
              <a:gd name="connsiteX26" fmla="*/ 362904 w 920443"/>
              <a:gd name="connsiteY26" fmla="*/ 442823 h 1029419"/>
              <a:gd name="connsiteX27" fmla="*/ 380157 w 920443"/>
              <a:gd name="connsiteY27" fmla="*/ 356559 h 1029419"/>
              <a:gd name="connsiteX28" fmla="*/ 431916 w 920443"/>
              <a:gd name="connsiteY28" fmla="*/ 322053 h 1029419"/>
              <a:gd name="connsiteX29" fmla="*/ 437667 w 920443"/>
              <a:gd name="connsiteY29" fmla="*/ 304800 h 1029419"/>
              <a:gd name="connsiteX30" fmla="*/ 397410 w 920443"/>
              <a:gd name="connsiteY30" fmla="*/ 258793 h 1029419"/>
              <a:gd name="connsiteX31" fmla="*/ 385908 w 920443"/>
              <a:gd name="connsiteY31" fmla="*/ 235789 h 1029419"/>
              <a:gd name="connsiteX32" fmla="*/ 391659 w 920443"/>
              <a:gd name="connsiteY32" fmla="*/ 195532 h 1029419"/>
              <a:gd name="connsiteX33" fmla="*/ 414663 w 920443"/>
              <a:gd name="connsiteY33" fmla="*/ 172529 h 1029419"/>
              <a:gd name="connsiteX34" fmla="*/ 454919 w 920443"/>
              <a:gd name="connsiteY34" fmla="*/ 149525 h 1029419"/>
              <a:gd name="connsiteX35" fmla="*/ 529682 w 920443"/>
              <a:gd name="connsiteY35" fmla="*/ 143774 h 1029419"/>
              <a:gd name="connsiteX36" fmla="*/ 552685 w 920443"/>
              <a:gd name="connsiteY36" fmla="*/ 74762 h 1029419"/>
              <a:gd name="connsiteX37" fmla="*/ 638950 w 920443"/>
              <a:gd name="connsiteY37" fmla="*/ 57510 h 1029419"/>
              <a:gd name="connsiteX38" fmla="*/ 656202 w 920443"/>
              <a:gd name="connsiteY38" fmla="*/ 40257 h 1029419"/>
              <a:gd name="connsiteX39" fmla="*/ 673455 w 920443"/>
              <a:gd name="connsiteY39" fmla="*/ 0 h 1029419"/>
              <a:gd name="connsiteX40" fmla="*/ 713712 w 920443"/>
              <a:gd name="connsiteY40" fmla="*/ 5751 h 1029419"/>
              <a:gd name="connsiteX41" fmla="*/ 730965 w 920443"/>
              <a:gd name="connsiteY41" fmla="*/ 11502 h 1029419"/>
              <a:gd name="connsiteX42" fmla="*/ 748217 w 920443"/>
              <a:gd name="connsiteY42" fmla="*/ 34506 h 1029419"/>
              <a:gd name="connsiteX43" fmla="*/ 765470 w 920443"/>
              <a:gd name="connsiteY43" fmla="*/ 51759 h 1029419"/>
              <a:gd name="connsiteX44" fmla="*/ 788474 w 920443"/>
              <a:gd name="connsiteY44" fmla="*/ 115019 h 1029419"/>
              <a:gd name="connsiteX45" fmla="*/ 805727 w 920443"/>
              <a:gd name="connsiteY45" fmla="*/ 120770 h 1029419"/>
              <a:gd name="connsiteX46" fmla="*/ 834482 w 920443"/>
              <a:gd name="connsiteY46" fmla="*/ 258793 h 1029419"/>
              <a:gd name="connsiteX47" fmla="*/ 845983 w 920443"/>
              <a:gd name="connsiteY47" fmla="*/ 293298 h 1029419"/>
              <a:gd name="connsiteX48" fmla="*/ 840233 w 920443"/>
              <a:gd name="connsiteY48" fmla="*/ 310551 h 1029419"/>
              <a:gd name="connsiteX49" fmla="*/ 822980 w 920443"/>
              <a:gd name="connsiteY49" fmla="*/ 333555 h 1029419"/>
              <a:gd name="connsiteX50" fmla="*/ 840233 w 920443"/>
              <a:gd name="connsiteY50" fmla="*/ 350808 h 1029419"/>
              <a:gd name="connsiteX51" fmla="*/ 891991 w 920443"/>
              <a:gd name="connsiteY51" fmla="*/ 356559 h 1029419"/>
              <a:gd name="connsiteX52" fmla="*/ 909244 w 920443"/>
              <a:gd name="connsiteY52" fmla="*/ 373812 h 1029419"/>
              <a:gd name="connsiteX53" fmla="*/ 914995 w 920443"/>
              <a:gd name="connsiteY53" fmla="*/ 402566 h 1029419"/>
              <a:gd name="connsiteX54" fmla="*/ 891991 w 920443"/>
              <a:gd name="connsiteY54" fmla="*/ 500332 h 1029419"/>
              <a:gd name="connsiteX55" fmla="*/ 805727 w 920443"/>
              <a:gd name="connsiteY55" fmla="*/ 494581 h 1029419"/>
              <a:gd name="connsiteX56" fmla="*/ 811478 w 920443"/>
              <a:gd name="connsiteY56" fmla="*/ 523336 h 1029419"/>
              <a:gd name="connsiteX57" fmla="*/ 828731 w 920443"/>
              <a:gd name="connsiteY57" fmla="*/ 575095 h 1029419"/>
              <a:gd name="connsiteX58" fmla="*/ 817229 w 920443"/>
              <a:gd name="connsiteY58" fmla="*/ 655608 h 1029419"/>
              <a:gd name="connsiteX59" fmla="*/ 788474 w 920443"/>
              <a:gd name="connsiteY59" fmla="*/ 690113 h 1029419"/>
              <a:gd name="connsiteX60" fmla="*/ 771221 w 920443"/>
              <a:gd name="connsiteY60" fmla="*/ 701615 h 1029419"/>
              <a:gd name="connsiteX61" fmla="*/ 730965 w 920443"/>
              <a:gd name="connsiteY61" fmla="*/ 713117 h 1029419"/>
              <a:gd name="connsiteX62" fmla="*/ 713712 w 920443"/>
              <a:gd name="connsiteY62" fmla="*/ 718868 h 1029419"/>
              <a:gd name="connsiteX63" fmla="*/ 667704 w 920443"/>
              <a:gd name="connsiteY63" fmla="*/ 690113 h 1029419"/>
              <a:gd name="connsiteX64" fmla="*/ 638950 w 920443"/>
              <a:gd name="connsiteY64" fmla="*/ 678612 h 1029419"/>
              <a:gd name="connsiteX65" fmla="*/ 615946 w 920443"/>
              <a:gd name="connsiteY65" fmla="*/ 684362 h 1029419"/>
              <a:gd name="connsiteX66" fmla="*/ 610195 w 920443"/>
              <a:gd name="connsiteY66" fmla="*/ 701615 h 1029419"/>
              <a:gd name="connsiteX67" fmla="*/ 598693 w 920443"/>
              <a:gd name="connsiteY67" fmla="*/ 724619 h 1029419"/>
              <a:gd name="connsiteX68" fmla="*/ 587191 w 920443"/>
              <a:gd name="connsiteY68" fmla="*/ 770627 h 1029419"/>
              <a:gd name="connsiteX69" fmla="*/ 581440 w 920443"/>
              <a:gd name="connsiteY69" fmla="*/ 787879 h 1029419"/>
              <a:gd name="connsiteX70" fmla="*/ 558436 w 920443"/>
              <a:gd name="connsiteY70" fmla="*/ 810883 h 1029419"/>
              <a:gd name="connsiteX71" fmla="*/ 592942 w 920443"/>
              <a:gd name="connsiteY71" fmla="*/ 828136 h 1029419"/>
              <a:gd name="connsiteX72" fmla="*/ 633199 w 920443"/>
              <a:gd name="connsiteY72" fmla="*/ 839638 h 1029419"/>
              <a:gd name="connsiteX73" fmla="*/ 684957 w 920443"/>
              <a:gd name="connsiteY73" fmla="*/ 862642 h 1029419"/>
              <a:gd name="connsiteX74" fmla="*/ 719463 w 920443"/>
              <a:gd name="connsiteY74" fmla="*/ 897147 h 1029419"/>
              <a:gd name="connsiteX75" fmla="*/ 736716 w 920443"/>
              <a:gd name="connsiteY75" fmla="*/ 914400 h 1029419"/>
              <a:gd name="connsiteX76" fmla="*/ 730965 w 920443"/>
              <a:gd name="connsiteY76" fmla="*/ 983412 h 1029419"/>
              <a:gd name="connsiteX77" fmla="*/ 725214 w 920443"/>
              <a:gd name="connsiteY77" fmla="*/ 1012166 h 1029419"/>
              <a:gd name="connsiteX78" fmla="*/ 707961 w 920443"/>
              <a:gd name="connsiteY78" fmla="*/ 1029419 h 10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920443" h="1029419">
                <a:moveTo>
                  <a:pt x="765470" y="1017917"/>
                </a:moveTo>
                <a:cubicBezTo>
                  <a:pt x="692625" y="1016000"/>
                  <a:pt x="619663" y="1016712"/>
                  <a:pt x="546934" y="1012166"/>
                </a:cubicBezTo>
                <a:cubicBezTo>
                  <a:pt x="527423" y="1010947"/>
                  <a:pt x="506587" y="1010025"/>
                  <a:pt x="489425" y="1000664"/>
                </a:cubicBezTo>
                <a:cubicBezTo>
                  <a:pt x="482486" y="996879"/>
                  <a:pt x="486449" y="985061"/>
                  <a:pt x="483674" y="977661"/>
                </a:cubicBezTo>
                <a:cubicBezTo>
                  <a:pt x="468549" y="937328"/>
                  <a:pt x="477356" y="970777"/>
                  <a:pt x="460670" y="937404"/>
                </a:cubicBezTo>
                <a:cubicBezTo>
                  <a:pt x="457959" y="931982"/>
                  <a:pt x="459205" y="924438"/>
                  <a:pt x="454919" y="920151"/>
                </a:cubicBezTo>
                <a:cubicBezTo>
                  <a:pt x="445144" y="910376"/>
                  <a:pt x="433528" y="901518"/>
                  <a:pt x="420414" y="897147"/>
                </a:cubicBezTo>
                <a:cubicBezTo>
                  <a:pt x="401716" y="890914"/>
                  <a:pt x="379824" y="885424"/>
                  <a:pt x="362904" y="874144"/>
                </a:cubicBezTo>
                <a:cubicBezTo>
                  <a:pt x="352691" y="867335"/>
                  <a:pt x="343387" y="859223"/>
                  <a:pt x="334150" y="851140"/>
                </a:cubicBezTo>
                <a:cubicBezTo>
                  <a:pt x="328029" y="845784"/>
                  <a:pt x="323664" y="838398"/>
                  <a:pt x="316897" y="833887"/>
                </a:cubicBezTo>
                <a:cubicBezTo>
                  <a:pt x="306197" y="826754"/>
                  <a:pt x="293893" y="822385"/>
                  <a:pt x="282391" y="816634"/>
                </a:cubicBezTo>
                <a:cubicBezTo>
                  <a:pt x="266052" y="817996"/>
                  <a:pt x="209586" y="829114"/>
                  <a:pt x="184625" y="816634"/>
                </a:cubicBezTo>
                <a:cubicBezTo>
                  <a:pt x="173556" y="811099"/>
                  <a:pt x="162475" y="792037"/>
                  <a:pt x="155870" y="782129"/>
                </a:cubicBezTo>
                <a:cubicBezTo>
                  <a:pt x="157787" y="770627"/>
                  <a:pt x="163707" y="759096"/>
                  <a:pt x="161621" y="747623"/>
                </a:cubicBezTo>
                <a:cubicBezTo>
                  <a:pt x="157211" y="723366"/>
                  <a:pt x="141134" y="714779"/>
                  <a:pt x="121365" y="707366"/>
                </a:cubicBezTo>
                <a:cubicBezTo>
                  <a:pt x="113964" y="704591"/>
                  <a:pt x="106029" y="703532"/>
                  <a:pt x="98361" y="701615"/>
                </a:cubicBezTo>
                <a:cubicBezTo>
                  <a:pt x="100278" y="686279"/>
                  <a:pt x="105297" y="671017"/>
                  <a:pt x="104112" y="655608"/>
                </a:cubicBezTo>
                <a:cubicBezTo>
                  <a:pt x="102116" y="629665"/>
                  <a:pt x="83947" y="616407"/>
                  <a:pt x="63855" y="603849"/>
                </a:cubicBezTo>
                <a:cubicBezTo>
                  <a:pt x="58714" y="600636"/>
                  <a:pt x="52353" y="600015"/>
                  <a:pt x="46602" y="598098"/>
                </a:cubicBezTo>
                <a:cubicBezTo>
                  <a:pt x="35100" y="588513"/>
                  <a:pt x="22684" y="579931"/>
                  <a:pt x="12097" y="569344"/>
                </a:cubicBezTo>
                <a:cubicBezTo>
                  <a:pt x="7210" y="564457"/>
                  <a:pt x="-2496" y="558273"/>
                  <a:pt x="595" y="552091"/>
                </a:cubicBezTo>
                <a:cubicBezTo>
                  <a:pt x="8036" y="537208"/>
                  <a:pt x="44356" y="530560"/>
                  <a:pt x="58104" y="529087"/>
                </a:cubicBezTo>
                <a:cubicBezTo>
                  <a:pt x="102109" y="524372"/>
                  <a:pt x="146285" y="521419"/>
                  <a:pt x="190376" y="517585"/>
                </a:cubicBezTo>
                <a:cubicBezTo>
                  <a:pt x="192293" y="511834"/>
                  <a:pt x="193416" y="505754"/>
                  <a:pt x="196127" y="500332"/>
                </a:cubicBezTo>
                <a:cubicBezTo>
                  <a:pt x="199218" y="494150"/>
                  <a:pt x="202742" y="487966"/>
                  <a:pt x="207629" y="483079"/>
                </a:cubicBezTo>
                <a:cubicBezTo>
                  <a:pt x="241716" y="448993"/>
                  <a:pt x="329716" y="466813"/>
                  <a:pt x="351402" y="465827"/>
                </a:cubicBezTo>
                <a:cubicBezTo>
                  <a:pt x="355236" y="458159"/>
                  <a:pt x="360722" y="451114"/>
                  <a:pt x="362904" y="442823"/>
                </a:cubicBezTo>
                <a:cubicBezTo>
                  <a:pt x="370367" y="414464"/>
                  <a:pt x="355012" y="371646"/>
                  <a:pt x="380157" y="356559"/>
                </a:cubicBezTo>
                <a:cubicBezTo>
                  <a:pt x="417131" y="334375"/>
                  <a:pt x="399970" y="346013"/>
                  <a:pt x="431916" y="322053"/>
                </a:cubicBezTo>
                <a:cubicBezTo>
                  <a:pt x="433833" y="316302"/>
                  <a:pt x="439137" y="310681"/>
                  <a:pt x="437667" y="304800"/>
                </a:cubicBezTo>
                <a:cubicBezTo>
                  <a:pt x="431410" y="279771"/>
                  <a:pt x="415700" y="272509"/>
                  <a:pt x="397410" y="258793"/>
                </a:cubicBezTo>
                <a:cubicBezTo>
                  <a:pt x="393576" y="251125"/>
                  <a:pt x="386684" y="244327"/>
                  <a:pt x="385908" y="235789"/>
                </a:cubicBezTo>
                <a:cubicBezTo>
                  <a:pt x="384681" y="222289"/>
                  <a:pt x="386050" y="207872"/>
                  <a:pt x="391659" y="195532"/>
                </a:cubicBezTo>
                <a:cubicBezTo>
                  <a:pt x="396146" y="185660"/>
                  <a:pt x="406502" y="179670"/>
                  <a:pt x="414663" y="172529"/>
                </a:cubicBezTo>
                <a:cubicBezTo>
                  <a:pt x="436089" y="153781"/>
                  <a:pt x="432639" y="156952"/>
                  <a:pt x="454919" y="149525"/>
                </a:cubicBezTo>
                <a:cubicBezTo>
                  <a:pt x="476160" y="153773"/>
                  <a:pt x="511411" y="165091"/>
                  <a:pt x="529682" y="143774"/>
                </a:cubicBezTo>
                <a:cubicBezTo>
                  <a:pt x="545462" y="125363"/>
                  <a:pt x="529370" y="81423"/>
                  <a:pt x="552685" y="74762"/>
                </a:cubicBezTo>
                <a:cubicBezTo>
                  <a:pt x="607803" y="59015"/>
                  <a:pt x="579094" y="64992"/>
                  <a:pt x="638950" y="57510"/>
                </a:cubicBezTo>
                <a:cubicBezTo>
                  <a:pt x="644701" y="51759"/>
                  <a:pt x="651475" y="46875"/>
                  <a:pt x="656202" y="40257"/>
                </a:cubicBezTo>
                <a:cubicBezTo>
                  <a:pt x="665085" y="27820"/>
                  <a:pt x="668762" y="14080"/>
                  <a:pt x="673455" y="0"/>
                </a:cubicBezTo>
                <a:cubicBezTo>
                  <a:pt x="686874" y="1917"/>
                  <a:pt x="700420" y="3093"/>
                  <a:pt x="713712" y="5751"/>
                </a:cubicBezTo>
                <a:cubicBezTo>
                  <a:pt x="719656" y="6940"/>
                  <a:pt x="726308" y="7621"/>
                  <a:pt x="730965" y="11502"/>
                </a:cubicBezTo>
                <a:cubicBezTo>
                  <a:pt x="738328" y="17638"/>
                  <a:pt x="741979" y="27229"/>
                  <a:pt x="748217" y="34506"/>
                </a:cubicBezTo>
                <a:cubicBezTo>
                  <a:pt x="753510" y="40681"/>
                  <a:pt x="759719" y="46008"/>
                  <a:pt x="765470" y="51759"/>
                </a:cubicBezTo>
                <a:cubicBezTo>
                  <a:pt x="770821" y="67812"/>
                  <a:pt x="784166" y="108558"/>
                  <a:pt x="788474" y="115019"/>
                </a:cubicBezTo>
                <a:cubicBezTo>
                  <a:pt x="791837" y="120063"/>
                  <a:pt x="799976" y="118853"/>
                  <a:pt x="805727" y="120770"/>
                </a:cubicBezTo>
                <a:cubicBezTo>
                  <a:pt x="853184" y="168227"/>
                  <a:pt x="814206" y="121923"/>
                  <a:pt x="834482" y="258793"/>
                </a:cubicBezTo>
                <a:cubicBezTo>
                  <a:pt x="836259" y="270786"/>
                  <a:pt x="845983" y="293298"/>
                  <a:pt x="845983" y="293298"/>
                </a:cubicBezTo>
                <a:cubicBezTo>
                  <a:pt x="844066" y="299049"/>
                  <a:pt x="843240" y="305288"/>
                  <a:pt x="840233" y="310551"/>
                </a:cubicBezTo>
                <a:cubicBezTo>
                  <a:pt x="835478" y="318873"/>
                  <a:pt x="822980" y="323970"/>
                  <a:pt x="822980" y="333555"/>
                </a:cubicBezTo>
                <a:cubicBezTo>
                  <a:pt x="822980" y="341688"/>
                  <a:pt x="832517" y="348236"/>
                  <a:pt x="840233" y="350808"/>
                </a:cubicBezTo>
                <a:cubicBezTo>
                  <a:pt x="856701" y="356297"/>
                  <a:pt x="874738" y="354642"/>
                  <a:pt x="891991" y="356559"/>
                </a:cubicBezTo>
                <a:cubicBezTo>
                  <a:pt x="897742" y="362310"/>
                  <a:pt x="905607" y="366538"/>
                  <a:pt x="909244" y="373812"/>
                </a:cubicBezTo>
                <a:cubicBezTo>
                  <a:pt x="913615" y="382555"/>
                  <a:pt x="914995" y="392792"/>
                  <a:pt x="914995" y="402566"/>
                </a:cubicBezTo>
                <a:cubicBezTo>
                  <a:pt x="914995" y="498588"/>
                  <a:pt x="937189" y="485266"/>
                  <a:pt x="891991" y="500332"/>
                </a:cubicBezTo>
                <a:cubicBezTo>
                  <a:pt x="863236" y="498415"/>
                  <a:pt x="833437" y="486664"/>
                  <a:pt x="805727" y="494581"/>
                </a:cubicBezTo>
                <a:cubicBezTo>
                  <a:pt x="796328" y="497266"/>
                  <a:pt x="808669" y="513973"/>
                  <a:pt x="811478" y="523336"/>
                </a:cubicBezTo>
                <a:cubicBezTo>
                  <a:pt x="843962" y="631617"/>
                  <a:pt x="806659" y="486806"/>
                  <a:pt x="828731" y="575095"/>
                </a:cubicBezTo>
                <a:cubicBezTo>
                  <a:pt x="824897" y="601933"/>
                  <a:pt x="821940" y="628910"/>
                  <a:pt x="817229" y="655608"/>
                </a:cubicBezTo>
                <a:cubicBezTo>
                  <a:pt x="813303" y="677857"/>
                  <a:pt x="808650" y="675702"/>
                  <a:pt x="788474" y="690113"/>
                </a:cubicBezTo>
                <a:cubicBezTo>
                  <a:pt x="782850" y="694130"/>
                  <a:pt x="777638" y="699048"/>
                  <a:pt x="771221" y="701615"/>
                </a:cubicBezTo>
                <a:cubicBezTo>
                  <a:pt x="758264" y="706798"/>
                  <a:pt x="744332" y="709107"/>
                  <a:pt x="730965" y="713117"/>
                </a:cubicBezTo>
                <a:cubicBezTo>
                  <a:pt x="725159" y="714859"/>
                  <a:pt x="719463" y="716951"/>
                  <a:pt x="713712" y="718868"/>
                </a:cubicBezTo>
                <a:cubicBezTo>
                  <a:pt x="663515" y="706319"/>
                  <a:pt x="719172" y="724425"/>
                  <a:pt x="667704" y="690113"/>
                </a:cubicBezTo>
                <a:cubicBezTo>
                  <a:pt x="659115" y="684387"/>
                  <a:pt x="648535" y="682446"/>
                  <a:pt x="638950" y="678612"/>
                </a:cubicBezTo>
                <a:cubicBezTo>
                  <a:pt x="631282" y="680529"/>
                  <a:pt x="622118" y="679425"/>
                  <a:pt x="615946" y="684362"/>
                </a:cubicBezTo>
                <a:cubicBezTo>
                  <a:pt x="611212" y="688149"/>
                  <a:pt x="612583" y="696043"/>
                  <a:pt x="610195" y="701615"/>
                </a:cubicBezTo>
                <a:cubicBezTo>
                  <a:pt x="606818" y="709495"/>
                  <a:pt x="601404" y="716486"/>
                  <a:pt x="598693" y="724619"/>
                </a:cubicBezTo>
                <a:cubicBezTo>
                  <a:pt x="593694" y="739616"/>
                  <a:pt x="591350" y="755376"/>
                  <a:pt x="587191" y="770627"/>
                </a:cubicBezTo>
                <a:cubicBezTo>
                  <a:pt x="585596" y="776475"/>
                  <a:pt x="584963" y="782946"/>
                  <a:pt x="581440" y="787879"/>
                </a:cubicBezTo>
                <a:cubicBezTo>
                  <a:pt x="575137" y="796703"/>
                  <a:pt x="566104" y="803215"/>
                  <a:pt x="558436" y="810883"/>
                </a:cubicBezTo>
                <a:cubicBezTo>
                  <a:pt x="569938" y="816634"/>
                  <a:pt x="580940" y="823520"/>
                  <a:pt x="592942" y="828136"/>
                </a:cubicBezTo>
                <a:cubicBezTo>
                  <a:pt x="605968" y="833146"/>
                  <a:pt x="619832" y="835628"/>
                  <a:pt x="633199" y="839638"/>
                </a:cubicBezTo>
                <a:cubicBezTo>
                  <a:pt x="650012" y="844682"/>
                  <a:pt x="671841" y="852805"/>
                  <a:pt x="684957" y="862642"/>
                </a:cubicBezTo>
                <a:cubicBezTo>
                  <a:pt x="697970" y="872402"/>
                  <a:pt x="707961" y="885645"/>
                  <a:pt x="719463" y="897147"/>
                </a:cubicBezTo>
                <a:lnTo>
                  <a:pt x="736716" y="914400"/>
                </a:lnTo>
                <a:cubicBezTo>
                  <a:pt x="734799" y="937404"/>
                  <a:pt x="733662" y="960486"/>
                  <a:pt x="730965" y="983412"/>
                </a:cubicBezTo>
                <a:cubicBezTo>
                  <a:pt x="729823" y="993120"/>
                  <a:pt x="729585" y="1003423"/>
                  <a:pt x="725214" y="1012166"/>
                </a:cubicBezTo>
                <a:cubicBezTo>
                  <a:pt x="721577" y="1019440"/>
                  <a:pt x="707961" y="1029419"/>
                  <a:pt x="707961" y="1029419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Forma Livre: Forma 20">
            <a:hlinkClick r:id="rId11" action="ppaction://hlinksldjump"/>
            <a:extLst>
              <a:ext uri="{FF2B5EF4-FFF2-40B4-BE49-F238E27FC236}">
                <a16:creationId xmlns:a16="http://schemas.microsoft.com/office/drawing/2014/main" id="{A1EDD439-EBA9-4513-B642-FA4CB1A24F96}"/>
              </a:ext>
            </a:extLst>
          </p:cNvPr>
          <p:cNvSpPr/>
          <p:nvPr/>
        </p:nvSpPr>
        <p:spPr>
          <a:xfrm>
            <a:off x="1525873" y="6171184"/>
            <a:ext cx="439061" cy="326723"/>
          </a:xfrm>
          <a:custGeom>
            <a:avLst/>
            <a:gdLst>
              <a:gd name="connsiteX0" fmla="*/ 38 w 1633306"/>
              <a:gd name="connsiteY0" fmla="*/ 577053 h 1215408"/>
              <a:gd name="connsiteX1" fmla="*/ 23042 w 1633306"/>
              <a:gd name="connsiteY1" fmla="*/ 542547 h 1215408"/>
              <a:gd name="connsiteX2" fmla="*/ 34544 w 1633306"/>
              <a:gd name="connsiteY2" fmla="*/ 513792 h 1215408"/>
              <a:gd name="connsiteX3" fmla="*/ 69050 w 1633306"/>
              <a:gd name="connsiteY3" fmla="*/ 490789 h 1215408"/>
              <a:gd name="connsiteX4" fmla="*/ 86303 w 1633306"/>
              <a:gd name="connsiteY4" fmla="*/ 473536 h 1215408"/>
              <a:gd name="connsiteX5" fmla="*/ 126559 w 1633306"/>
              <a:gd name="connsiteY5" fmla="*/ 416026 h 1215408"/>
              <a:gd name="connsiteX6" fmla="*/ 184069 w 1633306"/>
              <a:gd name="connsiteY6" fmla="*/ 347015 h 1215408"/>
              <a:gd name="connsiteX7" fmla="*/ 218574 w 1633306"/>
              <a:gd name="connsiteY7" fmla="*/ 335513 h 1215408"/>
              <a:gd name="connsiteX8" fmla="*/ 258831 w 1633306"/>
              <a:gd name="connsiteY8" fmla="*/ 306758 h 1215408"/>
              <a:gd name="connsiteX9" fmla="*/ 276084 w 1633306"/>
              <a:gd name="connsiteY9" fmla="*/ 301008 h 1215408"/>
              <a:gd name="connsiteX10" fmla="*/ 373850 w 1633306"/>
              <a:gd name="connsiteY10" fmla="*/ 312509 h 1215408"/>
              <a:gd name="connsiteX11" fmla="*/ 391103 w 1633306"/>
              <a:gd name="connsiteY11" fmla="*/ 289506 h 1215408"/>
              <a:gd name="connsiteX12" fmla="*/ 425608 w 1633306"/>
              <a:gd name="connsiteY12" fmla="*/ 214743 h 1215408"/>
              <a:gd name="connsiteX13" fmla="*/ 350846 w 1633306"/>
              <a:gd name="connsiteY13" fmla="*/ 185989 h 1215408"/>
              <a:gd name="connsiteX14" fmla="*/ 379601 w 1633306"/>
              <a:gd name="connsiteY14" fmla="*/ 174487 h 1215408"/>
              <a:gd name="connsiteX15" fmla="*/ 419857 w 1633306"/>
              <a:gd name="connsiteY15" fmla="*/ 168736 h 1215408"/>
              <a:gd name="connsiteX16" fmla="*/ 414106 w 1633306"/>
              <a:gd name="connsiteY16" fmla="*/ 111226 h 1215408"/>
              <a:gd name="connsiteX17" fmla="*/ 431359 w 1633306"/>
              <a:gd name="connsiteY17" fmla="*/ 99724 h 1215408"/>
              <a:gd name="connsiteX18" fmla="*/ 500370 w 1633306"/>
              <a:gd name="connsiteY18" fmla="*/ 116977 h 1215408"/>
              <a:gd name="connsiteX19" fmla="*/ 517623 w 1633306"/>
              <a:gd name="connsiteY19" fmla="*/ 157234 h 1215408"/>
              <a:gd name="connsiteX20" fmla="*/ 580884 w 1633306"/>
              <a:gd name="connsiteY20" fmla="*/ 151483 h 1215408"/>
              <a:gd name="connsiteX21" fmla="*/ 598137 w 1633306"/>
              <a:gd name="connsiteY21" fmla="*/ 116977 h 1215408"/>
              <a:gd name="connsiteX22" fmla="*/ 632642 w 1633306"/>
              <a:gd name="connsiteY22" fmla="*/ 99724 h 1215408"/>
              <a:gd name="connsiteX23" fmla="*/ 667148 w 1633306"/>
              <a:gd name="connsiteY23" fmla="*/ 105475 h 1215408"/>
              <a:gd name="connsiteX24" fmla="*/ 678650 w 1633306"/>
              <a:gd name="connsiteY24" fmla="*/ 151483 h 1215408"/>
              <a:gd name="connsiteX25" fmla="*/ 770665 w 1633306"/>
              <a:gd name="connsiteY25" fmla="*/ 134230 h 1215408"/>
              <a:gd name="connsiteX26" fmla="*/ 810921 w 1633306"/>
              <a:gd name="connsiteY26" fmla="*/ 105475 h 1215408"/>
              <a:gd name="connsiteX27" fmla="*/ 914438 w 1633306"/>
              <a:gd name="connsiteY27" fmla="*/ 47966 h 1215408"/>
              <a:gd name="connsiteX28" fmla="*/ 994952 w 1633306"/>
              <a:gd name="connsiteY28" fmla="*/ 19211 h 1215408"/>
              <a:gd name="connsiteX29" fmla="*/ 1012204 w 1633306"/>
              <a:gd name="connsiteY29" fmla="*/ 13460 h 1215408"/>
              <a:gd name="connsiteX30" fmla="*/ 1150227 w 1633306"/>
              <a:gd name="connsiteY30" fmla="*/ 1958 h 1215408"/>
              <a:gd name="connsiteX31" fmla="*/ 1213487 w 1633306"/>
              <a:gd name="connsiteY31" fmla="*/ 7709 h 1215408"/>
              <a:gd name="connsiteX32" fmla="*/ 1230740 w 1633306"/>
              <a:gd name="connsiteY32" fmla="*/ 76721 h 1215408"/>
              <a:gd name="connsiteX33" fmla="*/ 1247993 w 1633306"/>
              <a:gd name="connsiteY33" fmla="*/ 88223 h 1215408"/>
              <a:gd name="connsiteX34" fmla="*/ 1270997 w 1633306"/>
              <a:gd name="connsiteY34" fmla="*/ 111226 h 1215408"/>
              <a:gd name="connsiteX35" fmla="*/ 1294001 w 1633306"/>
              <a:gd name="connsiteY35" fmla="*/ 116977 h 1215408"/>
              <a:gd name="connsiteX36" fmla="*/ 1334257 w 1633306"/>
              <a:gd name="connsiteY36" fmla="*/ 122728 h 1215408"/>
              <a:gd name="connsiteX37" fmla="*/ 1598801 w 1633306"/>
              <a:gd name="connsiteY37" fmla="*/ 128479 h 1215408"/>
              <a:gd name="connsiteX38" fmla="*/ 1621804 w 1633306"/>
              <a:gd name="connsiteY38" fmla="*/ 139981 h 1215408"/>
              <a:gd name="connsiteX39" fmla="*/ 1627555 w 1633306"/>
              <a:gd name="connsiteY39" fmla="*/ 162985 h 1215408"/>
              <a:gd name="connsiteX40" fmla="*/ 1633306 w 1633306"/>
              <a:gd name="connsiteY40" fmla="*/ 191740 h 1215408"/>
              <a:gd name="connsiteX41" fmla="*/ 1621804 w 1633306"/>
              <a:gd name="connsiteY41" fmla="*/ 226245 h 1215408"/>
              <a:gd name="connsiteX42" fmla="*/ 1570046 w 1633306"/>
              <a:gd name="connsiteY42" fmla="*/ 255000 h 1215408"/>
              <a:gd name="connsiteX43" fmla="*/ 1552793 w 1633306"/>
              <a:gd name="connsiteY43" fmla="*/ 278004 h 1215408"/>
              <a:gd name="connsiteX44" fmla="*/ 1437774 w 1633306"/>
              <a:gd name="connsiteY44" fmla="*/ 324011 h 1215408"/>
              <a:gd name="connsiteX45" fmla="*/ 1299752 w 1633306"/>
              <a:gd name="connsiteY45" fmla="*/ 341264 h 1215408"/>
              <a:gd name="connsiteX46" fmla="*/ 1213487 w 1633306"/>
              <a:gd name="connsiteY46" fmla="*/ 370019 h 1215408"/>
              <a:gd name="connsiteX47" fmla="*/ 1190484 w 1633306"/>
              <a:gd name="connsiteY47" fmla="*/ 387272 h 1215408"/>
              <a:gd name="connsiteX48" fmla="*/ 1115721 w 1633306"/>
              <a:gd name="connsiteY48" fmla="*/ 427528 h 1215408"/>
              <a:gd name="connsiteX49" fmla="*/ 1098469 w 1633306"/>
              <a:gd name="connsiteY49" fmla="*/ 559800 h 1215408"/>
              <a:gd name="connsiteX50" fmla="*/ 1086967 w 1633306"/>
              <a:gd name="connsiteY50" fmla="*/ 594306 h 1215408"/>
              <a:gd name="connsiteX51" fmla="*/ 1069714 w 1633306"/>
              <a:gd name="connsiteY51" fmla="*/ 611558 h 1215408"/>
              <a:gd name="connsiteX52" fmla="*/ 1063963 w 1633306"/>
              <a:gd name="connsiteY52" fmla="*/ 634562 h 1215408"/>
              <a:gd name="connsiteX53" fmla="*/ 1046710 w 1633306"/>
              <a:gd name="connsiteY53" fmla="*/ 657566 h 1215408"/>
              <a:gd name="connsiteX54" fmla="*/ 1069714 w 1633306"/>
              <a:gd name="connsiteY54" fmla="*/ 663317 h 1215408"/>
              <a:gd name="connsiteX55" fmla="*/ 1109970 w 1633306"/>
              <a:gd name="connsiteY55" fmla="*/ 669068 h 1215408"/>
              <a:gd name="connsiteX56" fmla="*/ 1155978 w 1633306"/>
              <a:gd name="connsiteY56" fmla="*/ 720826 h 1215408"/>
              <a:gd name="connsiteX57" fmla="*/ 1086967 w 1633306"/>
              <a:gd name="connsiteY57" fmla="*/ 726577 h 1215408"/>
              <a:gd name="connsiteX58" fmla="*/ 994952 w 1633306"/>
              <a:gd name="connsiteY58" fmla="*/ 738079 h 1215408"/>
              <a:gd name="connsiteX59" fmla="*/ 920189 w 1633306"/>
              <a:gd name="connsiteY59" fmla="*/ 778336 h 1215408"/>
              <a:gd name="connsiteX60" fmla="*/ 914438 w 1633306"/>
              <a:gd name="connsiteY60" fmla="*/ 807091 h 1215408"/>
              <a:gd name="connsiteX61" fmla="*/ 908687 w 1633306"/>
              <a:gd name="connsiteY61" fmla="*/ 858849 h 1215408"/>
              <a:gd name="connsiteX62" fmla="*/ 879933 w 1633306"/>
              <a:gd name="connsiteY62" fmla="*/ 881853 h 1215408"/>
              <a:gd name="connsiteX63" fmla="*/ 851178 w 1633306"/>
              <a:gd name="connsiteY63" fmla="*/ 887604 h 1215408"/>
              <a:gd name="connsiteX64" fmla="*/ 753412 w 1633306"/>
              <a:gd name="connsiteY64" fmla="*/ 904857 h 1215408"/>
              <a:gd name="connsiteX65" fmla="*/ 649895 w 1633306"/>
              <a:gd name="connsiteY65" fmla="*/ 962366 h 1215408"/>
              <a:gd name="connsiteX66" fmla="*/ 655646 w 1633306"/>
              <a:gd name="connsiteY66" fmla="*/ 985370 h 1215408"/>
              <a:gd name="connsiteX67" fmla="*/ 672899 w 1633306"/>
              <a:gd name="connsiteY67" fmla="*/ 1002623 h 1215408"/>
              <a:gd name="connsiteX68" fmla="*/ 707404 w 1633306"/>
              <a:gd name="connsiteY68" fmla="*/ 1042879 h 1215408"/>
              <a:gd name="connsiteX69" fmla="*/ 776416 w 1633306"/>
              <a:gd name="connsiteY69" fmla="*/ 991121 h 1215408"/>
              <a:gd name="connsiteX70" fmla="*/ 787918 w 1633306"/>
              <a:gd name="connsiteY70" fmla="*/ 1019875 h 1215408"/>
              <a:gd name="connsiteX71" fmla="*/ 793669 w 1633306"/>
              <a:gd name="connsiteY71" fmla="*/ 1117641 h 1215408"/>
              <a:gd name="connsiteX72" fmla="*/ 805170 w 1633306"/>
              <a:gd name="connsiteY72" fmla="*/ 1140645 h 1215408"/>
              <a:gd name="connsiteX73" fmla="*/ 793669 w 1633306"/>
              <a:gd name="connsiteY73" fmla="*/ 1215408 h 1215408"/>
              <a:gd name="connsiteX74" fmla="*/ 730408 w 1633306"/>
              <a:gd name="connsiteY74" fmla="*/ 1203906 h 1215408"/>
              <a:gd name="connsiteX75" fmla="*/ 713155 w 1633306"/>
              <a:gd name="connsiteY75" fmla="*/ 1186653 h 1215408"/>
              <a:gd name="connsiteX76" fmla="*/ 690152 w 1633306"/>
              <a:gd name="connsiteY76" fmla="*/ 1180902 h 1215408"/>
              <a:gd name="connsiteX77" fmla="*/ 615389 w 1633306"/>
              <a:gd name="connsiteY77" fmla="*/ 1175151 h 1215408"/>
              <a:gd name="connsiteX78" fmla="*/ 598137 w 1633306"/>
              <a:gd name="connsiteY78" fmla="*/ 1100389 h 1215408"/>
              <a:gd name="connsiteX79" fmla="*/ 552129 w 1633306"/>
              <a:gd name="connsiteY79" fmla="*/ 1088887 h 1215408"/>
              <a:gd name="connsiteX80" fmla="*/ 442861 w 1633306"/>
              <a:gd name="connsiteY80" fmla="*/ 1071634 h 1215408"/>
              <a:gd name="connsiteX81" fmla="*/ 408355 w 1633306"/>
              <a:gd name="connsiteY81" fmla="*/ 1060132 h 1215408"/>
              <a:gd name="connsiteX82" fmla="*/ 368099 w 1633306"/>
              <a:gd name="connsiteY82" fmla="*/ 1042879 h 1215408"/>
              <a:gd name="connsiteX83" fmla="*/ 350846 w 1633306"/>
              <a:gd name="connsiteY83" fmla="*/ 1031377 h 1215408"/>
              <a:gd name="connsiteX84" fmla="*/ 373850 w 1633306"/>
              <a:gd name="connsiteY84" fmla="*/ 991121 h 1215408"/>
              <a:gd name="connsiteX85" fmla="*/ 391103 w 1633306"/>
              <a:gd name="connsiteY85" fmla="*/ 973868 h 1215408"/>
              <a:gd name="connsiteX86" fmla="*/ 437110 w 1633306"/>
              <a:gd name="connsiteY86" fmla="*/ 962366 h 1215408"/>
              <a:gd name="connsiteX87" fmla="*/ 448612 w 1633306"/>
              <a:gd name="connsiteY87" fmla="*/ 939362 h 1215408"/>
              <a:gd name="connsiteX88" fmla="*/ 431359 w 1633306"/>
              <a:gd name="connsiteY88" fmla="*/ 916358 h 1215408"/>
              <a:gd name="connsiteX89" fmla="*/ 373850 w 1633306"/>
              <a:gd name="connsiteY89" fmla="*/ 847347 h 1215408"/>
              <a:gd name="connsiteX90" fmla="*/ 368099 w 1633306"/>
              <a:gd name="connsiteY90" fmla="*/ 789838 h 1215408"/>
              <a:gd name="connsiteX91" fmla="*/ 350846 w 1633306"/>
              <a:gd name="connsiteY91" fmla="*/ 784087 h 1215408"/>
              <a:gd name="connsiteX92" fmla="*/ 281835 w 1633306"/>
              <a:gd name="connsiteY92" fmla="*/ 789838 h 1215408"/>
              <a:gd name="connsiteX93" fmla="*/ 253080 w 1633306"/>
              <a:gd name="connsiteY93" fmla="*/ 795589 h 1215408"/>
              <a:gd name="connsiteX94" fmla="*/ 230076 w 1633306"/>
              <a:gd name="connsiteY94" fmla="*/ 761083 h 1215408"/>
              <a:gd name="connsiteX95" fmla="*/ 224325 w 1633306"/>
              <a:gd name="connsiteY95" fmla="*/ 738079 h 1215408"/>
              <a:gd name="connsiteX96" fmla="*/ 189820 w 1633306"/>
              <a:gd name="connsiteY96" fmla="*/ 726577 h 1215408"/>
              <a:gd name="connsiteX97" fmla="*/ 109306 w 1633306"/>
              <a:gd name="connsiteY97" fmla="*/ 692072 h 1215408"/>
              <a:gd name="connsiteX98" fmla="*/ 86303 w 1633306"/>
              <a:gd name="connsiteY98" fmla="*/ 674819 h 1215408"/>
              <a:gd name="connsiteX99" fmla="*/ 69050 w 1633306"/>
              <a:gd name="connsiteY99" fmla="*/ 640313 h 1215408"/>
              <a:gd name="connsiteX100" fmla="*/ 46046 w 1633306"/>
              <a:gd name="connsiteY100" fmla="*/ 565551 h 1215408"/>
              <a:gd name="connsiteX101" fmla="*/ 17291 w 1633306"/>
              <a:gd name="connsiteY101" fmla="*/ 508041 h 1215408"/>
              <a:gd name="connsiteX102" fmla="*/ 28793 w 1633306"/>
              <a:gd name="connsiteY102" fmla="*/ 565551 h 1215408"/>
              <a:gd name="connsiteX103" fmla="*/ 38 w 1633306"/>
              <a:gd name="connsiteY103" fmla="*/ 577053 h 1215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633306" h="1215408">
                <a:moveTo>
                  <a:pt x="38" y="577053"/>
                </a:moveTo>
                <a:cubicBezTo>
                  <a:pt x="-920" y="573219"/>
                  <a:pt x="16422" y="554683"/>
                  <a:pt x="23042" y="542547"/>
                </a:cubicBezTo>
                <a:cubicBezTo>
                  <a:pt x="27985" y="533484"/>
                  <a:pt x="27685" y="521508"/>
                  <a:pt x="34544" y="513792"/>
                </a:cubicBezTo>
                <a:cubicBezTo>
                  <a:pt x="43728" y="503460"/>
                  <a:pt x="59275" y="500564"/>
                  <a:pt x="69050" y="490789"/>
                </a:cubicBezTo>
                <a:lnTo>
                  <a:pt x="86303" y="473536"/>
                </a:lnTo>
                <a:cubicBezTo>
                  <a:pt x="127430" y="391276"/>
                  <a:pt x="78418" y="480214"/>
                  <a:pt x="126559" y="416026"/>
                </a:cubicBezTo>
                <a:cubicBezTo>
                  <a:pt x="153345" y="380312"/>
                  <a:pt x="146945" y="367265"/>
                  <a:pt x="184069" y="347015"/>
                </a:cubicBezTo>
                <a:cubicBezTo>
                  <a:pt x="194712" y="341209"/>
                  <a:pt x="207495" y="340437"/>
                  <a:pt x="218574" y="335513"/>
                </a:cubicBezTo>
                <a:cubicBezTo>
                  <a:pt x="228589" y="331062"/>
                  <a:pt x="251394" y="311007"/>
                  <a:pt x="258831" y="306758"/>
                </a:cubicBezTo>
                <a:cubicBezTo>
                  <a:pt x="264094" y="303751"/>
                  <a:pt x="270333" y="302925"/>
                  <a:pt x="276084" y="301008"/>
                </a:cubicBezTo>
                <a:cubicBezTo>
                  <a:pt x="328422" y="335900"/>
                  <a:pt x="296989" y="326484"/>
                  <a:pt x="373850" y="312509"/>
                </a:cubicBezTo>
                <a:cubicBezTo>
                  <a:pt x="379601" y="304841"/>
                  <a:pt x="388244" y="298654"/>
                  <a:pt x="391103" y="289506"/>
                </a:cubicBezTo>
                <a:cubicBezTo>
                  <a:pt x="416054" y="209660"/>
                  <a:pt x="375861" y="227180"/>
                  <a:pt x="425608" y="214743"/>
                </a:cubicBezTo>
                <a:cubicBezTo>
                  <a:pt x="405139" y="209626"/>
                  <a:pt x="360020" y="199750"/>
                  <a:pt x="350846" y="185989"/>
                </a:cubicBezTo>
                <a:cubicBezTo>
                  <a:pt x="345120" y="177399"/>
                  <a:pt x="369586" y="176991"/>
                  <a:pt x="379601" y="174487"/>
                </a:cubicBezTo>
                <a:cubicBezTo>
                  <a:pt x="392751" y="171199"/>
                  <a:pt x="406438" y="170653"/>
                  <a:pt x="419857" y="168736"/>
                </a:cubicBezTo>
                <a:cubicBezTo>
                  <a:pt x="405182" y="146723"/>
                  <a:pt x="398855" y="145541"/>
                  <a:pt x="414106" y="111226"/>
                </a:cubicBezTo>
                <a:cubicBezTo>
                  <a:pt x="416913" y="104910"/>
                  <a:pt x="425608" y="103558"/>
                  <a:pt x="431359" y="99724"/>
                </a:cubicBezTo>
                <a:cubicBezTo>
                  <a:pt x="440932" y="100921"/>
                  <a:pt x="488472" y="101679"/>
                  <a:pt x="500370" y="116977"/>
                </a:cubicBezTo>
                <a:cubicBezTo>
                  <a:pt x="509333" y="128501"/>
                  <a:pt x="511872" y="143815"/>
                  <a:pt x="517623" y="157234"/>
                </a:cubicBezTo>
                <a:lnTo>
                  <a:pt x="580884" y="151483"/>
                </a:lnTo>
                <a:cubicBezTo>
                  <a:pt x="592386" y="145732"/>
                  <a:pt x="590421" y="127265"/>
                  <a:pt x="598137" y="116977"/>
                </a:cubicBezTo>
                <a:cubicBezTo>
                  <a:pt x="605570" y="107067"/>
                  <a:pt x="621869" y="103315"/>
                  <a:pt x="632642" y="99724"/>
                </a:cubicBezTo>
                <a:cubicBezTo>
                  <a:pt x="644144" y="101641"/>
                  <a:pt x="659401" y="96760"/>
                  <a:pt x="667148" y="105475"/>
                </a:cubicBezTo>
                <a:cubicBezTo>
                  <a:pt x="677650" y="117290"/>
                  <a:pt x="663419" y="147252"/>
                  <a:pt x="678650" y="151483"/>
                </a:cubicBezTo>
                <a:cubicBezTo>
                  <a:pt x="708718" y="159835"/>
                  <a:pt x="739993" y="139981"/>
                  <a:pt x="770665" y="134230"/>
                </a:cubicBezTo>
                <a:cubicBezTo>
                  <a:pt x="803553" y="101342"/>
                  <a:pt x="770553" y="130705"/>
                  <a:pt x="810921" y="105475"/>
                </a:cubicBezTo>
                <a:cubicBezTo>
                  <a:pt x="945700" y="21239"/>
                  <a:pt x="829288" y="82026"/>
                  <a:pt x="914438" y="47966"/>
                </a:cubicBezTo>
                <a:cubicBezTo>
                  <a:pt x="1023547" y="4322"/>
                  <a:pt x="922616" y="37295"/>
                  <a:pt x="994952" y="19211"/>
                </a:cubicBezTo>
                <a:cubicBezTo>
                  <a:pt x="1000833" y="17741"/>
                  <a:pt x="1006179" y="14129"/>
                  <a:pt x="1012204" y="13460"/>
                </a:cubicBezTo>
                <a:cubicBezTo>
                  <a:pt x="1058089" y="8362"/>
                  <a:pt x="1104219" y="5792"/>
                  <a:pt x="1150227" y="1958"/>
                </a:cubicBezTo>
                <a:cubicBezTo>
                  <a:pt x="1171314" y="3875"/>
                  <a:pt x="1197971" y="-6699"/>
                  <a:pt x="1213487" y="7709"/>
                </a:cubicBezTo>
                <a:cubicBezTo>
                  <a:pt x="1230863" y="23844"/>
                  <a:pt x="1211010" y="63568"/>
                  <a:pt x="1230740" y="76721"/>
                </a:cubicBezTo>
                <a:cubicBezTo>
                  <a:pt x="1236491" y="80555"/>
                  <a:pt x="1242745" y="83725"/>
                  <a:pt x="1247993" y="88223"/>
                </a:cubicBezTo>
                <a:cubicBezTo>
                  <a:pt x="1256226" y="95280"/>
                  <a:pt x="1261801" y="105479"/>
                  <a:pt x="1270997" y="111226"/>
                </a:cubicBezTo>
                <a:cubicBezTo>
                  <a:pt x="1277700" y="115415"/>
                  <a:pt x="1286225" y="115563"/>
                  <a:pt x="1294001" y="116977"/>
                </a:cubicBezTo>
                <a:cubicBezTo>
                  <a:pt x="1307337" y="119402"/>
                  <a:pt x="1320712" y="122217"/>
                  <a:pt x="1334257" y="122728"/>
                </a:cubicBezTo>
                <a:cubicBezTo>
                  <a:pt x="1422396" y="126054"/>
                  <a:pt x="1510620" y="126562"/>
                  <a:pt x="1598801" y="128479"/>
                </a:cubicBezTo>
                <a:cubicBezTo>
                  <a:pt x="1606469" y="132313"/>
                  <a:pt x="1616316" y="133395"/>
                  <a:pt x="1621804" y="139981"/>
                </a:cubicBezTo>
                <a:cubicBezTo>
                  <a:pt x="1626864" y="146053"/>
                  <a:pt x="1625840" y="155269"/>
                  <a:pt x="1627555" y="162985"/>
                </a:cubicBezTo>
                <a:cubicBezTo>
                  <a:pt x="1629675" y="172527"/>
                  <a:pt x="1631389" y="182155"/>
                  <a:pt x="1633306" y="191740"/>
                </a:cubicBezTo>
                <a:cubicBezTo>
                  <a:pt x="1629472" y="203242"/>
                  <a:pt x="1628757" y="216313"/>
                  <a:pt x="1621804" y="226245"/>
                </a:cubicBezTo>
                <a:cubicBezTo>
                  <a:pt x="1605505" y="249530"/>
                  <a:pt x="1592964" y="249271"/>
                  <a:pt x="1570046" y="255000"/>
                </a:cubicBezTo>
                <a:cubicBezTo>
                  <a:pt x="1564295" y="262668"/>
                  <a:pt x="1556069" y="268996"/>
                  <a:pt x="1552793" y="278004"/>
                </a:cubicBezTo>
                <a:cubicBezTo>
                  <a:pt x="1524695" y="355271"/>
                  <a:pt x="1606828" y="315113"/>
                  <a:pt x="1437774" y="324011"/>
                </a:cubicBezTo>
                <a:cubicBezTo>
                  <a:pt x="1376098" y="354849"/>
                  <a:pt x="1442752" y="325375"/>
                  <a:pt x="1299752" y="341264"/>
                </a:cubicBezTo>
                <a:cubicBezTo>
                  <a:pt x="1280803" y="343370"/>
                  <a:pt x="1229073" y="364174"/>
                  <a:pt x="1213487" y="370019"/>
                </a:cubicBezTo>
                <a:cubicBezTo>
                  <a:pt x="1205819" y="375770"/>
                  <a:pt x="1198806" y="382517"/>
                  <a:pt x="1190484" y="387272"/>
                </a:cubicBezTo>
                <a:cubicBezTo>
                  <a:pt x="1079017" y="450967"/>
                  <a:pt x="1166214" y="393866"/>
                  <a:pt x="1115721" y="427528"/>
                </a:cubicBezTo>
                <a:cubicBezTo>
                  <a:pt x="1095881" y="487048"/>
                  <a:pt x="1122678" y="402433"/>
                  <a:pt x="1098469" y="559800"/>
                </a:cubicBezTo>
                <a:cubicBezTo>
                  <a:pt x="1096625" y="571783"/>
                  <a:pt x="1092855" y="583708"/>
                  <a:pt x="1086967" y="594306"/>
                </a:cubicBezTo>
                <a:cubicBezTo>
                  <a:pt x="1083017" y="601415"/>
                  <a:pt x="1075465" y="605807"/>
                  <a:pt x="1069714" y="611558"/>
                </a:cubicBezTo>
                <a:cubicBezTo>
                  <a:pt x="1067797" y="619226"/>
                  <a:pt x="1067498" y="627492"/>
                  <a:pt x="1063963" y="634562"/>
                </a:cubicBezTo>
                <a:cubicBezTo>
                  <a:pt x="1059676" y="643135"/>
                  <a:pt x="1044830" y="648167"/>
                  <a:pt x="1046710" y="657566"/>
                </a:cubicBezTo>
                <a:cubicBezTo>
                  <a:pt x="1048260" y="665317"/>
                  <a:pt x="1061938" y="661903"/>
                  <a:pt x="1069714" y="663317"/>
                </a:cubicBezTo>
                <a:cubicBezTo>
                  <a:pt x="1083050" y="665742"/>
                  <a:pt x="1096551" y="667151"/>
                  <a:pt x="1109970" y="669068"/>
                </a:cubicBezTo>
                <a:cubicBezTo>
                  <a:pt x="1114592" y="670917"/>
                  <a:pt x="1187957" y="692401"/>
                  <a:pt x="1155978" y="720826"/>
                </a:cubicBezTo>
                <a:cubicBezTo>
                  <a:pt x="1138725" y="736162"/>
                  <a:pt x="1109919" y="724118"/>
                  <a:pt x="1086967" y="726577"/>
                </a:cubicBezTo>
                <a:cubicBezTo>
                  <a:pt x="1056233" y="729870"/>
                  <a:pt x="1025624" y="734245"/>
                  <a:pt x="994952" y="738079"/>
                </a:cubicBezTo>
                <a:cubicBezTo>
                  <a:pt x="932244" y="775704"/>
                  <a:pt x="958651" y="765515"/>
                  <a:pt x="920189" y="778336"/>
                </a:cubicBezTo>
                <a:cubicBezTo>
                  <a:pt x="884475" y="802147"/>
                  <a:pt x="911815" y="775612"/>
                  <a:pt x="914438" y="807091"/>
                </a:cubicBezTo>
                <a:cubicBezTo>
                  <a:pt x="915879" y="824390"/>
                  <a:pt x="912897" y="842008"/>
                  <a:pt x="908687" y="858849"/>
                </a:cubicBezTo>
                <a:cubicBezTo>
                  <a:pt x="904335" y="876256"/>
                  <a:pt x="894523" y="878205"/>
                  <a:pt x="879933" y="881853"/>
                </a:cubicBezTo>
                <a:cubicBezTo>
                  <a:pt x="870450" y="884224"/>
                  <a:pt x="860720" y="885484"/>
                  <a:pt x="851178" y="887604"/>
                </a:cubicBezTo>
                <a:cubicBezTo>
                  <a:pt x="784430" y="902437"/>
                  <a:pt x="897500" y="882689"/>
                  <a:pt x="753412" y="904857"/>
                </a:cubicBezTo>
                <a:cubicBezTo>
                  <a:pt x="673293" y="951593"/>
                  <a:pt x="708221" y="933203"/>
                  <a:pt x="649895" y="962366"/>
                </a:cubicBezTo>
                <a:cubicBezTo>
                  <a:pt x="651812" y="970034"/>
                  <a:pt x="651725" y="978507"/>
                  <a:pt x="655646" y="985370"/>
                </a:cubicBezTo>
                <a:cubicBezTo>
                  <a:pt x="659681" y="992432"/>
                  <a:pt x="669596" y="995191"/>
                  <a:pt x="672899" y="1002623"/>
                </a:cubicBezTo>
                <a:cubicBezTo>
                  <a:pt x="693717" y="1049461"/>
                  <a:pt x="655933" y="1032585"/>
                  <a:pt x="707404" y="1042879"/>
                </a:cubicBezTo>
                <a:cubicBezTo>
                  <a:pt x="719058" y="1031225"/>
                  <a:pt x="756348" y="988891"/>
                  <a:pt x="776416" y="991121"/>
                </a:cubicBezTo>
                <a:cubicBezTo>
                  <a:pt x="786676" y="992261"/>
                  <a:pt x="784084" y="1010290"/>
                  <a:pt x="787918" y="1019875"/>
                </a:cubicBezTo>
                <a:cubicBezTo>
                  <a:pt x="789835" y="1052464"/>
                  <a:pt x="789053" y="1085324"/>
                  <a:pt x="793669" y="1117641"/>
                </a:cubicBezTo>
                <a:cubicBezTo>
                  <a:pt x="794881" y="1126128"/>
                  <a:pt x="805170" y="1132072"/>
                  <a:pt x="805170" y="1140645"/>
                </a:cubicBezTo>
                <a:cubicBezTo>
                  <a:pt x="805170" y="1165859"/>
                  <a:pt x="797503" y="1190487"/>
                  <a:pt x="793669" y="1215408"/>
                </a:cubicBezTo>
                <a:cubicBezTo>
                  <a:pt x="772582" y="1211574"/>
                  <a:pt x="750592" y="1211115"/>
                  <a:pt x="730408" y="1203906"/>
                </a:cubicBezTo>
                <a:cubicBezTo>
                  <a:pt x="722749" y="1201171"/>
                  <a:pt x="720217" y="1190688"/>
                  <a:pt x="713155" y="1186653"/>
                </a:cubicBezTo>
                <a:cubicBezTo>
                  <a:pt x="706293" y="1182732"/>
                  <a:pt x="698002" y="1181825"/>
                  <a:pt x="690152" y="1180902"/>
                </a:cubicBezTo>
                <a:cubicBezTo>
                  <a:pt x="665329" y="1177982"/>
                  <a:pt x="640310" y="1177068"/>
                  <a:pt x="615389" y="1175151"/>
                </a:cubicBezTo>
                <a:cubicBezTo>
                  <a:pt x="609638" y="1150230"/>
                  <a:pt x="613261" y="1121013"/>
                  <a:pt x="598137" y="1100389"/>
                </a:cubicBezTo>
                <a:cubicBezTo>
                  <a:pt x="588789" y="1087641"/>
                  <a:pt x="567673" y="1091765"/>
                  <a:pt x="552129" y="1088887"/>
                </a:cubicBezTo>
                <a:cubicBezTo>
                  <a:pt x="515872" y="1082173"/>
                  <a:pt x="442861" y="1071634"/>
                  <a:pt x="442861" y="1071634"/>
                </a:cubicBezTo>
                <a:cubicBezTo>
                  <a:pt x="431359" y="1067800"/>
                  <a:pt x="419434" y="1065056"/>
                  <a:pt x="408355" y="1060132"/>
                </a:cubicBezTo>
                <a:cubicBezTo>
                  <a:pt x="357292" y="1037437"/>
                  <a:pt x="428954" y="1058093"/>
                  <a:pt x="368099" y="1042879"/>
                </a:cubicBezTo>
                <a:cubicBezTo>
                  <a:pt x="362348" y="1039045"/>
                  <a:pt x="350083" y="1038247"/>
                  <a:pt x="350846" y="1031377"/>
                </a:cubicBezTo>
                <a:cubicBezTo>
                  <a:pt x="352553" y="1016016"/>
                  <a:pt x="364987" y="1003782"/>
                  <a:pt x="373850" y="991121"/>
                </a:cubicBezTo>
                <a:cubicBezTo>
                  <a:pt x="378514" y="984458"/>
                  <a:pt x="384336" y="978380"/>
                  <a:pt x="391103" y="973868"/>
                </a:cubicBezTo>
                <a:cubicBezTo>
                  <a:pt x="398682" y="968815"/>
                  <a:pt x="432962" y="963196"/>
                  <a:pt x="437110" y="962366"/>
                </a:cubicBezTo>
                <a:cubicBezTo>
                  <a:pt x="440944" y="954698"/>
                  <a:pt x="449675" y="947869"/>
                  <a:pt x="448612" y="939362"/>
                </a:cubicBezTo>
                <a:cubicBezTo>
                  <a:pt x="447423" y="929851"/>
                  <a:pt x="437807" y="923450"/>
                  <a:pt x="431359" y="916358"/>
                </a:cubicBezTo>
                <a:cubicBezTo>
                  <a:pt x="374700" y="854033"/>
                  <a:pt x="405873" y="900718"/>
                  <a:pt x="373850" y="847347"/>
                </a:cubicBezTo>
                <a:cubicBezTo>
                  <a:pt x="371933" y="828177"/>
                  <a:pt x="374683" y="807943"/>
                  <a:pt x="368099" y="789838"/>
                </a:cubicBezTo>
                <a:cubicBezTo>
                  <a:pt x="366027" y="784141"/>
                  <a:pt x="356908" y="784087"/>
                  <a:pt x="350846" y="784087"/>
                </a:cubicBezTo>
                <a:cubicBezTo>
                  <a:pt x="327763" y="784087"/>
                  <a:pt x="304839" y="787921"/>
                  <a:pt x="281835" y="789838"/>
                </a:cubicBezTo>
                <a:cubicBezTo>
                  <a:pt x="272250" y="791755"/>
                  <a:pt x="261625" y="800336"/>
                  <a:pt x="253080" y="795589"/>
                </a:cubicBezTo>
                <a:cubicBezTo>
                  <a:pt x="240996" y="788876"/>
                  <a:pt x="236258" y="773447"/>
                  <a:pt x="230076" y="761083"/>
                </a:cubicBezTo>
                <a:cubicBezTo>
                  <a:pt x="226541" y="754013"/>
                  <a:pt x="230326" y="743223"/>
                  <a:pt x="224325" y="738079"/>
                </a:cubicBezTo>
                <a:cubicBezTo>
                  <a:pt x="215120" y="730189"/>
                  <a:pt x="201172" y="730834"/>
                  <a:pt x="189820" y="726577"/>
                </a:cubicBezTo>
                <a:cubicBezTo>
                  <a:pt x="180832" y="723207"/>
                  <a:pt x="127324" y="703333"/>
                  <a:pt x="109306" y="692072"/>
                </a:cubicBezTo>
                <a:cubicBezTo>
                  <a:pt x="101178" y="686992"/>
                  <a:pt x="93971" y="680570"/>
                  <a:pt x="86303" y="674819"/>
                </a:cubicBezTo>
                <a:cubicBezTo>
                  <a:pt x="80552" y="663317"/>
                  <a:pt x="73117" y="652513"/>
                  <a:pt x="69050" y="640313"/>
                </a:cubicBezTo>
                <a:cubicBezTo>
                  <a:pt x="37106" y="544483"/>
                  <a:pt x="97682" y="675278"/>
                  <a:pt x="46046" y="565551"/>
                </a:cubicBezTo>
                <a:cubicBezTo>
                  <a:pt x="36920" y="546158"/>
                  <a:pt x="17291" y="508041"/>
                  <a:pt x="17291" y="508041"/>
                </a:cubicBezTo>
                <a:cubicBezTo>
                  <a:pt x="21810" y="535155"/>
                  <a:pt x="21930" y="541529"/>
                  <a:pt x="28793" y="565551"/>
                </a:cubicBezTo>
                <a:cubicBezTo>
                  <a:pt x="35150" y="587801"/>
                  <a:pt x="996" y="580887"/>
                  <a:pt x="38" y="577053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Freeform 21">
            <a:hlinkClick r:id="rId7" action="ppaction://hlinksldjump"/>
            <a:extLst>
              <a:ext uri="{FF2B5EF4-FFF2-40B4-BE49-F238E27FC236}">
                <a16:creationId xmlns:a16="http://schemas.microsoft.com/office/drawing/2014/main" id="{C573CCF3-438D-4F48-B302-7E9F664D006E}"/>
              </a:ext>
            </a:extLst>
          </p:cNvPr>
          <p:cNvSpPr/>
          <p:nvPr/>
        </p:nvSpPr>
        <p:spPr>
          <a:xfrm>
            <a:off x="1057275" y="5762517"/>
            <a:ext cx="317500" cy="247650"/>
          </a:xfrm>
          <a:custGeom>
            <a:avLst/>
            <a:gdLst>
              <a:gd name="connsiteX0" fmla="*/ 244475 w 317500"/>
              <a:gd name="connsiteY0" fmla="*/ 82550 h 247650"/>
              <a:gd name="connsiteX1" fmla="*/ 209550 w 317500"/>
              <a:gd name="connsiteY1" fmla="*/ 76200 h 247650"/>
              <a:gd name="connsiteX2" fmla="*/ 200025 w 317500"/>
              <a:gd name="connsiteY2" fmla="*/ 73025 h 247650"/>
              <a:gd name="connsiteX3" fmla="*/ 180975 w 317500"/>
              <a:gd name="connsiteY3" fmla="*/ 60325 h 247650"/>
              <a:gd name="connsiteX4" fmla="*/ 168275 w 317500"/>
              <a:gd name="connsiteY4" fmla="*/ 41275 h 247650"/>
              <a:gd name="connsiteX5" fmla="*/ 161925 w 317500"/>
              <a:gd name="connsiteY5" fmla="*/ 31750 h 247650"/>
              <a:gd name="connsiteX6" fmla="*/ 152400 w 317500"/>
              <a:gd name="connsiteY6" fmla="*/ 28575 h 247650"/>
              <a:gd name="connsiteX7" fmla="*/ 133350 w 317500"/>
              <a:gd name="connsiteY7" fmla="*/ 31750 h 247650"/>
              <a:gd name="connsiteX8" fmla="*/ 92075 w 317500"/>
              <a:gd name="connsiteY8" fmla="*/ 22225 h 247650"/>
              <a:gd name="connsiteX9" fmla="*/ 82550 w 317500"/>
              <a:gd name="connsiteY9" fmla="*/ 19050 h 247650"/>
              <a:gd name="connsiteX10" fmla="*/ 63500 w 317500"/>
              <a:gd name="connsiteY10" fmla="*/ 6350 h 247650"/>
              <a:gd name="connsiteX11" fmla="*/ 53975 w 317500"/>
              <a:gd name="connsiteY11" fmla="*/ 0 h 247650"/>
              <a:gd name="connsiteX12" fmla="*/ 44450 w 317500"/>
              <a:gd name="connsiteY12" fmla="*/ 3175 h 247650"/>
              <a:gd name="connsiteX13" fmla="*/ 41275 w 317500"/>
              <a:gd name="connsiteY13" fmla="*/ 12700 h 247650"/>
              <a:gd name="connsiteX14" fmla="*/ 50800 w 317500"/>
              <a:gd name="connsiteY14" fmla="*/ 47625 h 247650"/>
              <a:gd name="connsiteX15" fmla="*/ 41275 w 317500"/>
              <a:gd name="connsiteY15" fmla="*/ 57150 h 247650"/>
              <a:gd name="connsiteX16" fmla="*/ 31750 w 317500"/>
              <a:gd name="connsiteY16" fmla="*/ 63500 h 247650"/>
              <a:gd name="connsiteX17" fmla="*/ 28575 w 317500"/>
              <a:gd name="connsiteY17" fmla="*/ 73025 h 247650"/>
              <a:gd name="connsiteX18" fmla="*/ 22225 w 317500"/>
              <a:gd name="connsiteY18" fmla="*/ 82550 h 247650"/>
              <a:gd name="connsiteX19" fmla="*/ 15875 w 317500"/>
              <a:gd name="connsiteY19" fmla="*/ 101600 h 247650"/>
              <a:gd name="connsiteX20" fmla="*/ 12700 w 317500"/>
              <a:gd name="connsiteY20" fmla="*/ 111125 h 247650"/>
              <a:gd name="connsiteX21" fmla="*/ 6350 w 317500"/>
              <a:gd name="connsiteY21" fmla="*/ 120650 h 247650"/>
              <a:gd name="connsiteX22" fmla="*/ 0 w 317500"/>
              <a:gd name="connsiteY22" fmla="*/ 139700 h 247650"/>
              <a:gd name="connsiteX23" fmla="*/ 3175 w 317500"/>
              <a:gd name="connsiteY23" fmla="*/ 152400 h 247650"/>
              <a:gd name="connsiteX24" fmla="*/ 22225 w 317500"/>
              <a:gd name="connsiteY24" fmla="*/ 165100 h 247650"/>
              <a:gd name="connsiteX25" fmla="*/ 31750 w 317500"/>
              <a:gd name="connsiteY25" fmla="*/ 171450 h 247650"/>
              <a:gd name="connsiteX26" fmla="*/ 50800 w 317500"/>
              <a:gd name="connsiteY26" fmla="*/ 177800 h 247650"/>
              <a:gd name="connsiteX27" fmla="*/ 60325 w 317500"/>
              <a:gd name="connsiteY27" fmla="*/ 184150 h 247650"/>
              <a:gd name="connsiteX28" fmla="*/ 95250 w 317500"/>
              <a:gd name="connsiteY28" fmla="*/ 193675 h 247650"/>
              <a:gd name="connsiteX29" fmla="*/ 104775 w 317500"/>
              <a:gd name="connsiteY29" fmla="*/ 196850 h 247650"/>
              <a:gd name="connsiteX30" fmla="*/ 114300 w 317500"/>
              <a:gd name="connsiteY30" fmla="*/ 206375 h 247650"/>
              <a:gd name="connsiteX31" fmla="*/ 127000 w 317500"/>
              <a:gd name="connsiteY31" fmla="*/ 212725 h 247650"/>
              <a:gd name="connsiteX32" fmla="*/ 136525 w 317500"/>
              <a:gd name="connsiteY32" fmla="*/ 231775 h 247650"/>
              <a:gd name="connsiteX33" fmla="*/ 155575 w 317500"/>
              <a:gd name="connsiteY33" fmla="*/ 238125 h 247650"/>
              <a:gd name="connsiteX34" fmla="*/ 165100 w 317500"/>
              <a:gd name="connsiteY34" fmla="*/ 241300 h 247650"/>
              <a:gd name="connsiteX35" fmla="*/ 174625 w 317500"/>
              <a:gd name="connsiteY35" fmla="*/ 244475 h 247650"/>
              <a:gd name="connsiteX36" fmla="*/ 190500 w 317500"/>
              <a:gd name="connsiteY36" fmla="*/ 247650 h 247650"/>
              <a:gd name="connsiteX37" fmla="*/ 219075 w 317500"/>
              <a:gd name="connsiteY37" fmla="*/ 241300 h 247650"/>
              <a:gd name="connsiteX38" fmla="*/ 238125 w 317500"/>
              <a:gd name="connsiteY38" fmla="*/ 234950 h 247650"/>
              <a:gd name="connsiteX39" fmla="*/ 257175 w 317500"/>
              <a:gd name="connsiteY39" fmla="*/ 225425 h 247650"/>
              <a:gd name="connsiteX40" fmla="*/ 266700 w 317500"/>
              <a:gd name="connsiteY40" fmla="*/ 219075 h 247650"/>
              <a:gd name="connsiteX41" fmla="*/ 285750 w 317500"/>
              <a:gd name="connsiteY41" fmla="*/ 212725 h 247650"/>
              <a:gd name="connsiteX42" fmla="*/ 314325 w 317500"/>
              <a:gd name="connsiteY42" fmla="*/ 206375 h 247650"/>
              <a:gd name="connsiteX43" fmla="*/ 317500 w 317500"/>
              <a:gd name="connsiteY43" fmla="*/ 196850 h 247650"/>
              <a:gd name="connsiteX44" fmla="*/ 314325 w 317500"/>
              <a:gd name="connsiteY44" fmla="*/ 187325 h 247650"/>
              <a:gd name="connsiteX45" fmla="*/ 292100 w 317500"/>
              <a:gd name="connsiteY45" fmla="*/ 161925 h 247650"/>
              <a:gd name="connsiteX46" fmla="*/ 285750 w 317500"/>
              <a:gd name="connsiteY46" fmla="*/ 142875 h 247650"/>
              <a:gd name="connsiteX47" fmla="*/ 282575 w 317500"/>
              <a:gd name="connsiteY47" fmla="*/ 133350 h 247650"/>
              <a:gd name="connsiteX48" fmla="*/ 266700 w 317500"/>
              <a:gd name="connsiteY48" fmla="*/ 104775 h 247650"/>
              <a:gd name="connsiteX49" fmla="*/ 244475 w 317500"/>
              <a:gd name="connsiteY49" fmla="*/ 825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17500" h="247650">
                <a:moveTo>
                  <a:pt x="244475" y="82550"/>
                </a:moveTo>
                <a:cubicBezTo>
                  <a:pt x="235983" y="81135"/>
                  <a:pt x="218425" y="78419"/>
                  <a:pt x="209550" y="76200"/>
                </a:cubicBezTo>
                <a:cubicBezTo>
                  <a:pt x="206303" y="75388"/>
                  <a:pt x="202951" y="74650"/>
                  <a:pt x="200025" y="73025"/>
                </a:cubicBezTo>
                <a:cubicBezTo>
                  <a:pt x="193354" y="69319"/>
                  <a:pt x="180975" y="60325"/>
                  <a:pt x="180975" y="60325"/>
                </a:cubicBezTo>
                <a:cubicBezTo>
                  <a:pt x="175395" y="43586"/>
                  <a:pt x="181488" y="57130"/>
                  <a:pt x="168275" y="41275"/>
                </a:cubicBezTo>
                <a:cubicBezTo>
                  <a:pt x="165832" y="38344"/>
                  <a:pt x="164905" y="34134"/>
                  <a:pt x="161925" y="31750"/>
                </a:cubicBezTo>
                <a:cubicBezTo>
                  <a:pt x="159312" y="29659"/>
                  <a:pt x="155575" y="29633"/>
                  <a:pt x="152400" y="28575"/>
                </a:cubicBezTo>
                <a:cubicBezTo>
                  <a:pt x="146050" y="29633"/>
                  <a:pt x="139788" y="31750"/>
                  <a:pt x="133350" y="31750"/>
                </a:cubicBezTo>
                <a:cubicBezTo>
                  <a:pt x="116864" y="31750"/>
                  <a:pt x="107165" y="27255"/>
                  <a:pt x="92075" y="22225"/>
                </a:cubicBezTo>
                <a:cubicBezTo>
                  <a:pt x="88900" y="21167"/>
                  <a:pt x="85335" y="20906"/>
                  <a:pt x="82550" y="19050"/>
                </a:cubicBezTo>
                <a:lnTo>
                  <a:pt x="63500" y="6350"/>
                </a:lnTo>
                <a:lnTo>
                  <a:pt x="53975" y="0"/>
                </a:lnTo>
                <a:cubicBezTo>
                  <a:pt x="50800" y="1058"/>
                  <a:pt x="46817" y="808"/>
                  <a:pt x="44450" y="3175"/>
                </a:cubicBezTo>
                <a:cubicBezTo>
                  <a:pt x="42083" y="5542"/>
                  <a:pt x="40972" y="9367"/>
                  <a:pt x="41275" y="12700"/>
                </a:cubicBezTo>
                <a:cubicBezTo>
                  <a:pt x="42170" y="22547"/>
                  <a:pt x="47268" y="37030"/>
                  <a:pt x="50800" y="47625"/>
                </a:cubicBezTo>
                <a:cubicBezTo>
                  <a:pt x="47625" y="50800"/>
                  <a:pt x="44724" y="54275"/>
                  <a:pt x="41275" y="57150"/>
                </a:cubicBezTo>
                <a:cubicBezTo>
                  <a:pt x="38344" y="59593"/>
                  <a:pt x="34134" y="60520"/>
                  <a:pt x="31750" y="63500"/>
                </a:cubicBezTo>
                <a:cubicBezTo>
                  <a:pt x="29659" y="66113"/>
                  <a:pt x="30072" y="70032"/>
                  <a:pt x="28575" y="73025"/>
                </a:cubicBezTo>
                <a:cubicBezTo>
                  <a:pt x="26868" y="76438"/>
                  <a:pt x="23775" y="79063"/>
                  <a:pt x="22225" y="82550"/>
                </a:cubicBezTo>
                <a:cubicBezTo>
                  <a:pt x="19507" y="88667"/>
                  <a:pt x="17992" y="95250"/>
                  <a:pt x="15875" y="101600"/>
                </a:cubicBezTo>
                <a:cubicBezTo>
                  <a:pt x="14817" y="104775"/>
                  <a:pt x="14556" y="108340"/>
                  <a:pt x="12700" y="111125"/>
                </a:cubicBezTo>
                <a:cubicBezTo>
                  <a:pt x="10583" y="114300"/>
                  <a:pt x="7900" y="117163"/>
                  <a:pt x="6350" y="120650"/>
                </a:cubicBezTo>
                <a:cubicBezTo>
                  <a:pt x="3632" y="126767"/>
                  <a:pt x="0" y="139700"/>
                  <a:pt x="0" y="139700"/>
                </a:cubicBezTo>
                <a:cubicBezTo>
                  <a:pt x="1058" y="143933"/>
                  <a:pt x="1010" y="148611"/>
                  <a:pt x="3175" y="152400"/>
                </a:cubicBezTo>
                <a:cubicBezTo>
                  <a:pt x="10397" y="165039"/>
                  <a:pt x="11920" y="159948"/>
                  <a:pt x="22225" y="165100"/>
                </a:cubicBezTo>
                <a:cubicBezTo>
                  <a:pt x="25638" y="166807"/>
                  <a:pt x="28263" y="169900"/>
                  <a:pt x="31750" y="171450"/>
                </a:cubicBezTo>
                <a:cubicBezTo>
                  <a:pt x="37867" y="174168"/>
                  <a:pt x="45231" y="174087"/>
                  <a:pt x="50800" y="177800"/>
                </a:cubicBezTo>
                <a:cubicBezTo>
                  <a:pt x="53975" y="179917"/>
                  <a:pt x="56838" y="182600"/>
                  <a:pt x="60325" y="184150"/>
                </a:cubicBezTo>
                <a:cubicBezTo>
                  <a:pt x="77840" y="191934"/>
                  <a:pt x="78177" y="189407"/>
                  <a:pt x="95250" y="193675"/>
                </a:cubicBezTo>
                <a:cubicBezTo>
                  <a:pt x="98497" y="194487"/>
                  <a:pt x="101600" y="195792"/>
                  <a:pt x="104775" y="196850"/>
                </a:cubicBezTo>
                <a:cubicBezTo>
                  <a:pt x="107950" y="200025"/>
                  <a:pt x="110646" y="203765"/>
                  <a:pt x="114300" y="206375"/>
                </a:cubicBezTo>
                <a:cubicBezTo>
                  <a:pt x="118151" y="209126"/>
                  <a:pt x="123653" y="209378"/>
                  <a:pt x="127000" y="212725"/>
                </a:cubicBezTo>
                <a:cubicBezTo>
                  <a:pt x="137956" y="223681"/>
                  <a:pt x="120822" y="221961"/>
                  <a:pt x="136525" y="231775"/>
                </a:cubicBezTo>
                <a:cubicBezTo>
                  <a:pt x="142201" y="235323"/>
                  <a:pt x="149225" y="236008"/>
                  <a:pt x="155575" y="238125"/>
                </a:cubicBezTo>
                <a:lnTo>
                  <a:pt x="165100" y="241300"/>
                </a:lnTo>
                <a:cubicBezTo>
                  <a:pt x="168275" y="242358"/>
                  <a:pt x="171343" y="243819"/>
                  <a:pt x="174625" y="244475"/>
                </a:cubicBezTo>
                <a:lnTo>
                  <a:pt x="190500" y="247650"/>
                </a:lnTo>
                <a:cubicBezTo>
                  <a:pt x="199564" y="245837"/>
                  <a:pt x="210107" y="243990"/>
                  <a:pt x="219075" y="241300"/>
                </a:cubicBezTo>
                <a:cubicBezTo>
                  <a:pt x="225486" y="239377"/>
                  <a:pt x="232556" y="238663"/>
                  <a:pt x="238125" y="234950"/>
                </a:cubicBezTo>
                <a:cubicBezTo>
                  <a:pt x="265422" y="216752"/>
                  <a:pt x="230885" y="238570"/>
                  <a:pt x="257175" y="225425"/>
                </a:cubicBezTo>
                <a:cubicBezTo>
                  <a:pt x="260588" y="223718"/>
                  <a:pt x="263213" y="220625"/>
                  <a:pt x="266700" y="219075"/>
                </a:cubicBezTo>
                <a:cubicBezTo>
                  <a:pt x="272817" y="216357"/>
                  <a:pt x="279400" y="214842"/>
                  <a:pt x="285750" y="212725"/>
                </a:cubicBezTo>
                <a:cubicBezTo>
                  <a:pt x="301382" y="207514"/>
                  <a:pt x="291974" y="210100"/>
                  <a:pt x="314325" y="206375"/>
                </a:cubicBezTo>
                <a:cubicBezTo>
                  <a:pt x="315383" y="203200"/>
                  <a:pt x="317500" y="200197"/>
                  <a:pt x="317500" y="196850"/>
                </a:cubicBezTo>
                <a:cubicBezTo>
                  <a:pt x="317500" y="193503"/>
                  <a:pt x="315950" y="190251"/>
                  <a:pt x="314325" y="187325"/>
                </a:cubicBezTo>
                <a:cubicBezTo>
                  <a:pt x="303430" y="167715"/>
                  <a:pt x="306014" y="171201"/>
                  <a:pt x="292100" y="161925"/>
                </a:cubicBezTo>
                <a:lnTo>
                  <a:pt x="285750" y="142875"/>
                </a:lnTo>
                <a:lnTo>
                  <a:pt x="282575" y="133350"/>
                </a:lnTo>
                <a:cubicBezTo>
                  <a:pt x="279540" y="124245"/>
                  <a:pt x="275434" y="109142"/>
                  <a:pt x="266700" y="104775"/>
                </a:cubicBezTo>
                <a:lnTo>
                  <a:pt x="244475" y="825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3" name="Freeform 22">
            <a:hlinkClick r:id="rId10" action="ppaction://hlinksldjump"/>
            <a:extLst>
              <a:ext uri="{FF2B5EF4-FFF2-40B4-BE49-F238E27FC236}">
                <a16:creationId xmlns:a16="http://schemas.microsoft.com/office/drawing/2014/main" id="{8C8201C8-ED98-5747-B29D-AF49699E2DF0}"/>
              </a:ext>
            </a:extLst>
          </p:cNvPr>
          <p:cNvSpPr/>
          <p:nvPr/>
        </p:nvSpPr>
        <p:spPr>
          <a:xfrm>
            <a:off x="1082675" y="6048267"/>
            <a:ext cx="262860" cy="260456"/>
          </a:xfrm>
          <a:custGeom>
            <a:avLst/>
            <a:gdLst>
              <a:gd name="connsiteX0" fmla="*/ 260350 w 262860"/>
              <a:gd name="connsiteY0" fmla="*/ 123825 h 260456"/>
              <a:gd name="connsiteX1" fmla="*/ 257175 w 262860"/>
              <a:gd name="connsiteY1" fmla="*/ 107950 h 260456"/>
              <a:gd name="connsiteX2" fmla="*/ 238125 w 262860"/>
              <a:gd name="connsiteY2" fmla="*/ 95250 h 260456"/>
              <a:gd name="connsiteX3" fmla="*/ 231775 w 262860"/>
              <a:gd name="connsiteY3" fmla="*/ 76200 h 260456"/>
              <a:gd name="connsiteX4" fmla="*/ 222250 w 262860"/>
              <a:gd name="connsiteY4" fmla="*/ 22225 h 260456"/>
              <a:gd name="connsiteX5" fmla="*/ 212725 w 262860"/>
              <a:gd name="connsiteY5" fmla="*/ 3175 h 260456"/>
              <a:gd name="connsiteX6" fmla="*/ 203200 w 262860"/>
              <a:gd name="connsiteY6" fmla="*/ 0 h 260456"/>
              <a:gd name="connsiteX7" fmla="*/ 165100 w 262860"/>
              <a:gd name="connsiteY7" fmla="*/ 12700 h 260456"/>
              <a:gd name="connsiteX8" fmla="*/ 155575 w 262860"/>
              <a:gd name="connsiteY8" fmla="*/ 15875 h 260456"/>
              <a:gd name="connsiteX9" fmla="*/ 146050 w 262860"/>
              <a:gd name="connsiteY9" fmla="*/ 19050 h 260456"/>
              <a:gd name="connsiteX10" fmla="*/ 123825 w 262860"/>
              <a:gd name="connsiteY10" fmla="*/ 25400 h 260456"/>
              <a:gd name="connsiteX11" fmla="*/ 114300 w 262860"/>
              <a:gd name="connsiteY11" fmla="*/ 31750 h 260456"/>
              <a:gd name="connsiteX12" fmla="*/ 104775 w 262860"/>
              <a:gd name="connsiteY12" fmla="*/ 69850 h 260456"/>
              <a:gd name="connsiteX13" fmla="*/ 101600 w 262860"/>
              <a:gd name="connsiteY13" fmla="*/ 79375 h 260456"/>
              <a:gd name="connsiteX14" fmla="*/ 82550 w 262860"/>
              <a:gd name="connsiteY14" fmla="*/ 85725 h 260456"/>
              <a:gd name="connsiteX15" fmla="*/ 73025 w 262860"/>
              <a:gd name="connsiteY15" fmla="*/ 88900 h 260456"/>
              <a:gd name="connsiteX16" fmla="*/ 53975 w 262860"/>
              <a:gd name="connsiteY16" fmla="*/ 98425 h 260456"/>
              <a:gd name="connsiteX17" fmla="*/ 22225 w 262860"/>
              <a:gd name="connsiteY17" fmla="*/ 104775 h 260456"/>
              <a:gd name="connsiteX18" fmla="*/ 12700 w 262860"/>
              <a:gd name="connsiteY18" fmla="*/ 107950 h 260456"/>
              <a:gd name="connsiteX19" fmla="*/ 3175 w 262860"/>
              <a:gd name="connsiteY19" fmla="*/ 114300 h 260456"/>
              <a:gd name="connsiteX20" fmla="*/ 0 w 262860"/>
              <a:gd name="connsiteY20" fmla="*/ 123825 h 260456"/>
              <a:gd name="connsiteX21" fmla="*/ 3175 w 262860"/>
              <a:gd name="connsiteY21" fmla="*/ 146050 h 260456"/>
              <a:gd name="connsiteX22" fmla="*/ 28575 w 262860"/>
              <a:gd name="connsiteY22" fmla="*/ 174625 h 260456"/>
              <a:gd name="connsiteX23" fmla="*/ 47625 w 262860"/>
              <a:gd name="connsiteY23" fmla="*/ 187325 h 260456"/>
              <a:gd name="connsiteX24" fmla="*/ 63500 w 262860"/>
              <a:gd name="connsiteY24" fmla="*/ 215900 h 260456"/>
              <a:gd name="connsiteX25" fmla="*/ 73025 w 262860"/>
              <a:gd name="connsiteY25" fmla="*/ 219075 h 260456"/>
              <a:gd name="connsiteX26" fmla="*/ 82550 w 262860"/>
              <a:gd name="connsiteY26" fmla="*/ 212725 h 260456"/>
              <a:gd name="connsiteX27" fmla="*/ 120650 w 262860"/>
              <a:gd name="connsiteY27" fmla="*/ 219075 h 260456"/>
              <a:gd name="connsiteX28" fmla="*/ 130175 w 262860"/>
              <a:gd name="connsiteY28" fmla="*/ 228600 h 260456"/>
              <a:gd name="connsiteX29" fmla="*/ 136525 w 262860"/>
              <a:gd name="connsiteY29" fmla="*/ 238125 h 260456"/>
              <a:gd name="connsiteX30" fmla="*/ 168275 w 262860"/>
              <a:gd name="connsiteY30" fmla="*/ 247650 h 260456"/>
              <a:gd name="connsiteX31" fmla="*/ 196850 w 262860"/>
              <a:gd name="connsiteY31" fmla="*/ 257175 h 260456"/>
              <a:gd name="connsiteX32" fmla="*/ 187325 w 262860"/>
              <a:gd name="connsiteY32" fmla="*/ 238125 h 260456"/>
              <a:gd name="connsiteX33" fmla="*/ 171450 w 262860"/>
              <a:gd name="connsiteY33" fmla="*/ 219075 h 260456"/>
              <a:gd name="connsiteX34" fmla="*/ 165100 w 262860"/>
              <a:gd name="connsiteY34" fmla="*/ 200025 h 260456"/>
              <a:gd name="connsiteX35" fmla="*/ 168275 w 262860"/>
              <a:gd name="connsiteY35" fmla="*/ 177800 h 260456"/>
              <a:gd name="connsiteX36" fmla="*/ 177800 w 262860"/>
              <a:gd name="connsiteY36" fmla="*/ 171450 h 260456"/>
              <a:gd name="connsiteX37" fmla="*/ 209550 w 262860"/>
              <a:gd name="connsiteY37" fmla="*/ 168275 h 260456"/>
              <a:gd name="connsiteX38" fmla="*/ 215900 w 262860"/>
              <a:gd name="connsiteY38" fmla="*/ 158750 h 260456"/>
              <a:gd name="connsiteX39" fmla="*/ 222250 w 262860"/>
              <a:gd name="connsiteY39" fmla="*/ 139700 h 260456"/>
              <a:gd name="connsiteX40" fmla="*/ 260350 w 262860"/>
              <a:gd name="connsiteY40" fmla="*/ 123825 h 26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62860" h="260456">
                <a:moveTo>
                  <a:pt x="260350" y="123825"/>
                </a:moveTo>
                <a:cubicBezTo>
                  <a:pt x="266171" y="118533"/>
                  <a:pt x="260488" y="112210"/>
                  <a:pt x="257175" y="107950"/>
                </a:cubicBezTo>
                <a:cubicBezTo>
                  <a:pt x="252490" y="101926"/>
                  <a:pt x="238125" y="95250"/>
                  <a:pt x="238125" y="95250"/>
                </a:cubicBezTo>
                <a:cubicBezTo>
                  <a:pt x="236008" y="88900"/>
                  <a:pt x="232381" y="82866"/>
                  <a:pt x="231775" y="76200"/>
                </a:cubicBezTo>
                <a:cubicBezTo>
                  <a:pt x="227994" y="34609"/>
                  <a:pt x="232297" y="52365"/>
                  <a:pt x="222250" y="22225"/>
                </a:cubicBezTo>
                <a:cubicBezTo>
                  <a:pt x="220158" y="15950"/>
                  <a:pt x="218320" y="7651"/>
                  <a:pt x="212725" y="3175"/>
                </a:cubicBezTo>
                <a:cubicBezTo>
                  <a:pt x="210112" y="1084"/>
                  <a:pt x="206375" y="1058"/>
                  <a:pt x="203200" y="0"/>
                </a:cubicBezTo>
                <a:lnTo>
                  <a:pt x="165100" y="12700"/>
                </a:lnTo>
                <a:lnTo>
                  <a:pt x="155575" y="15875"/>
                </a:lnTo>
                <a:cubicBezTo>
                  <a:pt x="152400" y="16933"/>
                  <a:pt x="149297" y="18238"/>
                  <a:pt x="146050" y="19050"/>
                </a:cubicBezTo>
                <a:cubicBezTo>
                  <a:pt x="141981" y="20067"/>
                  <a:pt x="128380" y="23123"/>
                  <a:pt x="123825" y="25400"/>
                </a:cubicBezTo>
                <a:cubicBezTo>
                  <a:pt x="120412" y="27107"/>
                  <a:pt x="117475" y="29633"/>
                  <a:pt x="114300" y="31750"/>
                </a:cubicBezTo>
                <a:cubicBezTo>
                  <a:pt x="101679" y="50681"/>
                  <a:pt x="110769" y="33886"/>
                  <a:pt x="104775" y="69850"/>
                </a:cubicBezTo>
                <a:cubicBezTo>
                  <a:pt x="104225" y="73151"/>
                  <a:pt x="104323" y="77430"/>
                  <a:pt x="101600" y="79375"/>
                </a:cubicBezTo>
                <a:cubicBezTo>
                  <a:pt x="96153" y="83266"/>
                  <a:pt x="88900" y="83608"/>
                  <a:pt x="82550" y="85725"/>
                </a:cubicBezTo>
                <a:cubicBezTo>
                  <a:pt x="79375" y="86783"/>
                  <a:pt x="75810" y="87044"/>
                  <a:pt x="73025" y="88900"/>
                </a:cubicBezTo>
                <a:cubicBezTo>
                  <a:pt x="64242" y="94755"/>
                  <a:pt x="64027" y="96105"/>
                  <a:pt x="53975" y="98425"/>
                </a:cubicBezTo>
                <a:cubicBezTo>
                  <a:pt x="43458" y="100852"/>
                  <a:pt x="32464" y="101362"/>
                  <a:pt x="22225" y="104775"/>
                </a:cubicBezTo>
                <a:cubicBezTo>
                  <a:pt x="19050" y="105833"/>
                  <a:pt x="15693" y="106453"/>
                  <a:pt x="12700" y="107950"/>
                </a:cubicBezTo>
                <a:cubicBezTo>
                  <a:pt x="9287" y="109657"/>
                  <a:pt x="6350" y="112183"/>
                  <a:pt x="3175" y="114300"/>
                </a:cubicBezTo>
                <a:cubicBezTo>
                  <a:pt x="2117" y="117475"/>
                  <a:pt x="0" y="120478"/>
                  <a:pt x="0" y="123825"/>
                </a:cubicBezTo>
                <a:cubicBezTo>
                  <a:pt x="0" y="131309"/>
                  <a:pt x="1025" y="138882"/>
                  <a:pt x="3175" y="146050"/>
                </a:cubicBezTo>
                <a:cubicBezTo>
                  <a:pt x="5603" y="154144"/>
                  <a:pt x="27780" y="173830"/>
                  <a:pt x="28575" y="174625"/>
                </a:cubicBezTo>
                <a:cubicBezTo>
                  <a:pt x="40467" y="186517"/>
                  <a:pt x="33840" y="182730"/>
                  <a:pt x="47625" y="187325"/>
                </a:cubicBezTo>
                <a:cubicBezTo>
                  <a:pt x="52359" y="201526"/>
                  <a:pt x="51279" y="207753"/>
                  <a:pt x="63500" y="215900"/>
                </a:cubicBezTo>
                <a:cubicBezTo>
                  <a:pt x="66285" y="217756"/>
                  <a:pt x="69850" y="218017"/>
                  <a:pt x="73025" y="219075"/>
                </a:cubicBezTo>
                <a:cubicBezTo>
                  <a:pt x="76200" y="216958"/>
                  <a:pt x="78747" y="213042"/>
                  <a:pt x="82550" y="212725"/>
                </a:cubicBezTo>
                <a:cubicBezTo>
                  <a:pt x="99564" y="211307"/>
                  <a:pt x="107232" y="214602"/>
                  <a:pt x="120650" y="219075"/>
                </a:cubicBezTo>
                <a:cubicBezTo>
                  <a:pt x="123825" y="222250"/>
                  <a:pt x="127300" y="225151"/>
                  <a:pt x="130175" y="228600"/>
                </a:cubicBezTo>
                <a:cubicBezTo>
                  <a:pt x="132618" y="231531"/>
                  <a:pt x="133289" y="236103"/>
                  <a:pt x="136525" y="238125"/>
                </a:cubicBezTo>
                <a:cubicBezTo>
                  <a:pt x="141678" y="241346"/>
                  <a:pt x="160840" y="245791"/>
                  <a:pt x="168275" y="247650"/>
                </a:cubicBezTo>
                <a:cubicBezTo>
                  <a:pt x="190110" y="262206"/>
                  <a:pt x="180085" y="262763"/>
                  <a:pt x="196850" y="257175"/>
                </a:cubicBezTo>
                <a:cubicBezTo>
                  <a:pt x="193668" y="247629"/>
                  <a:pt x="194164" y="246331"/>
                  <a:pt x="187325" y="238125"/>
                </a:cubicBezTo>
                <a:cubicBezTo>
                  <a:pt x="180204" y="229580"/>
                  <a:pt x="175955" y="229210"/>
                  <a:pt x="171450" y="219075"/>
                </a:cubicBezTo>
                <a:cubicBezTo>
                  <a:pt x="168732" y="212958"/>
                  <a:pt x="165100" y="200025"/>
                  <a:pt x="165100" y="200025"/>
                </a:cubicBezTo>
                <a:cubicBezTo>
                  <a:pt x="166158" y="192617"/>
                  <a:pt x="165236" y="184639"/>
                  <a:pt x="168275" y="177800"/>
                </a:cubicBezTo>
                <a:cubicBezTo>
                  <a:pt x="169825" y="174313"/>
                  <a:pt x="174082" y="172308"/>
                  <a:pt x="177800" y="171450"/>
                </a:cubicBezTo>
                <a:cubicBezTo>
                  <a:pt x="188164" y="169058"/>
                  <a:pt x="198967" y="169333"/>
                  <a:pt x="209550" y="168275"/>
                </a:cubicBezTo>
                <a:cubicBezTo>
                  <a:pt x="211667" y="165100"/>
                  <a:pt x="214350" y="162237"/>
                  <a:pt x="215900" y="158750"/>
                </a:cubicBezTo>
                <a:cubicBezTo>
                  <a:pt x="218618" y="152633"/>
                  <a:pt x="217517" y="144433"/>
                  <a:pt x="222250" y="139700"/>
                </a:cubicBezTo>
                <a:cubicBezTo>
                  <a:pt x="232523" y="129427"/>
                  <a:pt x="254529" y="129117"/>
                  <a:pt x="260350" y="1238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4" name="Freeform 23">
            <a:hlinkClick r:id="rId8" action="ppaction://hlinksldjump"/>
            <a:extLst>
              <a:ext uri="{FF2B5EF4-FFF2-40B4-BE49-F238E27FC236}">
                <a16:creationId xmlns:a16="http://schemas.microsoft.com/office/drawing/2014/main" id="{C5A0E83B-886E-1A4C-8544-7E83BED9BD92}"/>
              </a:ext>
            </a:extLst>
          </p:cNvPr>
          <p:cNvSpPr/>
          <p:nvPr/>
        </p:nvSpPr>
        <p:spPr>
          <a:xfrm>
            <a:off x="1289050" y="6191142"/>
            <a:ext cx="115587" cy="120650"/>
          </a:xfrm>
          <a:custGeom>
            <a:avLst/>
            <a:gdLst>
              <a:gd name="connsiteX0" fmla="*/ 114300 w 115587"/>
              <a:gd name="connsiteY0" fmla="*/ 63500 h 120650"/>
              <a:gd name="connsiteX1" fmla="*/ 104775 w 115587"/>
              <a:gd name="connsiteY1" fmla="*/ 57150 h 120650"/>
              <a:gd name="connsiteX2" fmla="*/ 92075 w 115587"/>
              <a:gd name="connsiteY2" fmla="*/ 28575 h 120650"/>
              <a:gd name="connsiteX3" fmla="*/ 88900 w 115587"/>
              <a:gd name="connsiteY3" fmla="*/ 19050 h 120650"/>
              <a:gd name="connsiteX4" fmla="*/ 85725 w 115587"/>
              <a:gd name="connsiteY4" fmla="*/ 9525 h 120650"/>
              <a:gd name="connsiteX5" fmla="*/ 76200 w 115587"/>
              <a:gd name="connsiteY5" fmla="*/ 6350 h 120650"/>
              <a:gd name="connsiteX6" fmla="*/ 50800 w 115587"/>
              <a:gd name="connsiteY6" fmla="*/ 0 h 120650"/>
              <a:gd name="connsiteX7" fmla="*/ 41275 w 115587"/>
              <a:gd name="connsiteY7" fmla="*/ 3175 h 120650"/>
              <a:gd name="connsiteX8" fmla="*/ 38100 w 115587"/>
              <a:gd name="connsiteY8" fmla="*/ 12700 h 120650"/>
              <a:gd name="connsiteX9" fmla="*/ 31750 w 115587"/>
              <a:gd name="connsiteY9" fmla="*/ 22225 h 120650"/>
              <a:gd name="connsiteX10" fmla="*/ 12700 w 115587"/>
              <a:gd name="connsiteY10" fmla="*/ 34925 h 120650"/>
              <a:gd name="connsiteX11" fmla="*/ 3175 w 115587"/>
              <a:gd name="connsiteY11" fmla="*/ 41275 h 120650"/>
              <a:gd name="connsiteX12" fmla="*/ 0 w 115587"/>
              <a:gd name="connsiteY12" fmla="*/ 50800 h 120650"/>
              <a:gd name="connsiteX13" fmla="*/ 3175 w 115587"/>
              <a:gd name="connsiteY13" fmla="*/ 73025 h 120650"/>
              <a:gd name="connsiteX14" fmla="*/ 15875 w 115587"/>
              <a:gd name="connsiteY14" fmla="*/ 92075 h 120650"/>
              <a:gd name="connsiteX15" fmla="*/ 22225 w 115587"/>
              <a:gd name="connsiteY15" fmla="*/ 101600 h 120650"/>
              <a:gd name="connsiteX16" fmla="*/ 28575 w 115587"/>
              <a:gd name="connsiteY16" fmla="*/ 111125 h 120650"/>
              <a:gd name="connsiteX17" fmla="*/ 31750 w 115587"/>
              <a:gd name="connsiteY17" fmla="*/ 120650 h 120650"/>
              <a:gd name="connsiteX18" fmla="*/ 34925 w 115587"/>
              <a:gd name="connsiteY18" fmla="*/ 111125 h 120650"/>
              <a:gd name="connsiteX19" fmla="*/ 44450 w 115587"/>
              <a:gd name="connsiteY19" fmla="*/ 104775 h 120650"/>
              <a:gd name="connsiteX20" fmla="*/ 107950 w 115587"/>
              <a:gd name="connsiteY20" fmla="*/ 98425 h 120650"/>
              <a:gd name="connsiteX21" fmla="*/ 114300 w 115587"/>
              <a:gd name="connsiteY21" fmla="*/ 63500 h 12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5587" h="120650">
                <a:moveTo>
                  <a:pt x="114300" y="63500"/>
                </a:moveTo>
                <a:cubicBezTo>
                  <a:pt x="113771" y="56621"/>
                  <a:pt x="107473" y="59848"/>
                  <a:pt x="104775" y="57150"/>
                </a:cubicBezTo>
                <a:cubicBezTo>
                  <a:pt x="97228" y="49603"/>
                  <a:pt x="95219" y="38006"/>
                  <a:pt x="92075" y="28575"/>
                </a:cubicBezTo>
                <a:lnTo>
                  <a:pt x="88900" y="19050"/>
                </a:lnTo>
                <a:cubicBezTo>
                  <a:pt x="87842" y="15875"/>
                  <a:pt x="88900" y="10583"/>
                  <a:pt x="85725" y="9525"/>
                </a:cubicBezTo>
                <a:cubicBezTo>
                  <a:pt x="82550" y="8467"/>
                  <a:pt x="79429" y="7231"/>
                  <a:pt x="76200" y="6350"/>
                </a:cubicBezTo>
                <a:cubicBezTo>
                  <a:pt x="67780" y="4054"/>
                  <a:pt x="50800" y="0"/>
                  <a:pt x="50800" y="0"/>
                </a:cubicBezTo>
                <a:cubicBezTo>
                  <a:pt x="47625" y="1058"/>
                  <a:pt x="43642" y="808"/>
                  <a:pt x="41275" y="3175"/>
                </a:cubicBezTo>
                <a:cubicBezTo>
                  <a:pt x="38908" y="5542"/>
                  <a:pt x="39597" y="9707"/>
                  <a:pt x="38100" y="12700"/>
                </a:cubicBezTo>
                <a:cubicBezTo>
                  <a:pt x="36393" y="16113"/>
                  <a:pt x="34622" y="19712"/>
                  <a:pt x="31750" y="22225"/>
                </a:cubicBezTo>
                <a:cubicBezTo>
                  <a:pt x="26007" y="27251"/>
                  <a:pt x="19050" y="30692"/>
                  <a:pt x="12700" y="34925"/>
                </a:cubicBezTo>
                <a:lnTo>
                  <a:pt x="3175" y="41275"/>
                </a:lnTo>
                <a:cubicBezTo>
                  <a:pt x="2117" y="44450"/>
                  <a:pt x="0" y="47453"/>
                  <a:pt x="0" y="50800"/>
                </a:cubicBezTo>
                <a:cubicBezTo>
                  <a:pt x="0" y="58284"/>
                  <a:pt x="489" y="66040"/>
                  <a:pt x="3175" y="73025"/>
                </a:cubicBezTo>
                <a:cubicBezTo>
                  <a:pt x="5915" y="80148"/>
                  <a:pt x="11642" y="85725"/>
                  <a:pt x="15875" y="92075"/>
                </a:cubicBezTo>
                <a:lnTo>
                  <a:pt x="22225" y="101600"/>
                </a:lnTo>
                <a:cubicBezTo>
                  <a:pt x="24342" y="104775"/>
                  <a:pt x="27368" y="107505"/>
                  <a:pt x="28575" y="111125"/>
                </a:cubicBezTo>
                <a:lnTo>
                  <a:pt x="31750" y="120650"/>
                </a:lnTo>
                <a:cubicBezTo>
                  <a:pt x="32808" y="117475"/>
                  <a:pt x="32834" y="113738"/>
                  <a:pt x="34925" y="111125"/>
                </a:cubicBezTo>
                <a:cubicBezTo>
                  <a:pt x="37309" y="108145"/>
                  <a:pt x="41037" y="106482"/>
                  <a:pt x="44450" y="104775"/>
                </a:cubicBezTo>
                <a:cubicBezTo>
                  <a:pt x="61015" y="96492"/>
                  <a:pt x="104796" y="98611"/>
                  <a:pt x="107950" y="98425"/>
                </a:cubicBezTo>
                <a:cubicBezTo>
                  <a:pt x="119236" y="90901"/>
                  <a:pt x="114829" y="70379"/>
                  <a:pt x="114300" y="63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5" name="Freeform 24">
            <a:hlinkClick r:id="rId4" action="ppaction://hlinksldjump"/>
            <a:extLst>
              <a:ext uri="{FF2B5EF4-FFF2-40B4-BE49-F238E27FC236}">
                <a16:creationId xmlns:a16="http://schemas.microsoft.com/office/drawing/2014/main" id="{2E02A35B-4B50-6041-919B-44F064075461}"/>
              </a:ext>
            </a:extLst>
          </p:cNvPr>
          <p:cNvSpPr/>
          <p:nvPr/>
        </p:nvSpPr>
        <p:spPr>
          <a:xfrm>
            <a:off x="1336675" y="6299092"/>
            <a:ext cx="95449" cy="66901"/>
          </a:xfrm>
          <a:custGeom>
            <a:avLst/>
            <a:gdLst>
              <a:gd name="connsiteX0" fmla="*/ 6350 w 95449"/>
              <a:gd name="connsiteY0" fmla="*/ 66675 h 66901"/>
              <a:gd name="connsiteX1" fmla="*/ 22225 w 95449"/>
              <a:gd name="connsiteY1" fmla="*/ 63500 h 66901"/>
              <a:gd name="connsiteX2" fmla="*/ 31750 w 95449"/>
              <a:gd name="connsiteY2" fmla="*/ 60325 h 66901"/>
              <a:gd name="connsiteX3" fmla="*/ 60325 w 95449"/>
              <a:gd name="connsiteY3" fmla="*/ 57150 h 66901"/>
              <a:gd name="connsiteX4" fmla="*/ 82550 w 95449"/>
              <a:gd name="connsiteY4" fmla="*/ 50800 h 66901"/>
              <a:gd name="connsiteX5" fmla="*/ 92075 w 95449"/>
              <a:gd name="connsiteY5" fmla="*/ 41275 h 66901"/>
              <a:gd name="connsiteX6" fmla="*/ 88900 w 95449"/>
              <a:gd name="connsiteY6" fmla="*/ 22225 h 66901"/>
              <a:gd name="connsiteX7" fmla="*/ 85725 w 95449"/>
              <a:gd name="connsiteY7" fmla="*/ 0 h 66901"/>
              <a:gd name="connsiteX8" fmla="*/ 76200 w 95449"/>
              <a:gd name="connsiteY8" fmla="*/ 9525 h 66901"/>
              <a:gd name="connsiteX9" fmla="*/ 66675 w 95449"/>
              <a:gd name="connsiteY9" fmla="*/ 12700 h 66901"/>
              <a:gd name="connsiteX10" fmla="*/ 38100 w 95449"/>
              <a:gd name="connsiteY10" fmla="*/ 6350 h 66901"/>
              <a:gd name="connsiteX11" fmla="*/ 12700 w 95449"/>
              <a:gd name="connsiteY11" fmla="*/ 9525 h 66901"/>
              <a:gd name="connsiteX12" fmla="*/ 6350 w 95449"/>
              <a:gd name="connsiteY12" fmla="*/ 19050 h 66901"/>
              <a:gd name="connsiteX13" fmla="*/ 3175 w 95449"/>
              <a:gd name="connsiteY13" fmla="*/ 38100 h 66901"/>
              <a:gd name="connsiteX14" fmla="*/ 0 w 95449"/>
              <a:gd name="connsiteY14" fmla="*/ 47625 h 66901"/>
              <a:gd name="connsiteX15" fmla="*/ 3175 w 95449"/>
              <a:gd name="connsiteY15" fmla="*/ 57150 h 66901"/>
              <a:gd name="connsiteX16" fmla="*/ 6350 w 95449"/>
              <a:gd name="connsiteY16" fmla="*/ 66675 h 6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5449" h="66901">
                <a:moveTo>
                  <a:pt x="6350" y="66675"/>
                </a:moveTo>
                <a:cubicBezTo>
                  <a:pt x="9525" y="67733"/>
                  <a:pt x="16990" y="64809"/>
                  <a:pt x="22225" y="63500"/>
                </a:cubicBezTo>
                <a:cubicBezTo>
                  <a:pt x="25472" y="62688"/>
                  <a:pt x="28449" y="60875"/>
                  <a:pt x="31750" y="60325"/>
                </a:cubicBezTo>
                <a:cubicBezTo>
                  <a:pt x="41203" y="58749"/>
                  <a:pt x="50800" y="58208"/>
                  <a:pt x="60325" y="57150"/>
                </a:cubicBezTo>
                <a:cubicBezTo>
                  <a:pt x="62019" y="56727"/>
                  <a:pt x="79817" y="52622"/>
                  <a:pt x="82550" y="50800"/>
                </a:cubicBezTo>
                <a:cubicBezTo>
                  <a:pt x="86286" y="48309"/>
                  <a:pt x="88900" y="44450"/>
                  <a:pt x="92075" y="41275"/>
                </a:cubicBezTo>
                <a:cubicBezTo>
                  <a:pt x="98540" y="21879"/>
                  <a:pt x="94731" y="41661"/>
                  <a:pt x="88900" y="22225"/>
                </a:cubicBezTo>
                <a:cubicBezTo>
                  <a:pt x="86750" y="15057"/>
                  <a:pt x="86783" y="7408"/>
                  <a:pt x="85725" y="0"/>
                </a:cubicBezTo>
                <a:cubicBezTo>
                  <a:pt x="82550" y="3175"/>
                  <a:pt x="79936" y="7034"/>
                  <a:pt x="76200" y="9525"/>
                </a:cubicBezTo>
                <a:cubicBezTo>
                  <a:pt x="73415" y="11381"/>
                  <a:pt x="70022" y="12700"/>
                  <a:pt x="66675" y="12700"/>
                </a:cubicBezTo>
                <a:cubicBezTo>
                  <a:pt x="55499" y="12700"/>
                  <a:pt x="47922" y="9624"/>
                  <a:pt x="38100" y="6350"/>
                </a:cubicBezTo>
                <a:cubicBezTo>
                  <a:pt x="29633" y="7408"/>
                  <a:pt x="20622" y="6356"/>
                  <a:pt x="12700" y="9525"/>
                </a:cubicBezTo>
                <a:cubicBezTo>
                  <a:pt x="9157" y="10942"/>
                  <a:pt x="7557" y="15430"/>
                  <a:pt x="6350" y="19050"/>
                </a:cubicBezTo>
                <a:cubicBezTo>
                  <a:pt x="4314" y="25157"/>
                  <a:pt x="4572" y="31816"/>
                  <a:pt x="3175" y="38100"/>
                </a:cubicBezTo>
                <a:cubicBezTo>
                  <a:pt x="2449" y="41367"/>
                  <a:pt x="1058" y="44450"/>
                  <a:pt x="0" y="47625"/>
                </a:cubicBezTo>
                <a:cubicBezTo>
                  <a:pt x="1058" y="50800"/>
                  <a:pt x="808" y="54783"/>
                  <a:pt x="3175" y="57150"/>
                </a:cubicBezTo>
                <a:cubicBezTo>
                  <a:pt x="7019" y="60994"/>
                  <a:pt x="3175" y="65617"/>
                  <a:pt x="6350" y="666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6" name="Freeform 25">
            <a:hlinkClick r:id="rId9" action="ppaction://hlinksldjump"/>
            <a:extLst>
              <a:ext uri="{FF2B5EF4-FFF2-40B4-BE49-F238E27FC236}">
                <a16:creationId xmlns:a16="http://schemas.microsoft.com/office/drawing/2014/main" id="{19EF2ADB-E5C4-0B48-B112-8B4DD4BD2F10}"/>
              </a:ext>
            </a:extLst>
          </p:cNvPr>
          <p:cNvSpPr/>
          <p:nvPr/>
        </p:nvSpPr>
        <p:spPr>
          <a:xfrm>
            <a:off x="1069888" y="6308617"/>
            <a:ext cx="271564" cy="196850"/>
          </a:xfrm>
          <a:custGeom>
            <a:avLst/>
            <a:gdLst>
              <a:gd name="connsiteX0" fmla="*/ 269962 w 271564"/>
              <a:gd name="connsiteY0" fmla="*/ 136525 h 196850"/>
              <a:gd name="connsiteX1" fmla="*/ 266787 w 271564"/>
              <a:gd name="connsiteY1" fmla="*/ 120650 h 196850"/>
              <a:gd name="connsiteX2" fmla="*/ 263612 w 271564"/>
              <a:gd name="connsiteY2" fmla="*/ 111125 h 196850"/>
              <a:gd name="connsiteX3" fmla="*/ 269962 w 271564"/>
              <a:gd name="connsiteY3" fmla="*/ 85725 h 196850"/>
              <a:gd name="connsiteX4" fmla="*/ 260437 w 271564"/>
              <a:gd name="connsiteY4" fmla="*/ 66675 h 196850"/>
              <a:gd name="connsiteX5" fmla="*/ 244562 w 271564"/>
              <a:gd name="connsiteY5" fmla="*/ 47625 h 196850"/>
              <a:gd name="connsiteX6" fmla="*/ 241387 w 271564"/>
              <a:gd name="connsiteY6" fmla="*/ 38100 h 196850"/>
              <a:gd name="connsiteX7" fmla="*/ 238212 w 271564"/>
              <a:gd name="connsiteY7" fmla="*/ 19050 h 196850"/>
              <a:gd name="connsiteX8" fmla="*/ 200112 w 271564"/>
              <a:gd name="connsiteY8" fmla="*/ 15875 h 196850"/>
              <a:gd name="connsiteX9" fmla="*/ 168362 w 271564"/>
              <a:gd name="connsiteY9" fmla="*/ 9525 h 196850"/>
              <a:gd name="connsiteX10" fmla="*/ 149312 w 271564"/>
              <a:gd name="connsiteY10" fmla="*/ 3175 h 196850"/>
              <a:gd name="connsiteX11" fmla="*/ 139787 w 271564"/>
              <a:gd name="connsiteY11" fmla="*/ 0 h 196850"/>
              <a:gd name="connsiteX12" fmla="*/ 111212 w 271564"/>
              <a:gd name="connsiteY12" fmla="*/ 9525 h 196850"/>
              <a:gd name="connsiteX13" fmla="*/ 101687 w 271564"/>
              <a:gd name="connsiteY13" fmla="*/ 12700 h 196850"/>
              <a:gd name="connsiteX14" fmla="*/ 95337 w 271564"/>
              <a:gd name="connsiteY14" fmla="*/ 22225 h 196850"/>
              <a:gd name="connsiteX15" fmla="*/ 85812 w 271564"/>
              <a:gd name="connsiteY15" fmla="*/ 53975 h 196850"/>
              <a:gd name="connsiteX16" fmla="*/ 66762 w 271564"/>
              <a:gd name="connsiteY16" fmla="*/ 63500 h 196850"/>
              <a:gd name="connsiteX17" fmla="*/ 57237 w 271564"/>
              <a:gd name="connsiteY17" fmla="*/ 69850 h 196850"/>
              <a:gd name="connsiteX18" fmla="*/ 44537 w 271564"/>
              <a:gd name="connsiteY18" fmla="*/ 76200 h 196850"/>
              <a:gd name="connsiteX19" fmla="*/ 25487 w 271564"/>
              <a:gd name="connsiteY19" fmla="*/ 88900 h 196850"/>
              <a:gd name="connsiteX20" fmla="*/ 15962 w 271564"/>
              <a:gd name="connsiteY20" fmla="*/ 95250 h 196850"/>
              <a:gd name="connsiteX21" fmla="*/ 6437 w 271564"/>
              <a:gd name="connsiteY21" fmla="*/ 104775 h 196850"/>
              <a:gd name="connsiteX22" fmla="*/ 3262 w 271564"/>
              <a:gd name="connsiteY22" fmla="*/ 136525 h 196850"/>
              <a:gd name="connsiteX23" fmla="*/ 12787 w 271564"/>
              <a:gd name="connsiteY23" fmla="*/ 146050 h 196850"/>
              <a:gd name="connsiteX24" fmla="*/ 41362 w 271564"/>
              <a:gd name="connsiteY24" fmla="*/ 155575 h 196850"/>
              <a:gd name="connsiteX25" fmla="*/ 50887 w 271564"/>
              <a:gd name="connsiteY25" fmla="*/ 158750 h 196850"/>
              <a:gd name="connsiteX26" fmla="*/ 60412 w 271564"/>
              <a:gd name="connsiteY26" fmla="*/ 161925 h 196850"/>
              <a:gd name="connsiteX27" fmla="*/ 69937 w 271564"/>
              <a:gd name="connsiteY27" fmla="*/ 180975 h 196850"/>
              <a:gd name="connsiteX28" fmla="*/ 79462 w 271564"/>
              <a:gd name="connsiteY28" fmla="*/ 184150 h 196850"/>
              <a:gd name="connsiteX29" fmla="*/ 88987 w 271564"/>
              <a:gd name="connsiteY29" fmla="*/ 190500 h 196850"/>
              <a:gd name="connsiteX30" fmla="*/ 108037 w 271564"/>
              <a:gd name="connsiteY30" fmla="*/ 196850 h 196850"/>
              <a:gd name="connsiteX31" fmla="*/ 130262 w 271564"/>
              <a:gd name="connsiteY31" fmla="*/ 193675 h 196850"/>
              <a:gd name="connsiteX32" fmla="*/ 231862 w 271564"/>
              <a:gd name="connsiteY32" fmla="*/ 184150 h 196850"/>
              <a:gd name="connsiteX33" fmla="*/ 235037 w 271564"/>
              <a:gd name="connsiteY33" fmla="*/ 174625 h 196850"/>
              <a:gd name="connsiteX34" fmla="*/ 250912 w 271564"/>
              <a:gd name="connsiteY34" fmla="*/ 158750 h 196850"/>
              <a:gd name="connsiteX35" fmla="*/ 269962 w 271564"/>
              <a:gd name="connsiteY35" fmla="*/ 152400 h 196850"/>
              <a:gd name="connsiteX36" fmla="*/ 269962 w 271564"/>
              <a:gd name="connsiteY36" fmla="*/ 136525 h 19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71564" h="196850">
                <a:moveTo>
                  <a:pt x="269962" y="136525"/>
                </a:moveTo>
                <a:cubicBezTo>
                  <a:pt x="269433" y="131233"/>
                  <a:pt x="268096" y="125885"/>
                  <a:pt x="266787" y="120650"/>
                </a:cubicBezTo>
                <a:cubicBezTo>
                  <a:pt x="265975" y="117403"/>
                  <a:pt x="263612" y="114472"/>
                  <a:pt x="263612" y="111125"/>
                </a:cubicBezTo>
                <a:cubicBezTo>
                  <a:pt x="263612" y="103462"/>
                  <a:pt x="267457" y="93241"/>
                  <a:pt x="269962" y="85725"/>
                </a:cubicBezTo>
                <a:cubicBezTo>
                  <a:pt x="266780" y="76179"/>
                  <a:pt x="267276" y="74881"/>
                  <a:pt x="260437" y="66675"/>
                </a:cubicBezTo>
                <a:cubicBezTo>
                  <a:pt x="251660" y="56142"/>
                  <a:pt x="250474" y="59449"/>
                  <a:pt x="244562" y="47625"/>
                </a:cubicBezTo>
                <a:cubicBezTo>
                  <a:pt x="243065" y="44632"/>
                  <a:pt x="242113" y="41367"/>
                  <a:pt x="241387" y="38100"/>
                </a:cubicBezTo>
                <a:cubicBezTo>
                  <a:pt x="239990" y="31816"/>
                  <a:pt x="243880" y="22102"/>
                  <a:pt x="238212" y="19050"/>
                </a:cubicBezTo>
                <a:cubicBezTo>
                  <a:pt x="226991" y="13008"/>
                  <a:pt x="212812" y="16933"/>
                  <a:pt x="200112" y="15875"/>
                </a:cubicBezTo>
                <a:cubicBezTo>
                  <a:pt x="189529" y="13758"/>
                  <a:pt x="178601" y="12938"/>
                  <a:pt x="168362" y="9525"/>
                </a:cubicBezTo>
                <a:lnTo>
                  <a:pt x="149312" y="3175"/>
                </a:lnTo>
                <a:lnTo>
                  <a:pt x="139787" y="0"/>
                </a:lnTo>
                <a:lnTo>
                  <a:pt x="111212" y="9525"/>
                </a:lnTo>
                <a:lnTo>
                  <a:pt x="101687" y="12700"/>
                </a:lnTo>
                <a:cubicBezTo>
                  <a:pt x="99570" y="15875"/>
                  <a:pt x="96433" y="18570"/>
                  <a:pt x="95337" y="22225"/>
                </a:cubicBezTo>
                <a:cubicBezTo>
                  <a:pt x="90198" y="39355"/>
                  <a:pt x="97039" y="42748"/>
                  <a:pt x="85812" y="53975"/>
                </a:cubicBezTo>
                <a:cubicBezTo>
                  <a:pt x="76713" y="63074"/>
                  <a:pt x="77091" y="58335"/>
                  <a:pt x="66762" y="63500"/>
                </a:cubicBezTo>
                <a:cubicBezTo>
                  <a:pt x="63349" y="65207"/>
                  <a:pt x="60550" y="67957"/>
                  <a:pt x="57237" y="69850"/>
                </a:cubicBezTo>
                <a:cubicBezTo>
                  <a:pt x="53128" y="72198"/>
                  <a:pt x="48596" y="73765"/>
                  <a:pt x="44537" y="76200"/>
                </a:cubicBezTo>
                <a:cubicBezTo>
                  <a:pt x="37993" y="80127"/>
                  <a:pt x="31837" y="84667"/>
                  <a:pt x="25487" y="88900"/>
                </a:cubicBezTo>
                <a:cubicBezTo>
                  <a:pt x="22312" y="91017"/>
                  <a:pt x="18660" y="92552"/>
                  <a:pt x="15962" y="95250"/>
                </a:cubicBezTo>
                <a:lnTo>
                  <a:pt x="6437" y="104775"/>
                </a:lnTo>
                <a:cubicBezTo>
                  <a:pt x="2194" y="117505"/>
                  <a:pt x="-3809" y="124150"/>
                  <a:pt x="3262" y="136525"/>
                </a:cubicBezTo>
                <a:cubicBezTo>
                  <a:pt x="5490" y="140424"/>
                  <a:pt x="8862" y="143869"/>
                  <a:pt x="12787" y="146050"/>
                </a:cubicBezTo>
                <a:lnTo>
                  <a:pt x="41362" y="155575"/>
                </a:lnTo>
                <a:lnTo>
                  <a:pt x="50887" y="158750"/>
                </a:lnTo>
                <a:lnTo>
                  <a:pt x="60412" y="161925"/>
                </a:lnTo>
                <a:cubicBezTo>
                  <a:pt x="62504" y="168200"/>
                  <a:pt x="64342" y="176499"/>
                  <a:pt x="69937" y="180975"/>
                </a:cubicBezTo>
                <a:cubicBezTo>
                  <a:pt x="72550" y="183066"/>
                  <a:pt x="76469" y="182653"/>
                  <a:pt x="79462" y="184150"/>
                </a:cubicBezTo>
                <a:cubicBezTo>
                  <a:pt x="82875" y="185857"/>
                  <a:pt x="85500" y="188950"/>
                  <a:pt x="88987" y="190500"/>
                </a:cubicBezTo>
                <a:cubicBezTo>
                  <a:pt x="95104" y="193218"/>
                  <a:pt x="108037" y="196850"/>
                  <a:pt x="108037" y="196850"/>
                </a:cubicBezTo>
                <a:cubicBezTo>
                  <a:pt x="115445" y="195792"/>
                  <a:pt x="122790" y="194090"/>
                  <a:pt x="130262" y="193675"/>
                </a:cubicBezTo>
                <a:cubicBezTo>
                  <a:pt x="229457" y="188164"/>
                  <a:pt x="196374" y="207809"/>
                  <a:pt x="231862" y="184150"/>
                </a:cubicBezTo>
                <a:cubicBezTo>
                  <a:pt x="232920" y="180975"/>
                  <a:pt x="233540" y="177618"/>
                  <a:pt x="235037" y="174625"/>
                </a:cubicBezTo>
                <a:cubicBezTo>
                  <a:pt x="238968" y="166763"/>
                  <a:pt x="242748" y="162379"/>
                  <a:pt x="250912" y="158750"/>
                </a:cubicBezTo>
                <a:cubicBezTo>
                  <a:pt x="257029" y="156032"/>
                  <a:pt x="269962" y="152400"/>
                  <a:pt x="269962" y="152400"/>
                </a:cubicBezTo>
                <a:cubicBezTo>
                  <a:pt x="273287" y="129127"/>
                  <a:pt x="270491" y="141817"/>
                  <a:pt x="269962" y="1365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7" name="Freeform 26">
            <a:hlinkClick r:id="rId6" action="ppaction://hlinksldjump"/>
            <a:extLst>
              <a:ext uri="{FF2B5EF4-FFF2-40B4-BE49-F238E27FC236}">
                <a16:creationId xmlns:a16="http://schemas.microsoft.com/office/drawing/2014/main" id="{512CDCB3-2178-F543-B7B6-6D69026E5417}"/>
              </a:ext>
            </a:extLst>
          </p:cNvPr>
          <p:cNvSpPr/>
          <p:nvPr/>
        </p:nvSpPr>
        <p:spPr>
          <a:xfrm>
            <a:off x="1326874" y="6435617"/>
            <a:ext cx="257995" cy="190535"/>
          </a:xfrm>
          <a:custGeom>
            <a:avLst/>
            <a:gdLst>
              <a:gd name="connsiteX0" fmla="*/ 60601 w 257995"/>
              <a:gd name="connsiteY0" fmla="*/ 190500 h 190535"/>
              <a:gd name="connsiteX1" fmla="*/ 35201 w 257995"/>
              <a:gd name="connsiteY1" fmla="*/ 171450 h 190535"/>
              <a:gd name="connsiteX2" fmla="*/ 12976 w 257995"/>
              <a:gd name="connsiteY2" fmla="*/ 165100 h 190535"/>
              <a:gd name="connsiteX3" fmla="*/ 3451 w 257995"/>
              <a:gd name="connsiteY3" fmla="*/ 158750 h 190535"/>
              <a:gd name="connsiteX4" fmla="*/ 3451 w 257995"/>
              <a:gd name="connsiteY4" fmla="*/ 120650 h 190535"/>
              <a:gd name="connsiteX5" fmla="*/ 9801 w 257995"/>
              <a:gd name="connsiteY5" fmla="*/ 111125 h 190535"/>
              <a:gd name="connsiteX6" fmla="*/ 28851 w 257995"/>
              <a:gd name="connsiteY6" fmla="*/ 104775 h 190535"/>
              <a:gd name="connsiteX7" fmla="*/ 38376 w 257995"/>
              <a:gd name="connsiteY7" fmla="*/ 98425 h 190535"/>
              <a:gd name="connsiteX8" fmla="*/ 47901 w 257995"/>
              <a:gd name="connsiteY8" fmla="*/ 88900 h 190535"/>
              <a:gd name="connsiteX9" fmla="*/ 57426 w 257995"/>
              <a:gd name="connsiteY9" fmla="*/ 85725 h 190535"/>
              <a:gd name="connsiteX10" fmla="*/ 60601 w 257995"/>
              <a:gd name="connsiteY10" fmla="*/ 76200 h 190535"/>
              <a:gd name="connsiteX11" fmla="*/ 120926 w 257995"/>
              <a:gd name="connsiteY11" fmla="*/ 66675 h 190535"/>
              <a:gd name="connsiteX12" fmla="*/ 143151 w 257995"/>
              <a:gd name="connsiteY12" fmla="*/ 60325 h 190535"/>
              <a:gd name="connsiteX13" fmla="*/ 155851 w 257995"/>
              <a:gd name="connsiteY13" fmla="*/ 41275 h 190535"/>
              <a:gd name="connsiteX14" fmla="*/ 162201 w 257995"/>
              <a:gd name="connsiteY14" fmla="*/ 31750 h 190535"/>
              <a:gd name="connsiteX15" fmla="*/ 181251 w 257995"/>
              <a:gd name="connsiteY15" fmla="*/ 25400 h 190535"/>
              <a:gd name="connsiteX16" fmla="*/ 193951 w 257995"/>
              <a:gd name="connsiteY16" fmla="*/ 22225 h 190535"/>
              <a:gd name="connsiteX17" fmla="*/ 213001 w 257995"/>
              <a:gd name="connsiteY17" fmla="*/ 15875 h 190535"/>
              <a:gd name="connsiteX18" fmla="*/ 222526 w 257995"/>
              <a:gd name="connsiteY18" fmla="*/ 12700 h 190535"/>
              <a:gd name="connsiteX19" fmla="*/ 232051 w 257995"/>
              <a:gd name="connsiteY19" fmla="*/ 9525 h 190535"/>
              <a:gd name="connsiteX20" fmla="*/ 251101 w 257995"/>
              <a:gd name="connsiteY20" fmla="*/ 0 h 190535"/>
              <a:gd name="connsiteX21" fmla="*/ 257451 w 257995"/>
              <a:gd name="connsiteY21" fmla="*/ 9525 h 190535"/>
              <a:gd name="connsiteX22" fmla="*/ 247926 w 257995"/>
              <a:gd name="connsiteY22" fmla="*/ 57150 h 190535"/>
              <a:gd name="connsiteX23" fmla="*/ 228876 w 257995"/>
              <a:gd name="connsiteY23" fmla="*/ 69850 h 190535"/>
              <a:gd name="connsiteX24" fmla="*/ 219351 w 257995"/>
              <a:gd name="connsiteY24" fmla="*/ 76200 h 190535"/>
              <a:gd name="connsiteX25" fmla="*/ 209826 w 257995"/>
              <a:gd name="connsiteY25" fmla="*/ 82550 h 190535"/>
              <a:gd name="connsiteX26" fmla="*/ 181251 w 257995"/>
              <a:gd name="connsiteY26" fmla="*/ 104775 h 190535"/>
              <a:gd name="connsiteX27" fmla="*/ 171726 w 257995"/>
              <a:gd name="connsiteY27" fmla="*/ 111125 h 190535"/>
              <a:gd name="connsiteX28" fmla="*/ 152676 w 257995"/>
              <a:gd name="connsiteY28" fmla="*/ 117475 h 190535"/>
              <a:gd name="connsiteX29" fmla="*/ 133626 w 257995"/>
              <a:gd name="connsiteY29" fmla="*/ 130175 h 190535"/>
              <a:gd name="connsiteX30" fmla="*/ 124101 w 257995"/>
              <a:gd name="connsiteY30" fmla="*/ 136525 h 190535"/>
              <a:gd name="connsiteX31" fmla="*/ 105051 w 257995"/>
              <a:gd name="connsiteY31" fmla="*/ 149225 h 190535"/>
              <a:gd name="connsiteX32" fmla="*/ 86001 w 257995"/>
              <a:gd name="connsiteY32" fmla="*/ 161925 h 190535"/>
              <a:gd name="connsiteX33" fmla="*/ 76476 w 257995"/>
              <a:gd name="connsiteY33" fmla="*/ 171450 h 190535"/>
              <a:gd name="connsiteX34" fmla="*/ 66951 w 257995"/>
              <a:gd name="connsiteY34" fmla="*/ 174625 h 190535"/>
              <a:gd name="connsiteX35" fmla="*/ 60601 w 257995"/>
              <a:gd name="connsiteY35" fmla="*/ 190500 h 19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57995" h="190535">
                <a:moveTo>
                  <a:pt x="60601" y="190500"/>
                </a:moveTo>
                <a:cubicBezTo>
                  <a:pt x="55309" y="189971"/>
                  <a:pt x="40644" y="173783"/>
                  <a:pt x="35201" y="171450"/>
                </a:cubicBezTo>
                <a:cubicBezTo>
                  <a:pt x="20959" y="165346"/>
                  <a:pt x="25333" y="171279"/>
                  <a:pt x="12976" y="165100"/>
                </a:cubicBezTo>
                <a:cubicBezTo>
                  <a:pt x="9563" y="163393"/>
                  <a:pt x="6626" y="160867"/>
                  <a:pt x="3451" y="158750"/>
                </a:cubicBezTo>
                <a:cubicBezTo>
                  <a:pt x="58" y="141784"/>
                  <a:pt x="-2220" y="139553"/>
                  <a:pt x="3451" y="120650"/>
                </a:cubicBezTo>
                <a:cubicBezTo>
                  <a:pt x="4547" y="116995"/>
                  <a:pt x="6565" y="113147"/>
                  <a:pt x="9801" y="111125"/>
                </a:cubicBezTo>
                <a:cubicBezTo>
                  <a:pt x="15477" y="107577"/>
                  <a:pt x="23282" y="108488"/>
                  <a:pt x="28851" y="104775"/>
                </a:cubicBezTo>
                <a:cubicBezTo>
                  <a:pt x="32026" y="102658"/>
                  <a:pt x="35445" y="100868"/>
                  <a:pt x="38376" y="98425"/>
                </a:cubicBezTo>
                <a:cubicBezTo>
                  <a:pt x="41825" y="95550"/>
                  <a:pt x="44165" y="91391"/>
                  <a:pt x="47901" y="88900"/>
                </a:cubicBezTo>
                <a:cubicBezTo>
                  <a:pt x="50686" y="87044"/>
                  <a:pt x="54251" y="86783"/>
                  <a:pt x="57426" y="85725"/>
                </a:cubicBezTo>
                <a:cubicBezTo>
                  <a:pt x="58484" y="82550"/>
                  <a:pt x="58510" y="78813"/>
                  <a:pt x="60601" y="76200"/>
                </a:cubicBezTo>
                <a:cubicBezTo>
                  <a:pt x="72629" y="61165"/>
                  <a:pt x="117954" y="66861"/>
                  <a:pt x="120926" y="66675"/>
                </a:cubicBezTo>
                <a:cubicBezTo>
                  <a:pt x="121036" y="66648"/>
                  <a:pt x="141633" y="61843"/>
                  <a:pt x="143151" y="60325"/>
                </a:cubicBezTo>
                <a:cubicBezTo>
                  <a:pt x="148547" y="54929"/>
                  <a:pt x="151618" y="47625"/>
                  <a:pt x="155851" y="41275"/>
                </a:cubicBezTo>
                <a:cubicBezTo>
                  <a:pt x="157968" y="38100"/>
                  <a:pt x="158581" y="32957"/>
                  <a:pt x="162201" y="31750"/>
                </a:cubicBezTo>
                <a:cubicBezTo>
                  <a:pt x="168551" y="29633"/>
                  <a:pt x="174757" y="27023"/>
                  <a:pt x="181251" y="25400"/>
                </a:cubicBezTo>
                <a:cubicBezTo>
                  <a:pt x="185484" y="24342"/>
                  <a:pt x="189771" y="23479"/>
                  <a:pt x="193951" y="22225"/>
                </a:cubicBezTo>
                <a:cubicBezTo>
                  <a:pt x="200362" y="20302"/>
                  <a:pt x="206651" y="17992"/>
                  <a:pt x="213001" y="15875"/>
                </a:cubicBezTo>
                <a:lnTo>
                  <a:pt x="222526" y="12700"/>
                </a:lnTo>
                <a:cubicBezTo>
                  <a:pt x="225701" y="11642"/>
                  <a:pt x="229266" y="11381"/>
                  <a:pt x="232051" y="9525"/>
                </a:cubicBezTo>
                <a:cubicBezTo>
                  <a:pt x="244361" y="1319"/>
                  <a:pt x="237956" y="4382"/>
                  <a:pt x="251101" y="0"/>
                </a:cubicBezTo>
                <a:cubicBezTo>
                  <a:pt x="253218" y="3175"/>
                  <a:pt x="257197" y="5718"/>
                  <a:pt x="257451" y="9525"/>
                </a:cubicBezTo>
                <a:cubicBezTo>
                  <a:pt x="258134" y="19765"/>
                  <a:pt x="260095" y="46502"/>
                  <a:pt x="247926" y="57150"/>
                </a:cubicBezTo>
                <a:cubicBezTo>
                  <a:pt x="242183" y="62176"/>
                  <a:pt x="235226" y="65617"/>
                  <a:pt x="228876" y="69850"/>
                </a:cubicBezTo>
                <a:lnTo>
                  <a:pt x="219351" y="76200"/>
                </a:lnTo>
                <a:cubicBezTo>
                  <a:pt x="216176" y="78317"/>
                  <a:pt x="212524" y="79852"/>
                  <a:pt x="209826" y="82550"/>
                </a:cubicBezTo>
                <a:cubicBezTo>
                  <a:pt x="194905" y="97471"/>
                  <a:pt x="204037" y="89584"/>
                  <a:pt x="181251" y="104775"/>
                </a:cubicBezTo>
                <a:cubicBezTo>
                  <a:pt x="178076" y="106892"/>
                  <a:pt x="175346" y="109918"/>
                  <a:pt x="171726" y="111125"/>
                </a:cubicBezTo>
                <a:cubicBezTo>
                  <a:pt x="165376" y="113242"/>
                  <a:pt x="158245" y="113762"/>
                  <a:pt x="152676" y="117475"/>
                </a:cubicBezTo>
                <a:lnTo>
                  <a:pt x="133626" y="130175"/>
                </a:lnTo>
                <a:cubicBezTo>
                  <a:pt x="130451" y="132292"/>
                  <a:pt x="126799" y="133827"/>
                  <a:pt x="124101" y="136525"/>
                </a:cubicBezTo>
                <a:cubicBezTo>
                  <a:pt x="112209" y="148417"/>
                  <a:pt x="118836" y="144630"/>
                  <a:pt x="105051" y="149225"/>
                </a:cubicBezTo>
                <a:cubicBezTo>
                  <a:pt x="74665" y="179611"/>
                  <a:pt x="113570" y="143545"/>
                  <a:pt x="86001" y="161925"/>
                </a:cubicBezTo>
                <a:cubicBezTo>
                  <a:pt x="82265" y="164416"/>
                  <a:pt x="80212" y="168959"/>
                  <a:pt x="76476" y="171450"/>
                </a:cubicBezTo>
                <a:cubicBezTo>
                  <a:pt x="73691" y="173306"/>
                  <a:pt x="69877" y="173000"/>
                  <a:pt x="66951" y="174625"/>
                </a:cubicBezTo>
                <a:cubicBezTo>
                  <a:pt x="47020" y="185698"/>
                  <a:pt x="65893" y="191029"/>
                  <a:pt x="60601" y="190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8" name="Freeform 27">
            <a:hlinkClick r:id="rId11" action="ppaction://hlinksldjump"/>
            <a:extLst>
              <a:ext uri="{FF2B5EF4-FFF2-40B4-BE49-F238E27FC236}">
                <a16:creationId xmlns:a16="http://schemas.microsoft.com/office/drawing/2014/main" id="{85B17E13-7BD1-FD42-B297-CEE5208B5FF6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9" name="Freeform 28">
            <a:hlinkClick r:id="rId12" action="ppaction://hlinksldjump"/>
            <a:extLst>
              <a:ext uri="{FF2B5EF4-FFF2-40B4-BE49-F238E27FC236}">
                <a16:creationId xmlns:a16="http://schemas.microsoft.com/office/drawing/2014/main" id="{1F25634F-7C4A-864B-B4EE-EAEC2D758DCE}"/>
              </a:ext>
            </a:extLst>
          </p:cNvPr>
          <p:cNvSpPr/>
          <p:nvPr/>
        </p:nvSpPr>
        <p:spPr>
          <a:xfrm>
            <a:off x="1346093" y="6337300"/>
            <a:ext cx="282793" cy="161925"/>
          </a:xfrm>
          <a:custGeom>
            <a:avLst/>
            <a:gdLst>
              <a:gd name="connsiteX0" fmla="*/ 222357 w 282793"/>
              <a:gd name="connsiteY0" fmla="*/ 41275 h 161925"/>
              <a:gd name="connsiteX1" fmla="*/ 200132 w 282793"/>
              <a:gd name="connsiteY1" fmla="*/ 15875 h 161925"/>
              <a:gd name="connsiteX2" fmla="*/ 193782 w 282793"/>
              <a:gd name="connsiteY2" fmla="*/ 6350 h 161925"/>
              <a:gd name="connsiteX3" fmla="*/ 184257 w 282793"/>
              <a:gd name="connsiteY3" fmla="*/ 0 h 161925"/>
              <a:gd name="connsiteX4" fmla="*/ 162032 w 282793"/>
              <a:gd name="connsiteY4" fmla="*/ 3175 h 161925"/>
              <a:gd name="connsiteX5" fmla="*/ 155682 w 282793"/>
              <a:gd name="connsiteY5" fmla="*/ 12700 h 161925"/>
              <a:gd name="connsiteX6" fmla="*/ 146157 w 282793"/>
              <a:gd name="connsiteY6" fmla="*/ 19050 h 161925"/>
              <a:gd name="connsiteX7" fmla="*/ 123932 w 282793"/>
              <a:gd name="connsiteY7" fmla="*/ 12700 h 161925"/>
              <a:gd name="connsiteX8" fmla="*/ 104882 w 282793"/>
              <a:gd name="connsiteY8" fmla="*/ 3175 h 161925"/>
              <a:gd name="connsiteX9" fmla="*/ 57257 w 282793"/>
              <a:gd name="connsiteY9" fmla="*/ 12700 h 161925"/>
              <a:gd name="connsiteX10" fmla="*/ 47732 w 282793"/>
              <a:gd name="connsiteY10" fmla="*/ 15875 h 161925"/>
              <a:gd name="connsiteX11" fmla="*/ 35032 w 282793"/>
              <a:gd name="connsiteY11" fmla="*/ 19050 h 161925"/>
              <a:gd name="connsiteX12" fmla="*/ 25507 w 282793"/>
              <a:gd name="connsiteY12" fmla="*/ 38100 h 161925"/>
              <a:gd name="connsiteX13" fmla="*/ 25507 w 282793"/>
              <a:gd name="connsiteY13" fmla="*/ 66675 h 161925"/>
              <a:gd name="connsiteX14" fmla="*/ 28682 w 282793"/>
              <a:gd name="connsiteY14" fmla="*/ 111125 h 161925"/>
              <a:gd name="connsiteX15" fmla="*/ 25507 w 282793"/>
              <a:gd name="connsiteY15" fmla="*/ 123825 h 161925"/>
              <a:gd name="connsiteX16" fmla="*/ 6457 w 282793"/>
              <a:gd name="connsiteY16" fmla="*/ 133350 h 161925"/>
              <a:gd name="connsiteX17" fmla="*/ 107 w 282793"/>
              <a:gd name="connsiteY17" fmla="*/ 142875 h 161925"/>
              <a:gd name="connsiteX18" fmla="*/ 3282 w 282793"/>
              <a:gd name="connsiteY18" fmla="*/ 152400 h 161925"/>
              <a:gd name="connsiteX19" fmla="*/ 22332 w 282793"/>
              <a:gd name="connsiteY19" fmla="*/ 161925 h 161925"/>
              <a:gd name="connsiteX20" fmla="*/ 44557 w 282793"/>
              <a:gd name="connsiteY20" fmla="*/ 136525 h 161925"/>
              <a:gd name="connsiteX21" fmla="*/ 54082 w 282793"/>
              <a:gd name="connsiteY21" fmla="*/ 139700 h 161925"/>
              <a:gd name="connsiteX22" fmla="*/ 66782 w 282793"/>
              <a:gd name="connsiteY22" fmla="*/ 142875 h 161925"/>
              <a:gd name="connsiteX23" fmla="*/ 85832 w 282793"/>
              <a:gd name="connsiteY23" fmla="*/ 149225 h 161925"/>
              <a:gd name="connsiteX24" fmla="*/ 108057 w 282793"/>
              <a:gd name="connsiteY24" fmla="*/ 123825 h 161925"/>
              <a:gd name="connsiteX25" fmla="*/ 111232 w 282793"/>
              <a:gd name="connsiteY25" fmla="*/ 114300 h 161925"/>
              <a:gd name="connsiteX26" fmla="*/ 146157 w 282793"/>
              <a:gd name="connsiteY26" fmla="*/ 111125 h 161925"/>
              <a:gd name="connsiteX27" fmla="*/ 190607 w 282793"/>
              <a:gd name="connsiteY27" fmla="*/ 104775 h 161925"/>
              <a:gd name="connsiteX28" fmla="*/ 203307 w 282793"/>
              <a:gd name="connsiteY28" fmla="*/ 101600 h 161925"/>
              <a:gd name="connsiteX29" fmla="*/ 212832 w 282793"/>
              <a:gd name="connsiteY29" fmla="*/ 95250 h 161925"/>
              <a:gd name="connsiteX30" fmla="*/ 222357 w 282793"/>
              <a:gd name="connsiteY30" fmla="*/ 92075 h 161925"/>
              <a:gd name="connsiteX31" fmla="*/ 266807 w 282793"/>
              <a:gd name="connsiteY31" fmla="*/ 85725 h 161925"/>
              <a:gd name="connsiteX32" fmla="*/ 279507 w 282793"/>
              <a:gd name="connsiteY32" fmla="*/ 82550 h 161925"/>
              <a:gd name="connsiteX33" fmla="*/ 279507 w 282793"/>
              <a:gd name="connsiteY33" fmla="*/ 60325 h 161925"/>
              <a:gd name="connsiteX34" fmla="*/ 247757 w 282793"/>
              <a:gd name="connsiteY34" fmla="*/ 57150 h 161925"/>
              <a:gd name="connsiteX35" fmla="*/ 222357 w 282793"/>
              <a:gd name="connsiteY35" fmla="*/ 4127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82793" h="161925">
                <a:moveTo>
                  <a:pt x="222357" y="41275"/>
                </a:moveTo>
                <a:cubicBezTo>
                  <a:pt x="214419" y="34396"/>
                  <a:pt x="214949" y="38100"/>
                  <a:pt x="200132" y="15875"/>
                </a:cubicBezTo>
                <a:cubicBezTo>
                  <a:pt x="198015" y="12700"/>
                  <a:pt x="196957" y="8467"/>
                  <a:pt x="193782" y="6350"/>
                </a:cubicBezTo>
                <a:lnTo>
                  <a:pt x="184257" y="0"/>
                </a:lnTo>
                <a:cubicBezTo>
                  <a:pt x="176849" y="1058"/>
                  <a:pt x="168871" y="136"/>
                  <a:pt x="162032" y="3175"/>
                </a:cubicBezTo>
                <a:cubicBezTo>
                  <a:pt x="158545" y="4725"/>
                  <a:pt x="158380" y="10002"/>
                  <a:pt x="155682" y="12700"/>
                </a:cubicBezTo>
                <a:cubicBezTo>
                  <a:pt x="152984" y="15398"/>
                  <a:pt x="149332" y="16933"/>
                  <a:pt x="146157" y="19050"/>
                </a:cubicBezTo>
                <a:cubicBezTo>
                  <a:pt x="142088" y="18033"/>
                  <a:pt x="128487" y="14977"/>
                  <a:pt x="123932" y="12700"/>
                </a:cubicBezTo>
                <a:cubicBezTo>
                  <a:pt x="99313" y="390"/>
                  <a:pt x="128823" y="11155"/>
                  <a:pt x="104882" y="3175"/>
                </a:cubicBezTo>
                <a:cubicBezTo>
                  <a:pt x="76740" y="12556"/>
                  <a:pt x="92485" y="8786"/>
                  <a:pt x="57257" y="12700"/>
                </a:cubicBezTo>
                <a:cubicBezTo>
                  <a:pt x="54082" y="13758"/>
                  <a:pt x="50950" y="14956"/>
                  <a:pt x="47732" y="15875"/>
                </a:cubicBezTo>
                <a:cubicBezTo>
                  <a:pt x="43536" y="17074"/>
                  <a:pt x="38663" y="16629"/>
                  <a:pt x="35032" y="19050"/>
                </a:cubicBezTo>
                <a:cubicBezTo>
                  <a:pt x="29756" y="22567"/>
                  <a:pt x="27318" y="32667"/>
                  <a:pt x="25507" y="38100"/>
                </a:cubicBezTo>
                <a:cubicBezTo>
                  <a:pt x="32654" y="59542"/>
                  <a:pt x="25507" y="33148"/>
                  <a:pt x="25507" y="66675"/>
                </a:cubicBezTo>
                <a:cubicBezTo>
                  <a:pt x="25507" y="81529"/>
                  <a:pt x="27624" y="96308"/>
                  <a:pt x="28682" y="111125"/>
                </a:cubicBezTo>
                <a:cubicBezTo>
                  <a:pt x="27624" y="115358"/>
                  <a:pt x="27928" y="120194"/>
                  <a:pt x="25507" y="123825"/>
                </a:cubicBezTo>
                <a:cubicBezTo>
                  <a:pt x="21990" y="129101"/>
                  <a:pt x="11890" y="131539"/>
                  <a:pt x="6457" y="133350"/>
                </a:cubicBezTo>
                <a:cubicBezTo>
                  <a:pt x="4340" y="136525"/>
                  <a:pt x="734" y="139111"/>
                  <a:pt x="107" y="142875"/>
                </a:cubicBezTo>
                <a:cubicBezTo>
                  <a:pt x="-443" y="146176"/>
                  <a:pt x="1191" y="149787"/>
                  <a:pt x="3282" y="152400"/>
                </a:cubicBezTo>
                <a:cubicBezTo>
                  <a:pt x="7758" y="157995"/>
                  <a:pt x="16057" y="159833"/>
                  <a:pt x="22332" y="161925"/>
                </a:cubicBezTo>
                <a:cubicBezTo>
                  <a:pt x="37149" y="139700"/>
                  <a:pt x="28682" y="147108"/>
                  <a:pt x="44557" y="136525"/>
                </a:cubicBezTo>
                <a:cubicBezTo>
                  <a:pt x="47732" y="137583"/>
                  <a:pt x="50864" y="138781"/>
                  <a:pt x="54082" y="139700"/>
                </a:cubicBezTo>
                <a:cubicBezTo>
                  <a:pt x="58278" y="140899"/>
                  <a:pt x="62602" y="141621"/>
                  <a:pt x="66782" y="142875"/>
                </a:cubicBezTo>
                <a:cubicBezTo>
                  <a:pt x="73193" y="144798"/>
                  <a:pt x="85832" y="149225"/>
                  <a:pt x="85832" y="149225"/>
                </a:cubicBezTo>
                <a:cubicBezTo>
                  <a:pt x="96945" y="141817"/>
                  <a:pt x="102765" y="139700"/>
                  <a:pt x="108057" y="123825"/>
                </a:cubicBezTo>
                <a:cubicBezTo>
                  <a:pt x="109115" y="120650"/>
                  <a:pt x="108057" y="115358"/>
                  <a:pt x="111232" y="114300"/>
                </a:cubicBezTo>
                <a:cubicBezTo>
                  <a:pt x="122322" y="110603"/>
                  <a:pt x="134532" y="112349"/>
                  <a:pt x="146157" y="111125"/>
                </a:cubicBezTo>
                <a:cubicBezTo>
                  <a:pt x="158513" y="109824"/>
                  <a:pt x="177801" y="107336"/>
                  <a:pt x="190607" y="104775"/>
                </a:cubicBezTo>
                <a:cubicBezTo>
                  <a:pt x="194886" y="103919"/>
                  <a:pt x="199074" y="102658"/>
                  <a:pt x="203307" y="101600"/>
                </a:cubicBezTo>
                <a:cubicBezTo>
                  <a:pt x="206482" y="99483"/>
                  <a:pt x="209419" y="96957"/>
                  <a:pt x="212832" y="95250"/>
                </a:cubicBezTo>
                <a:cubicBezTo>
                  <a:pt x="215825" y="93753"/>
                  <a:pt x="219139" y="92994"/>
                  <a:pt x="222357" y="92075"/>
                </a:cubicBezTo>
                <a:cubicBezTo>
                  <a:pt x="240949" y="86763"/>
                  <a:pt x="241505" y="88255"/>
                  <a:pt x="266807" y="85725"/>
                </a:cubicBezTo>
                <a:cubicBezTo>
                  <a:pt x="271040" y="84667"/>
                  <a:pt x="276100" y="85276"/>
                  <a:pt x="279507" y="82550"/>
                </a:cubicBezTo>
                <a:cubicBezTo>
                  <a:pt x="283408" y="79429"/>
                  <a:pt x="284346" y="62525"/>
                  <a:pt x="279507" y="60325"/>
                </a:cubicBezTo>
                <a:cubicBezTo>
                  <a:pt x="269824" y="55924"/>
                  <a:pt x="258340" y="58208"/>
                  <a:pt x="247757" y="57150"/>
                </a:cubicBezTo>
                <a:cubicBezTo>
                  <a:pt x="224304" y="41515"/>
                  <a:pt x="230295" y="48154"/>
                  <a:pt x="222357" y="412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0" name="Freeform 29">
            <a:hlinkClick r:id="rId5" action="ppaction://hlinksldjump"/>
            <a:extLst>
              <a:ext uri="{FF2B5EF4-FFF2-40B4-BE49-F238E27FC236}">
                <a16:creationId xmlns:a16="http://schemas.microsoft.com/office/drawing/2014/main" id="{3B05A58E-31E1-2148-A1AB-4705040883B8}"/>
              </a:ext>
            </a:extLst>
          </p:cNvPr>
          <p:cNvSpPr/>
          <p:nvPr/>
        </p:nvSpPr>
        <p:spPr>
          <a:xfrm>
            <a:off x="1025253" y="5641975"/>
            <a:ext cx="324973" cy="190586"/>
          </a:xfrm>
          <a:custGeom>
            <a:avLst/>
            <a:gdLst>
              <a:gd name="connsiteX0" fmla="*/ 286022 w 324973"/>
              <a:gd name="connsiteY0" fmla="*/ 190500 h 190586"/>
              <a:gd name="connsiteX1" fmla="*/ 263797 w 324973"/>
              <a:gd name="connsiteY1" fmla="*/ 184150 h 190586"/>
              <a:gd name="connsiteX2" fmla="*/ 241572 w 324973"/>
              <a:gd name="connsiteY2" fmla="*/ 161925 h 190586"/>
              <a:gd name="connsiteX3" fmla="*/ 216172 w 324973"/>
              <a:gd name="connsiteY3" fmla="*/ 139700 h 190586"/>
              <a:gd name="connsiteX4" fmla="*/ 197122 w 324973"/>
              <a:gd name="connsiteY4" fmla="*/ 133350 h 190586"/>
              <a:gd name="connsiteX5" fmla="*/ 187597 w 324973"/>
              <a:gd name="connsiteY5" fmla="*/ 130175 h 190586"/>
              <a:gd name="connsiteX6" fmla="*/ 178072 w 324973"/>
              <a:gd name="connsiteY6" fmla="*/ 133350 h 190586"/>
              <a:gd name="connsiteX7" fmla="*/ 143147 w 324973"/>
              <a:gd name="connsiteY7" fmla="*/ 127000 h 190586"/>
              <a:gd name="connsiteX8" fmla="*/ 136797 w 324973"/>
              <a:gd name="connsiteY8" fmla="*/ 117475 h 190586"/>
              <a:gd name="connsiteX9" fmla="*/ 117747 w 324973"/>
              <a:gd name="connsiteY9" fmla="*/ 111125 h 190586"/>
              <a:gd name="connsiteX10" fmla="*/ 108222 w 324973"/>
              <a:gd name="connsiteY10" fmla="*/ 107950 h 190586"/>
              <a:gd name="connsiteX11" fmla="*/ 98697 w 324973"/>
              <a:gd name="connsiteY11" fmla="*/ 104775 h 190586"/>
              <a:gd name="connsiteX12" fmla="*/ 85997 w 324973"/>
              <a:gd name="connsiteY12" fmla="*/ 101600 h 190586"/>
              <a:gd name="connsiteX13" fmla="*/ 63772 w 324973"/>
              <a:gd name="connsiteY13" fmla="*/ 104775 h 190586"/>
              <a:gd name="connsiteX14" fmla="*/ 54247 w 324973"/>
              <a:gd name="connsiteY14" fmla="*/ 107950 h 190586"/>
              <a:gd name="connsiteX15" fmla="*/ 44722 w 324973"/>
              <a:gd name="connsiteY15" fmla="*/ 104775 h 190586"/>
              <a:gd name="connsiteX16" fmla="*/ 28847 w 324973"/>
              <a:gd name="connsiteY16" fmla="*/ 79375 h 190586"/>
              <a:gd name="connsiteX17" fmla="*/ 22497 w 324973"/>
              <a:gd name="connsiteY17" fmla="*/ 69850 h 190586"/>
              <a:gd name="connsiteX18" fmla="*/ 3447 w 324973"/>
              <a:gd name="connsiteY18" fmla="*/ 57150 h 190586"/>
              <a:gd name="connsiteX19" fmla="*/ 272 w 324973"/>
              <a:gd name="connsiteY19" fmla="*/ 47625 h 190586"/>
              <a:gd name="connsiteX20" fmla="*/ 38372 w 324973"/>
              <a:gd name="connsiteY20" fmla="*/ 44450 h 190586"/>
              <a:gd name="connsiteX21" fmla="*/ 54247 w 324973"/>
              <a:gd name="connsiteY21" fmla="*/ 41275 h 190586"/>
              <a:gd name="connsiteX22" fmla="*/ 66947 w 324973"/>
              <a:gd name="connsiteY22" fmla="*/ 25400 h 190586"/>
              <a:gd name="connsiteX23" fmla="*/ 76472 w 324973"/>
              <a:gd name="connsiteY23" fmla="*/ 6350 h 190586"/>
              <a:gd name="connsiteX24" fmla="*/ 124097 w 324973"/>
              <a:gd name="connsiteY24" fmla="*/ 6350 h 190586"/>
              <a:gd name="connsiteX25" fmla="*/ 149497 w 324973"/>
              <a:gd name="connsiteY25" fmla="*/ 0 h 190586"/>
              <a:gd name="connsiteX26" fmla="*/ 178072 w 324973"/>
              <a:gd name="connsiteY26" fmla="*/ 3175 h 190586"/>
              <a:gd name="connsiteX27" fmla="*/ 200297 w 324973"/>
              <a:gd name="connsiteY27" fmla="*/ 6350 h 190586"/>
              <a:gd name="connsiteX28" fmla="*/ 257447 w 324973"/>
              <a:gd name="connsiteY28" fmla="*/ 12700 h 190586"/>
              <a:gd name="connsiteX29" fmla="*/ 273322 w 324973"/>
              <a:gd name="connsiteY29" fmla="*/ 25400 h 190586"/>
              <a:gd name="connsiteX30" fmla="*/ 295547 w 324973"/>
              <a:gd name="connsiteY30" fmla="*/ 53975 h 190586"/>
              <a:gd name="connsiteX31" fmla="*/ 301897 w 324973"/>
              <a:gd name="connsiteY31" fmla="*/ 63500 h 190586"/>
              <a:gd name="connsiteX32" fmla="*/ 305072 w 324973"/>
              <a:gd name="connsiteY32" fmla="*/ 73025 h 190586"/>
              <a:gd name="connsiteX33" fmla="*/ 305072 w 324973"/>
              <a:gd name="connsiteY33" fmla="*/ 111125 h 190586"/>
              <a:gd name="connsiteX34" fmla="*/ 314597 w 324973"/>
              <a:gd name="connsiteY34" fmla="*/ 117475 h 190586"/>
              <a:gd name="connsiteX35" fmla="*/ 320947 w 324973"/>
              <a:gd name="connsiteY35" fmla="*/ 127000 h 190586"/>
              <a:gd name="connsiteX36" fmla="*/ 320947 w 324973"/>
              <a:gd name="connsiteY36" fmla="*/ 174625 h 190586"/>
              <a:gd name="connsiteX37" fmla="*/ 305072 w 324973"/>
              <a:gd name="connsiteY37" fmla="*/ 187325 h 190586"/>
              <a:gd name="connsiteX38" fmla="*/ 286022 w 324973"/>
              <a:gd name="connsiteY38" fmla="*/ 190500 h 19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24973" h="190586">
                <a:moveTo>
                  <a:pt x="286022" y="190500"/>
                </a:moveTo>
                <a:cubicBezTo>
                  <a:pt x="279143" y="189971"/>
                  <a:pt x="265315" y="185668"/>
                  <a:pt x="263797" y="184150"/>
                </a:cubicBezTo>
                <a:cubicBezTo>
                  <a:pt x="238323" y="158676"/>
                  <a:pt x="263125" y="169109"/>
                  <a:pt x="241572" y="161925"/>
                </a:cubicBezTo>
                <a:cubicBezTo>
                  <a:pt x="234164" y="150813"/>
                  <a:pt x="232047" y="144992"/>
                  <a:pt x="216172" y="139700"/>
                </a:cubicBezTo>
                <a:lnTo>
                  <a:pt x="197122" y="133350"/>
                </a:lnTo>
                <a:lnTo>
                  <a:pt x="187597" y="130175"/>
                </a:lnTo>
                <a:cubicBezTo>
                  <a:pt x="184422" y="131233"/>
                  <a:pt x="181419" y="133350"/>
                  <a:pt x="178072" y="133350"/>
                </a:cubicBezTo>
                <a:cubicBezTo>
                  <a:pt x="160121" y="133350"/>
                  <a:pt x="156542" y="131465"/>
                  <a:pt x="143147" y="127000"/>
                </a:cubicBezTo>
                <a:cubicBezTo>
                  <a:pt x="141030" y="123825"/>
                  <a:pt x="140033" y="119497"/>
                  <a:pt x="136797" y="117475"/>
                </a:cubicBezTo>
                <a:cubicBezTo>
                  <a:pt x="131121" y="113927"/>
                  <a:pt x="124097" y="113242"/>
                  <a:pt x="117747" y="111125"/>
                </a:cubicBezTo>
                <a:lnTo>
                  <a:pt x="108222" y="107950"/>
                </a:lnTo>
                <a:cubicBezTo>
                  <a:pt x="105047" y="106892"/>
                  <a:pt x="101944" y="105587"/>
                  <a:pt x="98697" y="104775"/>
                </a:cubicBezTo>
                <a:lnTo>
                  <a:pt x="85997" y="101600"/>
                </a:lnTo>
                <a:cubicBezTo>
                  <a:pt x="78589" y="102658"/>
                  <a:pt x="71110" y="103307"/>
                  <a:pt x="63772" y="104775"/>
                </a:cubicBezTo>
                <a:cubicBezTo>
                  <a:pt x="60490" y="105431"/>
                  <a:pt x="57594" y="107950"/>
                  <a:pt x="54247" y="107950"/>
                </a:cubicBezTo>
                <a:cubicBezTo>
                  <a:pt x="50900" y="107950"/>
                  <a:pt x="47897" y="105833"/>
                  <a:pt x="44722" y="104775"/>
                </a:cubicBezTo>
                <a:cubicBezTo>
                  <a:pt x="37165" y="82105"/>
                  <a:pt x="43941" y="89438"/>
                  <a:pt x="28847" y="79375"/>
                </a:cubicBezTo>
                <a:cubicBezTo>
                  <a:pt x="26730" y="76200"/>
                  <a:pt x="25369" y="72363"/>
                  <a:pt x="22497" y="69850"/>
                </a:cubicBezTo>
                <a:cubicBezTo>
                  <a:pt x="16754" y="64824"/>
                  <a:pt x="3447" y="57150"/>
                  <a:pt x="3447" y="57150"/>
                </a:cubicBezTo>
                <a:cubicBezTo>
                  <a:pt x="2389" y="53975"/>
                  <a:pt x="-971" y="50732"/>
                  <a:pt x="272" y="47625"/>
                </a:cubicBezTo>
                <a:cubicBezTo>
                  <a:pt x="5484" y="34594"/>
                  <a:pt x="36862" y="44282"/>
                  <a:pt x="38372" y="44450"/>
                </a:cubicBezTo>
                <a:cubicBezTo>
                  <a:pt x="43664" y="43392"/>
                  <a:pt x="49194" y="43170"/>
                  <a:pt x="54247" y="41275"/>
                </a:cubicBezTo>
                <a:cubicBezTo>
                  <a:pt x="67422" y="36335"/>
                  <a:pt x="61807" y="35681"/>
                  <a:pt x="66947" y="25400"/>
                </a:cubicBezTo>
                <a:cubicBezTo>
                  <a:pt x="79257" y="781"/>
                  <a:pt x="68492" y="30291"/>
                  <a:pt x="76472" y="6350"/>
                </a:cubicBezTo>
                <a:cubicBezTo>
                  <a:pt x="101697" y="9954"/>
                  <a:pt x="97482" y="11340"/>
                  <a:pt x="124097" y="6350"/>
                </a:cubicBezTo>
                <a:cubicBezTo>
                  <a:pt x="132675" y="4742"/>
                  <a:pt x="149497" y="0"/>
                  <a:pt x="149497" y="0"/>
                </a:cubicBezTo>
                <a:lnTo>
                  <a:pt x="178072" y="3175"/>
                </a:lnTo>
                <a:cubicBezTo>
                  <a:pt x="185498" y="4103"/>
                  <a:pt x="192859" y="5524"/>
                  <a:pt x="200297" y="6350"/>
                </a:cubicBezTo>
                <a:cubicBezTo>
                  <a:pt x="269643" y="14055"/>
                  <a:pt x="206386" y="5406"/>
                  <a:pt x="257447" y="12700"/>
                </a:cubicBezTo>
                <a:cubicBezTo>
                  <a:pt x="271792" y="17482"/>
                  <a:pt x="263748" y="12634"/>
                  <a:pt x="273322" y="25400"/>
                </a:cubicBezTo>
                <a:cubicBezTo>
                  <a:pt x="280562" y="35053"/>
                  <a:pt x="288854" y="43935"/>
                  <a:pt x="295547" y="53975"/>
                </a:cubicBezTo>
                <a:cubicBezTo>
                  <a:pt x="297664" y="57150"/>
                  <a:pt x="300190" y="60087"/>
                  <a:pt x="301897" y="63500"/>
                </a:cubicBezTo>
                <a:cubicBezTo>
                  <a:pt x="303394" y="66493"/>
                  <a:pt x="304014" y="69850"/>
                  <a:pt x="305072" y="73025"/>
                </a:cubicBezTo>
                <a:cubicBezTo>
                  <a:pt x="300212" y="87605"/>
                  <a:pt x="297675" y="90782"/>
                  <a:pt x="305072" y="111125"/>
                </a:cubicBezTo>
                <a:cubicBezTo>
                  <a:pt x="306376" y="114711"/>
                  <a:pt x="311422" y="115358"/>
                  <a:pt x="314597" y="117475"/>
                </a:cubicBezTo>
                <a:cubicBezTo>
                  <a:pt x="316714" y="120650"/>
                  <a:pt x="319240" y="123587"/>
                  <a:pt x="320947" y="127000"/>
                </a:cubicBezTo>
                <a:cubicBezTo>
                  <a:pt x="328275" y="141655"/>
                  <a:pt x="323933" y="159693"/>
                  <a:pt x="320947" y="174625"/>
                </a:cubicBezTo>
                <a:cubicBezTo>
                  <a:pt x="318568" y="186519"/>
                  <a:pt x="313106" y="183308"/>
                  <a:pt x="305072" y="187325"/>
                </a:cubicBezTo>
                <a:cubicBezTo>
                  <a:pt x="301659" y="189032"/>
                  <a:pt x="292901" y="191029"/>
                  <a:pt x="286022" y="190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2" name="Retângulo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4C1B86A-F335-9742-BA15-28762C5B2FDA}"/>
              </a:ext>
            </a:extLst>
          </p:cNvPr>
          <p:cNvSpPr/>
          <p:nvPr/>
        </p:nvSpPr>
        <p:spPr>
          <a:xfrm>
            <a:off x="2809875" y="6219825"/>
            <a:ext cx="266700" cy="467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 1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1865A23-2876-3E4A-9562-BED3C09CBACC}"/>
              </a:ext>
            </a:extLst>
          </p:cNvPr>
          <p:cNvSpPr/>
          <p:nvPr/>
        </p:nvSpPr>
        <p:spPr>
          <a:xfrm>
            <a:off x="2543175" y="6219825"/>
            <a:ext cx="266700" cy="406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etângulo 8">
            <a:hlinkClick r:id="rId13" action="ppaction://hlinksldjump"/>
            <a:extLst>
              <a:ext uri="{FF2B5EF4-FFF2-40B4-BE49-F238E27FC236}">
                <a16:creationId xmlns:a16="http://schemas.microsoft.com/office/drawing/2014/main" id="{6965C1A2-ED0A-8A4F-9DA1-8098FD3F702B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3758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6302AE-35CC-8748-A693-81B9B7B29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orma Livre: Forma 12">
            <a:hlinkClick r:id="rId3" action="ppaction://hlinksldjump"/>
            <a:extLst>
              <a:ext uri="{FF2B5EF4-FFF2-40B4-BE49-F238E27FC236}">
                <a16:creationId xmlns:a16="http://schemas.microsoft.com/office/drawing/2014/main" id="{05F92FB4-8306-47C5-87C9-7B8BBCF5C628}"/>
              </a:ext>
            </a:extLst>
          </p:cNvPr>
          <p:cNvSpPr/>
          <p:nvPr/>
        </p:nvSpPr>
        <p:spPr>
          <a:xfrm>
            <a:off x="1321345" y="6330617"/>
            <a:ext cx="311979" cy="179747"/>
          </a:xfrm>
          <a:custGeom>
            <a:avLst/>
            <a:gdLst>
              <a:gd name="connsiteX0" fmla="*/ 644105 w 1177840"/>
              <a:gd name="connsiteY0" fmla="*/ 46007 h 678611"/>
              <a:gd name="connsiteX1" fmla="*/ 552090 w 1177840"/>
              <a:gd name="connsiteY1" fmla="*/ 46007 h 678611"/>
              <a:gd name="connsiteX2" fmla="*/ 534837 w 1177840"/>
              <a:gd name="connsiteY2" fmla="*/ 34505 h 678611"/>
              <a:gd name="connsiteX3" fmla="*/ 511834 w 1177840"/>
              <a:gd name="connsiteY3" fmla="*/ 23003 h 678611"/>
              <a:gd name="connsiteX4" fmla="*/ 465826 w 1177840"/>
              <a:gd name="connsiteY4" fmla="*/ 17253 h 678611"/>
              <a:gd name="connsiteX5" fmla="*/ 396815 w 1177840"/>
              <a:gd name="connsiteY5" fmla="*/ 23003 h 678611"/>
              <a:gd name="connsiteX6" fmla="*/ 385313 w 1177840"/>
              <a:gd name="connsiteY6" fmla="*/ 40256 h 678611"/>
              <a:gd name="connsiteX7" fmla="*/ 368060 w 1177840"/>
              <a:gd name="connsiteY7" fmla="*/ 46007 h 678611"/>
              <a:gd name="connsiteX8" fmla="*/ 350807 w 1177840"/>
              <a:gd name="connsiteY8" fmla="*/ 57509 h 678611"/>
              <a:gd name="connsiteX9" fmla="*/ 304800 w 1177840"/>
              <a:gd name="connsiteY9" fmla="*/ 63260 h 678611"/>
              <a:gd name="connsiteX10" fmla="*/ 270294 w 1177840"/>
              <a:gd name="connsiteY10" fmla="*/ 69011 h 678611"/>
              <a:gd name="connsiteX11" fmla="*/ 247290 w 1177840"/>
              <a:gd name="connsiteY11" fmla="*/ 80513 h 678611"/>
              <a:gd name="connsiteX12" fmla="*/ 218536 w 1177840"/>
              <a:gd name="connsiteY12" fmla="*/ 92015 h 678611"/>
              <a:gd name="connsiteX13" fmla="*/ 195532 w 1177840"/>
              <a:gd name="connsiteY13" fmla="*/ 109268 h 678611"/>
              <a:gd name="connsiteX14" fmla="*/ 161026 w 1177840"/>
              <a:gd name="connsiteY14" fmla="*/ 126520 h 678611"/>
              <a:gd name="connsiteX15" fmla="*/ 138022 w 1177840"/>
              <a:gd name="connsiteY15" fmla="*/ 149524 h 678611"/>
              <a:gd name="connsiteX16" fmla="*/ 132271 w 1177840"/>
              <a:gd name="connsiteY16" fmla="*/ 166777 h 678611"/>
              <a:gd name="connsiteX17" fmla="*/ 149524 w 1177840"/>
              <a:gd name="connsiteY17" fmla="*/ 218536 h 678611"/>
              <a:gd name="connsiteX18" fmla="*/ 143773 w 1177840"/>
              <a:gd name="connsiteY18" fmla="*/ 304800 h 678611"/>
              <a:gd name="connsiteX19" fmla="*/ 132271 w 1177840"/>
              <a:gd name="connsiteY19" fmla="*/ 322053 h 678611"/>
              <a:gd name="connsiteX20" fmla="*/ 126520 w 1177840"/>
              <a:gd name="connsiteY20" fmla="*/ 339305 h 678611"/>
              <a:gd name="connsiteX21" fmla="*/ 109268 w 1177840"/>
              <a:gd name="connsiteY21" fmla="*/ 356558 h 678611"/>
              <a:gd name="connsiteX22" fmla="*/ 97766 w 1177840"/>
              <a:gd name="connsiteY22" fmla="*/ 373811 h 678611"/>
              <a:gd name="connsiteX23" fmla="*/ 115019 w 1177840"/>
              <a:gd name="connsiteY23" fmla="*/ 408317 h 678611"/>
              <a:gd name="connsiteX24" fmla="*/ 132271 w 1177840"/>
              <a:gd name="connsiteY24" fmla="*/ 419819 h 678611"/>
              <a:gd name="connsiteX25" fmla="*/ 138022 w 1177840"/>
              <a:gd name="connsiteY25" fmla="*/ 437071 h 678611"/>
              <a:gd name="connsiteX26" fmla="*/ 149524 w 1177840"/>
              <a:gd name="connsiteY26" fmla="*/ 454324 h 678611"/>
              <a:gd name="connsiteX27" fmla="*/ 143773 w 1177840"/>
              <a:gd name="connsiteY27" fmla="*/ 494581 h 678611"/>
              <a:gd name="connsiteX28" fmla="*/ 126520 w 1177840"/>
              <a:gd name="connsiteY28" fmla="*/ 506083 h 678611"/>
              <a:gd name="connsiteX29" fmla="*/ 51758 w 1177840"/>
              <a:gd name="connsiteY29" fmla="*/ 517585 h 678611"/>
              <a:gd name="connsiteX30" fmla="*/ 46007 w 1177840"/>
              <a:gd name="connsiteY30" fmla="*/ 534837 h 678611"/>
              <a:gd name="connsiteX31" fmla="*/ 40256 w 1177840"/>
              <a:gd name="connsiteY31" fmla="*/ 557841 h 678611"/>
              <a:gd name="connsiteX32" fmla="*/ 28754 w 1177840"/>
              <a:gd name="connsiteY32" fmla="*/ 575094 h 678611"/>
              <a:gd name="connsiteX33" fmla="*/ 23003 w 1177840"/>
              <a:gd name="connsiteY33" fmla="*/ 592347 h 678611"/>
              <a:gd name="connsiteX34" fmla="*/ 0 w 1177840"/>
              <a:gd name="connsiteY34" fmla="*/ 615351 h 678611"/>
              <a:gd name="connsiteX35" fmla="*/ 11502 w 1177840"/>
              <a:gd name="connsiteY35" fmla="*/ 632603 h 678611"/>
              <a:gd name="connsiteX36" fmla="*/ 40256 w 1177840"/>
              <a:gd name="connsiteY36" fmla="*/ 638354 h 678611"/>
              <a:gd name="connsiteX37" fmla="*/ 80513 w 1177840"/>
              <a:gd name="connsiteY37" fmla="*/ 649856 h 678611"/>
              <a:gd name="connsiteX38" fmla="*/ 120769 w 1177840"/>
              <a:gd name="connsiteY38" fmla="*/ 672860 h 678611"/>
              <a:gd name="connsiteX39" fmla="*/ 143773 w 1177840"/>
              <a:gd name="connsiteY39" fmla="*/ 678611 h 678611"/>
              <a:gd name="connsiteX40" fmla="*/ 201283 w 1177840"/>
              <a:gd name="connsiteY40" fmla="*/ 661358 h 678611"/>
              <a:gd name="connsiteX41" fmla="*/ 235788 w 1177840"/>
              <a:gd name="connsiteY41" fmla="*/ 638354 h 678611"/>
              <a:gd name="connsiteX42" fmla="*/ 264543 w 1177840"/>
              <a:gd name="connsiteY42" fmla="*/ 621102 h 678611"/>
              <a:gd name="connsiteX43" fmla="*/ 281796 w 1177840"/>
              <a:gd name="connsiteY43" fmla="*/ 609600 h 678611"/>
              <a:gd name="connsiteX44" fmla="*/ 316302 w 1177840"/>
              <a:gd name="connsiteY44" fmla="*/ 603849 h 678611"/>
              <a:gd name="connsiteX45" fmla="*/ 373811 w 1177840"/>
              <a:gd name="connsiteY45" fmla="*/ 609600 h 678611"/>
              <a:gd name="connsiteX46" fmla="*/ 402566 w 1177840"/>
              <a:gd name="connsiteY46" fmla="*/ 615351 h 678611"/>
              <a:gd name="connsiteX47" fmla="*/ 454324 w 1177840"/>
              <a:gd name="connsiteY47" fmla="*/ 603849 h 678611"/>
              <a:gd name="connsiteX48" fmla="*/ 488830 w 1177840"/>
              <a:gd name="connsiteY48" fmla="*/ 586596 h 678611"/>
              <a:gd name="connsiteX49" fmla="*/ 500332 w 1177840"/>
              <a:gd name="connsiteY49" fmla="*/ 569343 h 678611"/>
              <a:gd name="connsiteX50" fmla="*/ 552090 w 1177840"/>
              <a:gd name="connsiteY50" fmla="*/ 506083 h 678611"/>
              <a:gd name="connsiteX51" fmla="*/ 609600 w 1177840"/>
              <a:gd name="connsiteY51" fmla="*/ 483079 h 678611"/>
              <a:gd name="connsiteX52" fmla="*/ 638354 w 1177840"/>
              <a:gd name="connsiteY52" fmla="*/ 471577 h 678611"/>
              <a:gd name="connsiteX53" fmla="*/ 672860 w 1177840"/>
              <a:gd name="connsiteY53" fmla="*/ 465826 h 678611"/>
              <a:gd name="connsiteX54" fmla="*/ 701615 w 1177840"/>
              <a:gd name="connsiteY54" fmla="*/ 454324 h 678611"/>
              <a:gd name="connsiteX55" fmla="*/ 782128 w 1177840"/>
              <a:gd name="connsiteY55" fmla="*/ 437071 h 678611"/>
              <a:gd name="connsiteX56" fmla="*/ 856890 w 1177840"/>
              <a:gd name="connsiteY56" fmla="*/ 425569 h 678611"/>
              <a:gd name="connsiteX57" fmla="*/ 897147 w 1177840"/>
              <a:gd name="connsiteY57" fmla="*/ 414068 h 678611"/>
              <a:gd name="connsiteX58" fmla="*/ 960407 w 1177840"/>
              <a:gd name="connsiteY58" fmla="*/ 391064 h 678611"/>
              <a:gd name="connsiteX59" fmla="*/ 994913 w 1177840"/>
              <a:gd name="connsiteY59" fmla="*/ 385313 h 678611"/>
              <a:gd name="connsiteX60" fmla="*/ 1052422 w 1177840"/>
              <a:gd name="connsiteY60" fmla="*/ 368060 h 678611"/>
              <a:gd name="connsiteX61" fmla="*/ 1109932 w 1177840"/>
              <a:gd name="connsiteY61" fmla="*/ 362309 h 678611"/>
              <a:gd name="connsiteX62" fmla="*/ 1127185 w 1177840"/>
              <a:gd name="connsiteY62" fmla="*/ 356558 h 678611"/>
              <a:gd name="connsiteX63" fmla="*/ 1173192 w 1177840"/>
              <a:gd name="connsiteY63" fmla="*/ 345056 h 678611"/>
              <a:gd name="connsiteX64" fmla="*/ 1167441 w 1177840"/>
              <a:gd name="connsiteY64" fmla="*/ 287547 h 678611"/>
              <a:gd name="connsiteX65" fmla="*/ 1127185 w 1177840"/>
              <a:gd name="connsiteY65" fmla="*/ 247290 h 678611"/>
              <a:gd name="connsiteX66" fmla="*/ 994913 w 1177840"/>
              <a:gd name="connsiteY66" fmla="*/ 212785 h 678611"/>
              <a:gd name="connsiteX67" fmla="*/ 966158 w 1177840"/>
              <a:gd name="connsiteY67" fmla="*/ 201283 h 678611"/>
              <a:gd name="connsiteX68" fmla="*/ 954656 w 1177840"/>
              <a:gd name="connsiteY68" fmla="*/ 184030 h 678611"/>
              <a:gd name="connsiteX69" fmla="*/ 931652 w 1177840"/>
              <a:gd name="connsiteY69" fmla="*/ 155275 h 678611"/>
              <a:gd name="connsiteX70" fmla="*/ 908649 w 1177840"/>
              <a:gd name="connsiteY70" fmla="*/ 143773 h 678611"/>
              <a:gd name="connsiteX71" fmla="*/ 879894 w 1177840"/>
              <a:gd name="connsiteY71" fmla="*/ 126520 h 678611"/>
              <a:gd name="connsiteX72" fmla="*/ 856890 w 1177840"/>
              <a:gd name="connsiteY72" fmla="*/ 109268 h 678611"/>
              <a:gd name="connsiteX73" fmla="*/ 839637 w 1177840"/>
              <a:gd name="connsiteY73" fmla="*/ 97766 h 678611"/>
              <a:gd name="connsiteX74" fmla="*/ 822385 w 1177840"/>
              <a:gd name="connsiteY74" fmla="*/ 74762 h 678611"/>
              <a:gd name="connsiteX75" fmla="*/ 793630 w 1177840"/>
              <a:gd name="connsiteY75" fmla="*/ 17253 h 678611"/>
              <a:gd name="connsiteX76" fmla="*/ 759124 w 1177840"/>
              <a:gd name="connsiteY76" fmla="*/ 0 h 678611"/>
              <a:gd name="connsiteX77" fmla="*/ 661358 w 1177840"/>
              <a:gd name="connsiteY77" fmla="*/ 5751 h 678611"/>
              <a:gd name="connsiteX78" fmla="*/ 638354 w 1177840"/>
              <a:gd name="connsiteY78" fmla="*/ 11502 h 678611"/>
              <a:gd name="connsiteX79" fmla="*/ 632603 w 1177840"/>
              <a:gd name="connsiteY79" fmla="*/ 34505 h 678611"/>
              <a:gd name="connsiteX80" fmla="*/ 644105 w 1177840"/>
              <a:gd name="connsiteY80" fmla="*/ 46007 h 678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177840" h="678611">
                <a:moveTo>
                  <a:pt x="644105" y="46007"/>
                </a:moveTo>
                <a:cubicBezTo>
                  <a:pt x="630686" y="47924"/>
                  <a:pt x="614384" y="63805"/>
                  <a:pt x="552090" y="46007"/>
                </a:cubicBezTo>
                <a:cubicBezTo>
                  <a:pt x="545444" y="44108"/>
                  <a:pt x="540838" y="37934"/>
                  <a:pt x="534837" y="34505"/>
                </a:cubicBezTo>
                <a:cubicBezTo>
                  <a:pt x="527394" y="30252"/>
                  <a:pt x="520151" y="25082"/>
                  <a:pt x="511834" y="23003"/>
                </a:cubicBezTo>
                <a:cubicBezTo>
                  <a:pt x="496840" y="19255"/>
                  <a:pt x="481162" y="19170"/>
                  <a:pt x="465826" y="17253"/>
                </a:cubicBezTo>
                <a:cubicBezTo>
                  <a:pt x="442822" y="19170"/>
                  <a:pt x="419010" y="16662"/>
                  <a:pt x="396815" y="23003"/>
                </a:cubicBezTo>
                <a:cubicBezTo>
                  <a:pt x="390169" y="24902"/>
                  <a:pt x="390710" y="35938"/>
                  <a:pt x="385313" y="40256"/>
                </a:cubicBezTo>
                <a:cubicBezTo>
                  <a:pt x="380579" y="44043"/>
                  <a:pt x="373482" y="43296"/>
                  <a:pt x="368060" y="46007"/>
                </a:cubicBezTo>
                <a:cubicBezTo>
                  <a:pt x="361878" y="49098"/>
                  <a:pt x="357475" y="55690"/>
                  <a:pt x="350807" y="57509"/>
                </a:cubicBezTo>
                <a:cubicBezTo>
                  <a:pt x="335897" y="61576"/>
                  <a:pt x="320100" y="61074"/>
                  <a:pt x="304800" y="63260"/>
                </a:cubicBezTo>
                <a:cubicBezTo>
                  <a:pt x="293257" y="64909"/>
                  <a:pt x="281796" y="67094"/>
                  <a:pt x="270294" y="69011"/>
                </a:cubicBezTo>
                <a:cubicBezTo>
                  <a:pt x="262626" y="72845"/>
                  <a:pt x="255124" y="77031"/>
                  <a:pt x="247290" y="80513"/>
                </a:cubicBezTo>
                <a:cubicBezTo>
                  <a:pt x="237857" y="84706"/>
                  <a:pt x="227560" y="87002"/>
                  <a:pt x="218536" y="92015"/>
                </a:cubicBezTo>
                <a:cubicBezTo>
                  <a:pt x="210157" y="96670"/>
                  <a:pt x="203854" y="104513"/>
                  <a:pt x="195532" y="109268"/>
                </a:cubicBezTo>
                <a:cubicBezTo>
                  <a:pt x="164920" y="126761"/>
                  <a:pt x="191079" y="100761"/>
                  <a:pt x="161026" y="126520"/>
                </a:cubicBezTo>
                <a:cubicBezTo>
                  <a:pt x="152792" y="133577"/>
                  <a:pt x="145690" y="141856"/>
                  <a:pt x="138022" y="149524"/>
                </a:cubicBezTo>
                <a:cubicBezTo>
                  <a:pt x="136105" y="155275"/>
                  <a:pt x="131274" y="160797"/>
                  <a:pt x="132271" y="166777"/>
                </a:cubicBezTo>
                <a:cubicBezTo>
                  <a:pt x="135261" y="184716"/>
                  <a:pt x="149524" y="218536"/>
                  <a:pt x="149524" y="218536"/>
                </a:cubicBezTo>
                <a:cubicBezTo>
                  <a:pt x="147607" y="247291"/>
                  <a:pt x="148511" y="276374"/>
                  <a:pt x="143773" y="304800"/>
                </a:cubicBezTo>
                <a:cubicBezTo>
                  <a:pt x="142637" y="311618"/>
                  <a:pt x="135362" y="315871"/>
                  <a:pt x="132271" y="322053"/>
                </a:cubicBezTo>
                <a:cubicBezTo>
                  <a:pt x="129560" y="327475"/>
                  <a:pt x="129882" y="334261"/>
                  <a:pt x="126520" y="339305"/>
                </a:cubicBezTo>
                <a:cubicBezTo>
                  <a:pt x="122009" y="346072"/>
                  <a:pt x="114474" y="350310"/>
                  <a:pt x="109268" y="356558"/>
                </a:cubicBezTo>
                <a:cubicBezTo>
                  <a:pt x="104843" y="361868"/>
                  <a:pt x="101600" y="368060"/>
                  <a:pt x="97766" y="373811"/>
                </a:cubicBezTo>
                <a:cubicBezTo>
                  <a:pt x="102444" y="387844"/>
                  <a:pt x="103870" y="397168"/>
                  <a:pt x="115019" y="408317"/>
                </a:cubicBezTo>
                <a:cubicBezTo>
                  <a:pt x="119906" y="413204"/>
                  <a:pt x="126520" y="415985"/>
                  <a:pt x="132271" y="419819"/>
                </a:cubicBezTo>
                <a:cubicBezTo>
                  <a:pt x="134188" y="425570"/>
                  <a:pt x="135311" y="431649"/>
                  <a:pt x="138022" y="437071"/>
                </a:cubicBezTo>
                <a:cubicBezTo>
                  <a:pt x="141113" y="443253"/>
                  <a:pt x="148836" y="447446"/>
                  <a:pt x="149524" y="454324"/>
                </a:cubicBezTo>
                <a:cubicBezTo>
                  <a:pt x="150873" y="467812"/>
                  <a:pt x="149278" y="482194"/>
                  <a:pt x="143773" y="494581"/>
                </a:cubicBezTo>
                <a:cubicBezTo>
                  <a:pt x="140966" y="500897"/>
                  <a:pt x="133225" y="504407"/>
                  <a:pt x="126520" y="506083"/>
                </a:cubicBezTo>
                <a:cubicBezTo>
                  <a:pt x="102059" y="512198"/>
                  <a:pt x="76679" y="513751"/>
                  <a:pt x="51758" y="517585"/>
                </a:cubicBezTo>
                <a:cubicBezTo>
                  <a:pt x="49841" y="523336"/>
                  <a:pt x="47672" y="529008"/>
                  <a:pt x="46007" y="534837"/>
                </a:cubicBezTo>
                <a:cubicBezTo>
                  <a:pt x="43836" y="542437"/>
                  <a:pt x="43370" y="550576"/>
                  <a:pt x="40256" y="557841"/>
                </a:cubicBezTo>
                <a:cubicBezTo>
                  <a:pt x="37533" y="564194"/>
                  <a:pt x="31845" y="568912"/>
                  <a:pt x="28754" y="575094"/>
                </a:cubicBezTo>
                <a:cubicBezTo>
                  <a:pt x="26043" y="580516"/>
                  <a:pt x="26526" y="587414"/>
                  <a:pt x="23003" y="592347"/>
                </a:cubicBezTo>
                <a:cubicBezTo>
                  <a:pt x="16700" y="601171"/>
                  <a:pt x="7668" y="607683"/>
                  <a:pt x="0" y="615351"/>
                </a:cubicBezTo>
                <a:cubicBezTo>
                  <a:pt x="3834" y="621102"/>
                  <a:pt x="5501" y="629174"/>
                  <a:pt x="11502" y="632603"/>
                </a:cubicBezTo>
                <a:cubicBezTo>
                  <a:pt x="19989" y="637452"/>
                  <a:pt x="30773" y="635983"/>
                  <a:pt x="40256" y="638354"/>
                </a:cubicBezTo>
                <a:cubicBezTo>
                  <a:pt x="53795" y="641739"/>
                  <a:pt x="67397" y="645087"/>
                  <a:pt x="80513" y="649856"/>
                </a:cubicBezTo>
                <a:cubicBezTo>
                  <a:pt x="159320" y="678513"/>
                  <a:pt x="56380" y="645264"/>
                  <a:pt x="120769" y="672860"/>
                </a:cubicBezTo>
                <a:cubicBezTo>
                  <a:pt x="128034" y="675974"/>
                  <a:pt x="136105" y="676694"/>
                  <a:pt x="143773" y="678611"/>
                </a:cubicBezTo>
                <a:cubicBezTo>
                  <a:pt x="162943" y="672860"/>
                  <a:pt x="182947" y="669380"/>
                  <a:pt x="201283" y="661358"/>
                </a:cubicBezTo>
                <a:cubicBezTo>
                  <a:pt x="213947" y="655817"/>
                  <a:pt x="224126" y="645775"/>
                  <a:pt x="235788" y="638354"/>
                </a:cubicBezTo>
                <a:cubicBezTo>
                  <a:pt x="245218" y="632353"/>
                  <a:pt x="255064" y="627026"/>
                  <a:pt x="264543" y="621102"/>
                </a:cubicBezTo>
                <a:cubicBezTo>
                  <a:pt x="270404" y="617439"/>
                  <a:pt x="275239" y="611786"/>
                  <a:pt x="281796" y="609600"/>
                </a:cubicBezTo>
                <a:cubicBezTo>
                  <a:pt x="292858" y="605913"/>
                  <a:pt x="304800" y="605766"/>
                  <a:pt x="316302" y="603849"/>
                </a:cubicBezTo>
                <a:cubicBezTo>
                  <a:pt x="335472" y="605766"/>
                  <a:pt x="354715" y="607054"/>
                  <a:pt x="373811" y="609600"/>
                </a:cubicBezTo>
                <a:cubicBezTo>
                  <a:pt x="383500" y="610892"/>
                  <a:pt x="392816" y="616047"/>
                  <a:pt x="402566" y="615351"/>
                </a:cubicBezTo>
                <a:cubicBezTo>
                  <a:pt x="420195" y="614092"/>
                  <a:pt x="437071" y="607683"/>
                  <a:pt x="454324" y="603849"/>
                </a:cubicBezTo>
                <a:cubicBezTo>
                  <a:pt x="465826" y="598098"/>
                  <a:pt x="478542" y="594312"/>
                  <a:pt x="488830" y="586596"/>
                </a:cubicBezTo>
                <a:cubicBezTo>
                  <a:pt x="494359" y="582449"/>
                  <a:pt x="496669" y="575204"/>
                  <a:pt x="500332" y="569343"/>
                </a:cubicBezTo>
                <a:cubicBezTo>
                  <a:pt x="514259" y="547059"/>
                  <a:pt x="526698" y="518779"/>
                  <a:pt x="552090" y="506083"/>
                </a:cubicBezTo>
                <a:cubicBezTo>
                  <a:pt x="622531" y="470862"/>
                  <a:pt x="556378" y="500820"/>
                  <a:pt x="609600" y="483079"/>
                </a:cubicBezTo>
                <a:cubicBezTo>
                  <a:pt x="619393" y="479815"/>
                  <a:pt x="628395" y="474293"/>
                  <a:pt x="638354" y="471577"/>
                </a:cubicBezTo>
                <a:cubicBezTo>
                  <a:pt x="649604" y="468509"/>
                  <a:pt x="661358" y="467743"/>
                  <a:pt x="672860" y="465826"/>
                </a:cubicBezTo>
                <a:cubicBezTo>
                  <a:pt x="682445" y="461992"/>
                  <a:pt x="691821" y="457589"/>
                  <a:pt x="701615" y="454324"/>
                </a:cubicBezTo>
                <a:cubicBezTo>
                  <a:pt x="717322" y="449088"/>
                  <a:pt x="781824" y="437122"/>
                  <a:pt x="782128" y="437071"/>
                </a:cubicBezTo>
                <a:cubicBezTo>
                  <a:pt x="851877" y="425446"/>
                  <a:pt x="804100" y="437299"/>
                  <a:pt x="856890" y="425569"/>
                </a:cubicBezTo>
                <a:cubicBezTo>
                  <a:pt x="871729" y="422272"/>
                  <a:pt x="883169" y="419310"/>
                  <a:pt x="897147" y="414068"/>
                </a:cubicBezTo>
                <a:cubicBezTo>
                  <a:pt x="920012" y="405494"/>
                  <a:pt x="936246" y="397104"/>
                  <a:pt x="960407" y="391064"/>
                </a:cubicBezTo>
                <a:cubicBezTo>
                  <a:pt x="971719" y="388236"/>
                  <a:pt x="983530" y="387843"/>
                  <a:pt x="994913" y="385313"/>
                </a:cubicBezTo>
                <a:cubicBezTo>
                  <a:pt x="1051658" y="372703"/>
                  <a:pt x="945900" y="386858"/>
                  <a:pt x="1052422" y="368060"/>
                </a:cubicBezTo>
                <a:cubicBezTo>
                  <a:pt x="1071394" y="364712"/>
                  <a:pt x="1090762" y="364226"/>
                  <a:pt x="1109932" y="362309"/>
                </a:cubicBezTo>
                <a:cubicBezTo>
                  <a:pt x="1115683" y="360392"/>
                  <a:pt x="1121337" y="358153"/>
                  <a:pt x="1127185" y="356558"/>
                </a:cubicBezTo>
                <a:cubicBezTo>
                  <a:pt x="1142436" y="352399"/>
                  <a:pt x="1165227" y="358710"/>
                  <a:pt x="1173192" y="345056"/>
                </a:cubicBezTo>
                <a:cubicBezTo>
                  <a:pt x="1182899" y="328415"/>
                  <a:pt x="1175644" y="304979"/>
                  <a:pt x="1167441" y="287547"/>
                </a:cubicBezTo>
                <a:cubicBezTo>
                  <a:pt x="1159361" y="270376"/>
                  <a:pt x="1144159" y="255777"/>
                  <a:pt x="1127185" y="247290"/>
                </a:cubicBezTo>
                <a:cubicBezTo>
                  <a:pt x="1055230" y="211313"/>
                  <a:pt x="1098173" y="226552"/>
                  <a:pt x="994913" y="212785"/>
                </a:cubicBezTo>
                <a:cubicBezTo>
                  <a:pt x="985328" y="208951"/>
                  <a:pt x="974558" y="207283"/>
                  <a:pt x="966158" y="201283"/>
                </a:cubicBezTo>
                <a:cubicBezTo>
                  <a:pt x="960534" y="197266"/>
                  <a:pt x="958803" y="189559"/>
                  <a:pt x="954656" y="184030"/>
                </a:cubicBezTo>
                <a:cubicBezTo>
                  <a:pt x="947291" y="174210"/>
                  <a:pt x="940890" y="163358"/>
                  <a:pt x="931652" y="155275"/>
                </a:cubicBezTo>
                <a:cubicBezTo>
                  <a:pt x="925200" y="149630"/>
                  <a:pt x="916143" y="147936"/>
                  <a:pt x="908649" y="143773"/>
                </a:cubicBezTo>
                <a:cubicBezTo>
                  <a:pt x="898878" y="138344"/>
                  <a:pt x="889195" y="132720"/>
                  <a:pt x="879894" y="126520"/>
                </a:cubicBezTo>
                <a:cubicBezTo>
                  <a:pt x="871919" y="121203"/>
                  <a:pt x="864690" y="114839"/>
                  <a:pt x="856890" y="109268"/>
                </a:cubicBezTo>
                <a:cubicBezTo>
                  <a:pt x="851266" y="105251"/>
                  <a:pt x="845388" y="101600"/>
                  <a:pt x="839637" y="97766"/>
                </a:cubicBezTo>
                <a:cubicBezTo>
                  <a:pt x="833886" y="90098"/>
                  <a:pt x="826671" y="83335"/>
                  <a:pt x="822385" y="74762"/>
                </a:cubicBezTo>
                <a:cubicBezTo>
                  <a:pt x="811583" y="53158"/>
                  <a:pt x="823988" y="32432"/>
                  <a:pt x="793630" y="17253"/>
                </a:cubicBezTo>
                <a:lnTo>
                  <a:pt x="759124" y="0"/>
                </a:lnTo>
                <a:cubicBezTo>
                  <a:pt x="726535" y="1917"/>
                  <a:pt x="693856" y="2656"/>
                  <a:pt x="661358" y="5751"/>
                </a:cubicBezTo>
                <a:cubicBezTo>
                  <a:pt x="653490" y="6500"/>
                  <a:pt x="643943" y="5913"/>
                  <a:pt x="638354" y="11502"/>
                </a:cubicBezTo>
                <a:cubicBezTo>
                  <a:pt x="632765" y="17091"/>
                  <a:pt x="635716" y="27240"/>
                  <a:pt x="632603" y="34505"/>
                </a:cubicBezTo>
                <a:cubicBezTo>
                  <a:pt x="629880" y="40858"/>
                  <a:pt x="657524" y="44090"/>
                  <a:pt x="644105" y="46007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Forma Livre: Forma 13">
            <a:hlinkClick r:id="rId4" action="ppaction://hlinksldjump"/>
            <a:extLst>
              <a:ext uri="{FF2B5EF4-FFF2-40B4-BE49-F238E27FC236}">
                <a16:creationId xmlns:a16="http://schemas.microsoft.com/office/drawing/2014/main" id="{3F84CB64-9155-48AD-9D68-ADF97191C6C9}"/>
              </a:ext>
            </a:extLst>
          </p:cNvPr>
          <p:cNvSpPr/>
          <p:nvPr/>
        </p:nvSpPr>
        <p:spPr>
          <a:xfrm>
            <a:off x="1325956" y="6269047"/>
            <a:ext cx="124148" cy="99413"/>
          </a:xfrm>
          <a:custGeom>
            <a:avLst/>
            <a:gdLst>
              <a:gd name="connsiteX0" fmla="*/ 356836 w 397093"/>
              <a:gd name="connsiteY0" fmla="*/ 1675 h 317977"/>
              <a:gd name="connsiteX1" fmla="*/ 333832 w 397093"/>
              <a:gd name="connsiteY1" fmla="*/ 30430 h 317977"/>
              <a:gd name="connsiteX2" fmla="*/ 328081 w 397093"/>
              <a:gd name="connsiteY2" fmla="*/ 47683 h 317977"/>
              <a:gd name="connsiteX3" fmla="*/ 316579 w 397093"/>
              <a:gd name="connsiteY3" fmla="*/ 64936 h 317977"/>
              <a:gd name="connsiteX4" fmla="*/ 310828 w 397093"/>
              <a:gd name="connsiteY4" fmla="*/ 93691 h 317977"/>
              <a:gd name="connsiteX5" fmla="*/ 201560 w 397093"/>
              <a:gd name="connsiteY5" fmla="*/ 64936 h 317977"/>
              <a:gd name="connsiteX6" fmla="*/ 155553 w 397093"/>
              <a:gd name="connsiteY6" fmla="*/ 76438 h 317977"/>
              <a:gd name="connsiteX7" fmla="*/ 126798 w 397093"/>
              <a:gd name="connsiteY7" fmla="*/ 93691 h 317977"/>
              <a:gd name="connsiteX8" fmla="*/ 57787 w 397093"/>
              <a:gd name="connsiteY8" fmla="*/ 30430 h 317977"/>
              <a:gd name="connsiteX9" fmla="*/ 52036 w 397093"/>
              <a:gd name="connsiteY9" fmla="*/ 64936 h 317977"/>
              <a:gd name="connsiteX10" fmla="*/ 46285 w 397093"/>
              <a:gd name="connsiteY10" fmla="*/ 105192 h 317977"/>
              <a:gd name="connsiteX11" fmla="*/ 29032 w 397093"/>
              <a:gd name="connsiteY11" fmla="*/ 122445 h 317977"/>
              <a:gd name="connsiteX12" fmla="*/ 34783 w 397093"/>
              <a:gd name="connsiteY12" fmla="*/ 162702 h 317977"/>
              <a:gd name="connsiteX13" fmla="*/ 46285 w 397093"/>
              <a:gd name="connsiteY13" fmla="*/ 191457 h 317977"/>
              <a:gd name="connsiteX14" fmla="*/ 11779 w 397093"/>
              <a:gd name="connsiteY14" fmla="*/ 225962 h 317977"/>
              <a:gd name="connsiteX15" fmla="*/ 277 w 397093"/>
              <a:gd name="connsiteY15" fmla="*/ 248966 h 317977"/>
              <a:gd name="connsiteX16" fmla="*/ 34783 w 397093"/>
              <a:gd name="connsiteY16" fmla="*/ 312226 h 317977"/>
              <a:gd name="connsiteX17" fmla="*/ 52036 w 397093"/>
              <a:gd name="connsiteY17" fmla="*/ 317977 h 317977"/>
              <a:gd name="connsiteX18" fmla="*/ 103794 w 397093"/>
              <a:gd name="connsiteY18" fmla="*/ 312226 h 317977"/>
              <a:gd name="connsiteX19" fmla="*/ 121047 w 397093"/>
              <a:gd name="connsiteY19" fmla="*/ 300724 h 317977"/>
              <a:gd name="connsiteX20" fmla="*/ 172806 w 397093"/>
              <a:gd name="connsiteY20" fmla="*/ 283472 h 317977"/>
              <a:gd name="connsiteX21" fmla="*/ 213062 w 397093"/>
              <a:gd name="connsiteY21" fmla="*/ 266219 h 317977"/>
              <a:gd name="connsiteX22" fmla="*/ 259070 w 397093"/>
              <a:gd name="connsiteY22" fmla="*/ 248966 h 317977"/>
              <a:gd name="connsiteX23" fmla="*/ 316579 w 397093"/>
              <a:gd name="connsiteY23" fmla="*/ 231713 h 317977"/>
              <a:gd name="connsiteX24" fmla="*/ 333832 w 397093"/>
              <a:gd name="connsiteY24" fmla="*/ 225962 h 317977"/>
              <a:gd name="connsiteX25" fmla="*/ 356836 w 397093"/>
              <a:gd name="connsiteY25" fmla="*/ 220211 h 317977"/>
              <a:gd name="connsiteX26" fmla="*/ 397093 w 397093"/>
              <a:gd name="connsiteY26" fmla="*/ 208709 h 317977"/>
              <a:gd name="connsiteX27" fmla="*/ 391342 w 397093"/>
              <a:gd name="connsiteY27" fmla="*/ 99441 h 317977"/>
              <a:gd name="connsiteX28" fmla="*/ 374089 w 397093"/>
              <a:gd name="connsiteY28" fmla="*/ 82189 h 317977"/>
              <a:gd name="connsiteX29" fmla="*/ 356836 w 397093"/>
              <a:gd name="connsiteY29" fmla="*/ 1675 h 317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7093" h="317977">
                <a:moveTo>
                  <a:pt x="356836" y="1675"/>
                </a:moveTo>
                <a:cubicBezTo>
                  <a:pt x="350126" y="-6952"/>
                  <a:pt x="340338" y="20021"/>
                  <a:pt x="333832" y="30430"/>
                </a:cubicBezTo>
                <a:cubicBezTo>
                  <a:pt x="330619" y="35571"/>
                  <a:pt x="330792" y="42261"/>
                  <a:pt x="328081" y="47683"/>
                </a:cubicBezTo>
                <a:cubicBezTo>
                  <a:pt x="324990" y="53865"/>
                  <a:pt x="320413" y="59185"/>
                  <a:pt x="316579" y="64936"/>
                </a:cubicBezTo>
                <a:cubicBezTo>
                  <a:pt x="314662" y="74521"/>
                  <a:pt x="320454" y="91992"/>
                  <a:pt x="310828" y="93691"/>
                </a:cubicBezTo>
                <a:cubicBezTo>
                  <a:pt x="236390" y="106827"/>
                  <a:pt x="233922" y="97298"/>
                  <a:pt x="201560" y="64936"/>
                </a:cubicBezTo>
                <a:cubicBezTo>
                  <a:pt x="186224" y="68770"/>
                  <a:pt x="169108" y="68305"/>
                  <a:pt x="155553" y="76438"/>
                </a:cubicBezTo>
                <a:cubicBezTo>
                  <a:pt x="120020" y="97758"/>
                  <a:pt x="167260" y="107176"/>
                  <a:pt x="126798" y="93691"/>
                </a:cubicBezTo>
                <a:cubicBezTo>
                  <a:pt x="75853" y="30009"/>
                  <a:pt x="104607" y="42135"/>
                  <a:pt x="57787" y="30430"/>
                </a:cubicBezTo>
                <a:cubicBezTo>
                  <a:pt x="55870" y="41932"/>
                  <a:pt x="53809" y="53411"/>
                  <a:pt x="52036" y="64936"/>
                </a:cubicBezTo>
                <a:cubicBezTo>
                  <a:pt x="49975" y="78333"/>
                  <a:pt x="51319" y="92607"/>
                  <a:pt x="46285" y="105192"/>
                </a:cubicBezTo>
                <a:cubicBezTo>
                  <a:pt x="43264" y="112743"/>
                  <a:pt x="34783" y="116694"/>
                  <a:pt x="29032" y="122445"/>
                </a:cubicBezTo>
                <a:cubicBezTo>
                  <a:pt x="30949" y="135864"/>
                  <a:pt x="31495" y="149551"/>
                  <a:pt x="34783" y="162702"/>
                </a:cubicBezTo>
                <a:cubicBezTo>
                  <a:pt x="37287" y="172717"/>
                  <a:pt x="46285" y="181134"/>
                  <a:pt x="46285" y="191457"/>
                </a:cubicBezTo>
                <a:cubicBezTo>
                  <a:pt x="46285" y="204070"/>
                  <a:pt x="16988" y="222056"/>
                  <a:pt x="11779" y="225962"/>
                </a:cubicBezTo>
                <a:cubicBezTo>
                  <a:pt x="7945" y="233630"/>
                  <a:pt x="1224" y="240445"/>
                  <a:pt x="277" y="248966"/>
                </a:cubicBezTo>
                <a:cubicBezTo>
                  <a:pt x="-2600" y="274855"/>
                  <a:pt x="17482" y="297088"/>
                  <a:pt x="34783" y="312226"/>
                </a:cubicBezTo>
                <a:cubicBezTo>
                  <a:pt x="39345" y="316218"/>
                  <a:pt x="46285" y="316060"/>
                  <a:pt x="52036" y="317977"/>
                </a:cubicBezTo>
                <a:cubicBezTo>
                  <a:pt x="69289" y="316060"/>
                  <a:pt x="86953" y="316436"/>
                  <a:pt x="103794" y="312226"/>
                </a:cubicBezTo>
                <a:cubicBezTo>
                  <a:pt x="110499" y="310550"/>
                  <a:pt x="114865" y="303815"/>
                  <a:pt x="121047" y="300724"/>
                </a:cubicBezTo>
                <a:cubicBezTo>
                  <a:pt x="142700" y="289898"/>
                  <a:pt x="150843" y="288963"/>
                  <a:pt x="172806" y="283472"/>
                </a:cubicBezTo>
                <a:cubicBezTo>
                  <a:pt x="216121" y="254595"/>
                  <a:pt x="161071" y="288501"/>
                  <a:pt x="213062" y="266219"/>
                </a:cubicBezTo>
                <a:cubicBezTo>
                  <a:pt x="264890" y="244007"/>
                  <a:pt x="186143" y="263551"/>
                  <a:pt x="259070" y="248966"/>
                </a:cubicBezTo>
                <a:cubicBezTo>
                  <a:pt x="298821" y="229091"/>
                  <a:pt x="265025" y="243170"/>
                  <a:pt x="316579" y="231713"/>
                </a:cubicBezTo>
                <a:cubicBezTo>
                  <a:pt x="322497" y="230398"/>
                  <a:pt x="328003" y="227627"/>
                  <a:pt x="333832" y="225962"/>
                </a:cubicBezTo>
                <a:cubicBezTo>
                  <a:pt x="341432" y="223791"/>
                  <a:pt x="349236" y="222382"/>
                  <a:pt x="356836" y="220211"/>
                </a:cubicBezTo>
                <a:cubicBezTo>
                  <a:pt x="414589" y="203710"/>
                  <a:pt x="325179" y="226688"/>
                  <a:pt x="397093" y="208709"/>
                </a:cubicBezTo>
                <a:cubicBezTo>
                  <a:pt x="395176" y="172286"/>
                  <a:pt x="397867" y="135326"/>
                  <a:pt x="391342" y="99441"/>
                </a:cubicBezTo>
                <a:cubicBezTo>
                  <a:pt x="389887" y="91439"/>
                  <a:pt x="378124" y="89250"/>
                  <a:pt x="374089" y="82189"/>
                </a:cubicBezTo>
                <a:cubicBezTo>
                  <a:pt x="364154" y="64802"/>
                  <a:pt x="363546" y="10302"/>
                  <a:pt x="356836" y="16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Forma Livre: Forma 14">
            <a:hlinkClick r:id="rId5" action="ppaction://hlinksldjump"/>
            <a:extLst>
              <a:ext uri="{FF2B5EF4-FFF2-40B4-BE49-F238E27FC236}">
                <a16:creationId xmlns:a16="http://schemas.microsoft.com/office/drawing/2014/main" id="{F30DED87-4762-43EE-8143-8B5113950E9B}"/>
              </a:ext>
            </a:extLst>
          </p:cNvPr>
          <p:cNvSpPr/>
          <p:nvPr/>
        </p:nvSpPr>
        <p:spPr>
          <a:xfrm>
            <a:off x="1024786" y="5641465"/>
            <a:ext cx="313720" cy="188263"/>
          </a:xfrm>
          <a:custGeom>
            <a:avLst/>
            <a:gdLst>
              <a:gd name="connsiteX0" fmla="*/ 4947 w 1178751"/>
              <a:gd name="connsiteY0" fmla="*/ 161026 h 707366"/>
              <a:gd name="connsiteX1" fmla="*/ 39452 w 1178751"/>
              <a:gd name="connsiteY1" fmla="*/ 189781 h 707366"/>
              <a:gd name="connsiteX2" fmla="*/ 96962 w 1178751"/>
              <a:gd name="connsiteY2" fmla="*/ 241539 h 707366"/>
              <a:gd name="connsiteX3" fmla="*/ 102713 w 1178751"/>
              <a:gd name="connsiteY3" fmla="*/ 350807 h 707366"/>
              <a:gd name="connsiteX4" fmla="*/ 125716 w 1178751"/>
              <a:gd name="connsiteY4" fmla="*/ 391064 h 707366"/>
              <a:gd name="connsiteX5" fmla="*/ 154471 w 1178751"/>
              <a:gd name="connsiteY5" fmla="*/ 437071 h 707366"/>
              <a:gd name="connsiteX6" fmla="*/ 194728 w 1178751"/>
              <a:gd name="connsiteY6" fmla="*/ 471577 h 707366"/>
              <a:gd name="connsiteX7" fmla="*/ 275241 w 1178751"/>
              <a:gd name="connsiteY7" fmla="*/ 425570 h 707366"/>
              <a:gd name="connsiteX8" fmla="*/ 315498 w 1178751"/>
              <a:gd name="connsiteY8" fmla="*/ 385313 h 707366"/>
              <a:gd name="connsiteX9" fmla="*/ 373007 w 1178751"/>
              <a:gd name="connsiteY9" fmla="*/ 396815 h 707366"/>
              <a:gd name="connsiteX10" fmla="*/ 413264 w 1178751"/>
              <a:gd name="connsiteY10" fmla="*/ 460075 h 707366"/>
              <a:gd name="connsiteX11" fmla="*/ 430516 w 1178751"/>
              <a:gd name="connsiteY11" fmla="*/ 477328 h 707366"/>
              <a:gd name="connsiteX12" fmla="*/ 442018 w 1178751"/>
              <a:gd name="connsiteY12" fmla="*/ 494581 h 707366"/>
              <a:gd name="connsiteX13" fmla="*/ 488026 w 1178751"/>
              <a:gd name="connsiteY13" fmla="*/ 540588 h 707366"/>
              <a:gd name="connsiteX14" fmla="*/ 511030 w 1178751"/>
              <a:gd name="connsiteY14" fmla="*/ 546339 h 707366"/>
              <a:gd name="connsiteX15" fmla="*/ 534033 w 1178751"/>
              <a:gd name="connsiteY15" fmla="*/ 540588 h 707366"/>
              <a:gd name="connsiteX16" fmla="*/ 551286 w 1178751"/>
              <a:gd name="connsiteY16" fmla="*/ 534837 h 707366"/>
              <a:gd name="connsiteX17" fmla="*/ 637550 w 1178751"/>
              <a:gd name="connsiteY17" fmla="*/ 529087 h 707366"/>
              <a:gd name="connsiteX18" fmla="*/ 649052 w 1178751"/>
              <a:gd name="connsiteY18" fmla="*/ 511834 h 707366"/>
              <a:gd name="connsiteX19" fmla="*/ 695060 w 1178751"/>
              <a:gd name="connsiteY19" fmla="*/ 511834 h 707366"/>
              <a:gd name="connsiteX20" fmla="*/ 752569 w 1178751"/>
              <a:gd name="connsiteY20" fmla="*/ 557841 h 707366"/>
              <a:gd name="connsiteX21" fmla="*/ 764071 w 1178751"/>
              <a:gd name="connsiteY21" fmla="*/ 575094 h 707366"/>
              <a:gd name="connsiteX22" fmla="*/ 798577 w 1178751"/>
              <a:gd name="connsiteY22" fmla="*/ 598098 h 707366"/>
              <a:gd name="connsiteX23" fmla="*/ 861837 w 1178751"/>
              <a:gd name="connsiteY23" fmla="*/ 649856 h 707366"/>
              <a:gd name="connsiteX24" fmla="*/ 879090 w 1178751"/>
              <a:gd name="connsiteY24" fmla="*/ 655607 h 707366"/>
              <a:gd name="connsiteX25" fmla="*/ 953852 w 1178751"/>
              <a:gd name="connsiteY25" fmla="*/ 655607 h 707366"/>
              <a:gd name="connsiteX26" fmla="*/ 982607 w 1178751"/>
              <a:gd name="connsiteY26" fmla="*/ 672860 h 707366"/>
              <a:gd name="connsiteX27" fmla="*/ 1005611 w 1178751"/>
              <a:gd name="connsiteY27" fmla="*/ 684362 h 707366"/>
              <a:gd name="connsiteX28" fmla="*/ 1022864 w 1178751"/>
              <a:gd name="connsiteY28" fmla="*/ 695864 h 707366"/>
              <a:gd name="connsiteX29" fmla="*/ 1074622 w 1178751"/>
              <a:gd name="connsiteY29" fmla="*/ 707366 h 707366"/>
              <a:gd name="connsiteX30" fmla="*/ 1126381 w 1178751"/>
              <a:gd name="connsiteY30" fmla="*/ 701615 h 707366"/>
              <a:gd name="connsiteX31" fmla="*/ 1137882 w 1178751"/>
              <a:gd name="connsiteY31" fmla="*/ 672860 h 707366"/>
              <a:gd name="connsiteX32" fmla="*/ 1166637 w 1178751"/>
              <a:gd name="connsiteY32" fmla="*/ 575094 h 707366"/>
              <a:gd name="connsiteX33" fmla="*/ 1178139 w 1178751"/>
              <a:gd name="connsiteY33" fmla="*/ 546339 h 707366"/>
              <a:gd name="connsiteX34" fmla="*/ 1155135 w 1178751"/>
              <a:gd name="connsiteY34" fmla="*/ 460075 h 707366"/>
              <a:gd name="connsiteX35" fmla="*/ 1120630 w 1178751"/>
              <a:gd name="connsiteY35" fmla="*/ 442822 h 707366"/>
              <a:gd name="connsiteX36" fmla="*/ 1086124 w 1178751"/>
              <a:gd name="connsiteY36" fmla="*/ 408317 h 707366"/>
              <a:gd name="connsiteX37" fmla="*/ 1063120 w 1178751"/>
              <a:gd name="connsiteY37" fmla="*/ 362309 h 707366"/>
              <a:gd name="connsiteX38" fmla="*/ 1074622 w 1178751"/>
              <a:gd name="connsiteY38" fmla="*/ 293298 h 707366"/>
              <a:gd name="connsiteX39" fmla="*/ 1086124 w 1178751"/>
              <a:gd name="connsiteY39" fmla="*/ 270294 h 707366"/>
              <a:gd name="connsiteX40" fmla="*/ 1091875 w 1178751"/>
              <a:gd name="connsiteY40" fmla="*/ 241539 h 707366"/>
              <a:gd name="connsiteX41" fmla="*/ 1080373 w 1178751"/>
              <a:gd name="connsiteY41" fmla="*/ 212785 h 707366"/>
              <a:gd name="connsiteX42" fmla="*/ 1040116 w 1178751"/>
              <a:gd name="connsiteY42" fmla="*/ 178279 h 707366"/>
              <a:gd name="connsiteX43" fmla="*/ 1028615 w 1178751"/>
              <a:gd name="connsiteY43" fmla="*/ 161026 h 707366"/>
              <a:gd name="connsiteX44" fmla="*/ 1011362 w 1178751"/>
              <a:gd name="connsiteY44" fmla="*/ 149524 h 707366"/>
              <a:gd name="connsiteX45" fmla="*/ 982607 w 1178751"/>
              <a:gd name="connsiteY45" fmla="*/ 120770 h 707366"/>
              <a:gd name="connsiteX46" fmla="*/ 948101 w 1178751"/>
              <a:gd name="connsiteY46" fmla="*/ 74762 h 707366"/>
              <a:gd name="connsiteX47" fmla="*/ 942350 w 1178751"/>
              <a:gd name="connsiteY47" fmla="*/ 46007 h 707366"/>
              <a:gd name="connsiteX48" fmla="*/ 902094 w 1178751"/>
              <a:gd name="connsiteY48" fmla="*/ 0 h 707366"/>
              <a:gd name="connsiteX49" fmla="*/ 827331 w 1178751"/>
              <a:gd name="connsiteY49" fmla="*/ 17253 h 707366"/>
              <a:gd name="connsiteX50" fmla="*/ 810079 w 1178751"/>
              <a:gd name="connsiteY50" fmla="*/ 34505 h 707366"/>
              <a:gd name="connsiteX51" fmla="*/ 804328 w 1178751"/>
              <a:gd name="connsiteY51" fmla="*/ 74762 h 707366"/>
              <a:gd name="connsiteX52" fmla="*/ 746818 w 1178751"/>
              <a:gd name="connsiteY52" fmla="*/ 46007 h 707366"/>
              <a:gd name="connsiteX53" fmla="*/ 718064 w 1178751"/>
              <a:gd name="connsiteY53" fmla="*/ 28754 h 707366"/>
              <a:gd name="connsiteX54" fmla="*/ 643301 w 1178751"/>
              <a:gd name="connsiteY54" fmla="*/ 34505 h 707366"/>
              <a:gd name="connsiteX55" fmla="*/ 603045 w 1178751"/>
              <a:gd name="connsiteY55" fmla="*/ 40256 h 707366"/>
              <a:gd name="connsiteX56" fmla="*/ 591543 w 1178751"/>
              <a:gd name="connsiteY56" fmla="*/ 57509 h 707366"/>
              <a:gd name="connsiteX57" fmla="*/ 591543 w 1178751"/>
              <a:gd name="connsiteY57" fmla="*/ 138022 h 707366"/>
              <a:gd name="connsiteX58" fmla="*/ 568539 w 1178751"/>
              <a:gd name="connsiteY58" fmla="*/ 149524 h 707366"/>
              <a:gd name="connsiteX59" fmla="*/ 545535 w 1178751"/>
              <a:gd name="connsiteY59" fmla="*/ 132271 h 707366"/>
              <a:gd name="connsiteX60" fmla="*/ 516781 w 1178751"/>
              <a:gd name="connsiteY60" fmla="*/ 80513 h 707366"/>
              <a:gd name="connsiteX61" fmla="*/ 482275 w 1178751"/>
              <a:gd name="connsiteY61" fmla="*/ 109268 h 707366"/>
              <a:gd name="connsiteX62" fmla="*/ 476524 w 1178751"/>
              <a:gd name="connsiteY62" fmla="*/ 132271 h 707366"/>
              <a:gd name="connsiteX63" fmla="*/ 430516 w 1178751"/>
              <a:gd name="connsiteY63" fmla="*/ 149524 h 707366"/>
              <a:gd name="connsiteX64" fmla="*/ 413264 w 1178751"/>
              <a:gd name="connsiteY64" fmla="*/ 155275 h 707366"/>
              <a:gd name="connsiteX65" fmla="*/ 384509 w 1178751"/>
              <a:gd name="connsiteY65" fmla="*/ 149524 h 707366"/>
              <a:gd name="connsiteX66" fmla="*/ 355754 w 1178751"/>
              <a:gd name="connsiteY66" fmla="*/ 92015 h 707366"/>
              <a:gd name="connsiteX67" fmla="*/ 315498 w 1178751"/>
              <a:gd name="connsiteY67" fmla="*/ 63260 h 707366"/>
              <a:gd name="connsiteX68" fmla="*/ 309747 w 1178751"/>
              <a:gd name="connsiteY68" fmla="*/ 80513 h 707366"/>
              <a:gd name="connsiteX69" fmla="*/ 292494 w 1178751"/>
              <a:gd name="connsiteY69" fmla="*/ 149524 h 707366"/>
              <a:gd name="connsiteX70" fmla="*/ 275241 w 1178751"/>
              <a:gd name="connsiteY70" fmla="*/ 155275 h 707366"/>
              <a:gd name="connsiteX71" fmla="*/ 234984 w 1178751"/>
              <a:gd name="connsiteY71" fmla="*/ 161026 h 707366"/>
              <a:gd name="connsiteX72" fmla="*/ 177475 w 1178751"/>
              <a:gd name="connsiteY72" fmla="*/ 149524 h 707366"/>
              <a:gd name="connsiteX73" fmla="*/ 154471 w 1178751"/>
              <a:gd name="connsiteY73" fmla="*/ 138022 h 707366"/>
              <a:gd name="connsiteX74" fmla="*/ 4947 w 1178751"/>
              <a:gd name="connsiteY74" fmla="*/ 161026 h 70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178751" h="707366">
                <a:moveTo>
                  <a:pt x="4947" y="161026"/>
                </a:moveTo>
                <a:cubicBezTo>
                  <a:pt x="-14223" y="169652"/>
                  <a:pt x="27679" y="180531"/>
                  <a:pt x="39452" y="189781"/>
                </a:cubicBezTo>
                <a:cubicBezTo>
                  <a:pt x="93567" y="232301"/>
                  <a:pt x="73897" y="206943"/>
                  <a:pt x="96962" y="241539"/>
                </a:cubicBezTo>
                <a:cubicBezTo>
                  <a:pt x="98879" y="277962"/>
                  <a:pt x="97996" y="314640"/>
                  <a:pt x="102713" y="350807"/>
                </a:cubicBezTo>
                <a:cubicBezTo>
                  <a:pt x="104007" y="360729"/>
                  <a:pt x="120181" y="382208"/>
                  <a:pt x="125716" y="391064"/>
                </a:cubicBezTo>
                <a:cubicBezTo>
                  <a:pt x="128525" y="395559"/>
                  <a:pt x="147898" y="429183"/>
                  <a:pt x="154471" y="437071"/>
                </a:cubicBezTo>
                <a:cubicBezTo>
                  <a:pt x="167822" y="453092"/>
                  <a:pt x="177803" y="458883"/>
                  <a:pt x="194728" y="471577"/>
                </a:cubicBezTo>
                <a:cubicBezTo>
                  <a:pt x="234753" y="454423"/>
                  <a:pt x="240485" y="455360"/>
                  <a:pt x="275241" y="425570"/>
                </a:cubicBezTo>
                <a:cubicBezTo>
                  <a:pt x="289650" y="413220"/>
                  <a:pt x="315498" y="385313"/>
                  <a:pt x="315498" y="385313"/>
                </a:cubicBezTo>
                <a:cubicBezTo>
                  <a:pt x="334668" y="389147"/>
                  <a:pt x="355522" y="388072"/>
                  <a:pt x="373007" y="396815"/>
                </a:cubicBezTo>
                <a:cubicBezTo>
                  <a:pt x="391619" y="406121"/>
                  <a:pt x="403538" y="445486"/>
                  <a:pt x="413264" y="460075"/>
                </a:cubicBezTo>
                <a:cubicBezTo>
                  <a:pt x="417775" y="466842"/>
                  <a:pt x="425310" y="471080"/>
                  <a:pt x="430516" y="477328"/>
                </a:cubicBezTo>
                <a:cubicBezTo>
                  <a:pt x="434941" y="482638"/>
                  <a:pt x="438001" y="488957"/>
                  <a:pt x="442018" y="494581"/>
                </a:cubicBezTo>
                <a:cubicBezTo>
                  <a:pt x="456501" y="514857"/>
                  <a:pt x="464765" y="527665"/>
                  <a:pt x="488026" y="540588"/>
                </a:cubicBezTo>
                <a:cubicBezTo>
                  <a:pt x="494935" y="544426"/>
                  <a:pt x="503362" y="544422"/>
                  <a:pt x="511030" y="546339"/>
                </a:cubicBezTo>
                <a:cubicBezTo>
                  <a:pt x="518698" y="544422"/>
                  <a:pt x="526433" y="542759"/>
                  <a:pt x="534033" y="540588"/>
                </a:cubicBezTo>
                <a:cubicBezTo>
                  <a:pt x="539862" y="538923"/>
                  <a:pt x="545261" y="535506"/>
                  <a:pt x="551286" y="534837"/>
                </a:cubicBezTo>
                <a:cubicBezTo>
                  <a:pt x="579928" y="531655"/>
                  <a:pt x="608795" y="531004"/>
                  <a:pt x="637550" y="529087"/>
                </a:cubicBezTo>
                <a:cubicBezTo>
                  <a:pt x="641384" y="523336"/>
                  <a:pt x="643655" y="516152"/>
                  <a:pt x="649052" y="511834"/>
                </a:cubicBezTo>
                <a:cubicBezTo>
                  <a:pt x="663199" y="500516"/>
                  <a:pt x="680321" y="508886"/>
                  <a:pt x="695060" y="511834"/>
                </a:cubicBezTo>
                <a:cubicBezTo>
                  <a:pt x="721922" y="525265"/>
                  <a:pt x="732285" y="527416"/>
                  <a:pt x="752569" y="557841"/>
                </a:cubicBezTo>
                <a:cubicBezTo>
                  <a:pt x="756403" y="563592"/>
                  <a:pt x="758869" y="570543"/>
                  <a:pt x="764071" y="575094"/>
                </a:cubicBezTo>
                <a:cubicBezTo>
                  <a:pt x="774474" y="584197"/>
                  <a:pt x="788802" y="588323"/>
                  <a:pt x="798577" y="598098"/>
                </a:cubicBezTo>
                <a:cubicBezTo>
                  <a:pt x="815460" y="614981"/>
                  <a:pt x="842144" y="643292"/>
                  <a:pt x="861837" y="649856"/>
                </a:cubicBezTo>
                <a:lnTo>
                  <a:pt x="879090" y="655607"/>
                </a:lnTo>
                <a:cubicBezTo>
                  <a:pt x="910322" y="649361"/>
                  <a:pt x="918191" y="644634"/>
                  <a:pt x="953852" y="655607"/>
                </a:cubicBezTo>
                <a:cubicBezTo>
                  <a:pt x="964536" y="658894"/>
                  <a:pt x="972836" y="667432"/>
                  <a:pt x="982607" y="672860"/>
                </a:cubicBezTo>
                <a:cubicBezTo>
                  <a:pt x="990101" y="677023"/>
                  <a:pt x="998167" y="680109"/>
                  <a:pt x="1005611" y="684362"/>
                </a:cubicBezTo>
                <a:cubicBezTo>
                  <a:pt x="1011612" y="687791"/>
                  <a:pt x="1016511" y="693141"/>
                  <a:pt x="1022864" y="695864"/>
                </a:cubicBezTo>
                <a:cubicBezTo>
                  <a:pt x="1029972" y="698910"/>
                  <a:pt x="1069503" y="706342"/>
                  <a:pt x="1074622" y="707366"/>
                </a:cubicBezTo>
                <a:cubicBezTo>
                  <a:pt x="1091875" y="705449"/>
                  <a:pt x="1111142" y="709928"/>
                  <a:pt x="1126381" y="701615"/>
                </a:cubicBezTo>
                <a:cubicBezTo>
                  <a:pt x="1135444" y="696672"/>
                  <a:pt x="1135950" y="683001"/>
                  <a:pt x="1137882" y="672860"/>
                </a:cubicBezTo>
                <a:cubicBezTo>
                  <a:pt x="1156989" y="572545"/>
                  <a:pt x="1118716" y="591068"/>
                  <a:pt x="1166637" y="575094"/>
                </a:cubicBezTo>
                <a:cubicBezTo>
                  <a:pt x="1170471" y="565509"/>
                  <a:pt x="1177452" y="556639"/>
                  <a:pt x="1178139" y="546339"/>
                </a:cubicBezTo>
                <a:cubicBezTo>
                  <a:pt x="1180441" y="511810"/>
                  <a:pt x="1176982" y="485563"/>
                  <a:pt x="1155135" y="460075"/>
                </a:cubicBezTo>
                <a:cubicBezTo>
                  <a:pt x="1146217" y="449670"/>
                  <a:pt x="1132706" y="446848"/>
                  <a:pt x="1120630" y="442822"/>
                </a:cubicBezTo>
                <a:cubicBezTo>
                  <a:pt x="1109128" y="431320"/>
                  <a:pt x="1093398" y="422866"/>
                  <a:pt x="1086124" y="408317"/>
                </a:cubicBezTo>
                <a:lnTo>
                  <a:pt x="1063120" y="362309"/>
                </a:lnTo>
                <a:cubicBezTo>
                  <a:pt x="1066954" y="339305"/>
                  <a:pt x="1068966" y="315923"/>
                  <a:pt x="1074622" y="293298"/>
                </a:cubicBezTo>
                <a:cubicBezTo>
                  <a:pt x="1076701" y="284981"/>
                  <a:pt x="1083413" y="278427"/>
                  <a:pt x="1086124" y="270294"/>
                </a:cubicBezTo>
                <a:cubicBezTo>
                  <a:pt x="1089215" y="261021"/>
                  <a:pt x="1089958" y="251124"/>
                  <a:pt x="1091875" y="241539"/>
                </a:cubicBezTo>
                <a:cubicBezTo>
                  <a:pt x="1088041" y="231954"/>
                  <a:pt x="1085844" y="221539"/>
                  <a:pt x="1080373" y="212785"/>
                </a:cubicBezTo>
                <a:cubicBezTo>
                  <a:pt x="1073305" y="201476"/>
                  <a:pt x="1049636" y="185419"/>
                  <a:pt x="1040116" y="178279"/>
                </a:cubicBezTo>
                <a:cubicBezTo>
                  <a:pt x="1036282" y="172528"/>
                  <a:pt x="1033502" y="165913"/>
                  <a:pt x="1028615" y="161026"/>
                </a:cubicBezTo>
                <a:cubicBezTo>
                  <a:pt x="1023728" y="156139"/>
                  <a:pt x="1016564" y="154075"/>
                  <a:pt x="1011362" y="149524"/>
                </a:cubicBezTo>
                <a:cubicBezTo>
                  <a:pt x="1001161" y="140598"/>
                  <a:pt x="991363" y="131118"/>
                  <a:pt x="982607" y="120770"/>
                </a:cubicBezTo>
                <a:cubicBezTo>
                  <a:pt x="970224" y="106136"/>
                  <a:pt x="948101" y="74762"/>
                  <a:pt x="948101" y="74762"/>
                </a:cubicBezTo>
                <a:cubicBezTo>
                  <a:pt x="946184" y="65177"/>
                  <a:pt x="945782" y="55159"/>
                  <a:pt x="942350" y="46007"/>
                </a:cubicBezTo>
                <a:cubicBezTo>
                  <a:pt x="936644" y="30790"/>
                  <a:pt x="909624" y="7530"/>
                  <a:pt x="902094" y="0"/>
                </a:cubicBezTo>
                <a:cubicBezTo>
                  <a:pt x="858790" y="4330"/>
                  <a:pt x="853050" y="-4179"/>
                  <a:pt x="827331" y="17253"/>
                </a:cubicBezTo>
                <a:cubicBezTo>
                  <a:pt x="821083" y="22459"/>
                  <a:pt x="815830" y="28754"/>
                  <a:pt x="810079" y="34505"/>
                </a:cubicBezTo>
                <a:cubicBezTo>
                  <a:pt x="808162" y="47924"/>
                  <a:pt x="815823" y="67578"/>
                  <a:pt x="804328" y="74762"/>
                </a:cubicBezTo>
                <a:cubicBezTo>
                  <a:pt x="779633" y="90196"/>
                  <a:pt x="760313" y="56128"/>
                  <a:pt x="746818" y="46007"/>
                </a:cubicBezTo>
                <a:cubicBezTo>
                  <a:pt x="737876" y="39300"/>
                  <a:pt x="727649" y="34505"/>
                  <a:pt x="718064" y="28754"/>
                </a:cubicBezTo>
                <a:cubicBezTo>
                  <a:pt x="693143" y="30671"/>
                  <a:pt x="668172" y="32018"/>
                  <a:pt x="643301" y="34505"/>
                </a:cubicBezTo>
                <a:cubicBezTo>
                  <a:pt x="629813" y="35854"/>
                  <a:pt x="615432" y="34751"/>
                  <a:pt x="603045" y="40256"/>
                </a:cubicBezTo>
                <a:cubicBezTo>
                  <a:pt x="596729" y="43063"/>
                  <a:pt x="595377" y="51758"/>
                  <a:pt x="591543" y="57509"/>
                </a:cubicBezTo>
                <a:cubicBezTo>
                  <a:pt x="595762" y="82824"/>
                  <a:pt x="604138" y="112832"/>
                  <a:pt x="591543" y="138022"/>
                </a:cubicBezTo>
                <a:cubicBezTo>
                  <a:pt x="587709" y="145690"/>
                  <a:pt x="576207" y="145690"/>
                  <a:pt x="568539" y="149524"/>
                </a:cubicBezTo>
                <a:cubicBezTo>
                  <a:pt x="560871" y="143773"/>
                  <a:pt x="550852" y="140246"/>
                  <a:pt x="545535" y="132271"/>
                </a:cubicBezTo>
                <a:cubicBezTo>
                  <a:pt x="489234" y="47821"/>
                  <a:pt x="570933" y="134668"/>
                  <a:pt x="516781" y="80513"/>
                </a:cubicBezTo>
                <a:cubicBezTo>
                  <a:pt x="505279" y="90098"/>
                  <a:pt x="491467" y="97450"/>
                  <a:pt x="482275" y="109268"/>
                </a:cubicBezTo>
                <a:cubicBezTo>
                  <a:pt x="477423" y="115507"/>
                  <a:pt x="480908" y="125695"/>
                  <a:pt x="476524" y="132271"/>
                </a:cubicBezTo>
                <a:cubicBezTo>
                  <a:pt x="467057" y="146472"/>
                  <a:pt x="443536" y="146269"/>
                  <a:pt x="430516" y="149524"/>
                </a:cubicBezTo>
                <a:cubicBezTo>
                  <a:pt x="424635" y="150994"/>
                  <a:pt x="419015" y="153358"/>
                  <a:pt x="413264" y="155275"/>
                </a:cubicBezTo>
                <a:cubicBezTo>
                  <a:pt x="403679" y="153358"/>
                  <a:pt x="392329" y="155389"/>
                  <a:pt x="384509" y="149524"/>
                </a:cubicBezTo>
                <a:cubicBezTo>
                  <a:pt x="366924" y="136336"/>
                  <a:pt x="366808" y="108597"/>
                  <a:pt x="355754" y="92015"/>
                </a:cubicBezTo>
                <a:cubicBezTo>
                  <a:pt x="340160" y="68624"/>
                  <a:pt x="336500" y="70261"/>
                  <a:pt x="315498" y="63260"/>
                </a:cubicBezTo>
                <a:cubicBezTo>
                  <a:pt x="313581" y="69011"/>
                  <a:pt x="311309" y="74656"/>
                  <a:pt x="309747" y="80513"/>
                </a:cubicBezTo>
                <a:cubicBezTo>
                  <a:pt x="303637" y="103424"/>
                  <a:pt x="302431" y="127995"/>
                  <a:pt x="292494" y="149524"/>
                </a:cubicBezTo>
                <a:cubicBezTo>
                  <a:pt x="289954" y="155028"/>
                  <a:pt x="281185" y="154086"/>
                  <a:pt x="275241" y="155275"/>
                </a:cubicBezTo>
                <a:cubicBezTo>
                  <a:pt x="261949" y="157933"/>
                  <a:pt x="248403" y="159109"/>
                  <a:pt x="234984" y="161026"/>
                </a:cubicBezTo>
                <a:cubicBezTo>
                  <a:pt x="215814" y="157192"/>
                  <a:pt x="196272" y="154895"/>
                  <a:pt x="177475" y="149524"/>
                </a:cubicBezTo>
                <a:cubicBezTo>
                  <a:pt x="169232" y="147169"/>
                  <a:pt x="163039" y="138328"/>
                  <a:pt x="154471" y="138022"/>
                </a:cubicBezTo>
                <a:cubicBezTo>
                  <a:pt x="40600" y="133955"/>
                  <a:pt x="24117" y="152400"/>
                  <a:pt x="4947" y="161026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Forma Livre: Forma 15">
            <a:hlinkClick r:id="rId6" action="ppaction://hlinksldjump"/>
            <a:extLst>
              <a:ext uri="{FF2B5EF4-FFF2-40B4-BE49-F238E27FC236}">
                <a16:creationId xmlns:a16="http://schemas.microsoft.com/office/drawing/2014/main" id="{8A98B93C-3BEC-40EB-87FC-EC8D1A384D79}"/>
              </a:ext>
            </a:extLst>
          </p:cNvPr>
          <p:cNvSpPr/>
          <p:nvPr/>
        </p:nvSpPr>
        <p:spPr>
          <a:xfrm>
            <a:off x="1340896" y="6419631"/>
            <a:ext cx="275338" cy="167142"/>
          </a:xfrm>
          <a:custGeom>
            <a:avLst/>
            <a:gdLst>
              <a:gd name="connsiteX0" fmla="*/ 1006415 w 1023668"/>
              <a:gd name="connsiteY0" fmla="*/ 115328 h 621411"/>
              <a:gd name="connsiteX1" fmla="*/ 1000664 w 1023668"/>
              <a:gd name="connsiteY1" fmla="*/ 80822 h 621411"/>
              <a:gd name="connsiteX2" fmla="*/ 1023668 w 1023668"/>
              <a:gd name="connsiteY2" fmla="*/ 29064 h 621411"/>
              <a:gd name="connsiteX3" fmla="*/ 1006415 w 1023668"/>
              <a:gd name="connsiteY3" fmla="*/ 17562 h 621411"/>
              <a:gd name="connsiteX4" fmla="*/ 983411 w 1023668"/>
              <a:gd name="connsiteY4" fmla="*/ 309 h 621411"/>
              <a:gd name="connsiteX5" fmla="*/ 966158 w 1023668"/>
              <a:gd name="connsiteY5" fmla="*/ 6060 h 621411"/>
              <a:gd name="connsiteX6" fmla="*/ 937404 w 1023668"/>
              <a:gd name="connsiteY6" fmla="*/ 29064 h 621411"/>
              <a:gd name="connsiteX7" fmla="*/ 920151 w 1023668"/>
              <a:gd name="connsiteY7" fmla="*/ 34815 h 621411"/>
              <a:gd name="connsiteX8" fmla="*/ 851140 w 1023668"/>
              <a:gd name="connsiteY8" fmla="*/ 52068 h 621411"/>
              <a:gd name="connsiteX9" fmla="*/ 828136 w 1023668"/>
              <a:gd name="connsiteY9" fmla="*/ 57819 h 621411"/>
              <a:gd name="connsiteX10" fmla="*/ 799381 w 1023668"/>
              <a:gd name="connsiteY10" fmla="*/ 63570 h 621411"/>
              <a:gd name="connsiteX11" fmla="*/ 764875 w 1023668"/>
              <a:gd name="connsiteY11" fmla="*/ 75072 h 621411"/>
              <a:gd name="connsiteX12" fmla="*/ 707366 w 1023668"/>
              <a:gd name="connsiteY12" fmla="*/ 80822 h 621411"/>
              <a:gd name="connsiteX13" fmla="*/ 661358 w 1023668"/>
              <a:gd name="connsiteY13" fmla="*/ 86573 h 621411"/>
              <a:gd name="connsiteX14" fmla="*/ 632604 w 1023668"/>
              <a:gd name="connsiteY14" fmla="*/ 103826 h 621411"/>
              <a:gd name="connsiteX15" fmla="*/ 592347 w 1023668"/>
              <a:gd name="connsiteY15" fmla="*/ 126830 h 621411"/>
              <a:gd name="connsiteX16" fmla="*/ 552091 w 1023668"/>
              <a:gd name="connsiteY16" fmla="*/ 138332 h 621411"/>
              <a:gd name="connsiteX17" fmla="*/ 511834 w 1023668"/>
              <a:gd name="connsiteY17" fmla="*/ 161336 h 621411"/>
              <a:gd name="connsiteX18" fmla="*/ 500332 w 1023668"/>
              <a:gd name="connsiteY18" fmla="*/ 184339 h 621411"/>
              <a:gd name="connsiteX19" fmla="*/ 471577 w 1023668"/>
              <a:gd name="connsiteY19" fmla="*/ 230347 h 621411"/>
              <a:gd name="connsiteX20" fmla="*/ 454325 w 1023668"/>
              <a:gd name="connsiteY20" fmla="*/ 236098 h 621411"/>
              <a:gd name="connsiteX21" fmla="*/ 437072 w 1023668"/>
              <a:gd name="connsiteY21" fmla="*/ 247600 h 621411"/>
              <a:gd name="connsiteX22" fmla="*/ 189781 w 1023668"/>
              <a:gd name="connsiteY22" fmla="*/ 270604 h 621411"/>
              <a:gd name="connsiteX23" fmla="*/ 178279 w 1023668"/>
              <a:gd name="connsiteY23" fmla="*/ 287856 h 621411"/>
              <a:gd name="connsiteX24" fmla="*/ 166777 w 1023668"/>
              <a:gd name="connsiteY24" fmla="*/ 316611 h 621411"/>
              <a:gd name="connsiteX25" fmla="*/ 138023 w 1023668"/>
              <a:gd name="connsiteY25" fmla="*/ 345366 h 621411"/>
              <a:gd name="connsiteX26" fmla="*/ 92015 w 1023668"/>
              <a:gd name="connsiteY26" fmla="*/ 356868 h 621411"/>
              <a:gd name="connsiteX27" fmla="*/ 74762 w 1023668"/>
              <a:gd name="connsiteY27" fmla="*/ 379872 h 621411"/>
              <a:gd name="connsiteX28" fmla="*/ 57509 w 1023668"/>
              <a:gd name="connsiteY28" fmla="*/ 431630 h 621411"/>
              <a:gd name="connsiteX29" fmla="*/ 17253 w 1023668"/>
              <a:gd name="connsiteY29" fmla="*/ 483389 h 621411"/>
              <a:gd name="connsiteX30" fmla="*/ 23004 w 1023668"/>
              <a:gd name="connsiteY30" fmla="*/ 529396 h 621411"/>
              <a:gd name="connsiteX31" fmla="*/ 46008 w 1023668"/>
              <a:gd name="connsiteY31" fmla="*/ 575404 h 621411"/>
              <a:gd name="connsiteX32" fmla="*/ 17253 w 1023668"/>
              <a:gd name="connsiteY32" fmla="*/ 586906 h 621411"/>
              <a:gd name="connsiteX33" fmla="*/ 0 w 1023668"/>
              <a:gd name="connsiteY33" fmla="*/ 598407 h 621411"/>
              <a:gd name="connsiteX34" fmla="*/ 17253 w 1023668"/>
              <a:gd name="connsiteY34" fmla="*/ 615660 h 621411"/>
              <a:gd name="connsiteX35" fmla="*/ 34506 w 1023668"/>
              <a:gd name="connsiteY35" fmla="*/ 621411 h 621411"/>
              <a:gd name="connsiteX36" fmla="*/ 86264 w 1023668"/>
              <a:gd name="connsiteY36" fmla="*/ 604158 h 621411"/>
              <a:gd name="connsiteX37" fmla="*/ 97766 w 1023668"/>
              <a:gd name="connsiteY37" fmla="*/ 581155 h 621411"/>
              <a:gd name="connsiteX38" fmla="*/ 109268 w 1023668"/>
              <a:gd name="connsiteY38" fmla="*/ 563902 h 621411"/>
              <a:gd name="connsiteX39" fmla="*/ 143774 w 1023668"/>
              <a:gd name="connsiteY39" fmla="*/ 523645 h 621411"/>
              <a:gd name="connsiteX40" fmla="*/ 195532 w 1023668"/>
              <a:gd name="connsiteY40" fmla="*/ 489139 h 621411"/>
              <a:gd name="connsiteX41" fmla="*/ 276045 w 1023668"/>
              <a:gd name="connsiteY41" fmla="*/ 443132 h 621411"/>
              <a:gd name="connsiteX42" fmla="*/ 304800 w 1023668"/>
              <a:gd name="connsiteY42" fmla="*/ 431630 h 621411"/>
              <a:gd name="connsiteX43" fmla="*/ 362309 w 1023668"/>
              <a:gd name="connsiteY43" fmla="*/ 402875 h 621411"/>
              <a:gd name="connsiteX44" fmla="*/ 414068 w 1023668"/>
              <a:gd name="connsiteY44" fmla="*/ 385622 h 621411"/>
              <a:gd name="connsiteX45" fmla="*/ 448574 w 1023668"/>
              <a:gd name="connsiteY45" fmla="*/ 368370 h 621411"/>
              <a:gd name="connsiteX46" fmla="*/ 465826 w 1023668"/>
              <a:gd name="connsiteY46" fmla="*/ 356868 h 621411"/>
              <a:gd name="connsiteX47" fmla="*/ 534838 w 1023668"/>
              <a:gd name="connsiteY47" fmla="*/ 339615 h 621411"/>
              <a:gd name="connsiteX48" fmla="*/ 552091 w 1023668"/>
              <a:gd name="connsiteY48" fmla="*/ 328113 h 621411"/>
              <a:gd name="connsiteX49" fmla="*/ 569343 w 1023668"/>
              <a:gd name="connsiteY49" fmla="*/ 322362 h 621411"/>
              <a:gd name="connsiteX50" fmla="*/ 632604 w 1023668"/>
              <a:gd name="connsiteY50" fmla="*/ 293607 h 621411"/>
              <a:gd name="connsiteX51" fmla="*/ 649857 w 1023668"/>
              <a:gd name="connsiteY51" fmla="*/ 316611 h 621411"/>
              <a:gd name="connsiteX52" fmla="*/ 667109 w 1023668"/>
              <a:gd name="connsiteY52" fmla="*/ 345366 h 621411"/>
              <a:gd name="connsiteX53" fmla="*/ 695864 w 1023668"/>
              <a:gd name="connsiteY53" fmla="*/ 333864 h 621411"/>
              <a:gd name="connsiteX54" fmla="*/ 713117 w 1023668"/>
              <a:gd name="connsiteY54" fmla="*/ 316611 h 621411"/>
              <a:gd name="connsiteX55" fmla="*/ 730370 w 1023668"/>
              <a:gd name="connsiteY55" fmla="*/ 305109 h 621411"/>
              <a:gd name="connsiteX56" fmla="*/ 741872 w 1023668"/>
              <a:gd name="connsiteY56" fmla="*/ 276355 h 621411"/>
              <a:gd name="connsiteX57" fmla="*/ 747623 w 1023668"/>
              <a:gd name="connsiteY57" fmla="*/ 259102 h 621411"/>
              <a:gd name="connsiteX58" fmla="*/ 764875 w 1023668"/>
              <a:gd name="connsiteY58" fmla="*/ 178589 h 621411"/>
              <a:gd name="connsiteX59" fmla="*/ 782128 w 1023668"/>
              <a:gd name="connsiteY59" fmla="*/ 167087 h 621411"/>
              <a:gd name="connsiteX60" fmla="*/ 816634 w 1023668"/>
              <a:gd name="connsiteY60" fmla="*/ 155585 h 621411"/>
              <a:gd name="connsiteX61" fmla="*/ 908649 w 1023668"/>
              <a:gd name="connsiteY61" fmla="*/ 121079 h 621411"/>
              <a:gd name="connsiteX62" fmla="*/ 948906 w 1023668"/>
              <a:gd name="connsiteY62" fmla="*/ 115328 h 621411"/>
              <a:gd name="connsiteX63" fmla="*/ 989162 w 1023668"/>
              <a:gd name="connsiteY63" fmla="*/ 103826 h 621411"/>
              <a:gd name="connsiteX64" fmla="*/ 1006415 w 1023668"/>
              <a:gd name="connsiteY64" fmla="*/ 115328 h 62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023668" h="621411">
                <a:moveTo>
                  <a:pt x="1006415" y="115328"/>
                </a:moveTo>
                <a:cubicBezTo>
                  <a:pt x="1008332" y="111494"/>
                  <a:pt x="999608" y="92435"/>
                  <a:pt x="1000664" y="80822"/>
                </a:cubicBezTo>
                <a:cubicBezTo>
                  <a:pt x="1001480" y="71849"/>
                  <a:pt x="1019068" y="38263"/>
                  <a:pt x="1023668" y="29064"/>
                </a:cubicBezTo>
                <a:cubicBezTo>
                  <a:pt x="1017917" y="25230"/>
                  <a:pt x="1012039" y="21579"/>
                  <a:pt x="1006415" y="17562"/>
                </a:cubicBezTo>
                <a:cubicBezTo>
                  <a:pt x="998615" y="11991"/>
                  <a:pt x="992627" y="2942"/>
                  <a:pt x="983411" y="309"/>
                </a:cubicBezTo>
                <a:cubicBezTo>
                  <a:pt x="977582" y="-1356"/>
                  <a:pt x="971909" y="4143"/>
                  <a:pt x="966158" y="6060"/>
                </a:cubicBezTo>
                <a:cubicBezTo>
                  <a:pt x="956573" y="13728"/>
                  <a:pt x="947813" y="22558"/>
                  <a:pt x="937404" y="29064"/>
                </a:cubicBezTo>
                <a:cubicBezTo>
                  <a:pt x="932263" y="32277"/>
                  <a:pt x="925957" y="33073"/>
                  <a:pt x="920151" y="34815"/>
                </a:cubicBezTo>
                <a:cubicBezTo>
                  <a:pt x="862305" y="52169"/>
                  <a:pt x="899315" y="41362"/>
                  <a:pt x="851140" y="52068"/>
                </a:cubicBezTo>
                <a:cubicBezTo>
                  <a:pt x="843424" y="53783"/>
                  <a:pt x="835852" y="56104"/>
                  <a:pt x="828136" y="57819"/>
                </a:cubicBezTo>
                <a:cubicBezTo>
                  <a:pt x="818594" y="59939"/>
                  <a:pt x="808811" y="60998"/>
                  <a:pt x="799381" y="63570"/>
                </a:cubicBezTo>
                <a:cubicBezTo>
                  <a:pt x="787684" y="66760"/>
                  <a:pt x="776792" y="72838"/>
                  <a:pt x="764875" y="75072"/>
                </a:cubicBezTo>
                <a:cubicBezTo>
                  <a:pt x="745940" y="78622"/>
                  <a:pt x="726513" y="78695"/>
                  <a:pt x="707366" y="80822"/>
                </a:cubicBezTo>
                <a:cubicBezTo>
                  <a:pt x="692005" y="82529"/>
                  <a:pt x="676694" y="84656"/>
                  <a:pt x="661358" y="86573"/>
                </a:cubicBezTo>
                <a:cubicBezTo>
                  <a:pt x="651773" y="92324"/>
                  <a:pt x="642083" y="97902"/>
                  <a:pt x="632604" y="103826"/>
                </a:cubicBezTo>
                <a:cubicBezTo>
                  <a:pt x="611603" y="116952"/>
                  <a:pt x="617334" y="116121"/>
                  <a:pt x="592347" y="126830"/>
                </a:cubicBezTo>
                <a:cubicBezTo>
                  <a:pt x="559905" y="140734"/>
                  <a:pt x="591002" y="123740"/>
                  <a:pt x="552091" y="138332"/>
                </a:cubicBezTo>
                <a:cubicBezTo>
                  <a:pt x="535413" y="144586"/>
                  <a:pt x="526136" y="151801"/>
                  <a:pt x="511834" y="161336"/>
                </a:cubicBezTo>
                <a:cubicBezTo>
                  <a:pt x="508000" y="169004"/>
                  <a:pt x="503709" y="176459"/>
                  <a:pt x="500332" y="184339"/>
                </a:cubicBezTo>
                <a:cubicBezTo>
                  <a:pt x="489870" y="208750"/>
                  <a:pt x="500048" y="205943"/>
                  <a:pt x="471577" y="230347"/>
                </a:cubicBezTo>
                <a:cubicBezTo>
                  <a:pt x="466975" y="234292"/>
                  <a:pt x="459747" y="233387"/>
                  <a:pt x="454325" y="236098"/>
                </a:cubicBezTo>
                <a:cubicBezTo>
                  <a:pt x="448143" y="239189"/>
                  <a:pt x="443073" y="244171"/>
                  <a:pt x="437072" y="247600"/>
                </a:cubicBezTo>
                <a:cubicBezTo>
                  <a:pt x="359465" y="291947"/>
                  <a:pt x="314755" y="264195"/>
                  <a:pt x="189781" y="270604"/>
                </a:cubicBezTo>
                <a:cubicBezTo>
                  <a:pt x="185947" y="276355"/>
                  <a:pt x="181370" y="281674"/>
                  <a:pt x="178279" y="287856"/>
                </a:cubicBezTo>
                <a:cubicBezTo>
                  <a:pt x="173662" y="297089"/>
                  <a:pt x="171394" y="307378"/>
                  <a:pt x="166777" y="316611"/>
                </a:cubicBezTo>
                <a:cubicBezTo>
                  <a:pt x="160388" y="329390"/>
                  <a:pt x="152080" y="340254"/>
                  <a:pt x="138023" y="345366"/>
                </a:cubicBezTo>
                <a:cubicBezTo>
                  <a:pt x="123167" y="350768"/>
                  <a:pt x="107351" y="353034"/>
                  <a:pt x="92015" y="356868"/>
                </a:cubicBezTo>
                <a:cubicBezTo>
                  <a:pt x="86264" y="364536"/>
                  <a:pt x="78779" y="371169"/>
                  <a:pt x="74762" y="379872"/>
                </a:cubicBezTo>
                <a:cubicBezTo>
                  <a:pt x="67141" y="396384"/>
                  <a:pt x="70368" y="418770"/>
                  <a:pt x="57509" y="431630"/>
                </a:cubicBezTo>
                <a:cubicBezTo>
                  <a:pt x="30482" y="458658"/>
                  <a:pt x="44768" y="442116"/>
                  <a:pt x="17253" y="483389"/>
                </a:cubicBezTo>
                <a:cubicBezTo>
                  <a:pt x="19170" y="498725"/>
                  <a:pt x="19529" y="514337"/>
                  <a:pt x="23004" y="529396"/>
                </a:cubicBezTo>
                <a:cubicBezTo>
                  <a:pt x="27970" y="550913"/>
                  <a:pt x="34875" y="558704"/>
                  <a:pt x="46008" y="575404"/>
                </a:cubicBezTo>
                <a:cubicBezTo>
                  <a:pt x="36423" y="579238"/>
                  <a:pt x="26487" y="582289"/>
                  <a:pt x="17253" y="586906"/>
                </a:cubicBezTo>
                <a:cubicBezTo>
                  <a:pt x="11071" y="589997"/>
                  <a:pt x="0" y="591495"/>
                  <a:pt x="0" y="598407"/>
                </a:cubicBezTo>
                <a:cubicBezTo>
                  <a:pt x="0" y="606540"/>
                  <a:pt x="10486" y="611149"/>
                  <a:pt x="17253" y="615660"/>
                </a:cubicBezTo>
                <a:cubicBezTo>
                  <a:pt x="22297" y="619023"/>
                  <a:pt x="28755" y="619494"/>
                  <a:pt x="34506" y="621411"/>
                </a:cubicBezTo>
                <a:cubicBezTo>
                  <a:pt x="51759" y="615660"/>
                  <a:pt x="70921" y="613922"/>
                  <a:pt x="86264" y="604158"/>
                </a:cubicBezTo>
                <a:cubicBezTo>
                  <a:pt x="93497" y="599556"/>
                  <a:pt x="93513" y="588598"/>
                  <a:pt x="97766" y="581155"/>
                </a:cubicBezTo>
                <a:cubicBezTo>
                  <a:pt x="101195" y="575154"/>
                  <a:pt x="105251" y="569526"/>
                  <a:pt x="109268" y="563902"/>
                </a:cubicBezTo>
                <a:cubicBezTo>
                  <a:pt x="121848" y="546290"/>
                  <a:pt x="127849" y="537580"/>
                  <a:pt x="143774" y="523645"/>
                </a:cubicBezTo>
                <a:cubicBezTo>
                  <a:pt x="181913" y="490273"/>
                  <a:pt x="159670" y="509631"/>
                  <a:pt x="195532" y="489139"/>
                </a:cubicBezTo>
                <a:cubicBezTo>
                  <a:pt x="225929" y="471770"/>
                  <a:pt x="246262" y="456369"/>
                  <a:pt x="276045" y="443132"/>
                </a:cubicBezTo>
                <a:cubicBezTo>
                  <a:pt x="285479" y="438939"/>
                  <a:pt x="295948" y="436941"/>
                  <a:pt x="304800" y="431630"/>
                </a:cubicBezTo>
                <a:cubicBezTo>
                  <a:pt x="359382" y="398881"/>
                  <a:pt x="307031" y="413931"/>
                  <a:pt x="362309" y="402875"/>
                </a:cubicBezTo>
                <a:cubicBezTo>
                  <a:pt x="433159" y="367450"/>
                  <a:pt x="332322" y="415347"/>
                  <a:pt x="414068" y="385622"/>
                </a:cubicBezTo>
                <a:cubicBezTo>
                  <a:pt x="426153" y="381228"/>
                  <a:pt x="437333" y="374615"/>
                  <a:pt x="448574" y="368370"/>
                </a:cubicBezTo>
                <a:cubicBezTo>
                  <a:pt x="454616" y="365013"/>
                  <a:pt x="459269" y="359054"/>
                  <a:pt x="465826" y="356868"/>
                </a:cubicBezTo>
                <a:cubicBezTo>
                  <a:pt x="488321" y="349370"/>
                  <a:pt x="534838" y="339615"/>
                  <a:pt x="534838" y="339615"/>
                </a:cubicBezTo>
                <a:cubicBezTo>
                  <a:pt x="540589" y="335781"/>
                  <a:pt x="545909" y="331204"/>
                  <a:pt x="552091" y="328113"/>
                </a:cubicBezTo>
                <a:cubicBezTo>
                  <a:pt x="557513" y="325402"/>
                  <a:pt x="564044" y="325306"/>
                  <a:pt x="569343" y="322362"/>
                </a:cubicBezTo>
                <a:cubicBezTo>
                  <a:pt x="625305" y="291271"/>
                  <a:pt x="580873" y="303953"/>
                  <a:pt x="632604" y="293607"/>
                </a:cubicBezTo>
                <a:cubicBezTo>
                  <a:pt x="638355" y="301275"/>
                  <a:pt x="644540" y="308636"/>
                  <a:pt x="649857" y="316611"/>
                </a:cubicBezTo>
                <a:cubicBezTo>
                  <a:pt x="656057" y="325912"/>
                  <a:pt x="656643" y="341441"/>
                  <a:pt x="667109" y="345366"/>
                </a:cubicBezTo>
                <a:cubicBezTo>
                  <a:pt x="676775" y="348991"/>
                  <a:pt x="686279" y="337698"/>
                  <a:pt x="695864" y="333864"/>
                </a:cubicBezTo>
                <a:cubicBezTo>
                  <a:pt x="701615" y="328113"/>
                  <a:pt x="706869" y="321818"/>
                  <a:pt x="713117" y="316611"/>
                </a:cubicBezTo>
                <a:cubicBezTo>
                  <a:pt x="718427" y="312186"/>
                  <a:pt x="726353" y="310733"/>
                  <a:pt x="730370" y="305109"/>
                </a:cubicBezTo>
                <a:cubicBezTo>
                  <a:pt x="736370" y="296709"/>
                  <a:pt x="738247" y="286021"/>
                  <a:pt x="741872" y="276355"/>
                </a:cubicBezTo>
                <a:cubicBezTo>
                  <a:pt x="744001" y="270679"/>
                  <a:pt x="746235" y="265003"/>
                  <a:pt x="747623" y="259102"/>
                </a:cubicBezTo>
                <a:cubicBezTo>
                  <a:pt x="753909" y="232385"/>
                  <a:pt x="755238" y="204288"/>
                  <a:pt x="764875" y="178589"/>
                </a:cubicBezTo>
                <a:cubicBezTo>
                  <a:pt x="767302" y="172117"/>
                  <a:pt x="775812" y="169894"/>
                  <a:pt x="782128" y="167087"/>
                </a:cubicBezTo>
                <a:cubicBezTo>
                  <a:pt x="793207" y="162163"/>
                  <a:pt x="805334" y="159979"/>
                  <a:pt x="816634" y="155585"/>
                </a:cubicBezTo>
                <a:cubicBezTo>
                  <a:pt x="854198" y="140977"/>
                  <a:pt x="873756" y="127423"/>
                  <a:pt x="908649" y="121079"/>
                </a:cubicBezTo>
                <a:cubicBezTo>
                  <a:pt x="921986" y="118654"/>
                  <a:pt x="935487" y="117245"/>
                  <a:pt x="948906" y="115328"/>
                </a:cubicBezTo>
                <a:cubicBezTo>
                  <a:pt x="959417" y="111824"/>
                  <a:pt x="978844" y="104858"/>
                  <a:pt x="989162" y="103826"/>
                </a:cubicBezTo>
                <a:cubicBezTo>
                  <a:pt x="1000607" y="102682"/>
                  <a:pt x="1004498" y="119162"/>
                  <a:pt x="1006415" y="115328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Forma Livre: Forma 16">
            <a:hlinkClick r:id="rId7" action="ppaction://hlinksldjump"/>
            <a:extLst>
              <a:ext uri="{FF2B5EF4-FFF2-40B4-BE49-F238E27FC236}">
                <a16:creationId xmlns:a16="http://schemas.microsoft.com/office/drawing/2014/main" id="{20B07413-DB53-48B1-AC9B-5C177E83DC3D}"/>
              </a:ext>
            </a:extLst>
          </p:cNvPr>
          <p:cNvSpPr/>
          <p:nvPr/>
        </p:nvSpPr>
        <p:spPr>
          <a:xfrm>
            <a:off x="1009138" y="5747652"/>
            <a:ext cx="406794" cy="300877"/>
          </a:xfrm>
          <a:custGeom>
            <a:avLst/>
            <a:gdLst>
              <a:gd name="connsiteX0" fmla="*/ 224287 w 1461779"/>
              <a:gd name="connsiteY0" fmla="*/ 57509 h 1081177"/>
              <a:gd name="connsiteX1" fmla="*/ 264543 w 1461779"/>
              <a:gd name="connsiteY1" fmla="*/ 97766 h 1081177"/>
              <a:gd name="connsiteX2" fmla="*/ 270294 w 1461779"/>
              <a:gd name="connsiteY2" fmla="*/ 115019 h 1081177"/>
              <a:gd name="connsiteX3" fmla="*/ 258792 w 1461779"/>
              <a:gd name="connsiteY3" fmla="*/ 143773 h 1081177"/>
              <a:gd name="connsiteX4" fmla="*/ 322053 w 1461779"/>
              <a:gd name="connsiteY4" fmla="*/ 212785 h 1081177"/>
              <a:gd name="connsiteX5" fmla="*/ 333555 w 1461779"/>
              <a:gd name="connsiteY5" fmla="*/ 241539 h 1081177"/>
              <a:gd name="connsiteX6" fmla="*/ 350807 w 1461779"/>
              <a:gd name="connsiteY6" fmla="*/ 322053 h 1081177"/>
              <a:gd name="connsiteX7" fmla="*/ 310551 w 1461779"/>
              <a:gd name="connsiteY7" fmla="*/ 339305 h 1081177"/>
              <a:gd name="connsiteX8" fmla="*/ 235789 w 1461779"/>
              <a:gd name="connsiteY8" fmla="*/ 356558 h 1081177"/>
              <a:gd name="connsiteX9" fmla="*/ 230038 w 1461779"/>
              <a:gd name="connsiteY9" fmla="*/ 408317 h 1081177"/>
              <a:gd name="connsiteX10" fmla="*/ 207034 w 1461779"/>
              <a:gd name="connsiteY10" fmla="*/ 419819 h 1081177"/>
              <a:gd name="connsiteX11" fmla="*/ 155275 w 1461779"/>
              <a:gd name="connsiteY11" fmla="*/ 437071 h 1081177"/>
              <a:gd name="connsiteX12" fmla="*/ 143774 w 1461779"/>
              <a:gd name="connsiteY12" fmla="*/ 465826 h 1081177"/>
              <a:gd name="connsiteX13" fmla="*/ 138023 w 1461779"/>
              <a:gd name="connsiteY13" fmla="*/ 534838 h 1081177"/>
              <a:gd name="connsiteX14" fmla="*/ 103517 w 1461779"/>
              <a:gd name="connsiteY14" fmla="*/ 557841 h 1081177"/>
              <a:gd name="connsiteX15" fmla="*/ 0 w 1461779"/>
              <a:gd name="connsiteY15" fmla="*/ 575094 h 1081177"/>
              <a:gd name="connsiteX16" fmla="*/ 11502 w 1461779"/>
              <a:gd name="connsiteY16" fmla="*/ 632604 h 1081177"/>
              <a:gd name="connsiteX17" fmla="*/ 28755 w 1461779"/>
              <a:gd name="connsiteY17" fmla="*/ 649856 h 1081177"/>
              <a:gd name="connsiteX18" fmla="*/ 34506 w 1461779"/>
              <a:gd name="connsiteY18" fmla="*/ 667109 h 1081177"/>
              <a:gd name="connsiteX19" fmla="*/ 63260 w 1461779"/>
              <a:gd name="connsiteY19" fmla="*/ 690113 h 1081177"/>
              <a:gd name="connsiteX20" fmla="*/ 86264 w 1461779"/>
              <a:gd name="connsiteY20" fmla="*/ 713117 h 1081177"/>
              <a:gd name="connsiteX21" fmla="*/ 120770 w 1461779"/>
              <a:gd name="connsiteY21" fmla="*/ 718868 h 1081177"/>
              <a:gd name="connsiteX22" fmla="*/ 184030 w 1461779"/>
              <a:gd name="connsiteY22" fmla="*/ 701615 h 1081177"/>
              <a:gd name="connsiteX23" fmla="*/ 201283 w 1461779"/>
              <a:gd name="connsiteY23" fmla="*/ 684362 h 1081177"/>
              <a:gd name="connsiteX24" fmla="*/ 230038 w 1461779"/>
              <a:gd name="connsiteY24" fmla="*/ 672860 h 1081177"/>
              <a:gd name="connsiteX25" fmla="*/ 258792 w 1461779"/>
              <a:gd name="connsiteY25" fmla="*/ 678611 h 1081177"/>
              <a:gd name="connsiteX26" fmla="*/ 287547 w 1461779"/>
              <a:gd name="connsiteY26" fmla="*/ 764875 h 1081177"/>
              <a:gd name="connsiteX27" fmla="*/ 293298 w 1461779"/>
              <a:gd name="connsiteY27" fmla="*/ 782128 h 1081177"/>
              <a:gd name="connsiteX28" fmla="*/ 339306 w 1461779"/>
              <a:gd name="connsiteY28" fmla="*/ 805132 h 1081177"/>
              <a:gd name="connsiteX29" fmla="*/ 373811 w 1461779"/>
              <a:gd name="connsiteY29" fmla="*/ 810883 h 1081177"/>
              <a:gd name="connsiteX30" fmla="*/ 414068 w 1461779"/>
              <a:gd name="connsiteY30" fmla="*/ 805132 h 1081177"/>
              <a:gd name="connsiteX31" fmla="*/ 431321 w 1461779"/>
              <a:gd name="connsiteY31" fmla="*/ 799381 h 1081177"/>
              <a:gd name="connsiteX32" fmla="*/ 460075 w 1461779"/>
              <a:gd name="connsiteY32" fmla="*/ 805132 h 1081177"/>
              <a:gd name="connsiteX33" fmla="*/ 477328 w 1461779"/>
              <a:gd name="connsiteY33" fmla="*/ 822385 h 1081177"/>
              <a:gd name="connsiteX34" fmla="*/ 488830 w 1461779"/>
              <a:gd name="connsiteY34" fmla="*/ 839638 h 1081177"/>
              <a:gd name="connsiteX35" fmla="*/ 511834 w 1461779"/>
              <a:gd name="connsiteY35" fmla="*/ 856890 h 1081177"/>
              <a:gd name="connsiteX36" fmla="*/ 546340 w 1461779"/>
              <a:gd name="connsiteY36" fmla="*/ 891396 h 1081177"/>
              <a:gd name="connsiteX37" fmla="*/ 575094 w 1461779"/>
              <a:gd name="connsiteY37" fmla="*/ 908649 h 1081177"/>
              <a:gd name="connsiteX38" fmla="*/ 649857 w 1461779"/>
              <a:gd name="connsiteY38" fmla="*/ 931653 h 1081177"/>
              <a:gd name="connsiteX39" fmla="*/ 695864 w 1461779"/>
              <a:gd name="connsiteY39" fmla="*/ 954656 h 1081177"/>
              <a:gd name="connsiteX40" fmla="*/ 713117 w 1461779"/>
              <a:gd name="connsiteY40" fmla="*/ 966158 h 1081177"/>
              <a:gd name="connsiteX41" fmla="*/ 787879 w 1461779"/>
              <a:gd name="connsiteY41" fmla="*/ 983411 h 1081177"/>
              <a:gd name="connsiteX42" fmla="*/ 868392 w 1461779"/>
              <a:gd name="connsiteY42" fmla="*/ 1006415 h 1081177"/>
              <a:gd name="connsiteX43" fmla="*/ 925902 w 1461779"/>
              <a:gd name="connsiteY43" fmla="*/ 1023668 h 1081177"/>
              <a:gd name="connsiteX44" fmla="*/ 943155 w 1461779"/>
              <a:gd name="connsiteY44" fmla="*/ 1035170 h 1081177"/>
              <a:gd name="connsiteX45" fmla="*/ 983411 w 1461779"/>
              <a:gd name="connsiteY45" fmla="*/ 1046671 h 1081177"/>
              <a:gd name="connsiteX46" fmla="*/ 1012166 w 1461779"/>
              <a:gd name="connsiteY46" fmla="*/ 1063924 h 1081177"/>
              <a:gd name="connsiteX47" fmla="*/ 1029419 w 1461779"/>
              <a:gd name="connsiteY47" fmla="*/ 1075426 h 1081177"/>
              <a:gd name="connsiteX48" fmla="*/ 1046672 w 1461779"/>
              <a:gd name="connsiteY48" fmla="*/ 1081177 h 1081177"/>
              <a:gd name="connsiteX49" fmla="*/ 1092679 w 1461779"/>
              <a:gd name="connsiteY49" fmla="*/ 1017917 h 1081177"/>
              <a:gd name="connsiteX50" fmla="*/ 1155940 w 1461779"/>
              <a:gd name="connsiteY50" fmla="*/ 983411 h 1081177"/>
              <a:gd name="connsiteX51" fmla="*/ 1178943 w 1461779"/>
              <a:gd name="connsiteY51" fmla="*/ 966158 h 1081177"/>
              <a:gd name="connsiteX52" fmla="*/ 1196196 w 1461779"/>
              <a:gd name="connsiteY52" fmla="*/ 943155 h 1081177"/>
              <a:gd name="connsiteX53" fmla="*/ 1259457 w 1461779"/>
              <a:gd name="connsiteY53" fmla="*/ 891396 h 1081177"/>
              <a:gd name="connsiteX54" fmla="*/ 1311215 w 1461779"/>
              <a:gd name="connsiteY54" fmla="*/ 879894 h 1081177"/>
              <a:gd name="connsiteX55" fmla="*/ 1328468 w 1461779"/>
              <a:gd name="connsiteY55" fmla="*/ 874143 h 1081177"/>
              <a:gd name="connsiteX56" fmla="*/ 1397479 w 1461779"/>
              <a:gd name="connsiteY56" fmla="*/ 856890 h 1081177"/>
              <a:gd name="connsiteX57" fmla="*/ 1449238 w 1461779"/>
              <a:gd name="connsiteY57" fmla="*/ 816634 h 1081177"/>
              <a:gd name="connsiteX58" fmla="*/ 1460740 w 1461779"/>
              <a:gd name="connsiteY58" fmla="*/ 793630 h 1081177"/>
              <a:gd name="connsiteX59" fmla="*/ 1362974 w 1461779"/>
              <a:gd name="connsiteY59" fmla="*/ 753373 h 1081177"/>
              <a:gd name="connsiteX60" fmla="*/ 1334219 w 1461779"/>
              <a:gd name="connsiteY60" fmla="*/ 764875 h 1081177"/>
              <a:gd name="connsiteX61" fmla="*/ 1293962 w 1461779"/>
              <a:gd name="connsiteY61" fmla="*/ 713117 h 1081177"/>
              <a:gd name="connsiteX62" fmla="*/ 1265207 w 1461779"/>
              <a:gd name="connsiteY62" fmla="*/ 644105 h 1081177"/>
              <a:gd name="connsiteX63" fmla="*/ 1247955 w 1461779"/>
              <a:gd name="connsiteY63" fmla="*/ 598098 h 1081177"/>
              <a:gd name="connsiteX64" fmla="*/ 1230702 w 1461779"/>
              <a:gd name="connsiteY64" fmla="*/ 575094 h 1081177"/>
              <a:gd name="connsiteX65" fmla="*/ 1201947 w 1461779"/>
              <a:gd name="connsiteY65" fmla="*/ 517585 h 1081177"/>
              <a:gd name="connsiteX66" fmla="*/ 1184694 w 1461779"/>
              <a:gd name="connsiteY66" fmla="*/ 425570 h 1081177"/>
              <a:gd name="connsiteX67" fmla="*/ 1178943 w 1461779"/>
              <a:gd name="connsiteY67" fmla="*/ 396815 h 1081177"/>
              <a:gd name="connsiteX68" fmla="*/ 1150189 w 1461779"/>
              <a:gd name="connsiteY68" fmla="*/ 339305 h 1081177"/>
              <a:gd name="connsiteX69" fmla="*/ 1098430 w 1461779"/>
              <a:gd name="connsiteY69" fmla="*/ 304800 h 1081177"/>
              <a:gd name="connsiteX70" fmla="*/ 1063924 w 1461779"/>
              <a:gd name="connsiteY70" fmla="*/ 276045 h 1081177"/>
              <a:gd name="connsiteX71" fmla="*/ 1035170 w 1461779"/>
              <a:gd name="connsiteY71" fmla="*/ 264543 h 1081177"/>
              <a:gd name="connsiteX72" fmla="*/ 1000664 w 1461779"/>
              <a:gd name="connsiteY72" fmla="*/ 253041 h 1081177"/>
              <a:gd name="connsiteX73" fmla="*/ 971909 w 1461779"/>
              <a:gd name="connsiteY73" fmla="*/ 241539 h 1081177"/>
              <a:gd name="connsiteX74" fmla="*/ 954657 w 1461779"/>
              <a:gd name="connsiteY74" fmla="*/ 235788 h 1081177"/>
              <a:gd name="connsiteX75" fmla="*/ 925902 w 1461779"/>
              <a:gd name="connsiteY75" fmla="*/ 218536 h 1081177"/>
              <a:gd name="connsiteX76" fmla="*/ 833887 w 1461779"/>
              <a:gd name="connsiteY76" fmla="*/ 189781 h 1081177"/>
              <a:gd name="connsiteX77" fmla="*/ 810883 w 1461779"/>
              <a:gd name="connsiteY77" fmla="*/ 178279 h 1081177"/>
              <a:gd name="connsiteX78" fmla="*/ 787879 w 1461779"/>
              <a:gd name="connsiteY78" fmla="*/ 143773 h 1081177"/>
              <a:gd name="connsiteX79" fmla="*/ 759124 w 1461779"/>
              <a:gd name="connsiteY79" fmla="*/ 126521 h 1081177"/>
              <a:gd name="connsiteX80" fmla="*/ 684362 w 1461779"/>
              <a:gd name="connsiteY80" fmla="*/ 103517 h 1081177"/>
              <a:gd name="connsiteX81" fmla="*/ 603849 w 1461779"/>
              <a:gd name="connsiteY81" fmla="*/ 115019 h 1081177"/>
              <a:gd name="connsiteX82" fmla="*/ 534838 w 1461779"/>
              <a:gd name="connsiteY82" fmla="*/ 132271 h 1081177"/>
              <a:gd name="connsiteX83" fmla="*/ 471577 w 1461779"/>
              <a:gd name="connsiteY83" fmla="*/ 126521 h 1081177"/>
              <a:gd name="connsiteX84" fmla="*/ 465826 w 1461779"/>
              <a:gd name="connsiteY84" fmla="*/ 109268 h 1081177"/>
              <a:gd name="connsiteX85" fmla="*/ 454324 w 1461779"/>
              <a:gd name="connsiteY85" fmla="*/ 92015 h 1081177"/>
              <a:gd name="connsiteX86" fmla="*/ 437072 w 1461779"/>
              <a:gd name="connsiteY86" fmla="*/ 57509 h 1081177"/>
              <a:gd name="connsiteX87" fmla="*/ 391064 w 1461779"/>
              <a:gd name="connsiteY87" fmla="*/ 11502 h 1081177"/>
              <a:gd name="connsiteX88" fmla="*/ 362309 w 1461779"/>
              <a:gd name="connsiteY88" fmla="*/ 0 h 1081177"/>
              <a:gd name="connsiteX89" fmla="*/ 270294 w 1461779"/>
              <a:gd name="connsiteY89" fmla="*/ 5751 h 1081177"/>
              <a:gd name="connsiteX90" fmla="*/ 224287 w 1461779"/>
              <a:gd name="connsiteY90" fmla="*/ 28755 h 1081177"/>
              <a:gd name="connsiteX91" fmla="*/ 224287 w 1461779"/>
              <a:gd name="connsiteY91" fmla="*/ 57509 h 108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461779" h="1081177">
                <a:moveTo>
                  <a:pt x="224287" y="57509"/>
                </a:moveTo>
                <a:cubicBezTo>
                  <a:pt x="230996" y="69011"/>
                  <a:pt x="253862" y="76404"/>
                  <a:pt x="264543" y="97766"/>
                </a:cubicBezTo>
                <a:cubicBezTo>
                  <a:pt x="267254" y="103188"/>
                  <a:pt x="268377" y="109268"/>
                  <a:pt x="270294" y="115019"/>
                </a:cubicBezTo>
                <a:cubicBezTo>
                  <a:pt x="266460" y="124604"/>
                  <a:pt x="255320" y="134051"/>
                  <a:pt x="258792" y="143773"/>
                </a:cubicBezTo>
                <a:cubicBezTo>
                  <a:pt x="270850" y="177535"/>
                  <a:pt x="296510" y="193628"/>
                  <a:pt x="322053" y="212785"/>
                </a:cubicBezTo>
                <a:cubicBezTo>
                  <a:pt x="325887" y="222370"/>
                  <a:pt x="330719" y="231613"/>
                  <a:pt x="333555" y="241539"/>
                </a:cubicBezTo>
                <a:cubicBezTo>
                  <a:pt x="338101" y="257450"/>
                  <a:pt x="346611" y="301071"/>
                  <a:pt x="350807" y="322053"/>
                </a:cubicBezTo>
                <a:cubicBezTo>
                  <a:pt x="272653" y="341592"/>
                  <a:pt x="376745" y="312828"/>
                  <a:pt x="310551" y="339305"/>
                </a:cubicBezTo>
                <a:cubicBezTo>
                  <a:pt x="284290" y="349809"/>
                  <a:pt x="262999" y="352023"/>
                  <a:pt x="235789" y="356558"/>
                </a:cubicBezTo>
                <a:cubicBezTo>
                  <a:pt x="233872" y="373811"/>
                  <a:pt x="237221" y="392514"/>
                  <a:pt x="230038" y="408317"/>
                </a:cubicBezTo>
                <a:cubicBezTo>
                  <a:pt x="226490" y="416122"/>
                  <a:pt x="215036" y="416742"/>
                  <a:pt x="207034" y="419819"/>
                </a:cubicBezTo>
                <a:cubicBezTo>
                  <a:pt x="190060" y="426347"/>
                  <a:pt x="155275" y="437071"/>
                  <a:pt x="155275" y="437071"/>
                </a:cubicBezTo>
                <a:cubicBezTo>
                  <a:pt x="151441" y="446656"/>
                  <a:pt x="145568" y="455660"/>
                  <a:pt x="143774" y="465826"/>
                </a:cubicBezTo>
                <a:cubicBezTo>
                  <a:pt x="139763" y="488559"/>
                  <a:pt x="143971" y="512534"/>
                  <a:pt x="138023" y="534838"/>
                </a:cubicBezTo>
                <a:cubicBezTo>
                  <a:pt x="133621" y="551346"/>
                  <a:pt x="115712" y="553268"/>
                  <a:pt x="103517" y="557841"/>
                </a:cubicBezTo>
                <a:cubicBezTo>
                  <a:pt x="47197" y="578961"/>
                  <a:pt x="95606" y="567740"/>
                  <a:pt x="0" y="575094"/>
                </a:cubicBezTo>
                <a:cubicBezTo>
                  <a:pt x="3834" y="594264"/>
                  <a:pt x="4484" y="614357"/>
                  <a:pt x="11502" y="632604"/>
                </a:cubicBezTo>
                <a:cubicBezTo>
                  <a:pt x="14422" y="640195"/>
                  <a:pt x="24244" y="643089"/>
                  <a:pt x="28755" y="649856"/>
                </a:cubicBezTo>
                <a:cubicBezTo>
                  <a:pt x="32118" y="654900"/>
                  <a:pt x="30561" y="662506"/>
                  <a:pt x="34506" y="667109"/>
                </a:cubicBezTo>
                <a:cubicBezTo>
                  <a:pt x="42494" y="676429"/>
                  <a:pt x="54086" y="681958"/>
                  <a:pt x="63260" y="690113"/>
                </a:cubicBezTo>
                <a:cubicBezTo>
                  <a:pt x="71365" y="697318"/>
                  <a:pt x="76565" y="708267"/>
                  <a:pt x="86264" y="713117"/>
                </a:cubicBezTo>
                <a:cubicBezTo>
                  <a:pt x="96694" y="718332"/>
                  <a:pt x="109268" y="716951"/>
                  <a:pt x="120770" y="718868"/>
                </a:cubicBezTo>
                <a:cubicBezTo>
                  <a:pt x="141857" y="713117"/>
                  <a:pt x="163940" y="710225"/>
                  <a:pt x="184030" y="701615"/>
                </a:cubicBezTo>
                <a:cubicBezTo>
                  <a:pt x="191506" y="698411"/>
                  <a:pt x="194386" y="688673"/>
                  <a:pt x="201283" y="684362"/>
                </a:cubicBezTo>
                <a:cubicBezTo>
                  <a:pt x="210037" y="678891"/>
                  <a:pt x="220453" y="676694"/>
                  <a:pt x="230038" y="672860"/>
                </a:cubicBezTo>
                <a:cubicBezTo>
                  <a:pt x="239623" y="674777"/>
                  <a:pt x="254158" y="670005"/>
                  <a:pt x="258792" y="678611"/>
                </a:cubicBezTo>
                <a:cubicBezTo>
                  <a:pt x="333684" y="817697"/>
                  <a:pt x="232163" y="709491"/>
                  <a:pt x="287547" y="764875"/>
                </a:cubicBezTo>
                <a:cubicBezTo>
                  <a:pt x="289464" y="770626"/>
                  <a:pt x="289935" y="777084"/>
                  <a:pt x="293298" y="782128"/>
                </a:cubicBezTo>
                <a:cubicBezTo>
                  <a:pt x="307875" y="803994"/>
                  <a:pt x="314098" y="800549"/>
                  <a:pt x="339306" y="805132"/>
                </a:cubicBezTo>
                <a:cubicBezTo>
                  <a:pt x="350778" y="807218"/>
                  <a:pt x="362309" y="808966"/>
                  <a:pt x="373811" y="810883"/>
                </a:cubicBezTo>
                <a:cubicBezTo>
                  <a:pt x="387230" y="808966"/>
                  <a:pt x="400776" y="807790"/>
                  <a:pt x="414068" y="805132"/>
                </a:cubicBezTo>
                <a:cubicBezTo>
                  <a:pt x="420012" y="803943"/>
                  <a:pt x="425259" y="799381"/>
                  <a:pt x="431321" y="799381"/>
                </a:cubicBezTo>
                <a:cubicBezTo>
                  <a:pt x="441095" y="799381"/>
                  <a:pt x="450490" y="803215"/>
                  <a:pt x="460075" y="805132"/>
                </a:cubicBezTo>
                <a:cubicBezTo>
                  <a:pt x="465826" y="810883"/>
                  <a:pt x="472121" y="816137"/>
                  <a:pt x="477328" y="822385"/>
                </a:cubicBezTo>
                <a:cubicBezTo>
                  <a:pt x="481753" y="827695"/>
                  <a:pt x="483943" y="834751"/>
                  <a:pt x="488830" y="839638"/>
                </a:cubicBezTo>
                <a:cubicBezTo>
                  <a:pt x="495608" y="846415"/>
                  <a:pt x="504710" y="850478"/>
                  <a:pt x="511834" y="856890"/>
                </a:cubicBezTo>
                <a:cubicBezTo>
                  <a:pt x="523925" y="867771"/>
                  <a:pt x="532392" y="883027"/>
                  <a:pt x="546340" y="891396"/>
                </a:cubicBezTo>
                <a:cubicBezTo>
                  <a:pt x="555925" y="897147"/>
                  <a:pt x="564945" y="903965"/>
                  <a:pt x="575094" y="908649"/>
                </a:cubicBezTo>
                <a:cubicBezTo>
                  <a:pt x="612002" y="925684"/>
                  <a:pt x="615934" y="924868"/>
                  <a:pt x="649857" y="931653"/>
                </a:cubicBezTo>
                <a:cubicBezTo>
                  <a:pt x="665193" y="939321"/>
                  <a:pt x="681598" y="945145"/>
                  <a:pt x="695864" y="954656"/>
                </a:cubicBezTo>
                <a:cubicBezTo>
                  <a:pt x="701615" y="958490"/>
                  <a:pt x="706621" y="963796"/>
                  <a:pt x="713117" y="966158"/>
                </a:cubicBezTo>
                <a:cubicBezTo>
                  <a:pt x="766410" y="985538"/>
                  <a:pt x="744982" y="971155"/>
                  <a:pt x="787879" y="983411"/>
                </a:cubicBezTo>
                <a:cubicBezTo>
                  <a:pt x="882820" y="1010537"/>
                  <a:pt x="803580" y="993452"/>
                  <a:pt x="868392" y="1006415"/>
                </a:cubicBezTo>
                <a:cubicBezTo>
                  <a:pt x="907216" y="1032298"/>
                  <a:pt x="858617" y="1003483"/>
                  <a:pt x="925902" y="1023668"/>
                </a:cubicBezTo>
                <a:cubicBezTo>
                  <a:pt x="932522" y="1025654"/>
                  <a:pt x="936737" y="1032603"/>
                  <a:pt x="943155" y="1035170"/>
                </a:cubicBezTo>
                <a:cubicBezTo>
                  <a:pt x="956112" y="1040353"/>
                  <a:pt x="969992" y="1042837"/>
                  <a:pt x="983411" y="1046671"/>
                </a:cubicBezTo>
                <a:cubicBezTo>
                  <a:pt x="992996" y="1052422"/>
                  <a:pt x="1002687" y="1058000"/>
                  <a:pt x="1012166" y="1063924"/>
                </a:cubicBezTo>
                <a:cubicBezTo>
                  <a:pt x="1018027" y="1067587"/>
                  <a:pt x="1023237" y="1072335"/>
                  <a:pt x="1029419" y="1075426"/>
                </a:cubicBezTo>
                <a:cubicBezTo>
                  <a:pt x="1034841" y="1078137"/>
                  <a:pt x="1040921" y="1079260"/>
                  <a:pt x="1046672" y="1081177"/>
                </a:cubicBezTo>
                <a:cubicBezTo>
                  <a:pt x="1062008" y="1060090"/>
                  <a:pt x="1068470" y="1027600"/>
                  <a:pt x="1092679" y="1017917"/>
                </a:cubicBezTo>
                <a:cubicBezTo>
                  <a:pt x="1126604" y="1004347"/>
                  <a:pt x="1123108" y="1008036"/>
                  <a:pt x="1155940" y="983411"/>
                </a:cubicBezTo>
                <a:cubicBezTo>
                  <a:pt x="1163608" y="977660"/>
                  <a:pt x="1172166" y="972935"/>
                  <a:pt x="1178943" y="966158"/>
                </a:cubicBezTo>
                <a:cubicBezTo>
                  <a:pt x="1185720" y="959381"/>
                  <a:pt x="1189958" y="950432"/>
                  <a:pt x="1196196" y="943155"/>
                </a:cubicBezTo>
                <a:cubicBezTo>
                  <a:pt x="1210685" y="926252"/>
                  <a:pt x="1245408" y="898008"/>
                  <a:pt x="1259457" y="891396"/>
                </a:cubicBezTo>
                <a:cubicBezTo>
                  <a:pt x="1275448" y="883871"/>
                  <a:pt x="1294069" y="884181"/>
                  <a:pt x="1311215" y="879894"/>
                </a:cubicBezTo>
                <a:cubicBezTo>
                  <a:pt x="1317096" y="878424"/>
                  <a:pt x="1322717" y="876060"/>
                  <a:pt x="1328468" y="874143"/>
                </a:cubicBezTo>
                <a:cubicBezTo>
                  <a:pt x="1364095" y="883050"/>
                  <a:pt x="1353103" y="885604"/>
                  <a:pt x="1397479" y="856890"/>
                </a:cubicBezTo>
                <a:cubicBezTo>
                  <a:pt x="1415829" y="845016"/>
                  <a:pt x="1449238" y="816634"/>
                  <a:pt x="1449238" y="816634"/>
                </a:cubicBezTo>
                <a:cubicBezTo>
                  <a:pt x="1453072" y="808966"/>
                  <a:pt x="1460082" y="802178"/>
                  <a:pt x="1460740" y="793630"/>
                </a:cubicBezTo>
                <a:cubicBezTo>
                  <a:pt x="1467235" y="709192"/>
                  <a:pt x="1444330" y="743203"/>
                  <a:pt x="1362974" y="753373"/>
                </a:cubicBezTo>
                <a:cubicBezTo>
                  <a:pt x="1353389" y="757207"/>
                  <a:pt x="1344500" y="765810"/>
                  <a:pt x="1334219" y="764875"/>
                </a:cubicBezTo>
                <a:cubicBezTo>
                  <a:pt x="1288315" y="760702"/>
                  <a:pt x="1302705" y="743718"/>
                  <a:pt x="1293962" y="713117"/>
                </a:cubicBezTo>
                <a:cubicBezTo>
                  <a:pt x="1284956" y="681596"/>
                  <a:pt x="1278142" y="669974"/>
                  <a:pt x="1265207" y="644105"/>
                </a:cubicBezTo>
                <a:cubicBezTo>
                  <a:pt x="1259688" y="622026"/>
                  <a:pt x="1260486" y="618148"/>
                  <a:pt x="1247955" y="598098"/>
                </a:cubicBezTo>
                <a:cubicBezTo>
                  <a:pt x="1242875" y="589970"/>
                  <a:pt x="1235458" y="583416"/>
                  <a:pt x="1230702" y="575094"/>
                </a:cubicBezTo>
                <a:cubicBezTo>
                  <a:pt x="1220068" y="556486"/>
                  <a:pt x="1201947" y="517585"/>
                  <a:pt x="1201947" y="517585"/>
                </a:cubicBezTo>
                <a:cubicBezTo>
                  <a:pt x="1177924" y="373449"/>
                  <a:pt x="1199904" y="494016"/>
                  <a:pt x="1184694" y="425570"/>
                </a:cubicBezTo>
                <a:cubicBezTo>
                  <a:pt x="1182574" y="416028"/>
                  <a:pt x="1182034" y="406088"/>
                  <a:pt x="1178943" y="396815"/>
                </a:cubicBezTo>
                <a:cubicBezTo>
                  <a:pt x="1175978" y="387921"/>
                  <a:pt x="1161735" y="350851"/>
                  <a:pt x="1150189" y="339305"/>
                </a:cubicBezTo>
                <a:cubicBezTo>
                  <a:pt x="1132737" y="321853"/>
                  <a:pt x="1118501" y="319397"/>
                  <a:pt x="1098430" y="304800"/>
                </a:cubicBezTo>
                <a:cubicBezTo>
                  <a:pt x="1086321" y="295994"/>
                  <a:pt x="1076555" y="284083"/>
                  <a:pt x="1063924" y="276045"/>
                </a:cubicBezTo>
                <a:cubicBezTo>
                  <a:pt x="1055215" y="270503"/>
                  <a:pt x="1044872" y="268071"/>
                  <a:pt x="1035170" y="264543"/>
                </a:cubicBezTo>
                <a:cubicBezTo>
                  <a:pt x="1023776" y="260400"/>
                  <a:pt x="1012058" y="257184"/>
                  <a:pt x="1000664" y="253041"/>
                </a:cubicBezTo>
                <a:cubicBezTo>
                  <a:pt x="990962" y="249513"/>
                  <a:pt x="981575" y="245164"/>
                  <a:pt x="971909" y="241539"/>
                </a:cubicBezTo>
                <a:cubicBezTo>
                  <a:pt x="966233" y="239411"/>
                  <a:pt x="960079" y="238499"/>
                  <a:pt x="954657" y="235788"/>
                </a:cubicBezTo>
                <a:cubicBezTo>
                  <a:pt x="944659" y="230789"/>
                  <a:pt x="936143" y="223016"/>
                  <a:pt x="925902" y="218536"/>
                </a:cubicBezTo>
                <a:cubicBezTo>
                  <a:pt x="875985" y="196698"/>
                  <a:pt x="874829" y="197970"/>
                  <a:pt x="833887" y="189781"/>
                </a:cubicBezTo>
                <a:cubicBezTo>
                  <a:pt x="826219" y="185947"/>
                  <a:pt x="816945" y="184341"/>
                  <a:pt x="810883" y="178279"/>
                </a:cubicBezTo>
                <a:cubicBezTo>
                  <a:pt x="801108" y="168504"/>
                  <a:pt x="799733" y="150885"/>
                  <a:pt x="787879" y="143773"/>
                </a:cubicBezTo>
                <a:cubicBezTo>
                  <a:pt x="778294" y="138022"/>
                  <a:pt x="769398" y="130924"/>
                  <a:pt x="759124" y="126521"/>
                </a:cubicBezTo>
                <a:cubicBezTo>
                  <a:pt x="731468" y="114669"/>
                  <a:pt x="711275" y="110245"/>
                  <a:pt x="684362" y="103517"/>
                </a:cubicBezTo>
                <a:cubicBezTo>
                  <a:pt x="657524" y="107351"/>
                  <a:pt x="630471" y="109899"/>
                  <a:pt x="603849" y="115019"/>
                </a:cubicBezTo>
                <a:cubicBezTo>
                  <a:pt x="580564" y="119497"/>
                  <a:pt x="534838" y="132271"/>
                  <a:pt x="534838" y="132271"/>
                </a:cubicBezTo>
                <a:cubicBezTo>
                  <a:pt x="513751" y="130354"/>
                  <a:pt x="491664" y="133217"/>
                  <a:pt x="471577" y="126521"/>
                </a:cubicBezTo>
                <a:cubicBezTo>
                  <a:pt x="465826" y="124604"/>
                  <a:pt x="468537" y="114690"/>
                  <a:pt x="465826" y="109268"/>
                </a:cubicBezTo>
                <a:cubicBezTo>
                  <a:pt x="462735" y="103086"/>
                  <a:pt x="457681" y="98057"/>
                  <a:pt x="454324" y="92015"/>
                </a:cubicBezTo>
                <a:cubicBezTo>
                  <a:pt x="448079" y="80774"/>
                  <a:pt x="443976" y="68358"/>
                  <a:pt x="437072" y="57509"/>
                </a:cubicBezTo>
                <a:cubicBezTo>
                  <a:pt x="425300" y="39010"/>
                  <a:pt x="410441" y="22267"/>
                  <a:pt x="391064" y="11502"/>
                </a:cubicBezTo>
                <a:cubicBezTo>
                  <a:pt x="382040" y="6489"/>
                  <a:pt x="371894" y="3834"/>
                  <a:pt x="362309" y="0"/>
                </a:cubicBezTo>
                <a:cubicBezTo>
                  <a:pt x="331637" y="1917"/>
                  <a:pt x="300887" y="2837"/>
                  <a:pt x="270294" y="5751"/>
                </a:cubicBezTo>
                <a:cubicBezTo>
                  <a:pt x="248334" y="7843"/>
                  <a:pt x="236163" y="8963"/>
                  <a:pt x="224287" y="28755"/>
                </a:cubicBezTo>
                <a:cubicBezTo>
                  <a:pt x="222315" y="32042"/>
                  <a:pt x="217578" y="46007"/>
                  <a:pt x="224287" y="5750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Forma Livre: Forma 17">
            <a:hlinkClick r:id="rId8" action="ppaction://hlinksldjump"/>
            <a:extLst>
              <a:ext uri="{FF2B5EF4-FFF2-40B4-BE49-F238E27FC236}">
                <a16:creationId xmlns:a16="http://schemas.microsoft.com/office/drawing/2014/main" id="{F0F67262-BC1F-4CCE-A213-99DD4510779B}"/>
              </a:ext>
            </a:extLst>
          </p:cNvPr>
          <p:cNvSpPr/>
          <p:nvPr/>
        </p:nvSpPr>
        <p:spPr>
          <a:xfrm>
            <a:off x="1252363" y="6171790"/>
            <a:ext cx="184699" cy="160141"/>
          </a:xfrm>
          <a:custGeom>
            <a:avLst/>
            <a:gdLst>
              <a:gd name="connsiteX0" fmla="*/ 621102 w 672861"/>
              <a:gd name="connsiteY0" fmla="*/ 456770 h 583397"/>
              <a:gd name="connsiteX1" fmla="*/ 655608 w 672861"/>
              <a:gd name="connsiteY1" fmla="*/ 370506 h 583397"/>
              <a:gd name="connsiteX2" fmla="*/ 672861 w 672861"/>
              <a:gd name="connsiteY2" fmla="*/ 359004 h 583397"/>
              <a:gd name="connsiteX3" fmla="*/ 667110 w 672861"/>
              <a:gd name="connsiteY3" fmla="*/ 330249 h 583397"/>
              <a:gd name="connsiteX4" fmla="*/ 632604 w 672861"/>
              <a:gd name="connsiteY4" fmla="*/ 307245 h 583397"/>
              <a:gd name="connsiteX5" fmla="*/ 615351 w 672861"/>
              <a:gd name="connsiteY5" fmla="*/ 295743 h 583397"/>
              <a:gd name="connsiteX6" fmla="*/ 540589 w 672861"/>
              <a:gd name="connsiteY6" fmla="*/ 278491 h 583397"/>
              <a:gd name="connsiteX7" fmla="*/ 494581 w 672861"/>
              <a:gd name="connsiteY7" fmla="*/ 174974 h 583397"/>
              <a:gd name="connsiteX8" fmla="*/ 477329 w 672861"/>
              <a:gd name="connsiteY8" fmla="*/ 169223 h 583397"/>
              <a:gd name="connsiteX9" fmla="*/ 529087 w 672861"/>
              <a:gd name="connsiteY9" fmla="*/ 105962 h 583397"/>
              <a:gd name="connsiteX10" fmla="*/ 500332 w 672861"/>
              <a:gd name="connsiteY10" fmla="*/ 88709 h 583397"/>
              <a:gd name="connsiteX11" fmla="*/ 408317 w 672861"/>
              <a:gd name="connsiteY11" fmla="*/ 77208 h 583397"/>
              <a:gd name="connsiteX12" fmla="*/ 368061 w 672861"/>
              <a:gd name="connsiteY12" fmla="*/ 36951 h 583397"/>
              <a:gd name="connsiteX13" fmla="*/ 339306 w 672861"/>
              <a:gd name="connsiteY13" fmla="*/ 2445 h 583397"/>
              <a:gd name="connsiteX14" fmla="*/ 304800 w 672861"/>
              <a:gd name="connsiteY14" fmla="*/ 8196 h 583397"/>
              <a:gd name="connsiteX15" fmla="*/ 241540 w 672861"/>
              <a:gd name="connsiteY15" fmla="*/ 2445 h 583397"/>
              <a:gd name="connsiteX16" fmla="*/ 258793 w 672861"/>
              <a:gd name="connsiteY16" fmla="*/ 54204 h 583397"/>
              <a:gd name="connsiteX17" fmla="*/ 253042 w 672861"/>
              <a:gd name="connsiteY17" fmla="*/ 105962 h 583397"/>
              <a:gd name="connsiteX18" fmla="*/ 241540 w 672861"/>
              <a:gd name="connsiteY18" fmla="*/ 123215 h 583397"/>
              <a:gd name="connsiteX19" fmla="*/ 224287 w 672861"/>
              <a:gd name="connsiteY19" fmla="*/ 157721 h 583397"/>
              <a:gd name="connsiteX20" fmla="*/ 166778 w 672861"/>
              <a:gd name="connsiteY20" fmla="*/ 186476 h 583397"/>
              <a:gd name="connsiteX21" fmla="*/ 149525 w 672861"/>
              <a:gd name="connsiteY21" fmla="*/ 180725 h 583397"/>
              <a:gd name="connsiteX22" fmla="*/ 103517 w 672861"/>
              <a:gd name="connsiteY22" fmla="*/ 157721 h 583397"/>
              <a:gd name="connsiteX23" fmla="*/ 74762 w 672861"/>
              <a:gd name="connsiteY23" fmla="*/ 209479 h 583397"/>
              <a:gd name="connsiteX24" fmla="*/ 23004 w 672861"/>
              <a:gd name="connsiteY24" fmla="*/ 215230 h 583397"/>
              <a:gd name="connsiteX25" fmla="*/ 17253 w 672861"/>
              <a:gd name="connsiteY25" fmla="*/ 243985 h 583397"/>
              <a:gd name="connsiteX26" fmla="*/ 23004 w 672861"/>
              <a:gd name="connsiteY26" fmla="*/ 261238 h 583397"/>
              <a:gd name="connsiteX27" fmla="*/ 0 w 672861"/>
              <a:gd name="connsiteY27" fmla="*/ 295743 h 583397"/>
              <a:gd name="connsiteX28" fmla="*/ 17253 w 672861"/>
              <a:gd name="connsiteY28" fmla="*/ 307245 h 583397"/>
              <a:gd name="connsiteX29" fmla="*/ 34506 w 672861"/>
              <a:gd name="connsiteY29" fmla="*/ 312996 h 583397"/>
              <a:gd name="connsiteX30" fmla="*/ 86264 w 672861"/>
              <a:gd name="connsiteY30" fmla="*/ 324498 h 583397"/>
              <a:gd name="connsiteX31" fmla="*/ 97766 w 672861"/>
              <a:gd name="connsiteY31" fmla="*/ 347502 h 583397"/>
              <a:gd name="connsiteX32" fmla="*/ 126521 w 672861"/>
              <a:gd name="connsiteY32" fmla="*/ 399260 h 583397"/>
              <a:gd name="connsiteX33" fmla="*/ 155276 w 672861"/>
              <a:gd name="connsiteY33" fmla="*/ 410762 h 583397"/>
              <a:gd name="connsiteX34" fmla="*/ 172529 w 672861"/>
              <a:gd name="connsiteY34" fmla="*/ 428015 h 583397"/>
              <a:gd name="connsiteX35" fmla="*/ 195532 w 672861"/>
              <a:gd name="connsiteY35" fmla="*/ 468272 h 583397"/>
              <a:gd name="connsiteX36" fmla="*/ 189781 w 672861"/>
              <a:gd name="connsiteY36" fmla="*/ 514279 h 583397"/>
              <a:gd name="connsiteX37" fmla="*/ 184030 w 672861"/>
              <a:gd name="connsiteY37" fmla="*/ 531532 h 583397"/>
              <a:gd name="connsiteX38" fmla="*/ 207034 w 672861"/>
              <a:gd name="connsiteY38" fmla="*/ 543034 h 583397"/>
              <a:gd name="connsiteX39" fmla="*/ 258793 w 672861"/>
              <a:gd name="connsiteY39" fmla="*/ 566038 h 583397"/>
              <a:gd name="connsiteX40" fmla="*/ 276045 w 672861"/>
              <a:gd name="connsiteY40" fmla="*/ 577540 h 583397"/>
              <a:gd name="connsiteX41" fmla="*/ 310551 w 672861"/>
              <a:gd name="connsiteY41" fmla="*/ 485525 h 583397"/>
              <a:gd name="connsiteX42" fmla="*/ 339306 w 672861"/>
              <a:gd name="connsiteY42" fmla="*/ 445268 h 583397"/>
              <a:gd name="connsiteX43" fmla="*/ 362310 w 672861"/>
              <a:gd name="connsiteY43" fmla="*/ 433766 h 583397"/>
              <a:gd name="connsiteX44" fmla="*/ 396815 w 672861"/>
              <a:gd name="connsiteY44" fmla="*/ 462521 h 583397"/>
              <a:gd name="connsiteX45" fmla="*/ 402566 w 672861"/>
              <a:gd name="connsiteY45" fmla="*/ 485525 h 583397"/>
              <a:gd name="connsiteX46" fmla="*/ 414068 w 672861"/>
              <a:gd name="connsiteY46" fmla="*/ 502777 h 583397"/>
              <a:gd name="connsiteX47" fmla="*/ 442823 w 672861"/>
              <a:gd name="connsiteY47" fmla="*/ 497026 h 583397"/>
              <a:gd name="connsiteX48" fmla="*/ 460076 w 672861"/>
              <a:gd name="connsiteY48" fmla="*/ 479774 h 583397"/>
              <a:gd name="connsiteX49" fmla="*/ 534838 w 672861"/>
              <a:gd name="connsiteY49" fmla="*/ 508528 h 583397"/>
              <a:gd name="connsiteX50" fmla="*/ 580845 w 672861"/>
              <a:gd name="connsiteY50" fmla="*/ 514279 h 583397"/>
              <a:gd name="connsiteX51" fmla="*/ 603849 w 672861"/>
              <a:gd name="connsiteY51" fmla="*/ 508528 h 583397"/>
              <a:gd name="connsiteX52" fmla="*/ 609600 w 672861"/>
              <a:gd name="connsiteY52" fmla="*/ 451019 h 583397"/>
              <a:gd name="connsiteX53" fmla="*/ 615351 w 672861"/>
              <a:gd name="connsiteY53" fmla="*/ 422264 h 583397"/>
              <a:gd name="connsiteX54" fmla="*/ 621102 w 672861"/>
              <a:gd name="connsiteY54" fmla="*/ 456770 h 583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72861" h="583397">
                <a:moveTo>
                  <a:pt x="621102" y="456770"/>
                </a:moveTo>
                <a:cubicBezTo>
                  <a:pt x="627812" y="448144"/>
                  <a:pt x="606952" y="400916"/>
                  <a:pt x="655608" y="370506"/>
                </a:cubicBezTo>
                <a:cubicBezTo>
                  <a:pt x="661469" y="366843"/>
                  <a:pt x="667110" y="362838"/>
                  <a:pt x="672861" y="359004"/>
                </a:cubicBezTo>
                <a:cubicBezTo>
                  <a:pt x="670944" y="349419"/>
                  <a:pt x="673111" y="337965"/>
                  <a:pt x="667110" y="330249"/>
                </a:cubicBezTo>
                <a:cubicBezTo>
                  <a:pt x="658623" y="319337"/>
                  <a:pt x="644106" y="314913"/>
                  <a:pt x="632604" y="307245"/>
                </a:cubicBezTo>
                <a:cubicBezTo>
                  <a:pt x="626853" y="303411"/>
                  <a:pt x="622129" y="297098"/>
                  <a:pt x="615351" y="295743"/>
                </a:cubicBezTo>
                <a:cubicBezTo>
                  <a:pt x="571095" y="286893"/>
                  <a:pt x="596079" y="292364"/>
                  <a:pt x="540589" y="278491"/>
                </a:cubicBezTo>
                <a:cubicBezTo>
                  <a:pt x="522313" y="181021"/>
                  <a:pt x="552019" y="196514"/>
                  <a:pt x="494581" y="174974"/>
                </a:cubicBezTo>
                <a:cubicBezTo>
                  <a:pt x="488905" y="172846"/>
                  <a:pt x="483080" y="171140"/>
                  <a:pt x="477329" y="169223"/>
                </a:cubicBezTo>
                <a:cubicBezTo>
                  <a:pt x="527622" y="118928"/>
                  <a:pt x="516478" y="143790"/>
                  <a:pt x="529087" y="105962"/>
                </a:cubicBezTo>
                <a:cubicBezTo>
                  <a:pt x="519502" y="100211"/>
                  <a:pt x="511206" y="91298"/>
                  <a:pt x="500332" y="88709"/>
                </a:cubicBezTo>
                <a:cubicBezTo>
                  <a:pt x="470262" y="81550"/>
                  <a:pt x="408317" y="77208"/>
                  <a:pt x="408317" y="77208"/>
                </a:cubicBezTo>
                <a:cubicBezTo>
                  <a:pt x="387868" y="61871"/>
                  <a:pt x="380841" y="59956"/>
                  <a:pt x="368061" y="36951"/>
                </a:cubicBezTo>
                <a:cubicBezTo>
                  <a:pt x="347744" y="380"/>
                  <a:pt x="370207" y="12745"/>
                  <a:pt x="339306" y="2445"/>
                </a:cubicBezTo>
                <a:cubicBezTo>
                  <a:pt x="327804" y="4362"/>
                  <a:pt x="316461" y="8196"/>
                  <a:pt x="304800" y="8196"/>
                </a:cubicBezTo>
                <a:cubicBezTo>
                  <a:pt x="283626" y="8196"/>
                  <a:pt x="261199" y="-5419"/>
                  <a:pt x="241540" y="2445"/>
                </a:cubicBezTo>
                <a:cubicBezTo>
                  <a:pt x="232250" y="6161"/>
                  <a:pt x="257586" y="51791"/>
                  <a:pt x="258793" y="54204"/>
                </a:cubicBezTo>
                <a:cubicBezTo>
                  <a:pt x="256876" y="71457"/>
                  <a:pt x="257252" y="89121"/>
                  <a:pt x="253042" y="105962"/>
                </a:cubicBezTo>
                <a:cubicBezTo>
                  <a:pt x="251366" y="112667"/>
                  <a:pt x="244631" y="117033"/>
                  <a:pt x="241540" y="123215"/>
                </a:cubicBezTo>
                <a:cubicBezTo>
                  <a:pt x="233791" y="138712"/>
                  <a:pt x="238937" y="144902"/>
                  <a:pt x="224287" y="157721"/>
                </a:cubicBezTo>
                <a:cubicBezTo>
                  <a:pt x="196899" y="181685"/>
                  <a:pt x="195362" y="179330"/>
                  <a:pt x="166778" y="186476"/>
                </a:cubicBezTo>
                <a:cubicBezTo>
                  <a:pt x="161027" y="184559"/>
                  <a:pt x="155044" y="183234"/>
                  <a:pt x="149525" y="180725"/>
                </a:cubicBezTo>
                <a:cubicBezTo>
                  <a:pt x="133916" y="173630"/>
                  <a:pt x="103517" y="157721"/>
                  <a:pt x="103517" y="157721"/>
                </a:cubicBezTo>
                <a:cubicBezTo>
                  <a:pt x="94201" y="194984"/>
                  <a:pt x="105609" y="204338"/>
                  <a:pt x="74762" y="209479"/>
                </a:cubicBezTo>
                <a:cubicBezTo>
                  <a:pt x="57639" y="212333"/>
                  <a:pt x="40257" y="213313"/>
                  <a:pt x="23004" y="215230"/>
                </a:cubicBezTo>
                <a:cubicBezTo>
                  <a:pt x="21087" y="224815"/>
                  <a:pt x="17253" y="234210"/>
                  <a:pt x="17253" y="243985"/>
                </a:cubicBezTo>
                <a:cubicBezTo>
                  <a:pt x="17253" y="250047"/>
                  <a:pt x="24921" y="255487"/>
                  <a:pt x="23004" y="261238"/>
                </a:cubicBezTo>
                <a:cubicBezTo>
                  <a:pt x="18633" y="274352"/>
                  <a:pt x="7668" y="284241"/>
                  <a:pt x="0" y="295743"/>
                </a:cubicBezTo>
                <a:cubicBezTo>
                  <a:pt x="5751" y="299577"/>
                  <a:pt x="11071" y="304154"/>
                  <a:pt x="17253" y="307245"/>
                </a:cubicBezTo>
                <a:cubicBezTo>
                  <a:pt x="22675" y="309956"/>
                  <a:pt x="28625" y="311526"/>
                  <a:pt x="34506" y="312996"/>
                </a:cubicBezTo>
                <a:cubicBezTo>
                  <a:pt x="51652" y="317283"/>
                  <a:pt x="69011" y="320664"/>
                  <a:pt x="86264" y="324498"/>
                </a:cubicBezTo>
                <a:cubicBezTo>
                  <a:pt x="90098" y="332166"/>
                  <a:pt x="94582" y="339542"/>
                  <a:pt x="97766" y="347502"/>
                </a:cubicBezTo>
                <a:cubicBezTo>
                  <a:pt x="107894" y="372821"/>
                  <a:pt x="103342" y="384774"/>
                  <a:pt x="126521" y="399260"/>
                </a:cubicBezTo>
                <a:cubicBezTo>
                  <a:pt x="135275" y="404731"/>
                  <a:pt x="145691" y="406928"/>
                  <a:pt x="155276" y="410762"/>
                </a:cubicBezTo>
                <a:cubicBezTo>
                  <a:pt x="161027" y="416513"/>
                  <a:pt x="167322" y="421767"/>
                  <a:pt x="172529" y="428015"/>
                </a:cubicBezTo>
                <a:cubicBezTo>
                  <a:pt x="182687" y="440205"/>
                  <a:pt x="188503" y="454214"/>
                  <a:pt x="195532" y="468272"/>
                </a:cubicBezTo>
                <a:cubicBezTo>
                  <a:pt x="193615" y="483608"/>
                  <a:pt x="192546" y="499073"/>
                  <a:pt x="189781" y="514279"/>
                </a:cubicBezTo>
                <a:cubicBezTo>
                  <a:pt x="188697" y="520243"/>
                  <a:pt x="180911" y="526334"/>
                  <a:pt x="184030" y="531532"/>
                </a:cubicBezTo>
                <a:cubicBezTo>
                  <a:pt x="188441" y="538883"/>
                  <a:pt x="199540" y="538871"/>
                  <a:pt x="207034" y="543034"/>
                </a:cubicBezTo>
                <a:cubicBezTo>
                  <a:pt x="247735" y="565646"/>
                  <a:pt x="221290" y="556662"/>
                  <a:pt x="258793" y="566038"/>
                </a:cubicBezTo>
                <a:cubicBezTo>
                  <a:pt x="264544" y="569872"/>
                  <a:pt x="269692" y="574817"/>
                  <a:pt x="276045" y="577540"/>
                </a:cubicBezTo>
                <a:cubicBezTo>
                  <a:pt x="330871" y="601037"/>
                  <a:pt x="298174" y="550506"/>
                  <a:pt x="310551" y="485525"/>
                </a:cubicBezTo>
                <a:cubicBezTo>
                  <a:pt x="313294" y="471122"/>
                  <a:pt x="327751" y="453522"/>
                  <a:pt x="339306" y="445268"/>
                </a:cubicBezTo>
                <a:cubicBezTo>
                  <a:pt x="346282" y="440285"/>
                  <a:pt x="354642" y="437600"/>
                  <a:pt x="362310" y="433766"/>
                </a:cubicBezTo>
                <a:cubicBezTo>
                  <a:pt x="373303" y="441095"/>
                  <a:pt x="390003" y="450600"/>
                  <a:pt x="396815" y="462521"/>
                </a:cubicBezTo>
                <a:cubicBezTo>
                  <a:pt x="400736" y="469384"/>
                  <a:pt x="399452" y="478260"/>
                  <a:pt x="402566" y="485525"/>
                </a:cubicBezTo>
                <a:cubicBezTo>
                  <a:pt x="405289" y="491878"/>
                  <a:pt x="410234" y="497026"/>
                  <a:pt x="414068" y="502777"/>
                </a:cubicBezTo>
                <a:cubicBezTo>
                  <a:pt x="423653" y="500860"/>
                  <a:pt x="434080" y="501397"/>
                  <a:pt x="442823" y="497026"/>
                </a:cubicBezTo>
                <a:cubicBezTo>
                  <a:pt x="450097" y="493389"/>
                  <a:pt x="451943" y="479774"/>
                  <a:pt x="460076" y="479774"/>
                </a:cubicBezTo>
                <a:cubicBezTo>
                  <a:pt x="523416" y="479774"/>
                  <a:pt x="493942" y="498304"/>
                  <a:pt x="534838" y="508528"/>
                </a:cubicBezTo>
                <a:cubicBezTo>
                  <a:pt x="549832" y="512276"/>
                  <a:pt x="565509" y="512362"/>
                  <a:pt x="580845" y="514279"/>
                </a:cubicBezTo>
                <a:cubicBezTo>
                  <a:pt x="588513" y="512362"/>
                  <a:pt x="600578" y="515724"/>
                  <a:pt x="603849" y="508528"/>
                </a:cubicBezTo>
                <a:cubicBezTo>
                  <a:pt x="611821" y="490990"/>
                  <a:pt x="607054" y="470115"/>
                  <a:pt x="609600" y="451019"/>
                </a:cubicBezTo>
                <a:cubicBezTo>
                  <a:pt x="610892" y="441330"/>
                  <a:pt x="609929" y="430397"/>
                  <a:pt x="615351" y="422264"/>
                </a:cubicBezTo>
                <a:cubicBezTo>
                  <a:pt x="620397" y="414694"/>
                  <a:pt x="614392" y="465396"/>
                  <a:pt x="621102" y="45677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Forma Livre: Forma 18">
            <a:hlinkClick r:id="rId9" action="ppaction://hlinksldjump"/>
            <a:extLst>
              <a:ext uri="{FF2B5EF4-FFF2-40B4-BE49-F238E27FC236}">
                <a16:creationId xmlns:a16="http://schemas.microsoft.com/office/drawing/2014/main" id="{D9C6DAA6-F018-4870-B73D-849AAE664BA0}"/>
              </a:ext>
            </a:extLst>
          </p:cNvPr>
          <p:cNvSpPr/>
          <p:nvPr/>
        </p:nvSpPr>
        <p:spPr>
          <a:xfrm>
            <a:off x="1071954" y="6262965"/>
            <a:ext cx="294341" cy="270301"/>
          </a:xfrm>
          <a:custGeom>
            <a:avLst/>
            <a:gdLst>
              <a:gd name="connsiteX0" fmla="*/ 435809 w 1079914"/>
              <a:gd name="connsiteY0" fmla="*/ 12244 h 991714"/>
              <a:gd name="connsiteX1" fmla="*/ 424307 w 1079914"/>
              <a:gd name="connsiteY1" fmla="*/ 92757 h 991714"/>
              <a:gd name="connsiteX2" fmla="*/ 441559 w 1079914"/>
              <a:gd name="connsiteY2" fmla="*/ 110010 h 991714"/>
              <a:gd name="connsiteX3" fmla="*/ 430058 w 1079914"/>
              <a:gd name="connsiteY3" fmla="*/ 161768 h 991714"/>
              <a:gd name="connsiteX4" fmla="*/ 424307 w 1079914"/>
              <a:gd name="connsiteY4" fmla="*/ 184772 h 991714"/>
              <a:gd name="connsiteX5" fmla="*/ 332292 w 1079914"/>
              <a:gd name="connsiteY5" fmla="*/ 207776 h 991714"/>
              <a:gd name="connsiteX6" fmla="*/ 326541 w 1079914"/>
              <a:gd name="connsiteY6" fmla="*/ 225029 h 991714"/>
              <a:gd name="connsiteX7" fmla="*/ 315039 w 1079914"/>
              <a:gd name="connsiteY7" fmla="*/ 248033 h 991714"/>
              <a:gd name="connsiteX8" fmla="*/ 343793 w 1079914"/>
              <a:gd name="connsiteY8" fmla="*/ 288289 h 991714"/>
              <a:gd name="connsiteX9" fmla="*/ 355295 w 1079914"/>
              <a:gd name="connsiteY9" fmla="*/ 305542 h 991714"/>
              <a:gd name="connsiteX10" fmla="*/ 343793 w 1079914"/>
              <a:gd name="connsiteY10" fmla="*/ 340048 h 991714"/>
              <a:gd name="connsiteX11" fmla="*/ 315039 w 1079914"/>
              <a:gd name="connsiteY11" fmla="*/ 357301 h 991714"/>
              <a:gd name="connsiteX12" fmla="*/ 292035 w 1079914"/>
              <a:gd name="connsiteY12" fmla="*/ 363051 h 991714"/>
              <a:gd name="connsiteX13" fmla="*/ 251778 w 1079914"/>
              <a:gd name="connsiteY13" fmla="*/ 374553 h 991714"/>
              <a:gd name="connsiteX14" fmla="*/ 240276 w 1079914"/>
              <a:gd name="connsiteY14" fmla="*/ 414810 h 991714"/>
              <a:gd name="connsiteX15" fmla="*/ 205771 w 1079914"/>
              <a:gd name="connsiteY15" fmla="*/ 432063 h 991714"/>
              <a:gd name="connsiteX16" fmla="*/ 159763 w 1079914"/>
              <a:gd name="connsiteY16" fmla="*/ 449316 h 991714"/>
              <a:gd name="connsiteX17" fmla="*/ 119507 w 1079914"/>
              <a:gd name="connsiteY17" fmla="*/ 478070 h 991714"/>
              <a:gd name="connsiteX18" fmla="*/ 96503 w 1079914"/>
              <a:gd name="connsiteY18" fmla="*/ 489572 h 991714"/>
              <a:gd name="connsiteX19" fmla="*/ 79250 w 1079914"/>
              <a:gd name="connsiteY19" fmla="*/ 506825 h 991714"/>
              <a:gd name="connsiteX20" fmla="*/ 44744 w 1079914"/>
              <a:gd name="connsiteY20" fmla="*/ 518327 h 991714"/>
              <a:gd name="connsiteX21" fmla="*/ 27492 w 1079914"/>
              <a:gd name="connsiteY21" fmla="*/ 529829 h 991714"/>
              <a:gd name="connsiteX22" fmla="*/ 4488 w 1079914"/>
              <a:gd name="connsiteY22" fmla="*/ 639097 h 991714"/>
              <a:gd name="connsiteX23" fmla="*/ 33242 w 1079914"/>
              <a:gd name="connsiteY23" fmla="*/ 719610 h 991714"/>
              <a:gd name="connsiteX24" fmla="*/ 61997 w 1079914"/>
              <a:gd name="connsiteY24" fmla="*/ 725361 h 991714"/>
              <a:gd name="connsiteX25" fmla="*/ 125258 w 1079914"/>
              <a:gd name="connsiteY25" fmla="*/ 736863 h 991714"/>
              <a:gd name="connsiteX26" fmla="*/ 154012 w 1079914"/>
              <a:gd name="connsiteY26" fmla="*/ 765618 h 991714"/>
              <a:gd name="connsiteX27" fmla="*/ 177016 w 1079914"/>
              <a:gd name="connsiteY27" fmla="*/ 794372 h 991714"/>
              <a:gd name="connsiteX28" fmla="*/ 188518 w 1079914"/>
              <a:gd name="connsiteY28" fmla="*/ 811625 h 991714"/>
              <a:gd name="connsiteX29" fmla="*/ 205771 w 1079914"/>
              <a:gd name="connsiteY29" fmla="*/ 828878 h 991714"/>
              <a:gd name="connsiteX30" fmla="*/ 217273 w 1079914"/>
              <a:gd name="connsiteY30" fmla="*/ 851882 h 991714"/>
              <a:gd name="connsiteX31" fmla="*/ 223024 w 1079914"/>
              <a:gd name="connsiteY31" fmla="*/ 869135 h 991714"/>
              <a:gd name="connsiteX32" fmla="*/ 257529 w 1079914"/>
              <a:gd name="connsiteY32" fmla="*/ 903640 h 991714"/>
              <a:gd name="connsiteX33" fmla="*/ 332292 w 1079914"/>
              <a:gd name="connsiteY33" fmla="*/ 938146 h 991714"/>
              <a:gd name="connsiteX34" fmla="*/ 349544 w 1079914"/>
              <a:gd name="connsiteY34" fmla="*/ 949648 h 991714"/>
              <a:gd name="connsiteX35" fmla="*/ 447310 w 1079914"/>
              <a:gd name="connsiteY35" fmla="*/ 961150 h 991714"/>
              <a:gd name="connsiteX36" fmla="*/ 556578 w 1079914"/>
              <a:gd name="connsiteY36" fmla="*/ 978402 h 991714"/>
              <a:gd name="connsiteX37" fmla="*/ 573831 w 1079914"/>
              <a:gd name="connsiteY37" fmla="*/ 961150 h 991714"/>
              <a:gd name="connsiteX38" fmla="*/ 596835 w 1079914"/>
              <a:gd name="connsiteY38" fmla="*/ 955399 h 991714"/>
              <a:gd name="connsiteX39" fmla="*/ 614088 w 1079914"/>
              <a:gd name="connsiteY39" fmla="*/ 943897 h 991714"/>
              <a:gd name="connsiteX40" fmla="*/ 573831 w 1079914"/>
              <a:gd name="connsiteY40" fmla="*/ 915142 h 991714"/>
              <a:gd name="connsiteX41" fmla="*/ 614088 w 1079914"/>
              <a:gd name="connsiteY41" fmla="*/ 903640 h 991714"/>
              <a:gd name="connsiteX42" fmla="*/ 683099 w 1079914"/>
              <a:gd name="connsiteY42" fmla="*/ 915142 h 991714"/>
              <a:gd name="connsiteX43" fmla="*/ 775114 w 1079914"/>
              <a:gd name="connsiteY43" fmla="*/ 903640 h 991714"/>
              <a:gd name="connsiteX44" fmla="*/ 821122 w 1079914"/>
              <a:gd name="connsiteY44" fmla="*/ 892138 h 991714"/>
              <a:gd name="connsiteX45" fmla="*/ 838375 w 1079914"/>
              <a:gd name="connsiteY45" fmla="*/ 886387 h 991714"/>
              <a:gd name="connsiteX46" fmla="*/ 884382 w 1079914"/>
              <a:gd name="connsiteY46" fmla="*/ 880636 h 991714"/>
              <a:gd name="connsiteX47" fmla="*/ 918888 w 1079914"/>
              <a:gd name="connsiteY47" fmla="*/ 874885 h 991714"/>
              <a:gd name="connsiteX48" fmla="*/ 959144 w 1079914"/>
              <a:gd name="connsiteY48" fmla="*/ 869135 h 991714"/>
              <a:gd name="connsiteX49" fmla="*/ 953393 w 1079914"/>
              <a:gd name="connsiteY49" fmla="*/ 851882 h 991714"/>
              <a:gd name="connsiteX50" fmla="*/ 941892 w 1079914"/>
              <a:gd name="connsiteY50" fmla="*/ 828878 h 991714"/>
              <a:gd name="connsiteX51" fmla="*/ 953393 w 1079914"/>
              <a:gd name="connsiteY51" fmla="*/ 805874 h 991714"/>
              <a:gd name="connsiteX52" fmla="*/ 993650 w 1079914"/>
              <a:gd name="connsiteY52" fmla="*/ 771368 h 991714"/>
              <a:gd name="connsiteX53" fmla="*/ 1010903 w 1079914"/>
              <a:gd name="connsiteY53" fmla="*/ 765618 h 991714"/>
              <a:gd name="connsiteX54" fmla="*/ 1028156 w 1079914"/>
              <a:gd name="connsiteY54" fmla="*/ 748365 h 991714"/>
              <a:gd name="connsiteX55" fmla="*/ 1062661 w 1079914"/>
              <a:gd name="connsiteY55" fmla="*/ 736863 h 991714"/>
              <a:gd name="connsiteX56" fmla="*/ 1056910 w 1079914"/>
              <a:gd name="connsiteY56" fmla="*/ 696606 h 991714"/>
              <a:gd name="connsiteX57" fmla="*/ 1039658 w 1079914"/>
              <a:gd name="connsiteY57" fmla="*/ 656350 h 991714"/>
              <a:gd name="connsiteX58" fmla="*/ 1022405 w 1079914"/>
              <a:gd name="connsiteY58" fmla="*/ 639097 h 991714"/>
              <a:gd name="connsiteX59" fmla="*/ 1010903 w 1079914"/>
              <a:gd name="connsiteY59" fmla="*/ 616093 h 991714"/>
              <a:gd name="connsiteX60" fmla="*/ 1022405 w 1079914"/>
              <a:gd name="connsiteY60" fmla="*/ 575836 h 991714"/>
              <a:gd name="connsiteX61" fmla="*/ 1056910 w 1079914"/>
              <a:gd name="connsiteY61" fmla="*/ 558584 h 991714"/>
              <a:gd name="connsiteX62" fmla="*/ 1079914 w 1079914"/>
              <a:gd name="connsiteY62" fmla="*/ 541331 h 991714"/>
              <a:gd name="connsiteX63" fmla="*/ 1068412 w 1079914"/>
              <a:gd name="connsiteY63" fmla="*/ 409059 h 991714"/>
              <a:gd name="connsiteX64" fmla="*/ 1016654 w 1079914"/>
              <a:gd name="connsiteY64" fmla="*/ 403308 h 991714"/>
              <a:gd name="connsiteX65" fmla="*/ 959144 w 1079914"/>
              <a:gd name="connsiteY65" fmla="*/ 357301 h 991714"/>
              <a:gd name="connsiteX66" fmla="*/ 953393 w 1079914"/>
              <a:gd name="connsiteY66" fmla="*/ 328546 h 991714"/>
              <a:gd name="connsiteX67" fmla="*/ 930390 w 1079914"/>
              <a:gd name="connsiteY67" fmla="*/ 282538 h 991714"/>
              <a:gd name="connsiteX68" fmla="*/ 936141 w 1079914"/>
              <a:gd name="connsiteY68" fmla="*/ 236531 h 991714"/>
              <a:gd name="connsiteX69" fmla="*/ 964895 w 1079914"/>
              <a:gd name="connsiteY69" fmla="*/ 230780 h 991714"/>
              <a:gd name="connsiteX70" fmla="*/ 867129 w 1079914"/>
              <a:gd name="connsiteY70" fmla="*/ 196274 h 991714"/>
              <a:gd name="connsiteX71" fmla="*/ 849876 w 1079914"/>
              <a:gd name="connsiteY71" fmla="*/ 190523 h 991714"/>
              <a:gd name="connsiteX72" fmla="*/ 780865 w 1079914"/>
              <a:gd name="connsiteY72" fmla="*/ 196274 h 991714"/>
              <a:gd name="connsiteX73" fmla="*/ 757861 w 1079914"/>
              <a:gd name="connsiteY73" fmla="*/ 213527 h 991714"/>
              <a:gd name="connsiteX74" fmla="*/ 734858 w 1079914"/>
              <a:gd name="connsiteY74" fmla="*/ 219278 h 991714"/>
              <a:gd name="connsiteX75" fmla="*/ 671597 w 1079914"/>
              <a:gd name="connsiteY75" fmla="*/ 196274 h 991714"/>
              <a:gd name="connsiteX76" fmla="*/ 619839 w 1079914"/>
              <a:gd name="connsiteY76" fmla="*/ 144516 h 991714"/>
              <a:gd name="connsiteX77" fmla="*/ 545076 w 1079914"/>
              <a:gd name="connsiteY77" fmla="*/ 69753 h 991714"/>
              <a:gd name="connsiteX78" fmla="*/ 487567 w 1079914"/>
              <a:gd name="connsiteY78" fmla="*/ 23746 h 991714"/>
              <a:gd name="connsiteX79" fmla="*/ 447310 w 1079914"/>
              <a:gd name="connsiteY79" fmla="*/ 742 h 991714"/>
              <a:gd name="connsiteX80" fmla="*/ 435809 w 1079914"/>
              <a:gd name="connsiteY80" fmla="*/ 12244 h 991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079914" h="991714">
                <a:moveTo>
                  <a:pt x="435809" y="12244"/>
                </a:moveTo>
                <a:cubicBezTo>
                  <a:pt x="431975" y="27580"/>
                  <a:pt x="408842" y="50227"/>
                  <a:pt x="424307" y="92757"/>
                </a:cubicBezTo>
                <a:cubicBezTo>
                  <a:pt x="427086" y="100400"/>
                  <a:pt x="435808" y="104259"/>
                  <a:pt x="441559" y="110010"/>
                </a:cubicBezTo>
                <a:cubicBezTo>
                  <a:pt x="431182" y="172281"/>
                  <a:pt x="441384" y="122129"/>
                  <a:pt x="430058" y="161768"/>
                </a:cubicBezTo>
                <a:cubicBezTo>
                  <a:pt x="427887" y="169368"/>
                  <a:pt x="430308" y="179628"/>
                  <a:pt x="424307" y="184772"/>
                </a:cubicBezTo>
                <a:cubicBezTo>
                  <a:pt x="413543" y="193998"/>
                  <a:pt x="333503" y="207534"/>
                  <a:pt x="332292" y="207776"/>
                </a:cubicBezTo>
                <a:cubicBezTo>
                  <a:pt x="330375" y="213527"/>
                  <a:pt x="328929" y="219457"/>
                  <a:pt x="326541" y="225029"/>
                </a:cubicBezTo>
                <a:cubicBezTo>
                  <a:pt x="323164" y="232909"/>
                  <a:pt x="316102" y="239526"/>
                  <a:pt x="315039" y="248033"/>
                </a:cubicBezTo>
                <a:cubicBezTo>
                  <a:pt x="311675" y="274940"/>
                  <a:pt x="328339" y="272835"/>
                  <a:pt x="343793" y="288289"/>
                </a:cubicBezTo>
                <a:cubicBezTo>
                  <a:pt x="348680" y="293176"/>
                  <a:pt x="351461" y="299791"/>
                  <a:pt x="355295" y="305542"/>
                </a:cubicBezTo>
                <a:cubicBezTo>
                  <a:pt x="351461" y="317044"/>
                  <a:pt x="354189" y="333810"/>
                  <a:pt x="343793" y="340048"/>
                </a:cubicBezTo>
                <a:cubicBezTo>
                  <a:pt x="334208" y="345799"/>
                  <a:pt x="325253" y="352761"/>
                  <a:pt x="315039" y="357301"/>
                </a:cubicBezTo>
                <a:cubicBezTo>
                  <a:pt x="307816" y="360511"/>
                  <a:pt x="299660" y="360971"/>
                  <a:pt x="292035" y="363051"/>
                </a:cubicBezTo>
                <a:cubicBezTo>
                  <a:pt x="278571" y="366723"/>
                  <a:pt x="265197" y="370719"/>
                  <a:pt x="251778" y="374553"/>
                </a:cubicBezTo>
                <a:cubicBezTo>
                  <a:pt x="247944" y="387972"/>
                  <a:pt x="248994" y="403912"/>
                  <a:pt x="240276" y="414810"/>
                </a:cubicBezTo>
                <a:cubicBezTo>
                  <a:pt x="232243" y="424852"/>
                  <a:pt x="217012" y="425818"/>
                  <a:pt x="205771" y="432063"/>
                </a:cubicBezTo>
                <a:cubicBezTo>
                  <a:pt x="172453" y="450574"/>
                  <a:pt x="206513" y="439966"/>
                  <a:pt x="159763" y="449316"/>
                </a:cubicBezTo>
                <a:cubicBezTo>
                  <a:pt x="149899" y="456714"/>
                  <a:pt x="131272" y="471347"/>
                  <a:pt x="119507" y="478070"/>
                </a:cubicBezTo>
                <a:cubicBezTo>
                  <a:pt x="112064" y="482324"/>
                  <a:pt x="103479" y="484589"/>
                  <a:pt x="96503" y="489572"/>
                </a:cubicBezTo>
                <a:cubicBezTo>
                  <a:pt x="89885" y="494299"/>
                  <a:pt x="86360" y="502875"/>
                  <a:pt x="79250" y="506825"/>
                </a:cubicBezTo>
                <a:cubicBezTo>
                  <a:pt x="68652" y="512713"/>
                  <a:pt x="44744" y="518327"/>
                  <a:pt x="44744" y="518327"/>
                </a:cubicBezTo>
                <a:cubicBezTo>
                  <a:pt x="38993" y="522161"/>
                  <a:pt x="33674" y="526738"/>
                  <a:pt x="27492" y="529829"/>
                </a:cubicBezTo>
                <a:cubicBezTo>
                  <a:pt x="-23023" y="555087"/>
                  <a:pt x="13292" y="480621"/>
                  <a:pt x="4488" y="639097"/>
                </a:cubicBezTo>
                <a:cubicBezTo>
                  <a:pt x="9220" y="667485"/>
                  <a:pt x="10669" y="697036"/>
                  <a:pt x="33242" y="719610"/>
                </a:cubicBezTo>
                <a:cubicBezTo>
                  <a:pt x="40154" y="726522"/>
                  <a:pt x="52514" y="722990"/>
                  <a:pt x="61997" y="725361"/>
                </a:cubicBezTo>
                <a:cubicBezTo>
                  <a:pt x="115189" y="738659"/>
                  <a:pt x="18989" y="723579"/>
                  <a:pt x="125258" y="736863"/>
                </a:cubicBezTo>
                <a:cubicBezTo>
                  <a:pt x="134843" y="746448"/>
                  <a:pt x="144944" y="755543"/>
                  <a:pt x="154012" y="765618"/>
                </a:cubicBezTo>
                <a:cubicBezTo>
                  <a:pt x="162223" y="774742"/>
                  <a:pt x="169651" y="784552"/>
                  <a:pt x="177016" y="794372"/>
                </a:cubicBezTo>
                <a:cubicBezTo>
                  <a:pt x="181163" y="799901"/>
                  <a:pt x="184093" y="806315"/>
                  <a:pt x="188518" y="811625"/>
                </a:cubicBezTo>
                <a:cubicBezTo>
                  <a:pt x="193725" y="817873"/>
                  <a:pt x="201044" y="822260"/>
                  <a:pt x="205771" y="828878"/>
                </a:cubicBezTo>
                <a:cubicBezTo>
                  <a:pt x="210754" y="835854"/>
                  <a:pt x="213896" y="844002"/>
                  <a:pt x="217273" y="851882"/>
                </a:cubicBezTo>
                <a:cubicBezTo>
                  <a:pt x="219661" y="857454"/>
                  <a:pt x="219302" y="864350"/>
                  <a:pt x="223024" y="869135"/>
                </a:cubicBezTo>
                <a:cubicBezTo>
                  <a:pt x="233010" y="881974"/>
                  <a:pt x="242980" y="896366"/>
                  <a:pt x="257529" y="903640"/>
                </a:cubicBezTo>
                <a:cubicBezTo>
                  <a:pt x="320461" y="935106"/>
                  <a:pt x="294706" y="925617"/>
                  <a:pt x="332292" y="938146"/>
                </a:cubicBezTo>
                <a:cubicBezTo>
                  <a:pt x="338043" y="941980"/>
                  <a:pt x="343191" y="946925"/>
                  <a:pt x="349544" y="949648"/>
                </a:cubicBezTo>
                <a:cubicBezTo>
                  <a:pt x="372800" y="959615"/>
                  <a:pt x="440548" y="960630"/>
                  <a:pt x="447310" y="961150"/>
                </a:cubicBezTo>
                <a:cubicBezTo>
                  <a:pt x="486043" y="999881"/>
                  <a:pt x="471850" y="997230"/>
                  <a:pt x="556578" y="978402"/>
                </a:cubicBezTo>
                <a:cubicBezTo>
                  <a:pt x="564517" y="976638"/>
                  <a:pt x="566770" y="965185"/>
                  <a:pt x="573831" y="961150"/>
                </a:cubicBezTo>
                <a:cubicBezTo>
                  <a:pt x="580694" y="957229"/>
                  <a:pt x="589167" y="957316"/>
                  <a:pt x="596835" y="955399"/>
                </a:cubicBezTo>
                <a:cubicBezTo>
                  <a:pt x="602586" y="951565"/>
                  <a:pt x="614088" y="950809"/>
                  <a:pt x="614088" y="943897"/>
                </a:cubicBezTo>
                <a:cubicBezTo>
                  <a:pt x="614088" y="932239"/>
                  <a:pt x="579533" y="917993"/>
                  <a:pt x="573831" y="915142"/>
                </a:cubicBezTo>
                <a:cubicBezTo>
                  <a:pt x="587250" y="911308"/>
                  <a:pt x="600159" y="904511"/>
                  <a:pt x="614088" y="903640"/>
                </a:cubicBezTo>
                <a:cubicBezTo>
                  <a:pt x="646527" y="901613"/>
                  <a:pt x="658229" y="906852"/>
                  <a:pt x="683099" y="915142"/>
                </a:cubicBezTo>
                <a:cubicBezTo>
                  <a:pt x="732496" y="910651"/>
                  <a:pt x="736491" y="912553"/>
                  <a:pt x="775114" y="903640"/>
                </a:cubicBezTo>
                <a:cubicBezTo>
                  <a:pt x="790517" y="900085"/>
                  <a:pt x="806125" y="897137"/>
                  <a:pt x="821122" y="892138"/>
                </a:cubicBezTo>
                <a:cubicBezTo>
                  <a:pt x="826873" y="890221"/>
                  <a:pt x="832411" y="887471"/>
                  <a:pt x="838375" y="886387"/>
                </a:cubicBezTo>
                <a:cubicBezTo>
                  <a:pt x="853581" y="883622"/>
                  <a:pt x="869082" y="882822"/>
                  <a:pt x="884382" y="880636"/>
                </a:cubicBezTo>
                <a:cubicBezTo>
                  <a:pt x="895925" y="878987"/>
                  <a:pt x="907363" y="876658"/>
                  <a:pt x="918888" y="874885"/>
                </a:cubicBezTo>
                <a:cubicBezTo>
                  <a:pt x="932285" y="872824"/>
                  <a:pt x="945725" y="871052"/>
                  <a:pt x="959144" y="869135"/>
                </a:cubicBezTo>
                <a:cubicBezTo>
                  <a:pt x="957227" y="863384"/>
                  <a:pt x="955781" y="857454"/>
                  <a:pt x="953393" y="851882"/>
                </a:cubicBezTo>
                <a:cubicBezTo>
                  <a:pt x="950016" y="844002"/>
                  <a:pt x="941892" y="837451"/>
                  <a:pt x="941892" y="828878"/>
                </a:cubicBezTo>
                <a:cubicBezTo>
                  <a:pt x="941892" y="820305"/>
                  <a:pt x="948249" y="812732"/>
                  <a:pt x="953393" y="805874"/>
                </a:cubicBezTo>
                <a:cubicBezTo>
                  <a:pt x="961882" y="794555"/>
                  <a:pt x="979741" y="778322"/>
                  <a:pt x="993650" y="771368"/>
                </a:cubicBezTo>
                <a:cubicBezTo>
                  <a:pt x="999072" y="768657"/>
                  <a:pt x="1005152" y="767535"/>
                  <a:pt x="1010903" y="765618"/>
                </a:cubicBezTo>
                <a:cubicBezTo>
                  <a:pt x="1016654" y="759867"/>
                  <a:pt x="1021046" y="752315"/>
                  <a:pt x="1028156" y="748365"/>
                </a:cubicBezTo>
                <a:cubicBezTo>
                  <a:pt x="1038754" y="742477"/>
                  <a:pt x="1056773" y="747461"/>
                  <a:pt x="1062661" y="736863"/>
                </a:cubicBezTo>
                <a:cubicBezTo>
                  <a:pt x="1069244" y="725013"/>
                  <a:pt x="1059568" y="709898"/>
                  <a:pt x="1056910" y="696606"/>
                </a:cubicBezTo>
                <a:cubicBezTo>
                  <a:pt x="1054824" y="686178"/>
                  <a:pt x="1044853" y="663623"/>
                  <a:pt x="1039658" y="656350"/>
                </a:cubicBezTo>
                <a:cubicBezTo>
                  <a:pt x="1034931" y="649732"/>
                  <a:pt x="1027132" y="645715"/>
                  <a:pt x="1022405" y="639097"/>
                </a:cubicBezTo>
                <a:cubicBezTo>
                  <a:pt x="1017422" y="632121"/>
                  <a:pt x="1014737" y="623761"/>
                  <a:pt x="1010903" y="616093"/>
                </a:cubicBezTo>
                <a:cubicBezTo>
                  <a:pt x="1014737" y="602674"/>
                  <a:pt x="1013687" y="586734"/>
                  <a:pt x="1022405" y="575836"/>
                </a:cubicBezTo>
                <a:cubicBezTo>
                  <a:pt x="1030438" y="565795"/>
                  <a:pt x="1045883" y="565200"/>
                  <a:pt x="1056910" y="558584"/>
                </a:cubicBezTo>
                <a:cubicBezTo>
                  <a:pt x="1065129" y="553653"/>
                  <a:pt x="1072246" y="547082"/>
                  <a:pt x="1079914" y="541331"/>
                </a:cubicBezTo>
                <a:cubicBezTo>
                  <a:pt x="1076080" y="497240"/>
                  <a:pt x="1086852" y="449292"/>
                  <a:pt x="1068412" y="409059"/>
                </a:cubicBezTo>
                <a:cubicBezTo>
                  <a:pt x="1061179" y="393279"/>
                  <a:pt x="1032342" y="410739"/>
                  <a:pt x="1016654" y="403308"/>
                </a:cubicBezTo>
                <a:cubicBezTo>
                  <a:pt x="994468" y="392799"/>
                  <a:pt x="978314" y="372637"/>
                  <a:pt x="959144" y="357301"/>
                </a:cubicBezTo>
                <a:cubicBezTo>
                  <a:pt x="957227" y="347716"/>
                  <a:pt x="957363" y="337478"/>
                  <a:pt x="953393" y="328546"/>
                </a:cubicBezTo>
                <a:cubicBezTo>
                  <a:pt x="919877" y="253132"/>
                  <a:pt x="947967" y="352846"/>
                  <a:pt x="930390" y="282538"/>
                </a:cubicBezTo>
                <a:cubicBezTo>
                  <a:pt x="932307" y="267202"/>
                  <a:pt x="927568" y="249390"/>
                  <a:pt x="936141" y="236531"/>
                </a:cubicBezTo>
                <a:cubicBezTo>
                  <a:pt x="941563" y="228398"/>
                  <a:pt x="973338" y="235705"/>
                  <a:pt x="964895" y="230780"/>
                </a:cubicBezTo>
                <a:cubicBezTo>
                  <a:pt x="935044" y="213367"/>
                  <a:pt x="899748" y="207691"/>
                  <a:pt x="867129" y="196274"/>
                </a:cubicBezTo>
                <a:cubicBezTo>
                  <a:pt x="861407" y="194271"/>
                  <a:pt x="849876" y="190523"/>
                  <a:pt x="849876" y="190523"/>
                </a:cubicBezTo>
                <a:cubicBezTo>
                  <a:pt x="826872" y="192440"/>
                  <a:pt x="803259" y="190675"/>
                  <a:pt x="780865" y="196274"/>
                </a:cubicBezTo>
                <a:cubicBezTo>
                  <a:pt x="771566" y="198599"/>
                  <a:pt x="766434" y="209240"/>
                  <a:pt x="757861" y="213527"/>
                </a:cubicBezTo>
                <a:cubicBezTo>
                  <a:pt x="750792" y="217062"/>
                  <a:pt x="742526" y="217361"/>
                  <a:pt x="734858" y="219278"/>
                </a:cubicBezTo>
                <a:cubicBezTo>
                  <a:pt x="713771" y="211610"/>
                  <a:pt x="690410" y="208502"/>
                  <a:pt x="671597" y="196274"/>
                </a:cubicBezTo>
                <a:cubicBezTo>
                  <a:pt x="651140" y="182977"/>
                  <a:pt x="637092" y="161769"/>
                  <a:pt x="619839" y="144516"/>
                </a:cubicBezTo>
                <a:lnTo>
                  <a:pt x="545076" y="69753"/>
                </a:lnTo>
                <a:cubicBezTo>
                  <a:pt x="512298" y="36975"/>
                  <a:pt x="531096" y="52765"/>
                  <a:pt x="487567" y="23746"/>
                </a:cubicBezTo>
                <a:cubicBezTo>
                  <a:pt x="472005" y="13371"/>
                  <a:pt x="465551" y="8039"/>
                  <a:pt x="447310" y="742"/>
                </a:cubicBezTo>
                <a:cubicBezTo>
                  <a:pt x="445530" y="30"/>
                  <a:pt x="439643" y="-3092"/>
                  <a:pt x="435809" y="12244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Forma Livre: Forma 19">
            <a:hlinkClick r:id="rId10" action="ppaction://hlinksldjump"/>
            <a:extLst>
              <a:ext uri="{FF2B5EF4-FFF2-40B4-BE49-F238E27FC236}">
                <a16:creationId xmlns:a16="http://schemas.microsoft.com/office/drawing/2014/main" id="{9DC9E47D-BEF3-456A-AD73-FDC708612D63}"/>
              </a:ext>
            </a:extLst>
          </p:cNvPr>
          <p:cNvSpPr/>
          <p:nvPr/>
        </p:nvSpPr>
        <p:spPr>
          <a:xfrm>
            <a:off x="1092065" y="6031054"/>
            <a:ext cx="254120" cy="284206"/>
          </a:xfrm>
          <a:custGeom>
            <a:avLst/>
            <a:gdLst>
              <a:gd name="connsiteX0" fmla="*/ 765470 w 920443"/>
              <a:gd name="connsiteY0" fmla="*/ 1017917 h 1029419"/>
              <a:gd name="connsiteX1" fmla="*/ 546934 w 920443"/>
              <a:gd name="connsiteY1" fmla="*/ 1012166 h 1029419"/>
              <a:gd name="connsiteX2" fmla="*/ 489425 w 920443"/>
              <a:gd name="connsiteY2" fmla="*/ 1000664 h 1029419"/>
              <a:gd name="connsiteX3" fmla="*/ 483674 w 920443"/>
              <a:gd name="connsiteY3" fmla="*/ 977661 h 1029419"/>
              <a:gd name="connsiteX4" fmla="*/ 460670 w 920443"/>
              <a:gd name="connsiteY4" fmla="*/ 937404 h 1029419"/>
              <a:gd name="connsiteX5" fmla="*/ 454919 w 920443"/>
              <a:gd name="connsiteY5" fmla="*/ 920151 h 1029419"/>
              <a:gd name="connsiteX6" fmla="*/ 420414 w 920443"/>
              <a:gd name="connsiteY6" fmla="*/ 897147 h 1029419"/>
              <a:gd name="connsiteX7" fmla="*/ 362904 w 920443"/>
              <a:gd name="connsiteY7" fmla="*/ 874144 h 1029419"/>
              <a:gd name="connsiteX8" fmla="*/ 334150 w 920443"/>
              <a:gd name="connsiteY8" fmla="*/ 851140 h 1029419"/>
              <a:gd name="connsiteX9" fmla="*/ 316897 w 920443"/>
              <a:gd name="connsiteY9" fmla="*/ 833887 h 1029419"/>
              <a:gd name="connsiteX10" fmla="*/ 282391 w 920443"/>
              <a:gd name="connsiteY10" fmla="*/ 816634 h 1029419"/>
              <a:gd name="connsiteX11" fmla="*/ 184625 w 920443"/>
              <a:gd name="connsiteY11" fmla="*/ 816634 h 1029419"/>
              <a:gd name="connsiteX12" fmla="*/ 155870 w 920443"/>
              <a:gd name="connsiteY12" fmla="*/ 782129 h 1029419"/>
              <a:gd name="connsiteX13" fmla="*/ 161621 w 920443"/>
              <a:gd name="connsiteY13" fmla="*/ 747623 h 1029419"/>
              <a:gd name="connsiteX14" fmla="*/ 121365 w 920443"/>
              <a:gd name="connsiteY14" fmla="*/ 707366 h 1029419"/>
              <a:gd name="connsiteX15" fmla="*/ 98361 w 920443"/>
              <a:gd name="connsiteY15" fmla="*/ 701615 h 1029419"/>
              <a:gd name="connsiteX16" fmla="*/ 104112 w 920443"/>
              <a:gd name="connsiteY16" fmla="*/ 655608 h 1029419"/>
              <a:gd name="connsiteX17" fmla="*/ 63855 w 920443"/>
              <a:gd name="connsiteY17" fmla="*/ 603849 h 1029419"/>
              <a:gd name="connsiteX18" fmla="*/ 46602 w 920443"/>
              <a:gd name="connsiteY18" fmla="*/ 598098 h 1029419"/>
              <a:gd name="connsiteX19" fmla="*/ 12097 w 920443"/>
              <a:gd name="connsiteY19" fmla="*/ 569344 h 1029419"/>
              <a:gd name="connsiteX20" fmla="*/ 595 w 920443"/>
              <a:gd name="connsiteY20" fmla="*/ 552091 h 1029419"/>
              <a:gd name="connsiteX21" fmla="*/ 58104 w 920443"/>
              <a:gd name="connsiteY21" fmla="*/ 529087 h 1029419"/>
              <a:gd name="connsiteX22" fmla="*/ 190376 w 920443"/>
              <a:gd name="connsiteY22" fmla="*/ 517585 h 1029419"/>
              <a:gd name="connsiteX23" fmla="*/ 196127 w 920443"/>
              <a:gd name="connsiteY23" fmla="*/ 500332 h 1029419"/>
              <a:gd name="connsiteX24" fmla="*/ 207629 w 920443"/>
              <a:gd name="connsiteY24" fmla="*/ 483079 h 1029419"/>
              <a:gd name="connsiteX25" fmla="*/ 351402 w 920443"/>
              <a:gd name="connsiteY25" fmla="*/ 465827 h 1029419"/>
              <a:gd name="connsiteX26" fmla="*/ 362904 w 920443"/>
              <a:gd name="connsiteY26" fmla="*/ 442823 h 1029419"/>
              <a:gd name="connsiteX27" fmla="*/ 380157 w 920443"/>
              <a:gd name="connsiteY27" fmla="*/ 356559 h 1029419"/>
              <a:gd name="connsiteX28" fmla="*/ 431916 w 920443"/>
              <a:gd name="connsiteY28" fmla="*/ 322053 h 1029419"/>
              <a:gd name="connsiteX29" fmla="*/ 437667 w 920443"/>
              <a:gd name="connsiteY29" fmla="*/ 304800 h 1029419"/>
              <a:gd name="connsiteX30" fmla="*/ 397410 w 920443"/>
              <a:gd name="connsiteY30" fmla="*/ 258793 h 1029419"/>
              <a:gd name="connsiteX31" fmla="*/ 385908 w 920443"/>
              <a:gd name="connsiteY31" fmla="*/ 235789 h 1029419"/>
              <a:gd name="connsiteX32" fmla="*/ 391659 w 920443"/>
              <a:gd name="connsiteY32" fmla="*/ 195532 h 1029419"/>
              <a:gd name="connsiteX33" fmla="*/ 414663 w 920443"/>
              <a:gd name="connsiteY33" fmla="*/ 172529 h 1029419"/>
              <a:gd name="connsiteX34" fmla="*/ 454919 w 920443"/>
              <a:gd name="connsiteY34" fmla="*/ 149525 h 1029419"/>
              <a:gd name="connsiteX35" fmla="*/ 529682 w 920443"/>
              <a:gd name="connsiteY35" fmla="*/ 143774 h 1029419"/>
              <a:gd name="connsiteX36" fmla="*/ 552685 w 920443"/>
              <a:gd name="connsiteY36" fmla="*/ 74762 h 1029419"/>
              <a:gd name="connsiteX37" fmla="*/ 638950 w 920443"/>
              <a:gd name="connsiteY37" fmla="*/ 57510 h 1029419"/>
              <a:gd name="connsiteX38" fmla="*/ 656202 w 920443"/>
              <a:gd name="connsiteY38" fmla="*/ 40257 h 1029419"/>
              <a:gd name="connsiteX39" fmla="*/ 673455 w 920443"/>
              <a:gd name="connsiteY39" fmla="*/ 0 h 1029419"/>
              <a:gd name="connsiteX40" fmla="*/ 713712 w 920443"/>
              <a:gd name="connsiteY40" fmla="*/ 5751 h 1029419"/>
              <a:gd name="connsiteX41" fmla="*/ 730965 w 920443"/>
              <a:gd name="connsiteY41" fmla="*/ 11502 h 1029419"/>
              <a:gd name="connsiteX42" fmla="*/ 748217 w 920443"/>
              <a:gd name="connsiteY42" fmla="*/ 34506 h 1029419"/>
              <a:gd name="connsiteX43" fmla="*/ 765470 w 920443"/>
              <a:gd name="connsiteY43" fmla="*/ 51759 h 1029419"/>
              <a:gd name="connsiteX44" fmla="*/ 788474 w 920443"/>
              <a:gd name="connsiteY44" fmla="*/ 115019 h 1029419"/>
              <a:gd name="connsiteX45" fmla="*/ 805727 w 920443"/>
              <a:gd name="connsiteY45" fmla="*/ 120770 h 1029419"/>
              <a:gd name="connsiteX46" fmla="*/ 834482 w 920443"/>
              <a:gd name="connsiteY46" fmla="*/ 258793 h 1029419"/>
              <a:gd name="connsiteX47" fmla="*/ 845983 w 920443"/>
              <a:gd name="connsiteY47" fmla="*/ 293298 h 1029419"/>
              <a:gd name="connsiteX48" fmla="*/ 840233 w 920443"/>
              <a:gd name="connsiteY48" fmla="*/ 310551 h 1029419"/>
              <a:gd name="connsiteX49" fmla="*/ 822980 w 920443"/>
              <a:gd name="connsiteY49" fmla="*/ 333555 h 1029419"/>
              <a:gd name="connsiteX50" fmla="*/ 840233 w 920443"/>
              <a:gd name="connsiteY50" fmla="*/ 350808 h 1029419"/>
              <a:gd name="connsiteX51" fmla="*/ 891991 w 920443"/>
              <a:gd name="connsiteY51" fmla="*/ 356559 h 1029419"/>
              <a:gd name="connsiteX52" fmla="*/ 909244 w 920443"/>
              <a:gd name="connsiteY52" fmla="*/ 373812 h 1029419"/>
              <a:gd name="connsiteX53" fmla="*/ 914995 w 920443"/>
              <a:gd name="connsiteY53" fmla="*/ 402566 h 1029419"/>
              <a:gd name="connsiteX54" fmla="*/ 891991 w 920443"/>
              <a:gd name="connsiteY54" fmla="*/ 500332 h 1029419"/>
              <a:gd name="connsiteX55" fmla="*/ 805727 w 920443"/>
              <a:gd name="connsiteY55" fmla="*/ 494581 h 1029419"/>
              <a:gd name="connsiteX56" fmla="*/ 811478 w 920443"/>
              <a:gd name="connsiteY56" fmla="*/ 523336 h 1029419"/>
              <a:gd name="connsiteX57" fmla="*/ 828731 w 920443"/>
              <a:gd name="connsiteY57" fmla="*/ 575095 h 1029419"/>
              <a:gd name="connsiteX58" fmla="*/ 817229 w 920443"/>
              <a:gd name="connsiteY58" fmla="*/ 655608 h 1029419"/>
              <a:gd name="connsiteX59" fmla="*/ 788474 w 920443"/>
              <a:gd name="connsiteY59" fmla="*/ 690113 h 1029419"/>
              <a:gd name="connsiteX60" fmla="*/ 771221 w 920443"/>
              <a:gd name="connsiteY60" fmla="*/ 701615 h 1029419"/>
              <a:gd name="connsiteX61" fmla="*/ 730965 w 920443"/>
              <a:gd name="connsiteY61" fmla="*/ 713117 h 1029419"/>
              <a:gd name="connsiteX62" fmla="*/ 713712 w 920443"/>
              <a:gd name="connsiteY62" fmla="*/ 718868 h 1029419"/>
              <a:gd name="connsiteX63" fmla="*/ 667704 w 920443"/>
              <a:gd name="connsiteY63" fmla="*/ 690113 h 1029419"/>
              <a:gd name="connsiteX64" fmla="*/ 638950 w 920443"/>
              <a:gd name="connsiteY64" fmla="*/ 678612 h 1029419"/>
              <a:gd name="connsiteX65" fmla="*/ 615946 w 920443"/>
              <a:gd name="connsiteY65" fmla="*/ 684362 h 1029419"/>
              <a:gd name="connsiteX66" fmla="*/ 610195 w 920443"/>
              <a:gd name="connsiteY66" fmla="*/ 701615 h 1029419"/>
              <a:gd name="connsiteX67" fmla="*/ 598693 w 920443"/>
              <a:gd name="connsiteY67" fmla="*/ 724619 h 1029419"/>
              <a:gd name="connsiteX68" fmla="*/ 587191 w 920443"/>
              <a:gd name="connsiteY68" fmla="*/ 770627 h 1029419"/>
              <a:gd name="connsiteX69" fmla="*/ 581440 w 920443"/>
              <a:gd name="connsiteY69" fmla="*/ 787879 h 1029419"/>
              <a:gd name="connsiteX70" fmla="*/ 558436 w 920443"/>
              <a:gd name="connsiteY70" fmla="*/ 810883 h 1029419"/>
              <a:gd name="connsiteX71" fmla="*/ 592942 w 920443"/>
              <a:gd name="connsiteY71" fmla="*/ 828136 h 1029419"/>
              <a:gd name="connsiteX72" fmla="*/ 633199 w 920443"/>
              <a:gd name="connsiteY72" fmla="*/ 839638 h 1029419"/>
              <a:gd name="connsiteX73" fmla="*/ 684957 w 920443"/>
              <a:gd name="connsiteY73" fmla="*/ 862642 h 1029419"/>
              <a:gd name="connsiteX74" fmla="*/ 719463 w 920443"/>
              <a:gd name="connsiteY74" fmla="*/ 897147 h 1029419"/>
              <a:gd name="connsiteX75" fmla="*/ 736716 w 920443"/>
              <a:gd name="connsiteY75" fmla="*/ 914400 h 1029419"/>
              <a:gd name="connsiteX76" fmla="*/ 730965 w 920443"/>
              <a:gd name="connsiteY76" fmla="*/ 983412 h 1029419"/>
              <a:gd name="connsiteX77" fmla="*/ 725214 w 920443"/>
              <a:gd name="connsiteY77" fmla="*/ 1012166 h 1029419"/>
              <a:gd name="connsiteX78" fmla="*/ 707961 w 920443"/>
              <a:gd name="connsiteY78" fmla="*/ 1029419 h 10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920443" h="1029419">
                <a:moveTo>
                  <a:pt x="765470" y="1017917"/>
                </a:moveTo>
                <a:cubicBezTo>
                  <a:pt x="692625" y="1016000"/>
                  <a:pt x="619663" y="1016712"/>
                  <a:pt x="546934" y="1012166"/>
                </a:cubicBezTo>
                <a:cubicBezTo>
                  <a:pt x="527423" y="1010947"/>
                  <a:pt x="506587" y="1010025"/>
                  <a:pt x="489425" y="1000664"/>
                </a:cubicBezTo>
                <a:cubicBezTo>
                  <a:pt x="482486" y="996879"/>
                  <a:pt x="486449" y="985061"/>
                  <a:pt x="483674" y="977661"/>
                </a:cubicBezTo>
                <a:cubicBezTo>
                  <a:pt x="468549" y="937328"/>
                  <a:pt x="477356" y="970777"/>
                  <a:pt x="460670" y="937404"/>
                </a:cubicBezTo>
                <a:cubicBezTo>
                  <a:pt x="457959" y="931982"/>
                  <a:pt x="459205" y="924438"/>
                  <a:pt x="454919" y="920151"/>
                </a:cubicBezTo>
                <a:cubicBezTo>
                  <a:pt x="445144" y="910376"/>
                  <a:pt x="433528" y="901518"/>
                  <a:pt x="420414" y="897147"/>
                </a:cubicBezTo>
                <a:cubicBezTo>
                  <a:pt x="401716" y="890914"/>
                  <a:pt x="379824" y="885424"/>
                  <a:pt x="362904" y="874144"/>
                </a:cubicBezTo>
                <a:cubicBezTo>
                  <a:pt x="352691" y="867335"/>
                  <a:pt x="343387" y="859223"/>
                  <a:pt x="334150" y="851140"/>
                </a:cubicBezTo>
                <a:cubicBezTo>
                  <a:pt x="328029" y="845784"/>
                  <a:pt x="323664" y="838398"/>
                  <a:pt x="316897" y="833887"/>
                </a:cubicBezTo>
                <a:cubicBezTo>
                  <a:pt x="306197" y="826754"/>
                  <a:pt x="293893" y="822385"/>
                  <a:pt x="282391" y="816634"/>
                </a:cubicBezTo>
                <a:cubicBezTo>
                  <a:pt x="266052" y="817996"/>
                  <a:pt x="209586" y="829114"/>
                  <a:pt x="184625" y="816634"/>
                </a:cubicBezTo>
                <a:cubicBezTo>
                  <a:pt x="173556" y="811099"/>
                  <a:pt x="162475" y="792037"/>
                  <a:pt x="155870" y="782129"/>
                </a:cubicBezTo>
                <a:cubicBezTo>
                  <a:pt x="157787" y="770627"/>
                  <a:pt x="163707" y="759096"/>
                  <a:pt x="161621" y="747623"/>
                </a:cubicBezTo>
                <a:cubicBezTo>
                  <a:pt x="157211" y="723366"/>
                  <a:pt x="141134" y="714779"/>
                  <a:pt x="121365" y="707366"/>
                </a:cubicBezTo>
                <a:cubicBezTo>
                  <a:pt x="113964" y="704591"/>
                  <a:pt x="106029" y="703532"/>
                  <a:pt x="98361" y="701615"/>
                </a:cubicBezTo>
                <a:cubicBezTo>
                  <a:pt x="100278" y="686279"/>
                  <a:pt x="105297" y="671017"/>
                  <a:pt x="104112" y="655608"/>
                </a:cubicBezTo>
                <a:cubicBezTo>
                  <a:pt x="102116" y="629665"/>
                  <a:pt x="83947" y="616407"/>
                  <a:pt x="63855" y="603849"/>
                </a:cubicBezTo>
                <a:cubicBezTo>
                  <a:pt x="58714" y="600636"/>
                  <a:pt x="52353" y="600015"/>
                  <a:pt x="46602" y="598098"/>
                </a:cubicBezTo>
                <a:cubicBezTo>
                  <a:pt x="35100" y="588513"/>
                  <a:pt x="22684" y="579931"/>
                  <a:pt x="12097" y="569344"/>
                </a:cubicBezTo>
                <a:cubicBezTo>
                  <a:pt x="7210" y="564457"/>
                  <a:pt x="-2496" y="558273"/>
                  <a:pt x="595" y="552091"/>
                </a:cubicBezTo>
                <a:cubicBezTo>
                  <a:pt x="8036" y="537208"/>
                  <a:pt x="44356" y="530560"/>
                  <a:pt x="58104" y="529087"/>
                </a:cubicBezTo>
                <a:cubicBezTo>
                  <a:pt x="102109" y="524372"/>
                  <a:pt x="146285" y="521419"/>
                  <a:pt x="190376" y="517585"/>
                </a:cubicBezTo>
                <a:cubicBezTo>
                  <a:pt x="192293" y="511834"/>
                  <a:pt x="193416" y="505754"/>
                  <a:pt x="196127" y="500332"/>
                </a:cubicBezTo>
                <a:cubicBezTo>
                  <a:pt x="199218" y="494150"/>
                  <a:pt x="202742" y="487966"/>
                  <a:pt x="207629" y="483079"/>
                </a:cubicBezTo>
                <a:cubicBezTo>
                  <a:pt x="241716" y="448993"/>
                  <a:pt x="329716" y="466813"/>
                  <a:pt x="351402" y="465827"/>
                </a:cubicBezTo>
                <a:cubicBezTo>
                  <a:pt x="355236" y="458159"/>
                  <a:pt x="360722" y="451114"/>
                  <a:pt x="362904" y="442823"/>
                </a:cubicBezTo>
                <a:cubicBezTo>
                  <a:pt x="370367" y="414464"/>
                  <a:pt x="355012" y="371646"/>
                  <a:pt x="380157" y="356559"/>
                </a:cubicBezTo>
                <a:cubicBezTo>
                  <a:pt x="417131" y="334375"/>
                  <a:pt x="399970" y="346013"/>
                  <a:pt x="431916" y="322053"/>
                </a:cubicBezTo>
                <a:cubicBezTo>
                  <a:pt x="433833" y="316302"/>
                  <a:pt x="439137" y="310681"/>
                  <a:pt x="437667" y="304800"/>
                </a:cubicBezTo>
                <a:cubicBezTo>
                  <a:pt x="431410" y="279771"/>
                  <a:pt x="415700" y="272509"/>
                  <a:pt x="397410" y="258793"/>
                </a:cubicBezTo>
                <a:cubicBezTo>
                  <a:pt x="393576" y="251125"/>
                  <a:pt x="386684" y="244327"/>
                  <a:pt x="385908" y="235789"/>
                </a:cubicBezTo>
                <a:cubicBezTo>
                  <a:pt x="384681" y="222289"/>
                  <a:pt x="386050" y="207872"/>
                  <a:pt x="391659" y="195532"/>
                </a:cubicBezTo>
                <a:cubicBezTo>
                  <a:pt x="396146" y="185660"/>
                  <a:pt x="406502" y="179670"/>
                  <a:pt x="414663" y="172529"/>
                </a:cubicBezTo>
                <a:cubicBezTo>
                  <a:pt x="436089" y="153781"/>
                  <a:pt x="432639" y="156952"/>
                  <a:pt x="454919" y="149525"/>
                </a:cubicBezTo>
                <a:cubicBezTo>
                  <a:pt x="476160" y="153773"/>
                  <a:pt x="511411" y="165091"/>
                  <a:pt x="529682" y="143774"/>
                </a:cubicBezTo>
                <a:cubicBezTo>
                  <a:pt x="545462" y="125363"/>
                  <a:pt x="529370" y="81423"/>
                  <a:pt x="552685" y="74762"/>
                </a:cubicBezTo>
                <a:cubicBezTo>
                  <a:pt x="607803" y="59015"/>
                  <a:pt x="579094" y="64992"/>
                  <a:pt x="638950" y="57510"/>
                </a:cubicBezTo>
                <a:cubicBezTo>
                  <a:pt x="644701" y="51759"/>
                  <a:pt x="651475" y="46875"/>
                  <a:pt x="656202" y="40257"/>
                </a:cubicBezTo>
                <a:cubicBezTo>
                  <a:pt x="665085" y="27820"/>
                  <a:pt x="668762" y="14080"/>
                  <a:pt x="673455" y="0"/>
                </a:cubicBezTo>
                <a:cubicBezTo>
                  <a:pt x="686874" y="1917"/>
                  <a:pt x="700420" y="3093"/>
                  <a:pt x="713712" y="5751"/>
                </a:cubicBezTo>
                <a:cubicBezTo>
                  <a:pt x="719656" y="6940"/>
                  <a:pt x="726308" y="7621"/>
                  <a:pt x="730965" y="11502"/>
                </a:cubicBezTo>
                <a:cubicBezTo>
                  <a:pt x="738328" y="17638"/>
                  <a:pt x="741979" y="27229"/>
                  <a:pt x="748217" y="34506"/>
                </a:cubicBezTo>
                <a:cubicBezTo>
                  <a:pt x="753510" y="40681"/>
                  <a:pt x="759719" y="46008"/>
                  <a:pt x="765470" y="51759"/>
                </a:cubicBezTo>
                <a:cubicBezTo>
                  <a:pt x="770821" y="67812"/>
                  <a:pt x="784166" y="108558"/>
                  <a:pt x="788474" y="115019"/>
                </a:cubicBezTo>
                <a:cubicBezTo>
                  <a:pt x="791837" y="120063"/>
                  <a:pt x="799976" y="118853"/>
                  <a:pt x="805727" y="120770"/>
                </a:cubicBezTo>
                <a:cubicBezTo>
                  <a:pt x="853184" y="168227"/>
                  <a:pt x="814206" y="121923"/>
                  <a:pt x="834482" y="258793"/>
                </a:cubicBezTo>
                <a:cubicBezTo>
                  <a:pt x="836259" y="270786"/>
                  <a:pt x="845983" y="293298"/>
                  <a:pt x="845983" y="293298"/>
                </a:cubicBezTo>
                <a:cubicBezTo>
                  <a:pt x="844066" y="299049"/>
                  <a:pt x="843240" y="305288"/>
                  <a:pt x="840233" y="310551"/>
                </a:cubicBezTo>
                <a:cubicBezTo>
                  <a:pt x="835478" y="318873"/>
                  <a:pt x="822980" y="323970"/>
                  <a:pt x="822980" y="333555"/>
                </a:cubicBezTo>
                <a:cubicBezTo>
                  <a:pt x="822980" y="341688"/>
                  <a:pt x="832517" y="348236"/>
                  <a:pt x="840233" y="350808"/>
                </a:cubicBezTo>
                <a:cubicBezTo>
                  <a:pt x="856701" y="356297"/>
                  <a:pt x="874738" y="354642"/>
                  <a:pt x="891991" y="356559"/>
                </a:cubicBezTo>
                <a:cubicBezTo>
                  <a:pt x="897742" y="362310"/>
                  <a:pt x="905607" y="366538"/>
                  <a:pt x="909244" y="373812"/>
                </a:cubicBezTo>
                <a:cubicBezTo>
                  <a:pt x="913615" y="382555"/>
                  <a:pt x="914995" y="392792"/>
                  <a:pt x="914995" y="402566"/>
                </a:cubicBezTo>
                <a:cubicBezTo>
                  <a:pt x="914995" y="498588"/>
                  <a:pt x="937189" y="485266"/>
                  <a:pt x="891991" y="500332"/>
                </a:cubicBezTo>
                <a:cubicBezTo>
                  <a:pt x="863236" y="498415"/>
                  <a:pt x="833437" y="486664"/>
                  <a:pt x="805727" y="494581"/>
                </a:cubicBezTo>
                <a:cubicBezTo>
                  <a:pt x="796328" y="497266"/>
                  <a:pt x="808669" y="513973"/>
                  <a:pt x="811478" y="523336"/>
                </a:cubicBezTo>
                <a:cubicBezTo>
                  <a:pt x="843962" y="631617"/>
                  <a:pt x="806659" y="486806"/>
                  <a:pt x="828731" y="575095"/>
                </a:cubicBezTo>
                <a:cubicBezTo>
                  <a:pt x="824897" y="601933"/>
                  <a:pt x="821940" y="628910"/>
                  <a:pt x="817229" y="655608"/>
                </a:cubicBezTo>
                <a:cubicBezTo>
                  <a:pt x="813303" y="677857"/>
                  <a:pt x="808650" y="675702"/>
                  <a:pt x="788474" y="690113"/>
                </a:cubicBezTo>
                <a:cubicBezTo>
                  <a:pt x="782850" y="694130"/>
                  <a:pt x="777638" y="699048"/>
                  <a:pt x="771221" y="701615"/>
                </a:cubicBezTo>
                <a:cubicBezTo>
                  <a:pt x="758264" y="706798"/>
                  <a:pt x="744332" y="709107"/>
                  <a:pt x="730965" y="713117"/>
                </a:cubicBezTo>
                <a:cubicBezTo>
                  <a:pt x="725159" y="714859"/>
                  <a:pt x="719463" y="716951"/>
                  <a:pt x="713712" y="718868"/>
                </a:cubicBezTo>
                <a:cubicBezTo>
                  <a:pt x="663515" y="706319"/>
                  <a:pt x="719172" y="724425"/>
                  <a:pt x="667704" y="690113"/>
                </a:cubicBezTo>
                <a:cubicBezTo>
                  <a:pt x="659115" y="684387"/>
                  <a:pt x="648535" y="682446"/>
                  <a:pt x="638950" y="678612"/>
                </a:cubicBezTo>
                <a:cubicBezTo>
                  <a:pt x="631282" y="680529"/>
                  <a:pt x="622118" y="679425"/>
                  <a:pt x="615946" y="684362"/>
                </a:cubicBezTo>
                <a:cubicBezTo>
                  <a:pt x="611212" y="688149"/>
                  <a:pt x="612583" y="696043"/>
                  <a:pt x="610195" y="701615"/>
                </a:cubicBezTo>
                <a:cubicBezTo>
                  <a:pt x="606818" y="709495"/>
                  <a:pt x="601404" y="716486"/>
                  <a:pt x="598693" y="724619"/>
                </a:cubicBezTo>
                <a:cubicBezTo>
                  <a:pt x="593694" y="739616"/>
                  <a:pt x="591350" y="755376"/>
                  <a:pt x="587191" y="770627"/>
                </a:cubicBezTo>
                <a:cubicBezTo>
                  <a:pt x="585596" y="776475"/>
                  <a:pt x="584963" y="782946"/>
                  <a:pt x="581440" y="787879"/>
                </a:cubicBezTo>
                <a:cubicBezTo>
                  <a:pt x="575137" y="796703"/>
                  <a:pt x="566104" y="803215"/>
                  <a:pt x="558436" y="810883"/>
                </a:cubicBezTo>
                <a:cubicBezTo>
                  <a:pt x="569938" y="816634"/>
                  <a:pt x="580940" y="823520"/>
                  <a:pt x="592942" y="828136"/>
                </a:cubicBezTo>
                <a:cubicBezTo>
                  <a:pt x="605968" y="833146"/>
                  <a:pt x="619832" y="835628"/>
                  <a:pt x="633199" y="839638"/>
                </a:cubicBezTo>
                <a:cubicBezTo>
                  <a:pt x="650012" y="844682"/>
                  <a:pt x="671841" y="852805"/>
                  <a:pt x="684957" y="862642"/>
                </a:cubicBezTo>
                <a:cubicBezTo>
                  <a:pt x="697970" y="872402"/>
                  <a:pt x="707961" y="885645"/>
                  <a:pt x="719463" y="897147"/>
                </a:cubicBezTo>
                <a:lnTo>
                  <a:pt x="736716" y="914400"/>
                </a:lnTo>
                <a:cubicBezTo>
                  <a:pt x="734799" y="937404"/>
                  <a:pt x="733662" y="960486"/>
                  <a:pt x="730965" y="983412"/>
                </a:cubicBezTo>
                <a:cubicBezTo>
                  <a:pt x="729823" y="993120"/>
                  <a:pt x="729585" y="1003423"/>
                  <a:pt x="725214" y="1012166"/>
                </a:cubicBezTo>
                <a:cubicBezTo>
                  <a:pt x="721577" y="1019440"/>
                  <a:pt x="707961" y="1029419"/>
                  <a:pt x="707961" y="1029419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Forma Livre: Forma 20">
            <a:hlinkClick r:id="rId11" action="ppaction://hlinksldjump"/>
            <a:extLst>
              <a:ext uri="{FF2B5EF4-FFF2-40B4-BE49-F238E27FC236}">
                <a16:creationId xmlns:a16="http://schemas.microsoft.com/office/drawing/2014/main" id="{506AFBEA-FAEC-49DB-B739-91AAE19E3CB9}"/>
              </a:ext>
            </a:extLst>
          </p:cNvPr>
          <p:cNvSpPr/>
          <p:nvPr/>
        </p:nvSpPr>
        <p:spPr>
          <a:xfrm>
            <a:off x="1525873" y="6171184"/>
            <a:ext cx="439061" cy="326723"/>
          </a:xfrm>
          <a:custGeom>
            <a:avLst/>
            <a:gdLst>
              <a:gd name="connsiteX0" fmla="*/ 38 w 1633306"/>
              <a:gd name="connsiteY0" fmla="*/ 577053 h 1215408"/>
              <a:gd name="connsiteX1" fmla="*/ 23042 w 1633306"/>
              <a:gd name="connsiteY1" fmla="*/ 542547 h 1215408"/>
              <a:gd name="connsiteX2" fmla="*/ 34544 w 1633306"/>
              <a:gd name="connsiteY2" fmla="*/ 513792 h 1215408"/>
              <a:gd name="connsiteX3" fmla="*/ 69050 w 1633306"/>
              <a:gd name="connsiteY3" fmla="*/ 490789 h 1215408"/>
              <a:gd name="connsiteX4" fmla="*/ 86303 w 1633306"/>
              <a:gd name="connsiteY4" fmla="*/ 473536 h 1215408"/>
              <a:gd name="connsiteX5" fmla="*/ 126559 w 1633306"/>
              <a:gd name="connsiteY5" fmla="*/ 416026 h 1215408"/>
              <a:gd name="connsiteX6" fmla="*/ 184069 w 1633306"/>
              <a:gd name="connsiteY6" fmla="*/ 347015 h 1215408"/>
              <a:gd name="connsiteX7" fmla="*/ 218574 w 1633306"/>
              <a:gd name="connsiteY7" fmla="*/ 335513 h 1215408"/>
              <a:gd name="connsiteX8" fmla="*/ 258831 w 1633306"/>
              <a:gd name="connsiteY8" fmla="*/ 306758 h 1215408"/>
              <a:gd name="connsiteX9" fmla="*/ 276084 w 1633306"/>
              <a:gd name="connsiteY9" fmla="*/ 301008 h 1215408"/>
              <a:gd name="connsiteX10" fmla="*/ 373850 w 1633306"/>
              <a:gd name="connsiteY10" fmla="*/ 312509 h 1215408"/>
              <a:gd name="connsiteX11" fmla="*/ 391103 w 1633306"/>
              <a:gd name="connsiteY11" fmla="*/ 289506 h 1215408"/>
              <a:gd name="connsiteX12" fmla="*/ 425608 w 1633306"/>
              <a:gd name="connsiteY12" fmla="*/ 214743 h 1215408"/>
              <a:gd name="connsiteX13" fmla="*/ 350846 w 1633306"/>
              <a:gd name="connsiteY13" fmla="*/ 185989 h 1215408"/>
              <a:gd name="connsiteX14" fmla="*/ 379601 w 1633306"/>
              <a:gd name="connsiteY14" fmla="*/ 174487 h 1215408"/>
              <a:gd name="connsiteX15" fmla="*/ 419857 w 1633306"/>
              <a:gd name="connsiteY15" fmla="*/ 168736 h 1215408"/>
              <a:gd name="connsiteX16" fmla="*/ 414106 w 1633306"/>
              <a:gd name="connsiteY16" fmla="*/ 111226 h 1215408"/>
              <a:gd name="connsiteX17" fmla="*/ 431359 w 1633306"/>
              <a:gd name="connsiteY17" fmla="*/ 99724 h 1215408"/>
              <a:gd name="connsiteX18" fmla="*/ 500370 w 1633306"/>
              <a:gd name="connsiteY18" fmla="*/ 116977 h 1215408"/>
              <a:gd name="connsiteX19" fmla="*/ 517623 w 1633306"/>
              <a:gd name="connsiteY19" fmla="*/ 157234 h 1215408"/>
              <a:gd name="connsiteX20" fmla="*/ 580884 w 1633306"/>
              <a:gd name="connsiteY20" fmla="*/ 151483 h 1215408"/>
              <a:gd name="connsiteX21" fmla="*/ 598137 w 1633306"/>
              <a:gd name="connsiteY21" fmla="*/ 116977 h 1215408"/>
              <a:gd name="connsiteX22" fmla="*/ 632642 w 1633306"/>
              <a:gd name="connsiteY22" fmla="*/ 99724 h 1215408"/>
              <a:gd name="connsiteX23" fmla="*/ 667148 w 1633306"/>
              <a:gd name="connsiteY23" fmla="*/ 105475 h 1215408"/>
              <a:gd name="connsiteX24" fmla="*/ 678650 w 1633306"/>
              <a:gd name="connsiteY24" fmla="*/ 151483 h 1215408"/>
              <a:gd name="connsiteX25" fmla="*/ 770665 w 1633306"/>
              <a:gd name="connsiteY25" fmla="*/ 134230 h 1215408"/>
              <a:gd name="connsiteX26" fmla="*/ 810921 w 1633306"/>
              <a:gd name="connsiteY26" fmla="*/ 105475 h 1215408"/>
              <a:gd name="connsiteX27" fmla="*/ 914438 w 1633306"/>
              <a:gd name="connsiteY27" fmla="*/ 47966 h 1215408"/>
              <a:gd name="connsiteX28" fmla="*/ 994952 w 1633306"/>
              <a:gd name="connsiteY28" fmla="*/ 19211 h 1215408"/>
              <a:gd name="connsiteX29" fmla="*/ 1012204 w 1633306"/>
              <a:gd name="connsiteY29" fmla="*/ 13460 h 1215408"/>
              <a:gd name="connsiteX30" fmla="*/ 1150227 w 1633306"/>
              <a:gd name="connsiteY30" fmla="*/ 1958 h 1215408"/>
              <a:gd name="connsiteX31" fmla="*/ 1213487 w 1633306"/>
              <a:gd name="connsiteY31" fmla="*/ 7709 h 1215408"/>
              <a:gd name="connsiteX32" fmla="*/ 1230740 w 1633306"/>
              <a:gd name="connsiteY32" fmla="*/ 76721 h 1215408"/>
              <a:gd name="connsiteX33" fmla="*/ 1247993 w 1633306"/>
              <a:gd name="connsiteY33" fmla="*/ 88223 h 1215408"/>
              <a:gd name="connsiteX34" fmla="*/ 1270997 w 1633306"/>
              <a:gd name="connsiteY34" fmla="*/ 111226 h 1215408"/>
              <a:gd name="connsiteX35" fmla="*/ 1294001 w 1633306"/>
              <a:gd name="connsiteY35" fmla="*/ 116977 h 1215408"/>
              <a:gd name="connsiteX36" fmla="*/ 1334257 w 1633306"/>
              <a:gd name="connsiteY36" fmla="*/ 122728 h 1215408"/>
              <a:gd name="connsiteX37" fmla="*/ 1598801 w 1633306"/>
              <a:gd name="connsiteY37" fmla="*/ 128479 h 1215408"/>
              <a:gd name="connsiteX38" fmla="*/ 1621804 w 1633306"/>
              <a:gd name="connsiteY38" fmla="*/ 139981 h 1215408"/>
              <a:gd name="connsiteX39" fmla="*/ 1627555 w 1633306"/>
              <a:gd name="connsiteY39" fmla="*/ 162985 h 1215408"/>
              <a:gd name="connsiteX40" fmla="*/ 1633306 w 1633306"/>
              <a:gd name="connsiteY40" fmla="*/ 191740 h 1215408"/>
              <a:gd name="connsiteX41" fmla="*/ 1621804 w 1633306"/>
              <a:gd name="connsiteY41" fmla="*/ 226245 h 1215408"/>
              <a:gd name="connsiteX42" fmla="*/ 1570046 w 1633306"/>
              <a:gd name="connsiteY42" fmla="*/ 255000 h 1215408"/>
              <a:gd name="connsiteX43" fmla="*/ 1552793 w 1633306"/>
              <a:gd name="connsiteY43" fmla="*/ 278004 h 1215408"/>
              <a:gd name="connsiteX44" fmla="*/ 1437774 w 1633306"/>
              <a:gd name="connsiteY44" fmla="*/ 324011 h 1215408"/>
              <a:gd name="connsiteX45" fmla="*/ 1299752 w 1633306"/>
              <a:gd name="connsiteY45" fmla="*/ 341264 h 1215408"/>
              <a:gd name="connsiteX46" fmla="*/ 1213487 w 1633306"/>
              <a:gd name="connsiteY46" fmla="*/ 370019 h 1215408"/>
              <a:gd name="connsiteX47" fmla="*/ 1190484 w 1633306"/>
              <a:gd name="connsiteY47" fmla="*/ 387272 h 1215408"/>
              <a:gd name="connsiteX48" fmla="*/ 1115721 w 1633306"/>
              <a:gd name="connsiteY48" fmla="*/ 427528 h 1215408"/>
              <a:gd name="connsiteX49" fmla="*/ 1098469 w 1633306"/>
              <a:gd name="connsiteY49" fmla="*/ 559800 h 1215408"/>
              <a:gd name="connsiteX50" fmla="*/ 1086967 w 1633306"/>
              <a:gd name="connsiteY50" fmla="*/ 594306 h 1215408"/>
              <a:gd name="connsiteX51" fmla="*/ 1069714 w 1633306"/>
              <a:gd name="connsiteY51" fmla="*/ 611558 h 1215408"/>
              <a:gd name="connsiteX52" fmla="*/ 1063963 w 1633306"/>
              <a:gd name="connsiteY52" fmla="*/ 634562 h 1215408"/>
              <a:gd name="connsiteX53" fmla="*/ 1046710 w 1633306"/>
              <a:gd name="connsiteY53" fmla="*/ 657566 h 1215408"/>
              <a:gd name="connsiteX54" fmla="*/ 1069714 w 1633306"/>
              <a:gd name="connsiteY54" fmla="*/ 663317 h 1215408"/>
              <a:gd name="connsiteX55" fmla="*/ 1109970 w 1633306"/>
              <a:gd name="connsiteY55" fmla="*/ 669068 h 1215408"/>
              <a:gd name="connsiteX56" fmla="*/ 1155978 w 1633306"/>
              <a:gd name="connsiteY56" fmla="*/ 720826 h 1215408"/>
              <a:gd name="connsiteX57" fmla="*/ 1086967 w 1633306"/>
              <a:gd name="connsiteY57" fmla="*/ 726577 h 1215408"/>
              <a:gd name="connsiteX58" fmla="*/ 994952 w 1633306"/>
              <a:gd name="connsiteY58" fmla="*/ 738079 h 1215408"/>
              <a:gd name="connsiteX59" fmla="*/ 920189 w 1633306"/>
              <a:gd name="connsiteY59" fmla="*/ 778336 h 1215408"/>
              <a:gd name="connsiteX60" fmla="*/ 914438 w 1633306"/>
              <a:gd name="connsiteY60" fmla="*/ 807091 h 1215408"/>
              <a:gd name="connsiteX61" fmla="*/ 908687 w 1633306"/>
              <a:gd name="connsiteY61" fmla="*/ 858849 h 1215408"/>
              <a:gd name="connsiteX62" fmla="*/ 879933 w 1633306"/>
              <a:gd name="connsiteY62" fmla="*/ 881853 h 1215408"/>
              <a:gd name="connsiteX63" fmla="*/ 851178 w 1633306"/>
              <a:gd name="connsiteY63" fmla="*/ 887604 h 1215408"/>
              <a:gd name="connsiteX64" fmla="*/ 753412 w 1633306"/>
              <a:gd name="connsiteY64" fmla="*/ 904857 h 1215408"/>
              <a:gd name="connsiteX65" fmla="*/ 649895 w 1633306"/>
              <a:gd name="connsiteY65" fmla="*/ 962366 h 1215408"/>
              <a:gd name="connsiteX66" fmla="*/ 655646 w 1633306"/>
              <a:gd name="connsiteY66" fmla="*/ 985370 h 1215408"/>
              <a:gd name="connsiteX67" fmla="*/ 672899 w 1633306"/>
              <a:gd name="connsiteY67" fmla="*/ 1002623 h 1215408"/>
              <a:gd name="connsiteX68" fmla="*/ 707404 w 1633306"/>
              <a:gd name="connsiteY68" fmla="*/ 1042879 h 1215408"/>
              <a:gd name="connsiteX69" fmla="*/ 776416 w 1633306"/>
              <a:gd name="connsiteY69" fmla="*/ 991121 h 1215408"/>
              <a:gd name="connsiteX70" fmla="*/ 787918 w 1633306"/>
              <a:gd name="connsiteY70" fmla="*/ 1019875 h 1215408"/>
              <a:gd name="connsiteX71" fmla="*/ 793669 w 1633306"/>
              <a:gd name="connsiteY71" fmla="*/ 1117641 h 1215408"/>
              <a:gd name="connsiteX72" fmla="*/ 805170 w 1633306"/>
              <a:gd name="connsiteY72" fmla="*/ 1140645 h 1215408"/>
              <a:gd name="connsiteX73" fmla="*/ 793669 w 1633306"/>
              <a:gd name="connsiteY73" fmla="*/ 1215408 h 1215408"/>
              <a:gd name="connsiteX74" fmla="*/ 730408 w 1633306"/>
              <a:gd name="connsiteY74" fmla="*/ 1203906 h 1215408"/>
              <a:gd name="connsiteX75" fmla="*/ 713155 w 1633306"/>
              <a:gd name="connsiteY75" fmla="*/ 1186653 h 1215408"/>
              <a:gd name="connsiteX76" fmla="*/ 690152 w 1633306"/>
              <a:gd name="connsiteY76" fmla="*/ 1180902 h 1215408"/>
              <a:gd name="connsiteX77" fmla="*/ 615389 w 1633306"/>
              <a:gd name="connsiteY77" fmla="*/ 1175151 h 1215408"/>
              <a:gd name="connsiteX78" fmla="*/ 598137 w 1633306"/>
              <a:gd name="connsiteY78" fmla="*/ 1100389 h 1215408"/>
              <a:gd name="connsiteX79" fmla="*/ 552129 w 1633306"/>
              <a:gd name="connsiteY79" fmla="*/ 1088887 h 1215408"/>
              <a:gd name="connsiteX80" fmla="*/ 442861 w 1633306"/>
              <a:gd name="connsiteY80" fmla="*/ 1071634 h 1215408"/>
              <a:gd name="connsiteX81" fmla="*/ 408355 w 1633306"/>
              <a:gd name="connsiteY81" fmla="*/ 1060132 h 1215408"/>
              <a:gd name="connsiteX82" fmla="*/ 368099 w 1633306"/>
              <a:gd name="connsiteY82" fmla="*/ 1042879 h 1215408"/>
              <a:gd name="connsiteX83" fmla="*/ 350846 w 1633306"/>
              <a:gd name="connsiteY83" fmla="*/ 1031377 h 1215408"/>
              <a:gd name="connsiteX84" fmla="*/ 373850 w 1633306"/>
              <a:gd name="connsiteY84" fmla="*/ 991121 h 1215408"/>
              <a:gd name="connsiteX85" fmla="*/ 391103 w 1633306"/>
              <a:gd name="connsiteY85" fmla="*/ 973868 h 1215408"/>
              <a:gd name="connsiteX86" fmla="*/ 437110 w 1633306"/>
              <a:gd name="connsiteY86" fmla="*/ 962366 h 1215408"/>
              <a:gd name="connsiteX87" fmla="*/ 448612 w 1633306"/>
              <a:gd name="connsiteY87" fmla="*/ 939362 h 1215408"/>
              <a:gd name="connsiteX88" fmla="*/ 431359 w 1633306"/>
              <a:gd name="connsiteY88" fmla="*/ 916358 h 1215408"/>
              <a:gd name="connsiteX89" fmla="*/ 373850 w 1633306"/>
              <a:gd name="connsiteY89" fmla="*/ 847347 h 1215408"/>
              <a:gd name="connsiteX90" fmla="*/ 368099 w 1633306"/>
              <a:gd name="connsiteY90" fmla="*/ 789838 h 1215408"/>
              <a:gd name="connsiteX91" fmla="*/ 350846 w 1633306"/>
              <a:gd name="connsiteY91" fmla="*/ 784087 h 1215408"/>
              <a:gd name="connsiteX92" fmla="*/ 281835 w 1633306"/>
              <a:gd name="connsiteY92" fmla="*/ 789838 h 1215408"/>
              <a:gd name="connsiteX93" fmla="*/ 253080 w 1633306"/>
              <a:gd name="connsiteY93" fmla="*/ 795589 h 1215408"/>
              <a:gd name="connsiteX94" fmla="*/ 230076 w 1633306"/>
              <a:gd name="connsiteY94" fmla="*/ 761083 h 1215408"/>
              <a:gd name="connsiteX95" fmla="*/ 224325 w 1633306"/>
              <a:gd name="connsiteY95" fmla="*/ 738079 h 1215408"/>
              <a:gd name="connsiteX96" fmla="*/ 189820 w 1633306"/>
              <a:gd name="connsiteY96" fmla="*/ 726577 h 1215408"/>
              <a:gd name="connsiteX97" fmla="*/ 109306 w 1633306"/>
              <a:gd name="connsiteY97" fmla="*/ 692072 h 1215408"/>
              <a:gd name="connsiteX98" fmla="*/ 86303 w 1633306"/>
              <a:gd name="connsiteY98" fmla="*/ 674819 h 1215408"/>
              <a:gd name="connsiteX99" fmla="*/ 69050 w 1633306"/>
              <a:gd name="connsiteY99" fmla="*/ 640313 h 1215408"/>
              <a:gd name="connsiteX100" fmla="*/ 46046 w 1633306"/>
              <a:gd name="connsiteY100" fmla="*/ 565551 h 1215408"/>
              <a:gd name="connsiteX101" fmla="*/ 17291 w 1633306"/>
              <a:gd name="connsiteY101" fmla="*/ 508041 h 1215408"/>
              <a:gd name="connsiteX102" fmla="*/ 28793 w 1633306"/>
              <a:gd name="connsiteY102" fmla="*/ 565551 h 1215408"/>
              <a:gd name="connsiteX103" fmla="*/ 38 w 1633306"/>
              <a:gd name="connsiteY103" fmla="*/ 577053 h 1215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633306" h="1215408">
                <a:moveTo>
                  <a:pt x="38" y="577053"/>
                </a:moveTo>
                <a:cubicBezTo>
                  <a:pt x="-920" y="573219"/>
                  <a:pt x="16422" y="554683"/>
                  <a:pt x="23042" y="542547"/>
                </a:cubicBezTo>
                <a:cubicBezTo>
                  <a:pt x="27985" y="533484"/>
                  <a:pt x="27685" y="521508"/>
                  <a:pt x="34544" y="513792"/>
                </a:cubicBezTo>
                <a:cubicBezTo>
                  <a:pt x="43728" y="503460"/>
                  <a:pt x="59275" y="500564"/>
                  <a:pt x="69050" y="490789"/>
                </a:cubicBezTo>
                <a:lnTo>
                  <a:pt x="86303" y="473536"/>
                </a:lnTo>
                <a:cubicBezTo>
                  <a:pt x="127430" y="391276"/>
                  <a:pt x="78418" y="480214"/>
                  <a:pt x="126559" y="416026"/>
                </a:cubicBezTo>
                <a:cubicBezTo>
                  <a:pt x="153345" y="380312"/>
                  <a:pt x="146945" y="367265"/>
                  <a:pt x="184069" y="347015"/>
                </a:cubicBezTo>
                <a:cubicBezTo>
                  <a:pt x="194712" y="341209"/>
                  <a:pt x="207495" y="340437"/>
                  <a:pt x="218574" y="335513"/>
                </a:cubicBezTo>
                <a:cubicBezTo>
                  <a:pt x="228589" y="331062"/>
                  <a:pt x="251394" y="311007"/>
                  <a:pt x="258831" y="306758"/>
                </a:cubicBezTo>
                <a:cubicBezTo>
                  <a:pt x="264094" y="303751"/>
                  <a:pt x="270333" y="302925"/>
                  <a:pt x="276084" y="301008"/>
                </a:cubicBezTo>
                <a:cubicBezTo>
                  <a:pt x="328422" y="335900"/>
                  <a:pt x="296989" y="326484"/>
                  <a:pt x="373850" y="312509"/>
                </a:cubicBezTo>
                <a:cubicBezTo>
                  <a:pt x="379601" y="304841"/>
                  <a:pt x="388244" y="298654"/>
                  <a:pt x="391103" y="289506"/>
                </a:cubicBezTo>
                <a:cubicBezTo>
                  <a:pt x="416054" y="209660"/>
                  <a:pt x="375861" y="227180"/>
                  <a:pt x="425608" y="214743"/>
                </a:cubicBezTo>
                <a:cubicBezTo>
                  <a:pt x="405139" y="209626"/>
                  <a:pt x="360020" y="199750"/>
                  <a:pt x="350846" y="185989"/>
                </a:cubicBezTo>
                <a:cubicBezTo>
                  <a:pt x="345120" y="177399"/>
                  <a:pt x="369586" y="176991"/>
                  <a:pt x="379601" y="174487"/>
                </a:cubicBezTo>
                <a:cubicBezTo>
                  <a:pt x="392751" y="171199"/>
                  <a:pt x="406438" y="170653"/>
                  <a:pt x="419857" y="168736"/>
                </a:cubicBezTo>
                <a:cubicBezTo>
                  <a:pt x="405182" y="146723"/>
                  <a:pt x="398855" y="145541"/>
                  <a:pt x="414106" y="111226"/>
                </a:cubicBezTo>
                <a:cubicBezTo>
                  <a:pt x="416913" y="104910"/>
                  <a:pt x="425608" y="103558"/>
                  <a:pt x="431359" y="99724"/>
                </a:cubicBezTo>
                <a:cubicBezTo>
                  <a:pt x="440932" y="100921"/>
                  <a:pt x="488472" y="101679"/>
                  <a:pt x="500370" y="116977"/>
                </a:cubicBezTo>
                <a:cubicBezTo>
                  <a:pt x="509333" y="128501"/>
                  <a:pt x="511872" y="143815"/>
                  <a:pt x="517623" y="157234"/>
                </a:cubicBezTo>
                <a:lnTo>
                  <a:pt x="580884" y="151483"/>
                </a:lnTo>
                <a:cubicBezTo>
                  <a:pt x="592386" y="145732"/>
                  <a:pt x="590421" y="127265"/>
                  <a:pt x="598137" y="116977"/>
                </a:cubicBezTo>
                <a:cubicBezTo>
                  <a:pt x="605570" y="107067"/>
                  <a:pt x="621869" y="103315"/>
                  <a:pt x="632642" y="99724"/>
                </a:cubicBezTo>
                <a:cubicBezTo>
                  <a:pt x="644144" y="101641"/>
                  <a:pt x="659401" y="96760"/>
                  <a:pt x="667148" y="105475"/>
                </a:cubicBezTo>
                <a:cubicBezTo>
                  <a:pt x="677650" y="117290"/>
                  <a:pt x="663419" y="147252"/>
                  <a:pt x="678650" y="151483"/>
                </a:cubicBezTo>
                <a:cubicBezTo>
                  <a:pt x="708718" y="159835"/>
                  <a:pt x="739993" y="139981"/>
                  <a:pt x="770665" y="134230"/>
                </a:cubicBezTo>
                <a:cubicBezTo>
                  <a:pt x="803553" y="101342"/>
                  <a:pt x="770553" y="130705"/>
                  <a:pt x="810921" y="105475"/>
                </a:cubicBezTo>
                <a:cubicBezTo>
                  <a:pt x="945700" y="21239"/>
                  <a:pt x="829288" y="82026"/>
                  <a:pt x="914438" y="47966"/>
                </a:cubicBezTo>
                <a:cubicBezTo>
                  <a:pt x="1023547" y="4322"/>
                  <a:pt x="922616" y="37295"/>
                  <a:pt x="994952" y="19211"/>
                </a:cubicBezTo>
                <a:cubicBezTo>
                  <a:pt x="1000833" y="17741"/>
                  <a:pt x="1006179" y="14129"/>
                  <a:pt x="1012204" y="13460"/>
                </a:cubicBezTo>
                <a:cubicBezTo>
                  <a:pt x="1058089" y="8362"/>
                  <a:pt x="1104219" y="5792"/>
                  <a:pt x="1150227" y="1958"/>
                </a:cubicBezTo>
                <a:cubicBezTo>
                  <a:pt x="1171314" y="3875"/>
                  <a:pt x="1197971" y="-6699"/>
                  <a:pt x="1213487" y="7709"/>
                </a:cubicBezTo>
                <a:cubicBezTo>
                  <a:pt x="1230863" y="23844"/>
                  <a:pt x="1211010" y="63568"/>
                  <a:pt x="1230740" y="76721"/>
                </a:cubicBezTo>
                <a:cubicBezTo>
                  <a:pt x="1236491" y="80555"/>
                  <a:pt x="1242745" y="83725"/>
                  <a:pt x="1247993" y="88223"/>
                </a:cubicBezTo>
                <a:cubicBezTo>
                  <a:pt x="1256226" y="95280"/>
                  <a:pt x="1261801" y="105479"/>
                  <a:pt x="1270997" y="111226"/>
                </a:cubicBezTo>
                <a:cubicBezTo>
                  <a:pt x="1277700" y="115415"/>
                  <a:pt x="1286225" y="115563"/>
                  <a:pt x="1294001" y="116977"/>
                </a:cubicBezTo>
                <a:cubicBezTo>
                  <a:pt x="1307337" y="119402"/>
                  <a:pt x="1320712" y="122217"/>
                  <a:pt x="1334257" y="122728"/>
                </a:cubicBezTo>
                <a:cubicBezTo>
                  <a:pt x="1422396" y="126054"/>
                  <a:pt x="1510620" y="126562"/>
                  <a:pt x="1598801" y="128479"/>
                </a:cubicBezTo>
                <a:cubicBezTo>
                  <a:pt x="1606469" y="132313"/>
                  <a:pt x="1616316" y="133395"/>
                  <a:pt x="1621804" y="139981"/>
                </a:cubicBezTo>
                <a:cubicBezTo>
                  <a:pt x="1626864" y="146053"/>
                  <a:pt x="1625840" y="155269"/>
                  <a:pt x="1627555" y="162985"/>
                </a:cubicBezTo>
                <a:cubicBezTo>
                  <a:pt x="1629675" y="172527"/>
                  <a:pt x="1631389" y="182155"/>
                  <a:pt x="1633306" y="191740"/>
                </a:cubicBezTo>
                <a:cubicBezTo>
                  <a:pt x="1629472" y="203242"/>
                  <a:pt x="1628757" y="216313"/>
                  <a:pt x="1621804" y="226245"/>
                </a:cubicBezTo>
                <a:cubicBezTo>
                  <a:pt x="1605505" y="249530"/>
                  <a:pt x="1592964" y="249271"/>
                  <a:pt x="1570046" y="255000"/>
                </a:cubicBezTo>
                <a:cubicBezTo>
                  <a:pt x="1564295" y="262668"/>
                  <a:pt x="1556069" y="268996"/>
                  <a:pt x="1552793" y="278004"/>
                </a:cubicBezTo>
                <a:cubicBezTo>
                  <a:pt x="1524695" y="355271"/>
                  <a:pt x="1606828" y="315113"/>
                  <a:pt x="1437774" y="324011"/>
                </a:cubicBezTo>
                <a:cubicBezTo>
                  <a:pt x="1376098" y="354849"/>
                  <a:pt x="1442752" y="325375"/>
                  <a:pt x="1299752" y="341264"/>
                </a:cubicBezTo>
                <a:cubicBezTo>
                  <a:pt x="1280803" y="343370"/>
                  <a:pt x="1229073" y="364174"/>
                  <a:pt x="1213487" y="370019"/>
                </a:cubicBezTo>
                <a:cubicBezTo>
                  <a:pt x="1205819" y="375770"/>
                  <a:pt x="1198806" y="382517"/>
                  <a:pt x="1190484" y="387272"/>
                </a:cubicBezTo>
                <a:cubicBezTo>
                  <a:pt x="1079017" y="450967"/>
                  <a:pt x="1166214" y="393866"/>
                  <a:pt x="1115721" y="427528"/>
                </a:cubicBezTo>
                <a:cubicBezTo>
                  <a:pt x="1095881" y="487048"/>
                  <a:pt x="1122678" y="402433"/>
                  <a:pt x="1098469" y="559800"/>
                </a:cubicBezTo>
                <a:cubicBezTo>
                  <a:pt x="1096625" y="571783"/>
                  <a:pt x="1092855" y="583708"/>
                  <a:pt x="1086967" y="594306"/>
                </a:cubicBezTo>
                <a:cubicBezTo>
                  <a:pt x="1083017" y="601415"/>
                  <a:pt x="1075465" y="605807"/>
                  <a:pt x="1069714" y="611558"/>
                </a:cubicBezTo>
                <a:cubicBezTo>
                  <a:pt x="1067797" y="619226"/>
                  <a:pt x="1067498" y="627492"/>
                  <a:pt x="1063963" y="634562"/>
                </a:cubicBezTo>
                <a:cubicBezTo>
                  <a:pt x="1059676" y="643135"/>
                  <a:pt x="1044830" y="648167"/>
                  <a:pt x="1046710" y="657566"/>
                </a:cubicBezTo>
                <a:cubicBezTo>
                  <a:pt x="1048260" y="665317"/>
                  <a:pt x="1061938" y="661903"/>
                  <a:pt x="1069714" y="663317"/>
                </a:cubicBezTo>
                <a:cubicBezTo>
                  <a:pt x="1083050" y="665742"/>
                  <a:pt x="1096551" y="667151"/>
                  <a:pt x="1109970" y="669068"/>
                </a:cubicBezTo>
                <a:cubicBezTo>
                  <a:pt x="1114592" y="670917"/>
                  <a:pt x="1187957" y="692401"/>
                  <a:pt x="1155978" y="720826"/>
                </a:cubicBezTo>
                <a:cubicBezTo>
                  <a:pt x="1138725" y="736162"/>
                  <a:pt x="1109919" y="724118"/>
                  <a:pt x="1086967" y="726577"/>
                </a:cubicBezTo>
                <a:cubicBezTo>
                  <a:pt x="1056233" y="729870"/>
                  <a:pt x="1025624" y="734245"/>
                  <a:pt x="994952" y="738079"/>
                </a:cubicBezTo>
                <a:cubicBezTo>
                  <a:pt x="932244" y="775704"/>
                  <a:pt x="958651" y="765515"/>
                  <a:pt x="920189" y="778336"/>
                </a:cubicBezTo>
                <a:cubicBezTo>
                  <a:pt x="884475" y="802147"/>
                  <a:pt x="911815" y="775612"/>
                  <a:pt x="914438" y="807091"/>
                </a:cubicBezTo>
                <a:cubicBezTo>
                  <a:pt x="915879" y="824390"/>
                  <a:pt x="912897" y="842008"/>
                  <a:pt x="908687" y="858849"/>
                </a:cubicBezTo>
                <a:cubicBezTo>
                  <a:pt x="904335" y="876256"/>
                  <a:pt x="894523" y="878205"/>
                  <a:pt x="879933" y="881853"/>
                </a:cubicBezTo>
                <a:cubicBezTo>
                  <a:pt x="870450" y="884224"/>
                  <a:pt x="860720" y="885484"/>
                  <a:pt x="851178" y="887604"/>
                </a:cubicBezTo>
                <a:cubicBezTo>
                  <a:pt x="784430" y="902437"/>
                  <a:pt x="897500" y="882689"/>
                  <a:pt x="753412" y="904857"/>
                </a:cubicBezTo>
                <a:cubicBezTo>
                  <a:pt x="673293" y="951593"/>
                  <a:pt x="708221" y="933203"/>
                  <a:pt x="649895" y="962366"/>
                </a:cubicBezTo>
                <a:cubicBezTo>
                  <a:pt x="651812" y="970034"/>
                  <a:pt x="651725" y="978507"/>
                  <a:pt x="655646" y="985370"/>
                </a:cubicBezTo>
                <a:cubicBezTo>
                  <a:pt x="659681" y="992432"/>
                  <a:pt x="669596" y="995191"/>
                  <a:pt x="672899" y="1002623"/>
                </a:cubicBezTo>
                <a:cubicBezTo>
                  <a:pt x="693717" y="1049461"/>
                  <a:pt x="655933" y="1032585"/>
                  <a:pt x="707404" y="1042879"/>
                </a:cubicBezTo>
                <a:cubicBezTo>
                  <a:pt x="719058" y="1031225"/>
                  <a:pt x="756348" y="988891"/>
                  <a:pt x="776416" y="991121"/>
                </a:cubicBezTo>
                <a:cubicBezTo>
                  <a:pt x="786676" y="992261"/>
                  <a:pt x="784084" y="1010290"/>
                  <a:pt x="787918" y="1019875"/>
                </a:cubicBezTo>
                <a:cubicBezTo>
                  <a:pt x="789835" y="1052464"/>
                  <a:pt x="789053" y="1085324"/>
                  <a:pt x="793669" y="1117641"/>
                </a:cubicBezTo>
                <a:cubicBezTo>
                  <a:pt x="794881" y="1126128"/>
                  <a:pt x="805170" y="1132072"/>
                  <a:pt x="805170" y="1140645"/>
                </a:cubicBezTo>
                <a:cubicBezTo>
                  <a:pt x="805170" y="1165859"/>
                  <a:pt x="797503" y="1190487"/>
                  <a:pt x="793669" y="1215408"/>
                </a:cubicBezTo>
                <a:cubicBezTo>
                  <a:pt x="772582" y="1211574"/>
                  <a:pt x="750592" y="1211115"/>
                  <a:pt x="730408" y="1203906"/>
                </a:cubicBezTo>
                <a:cubicBezTo>
                  <a:pt x="722749" y="1201171"/>
                  <a:pt x="720217" y="1190688"/>
                  <a:pt x="713155" y="1186653"/>
                </a:cubicBezTo>
                <a:cubicBezTo>
                  <a:pt x="706293" y="1182732"/>
                  <a:pt x="698002" y="1181825"/>
                  <a:pt x="690152" y="1180902"/>
                </a:cubicBezTo>
                <a:cubicBezTo>
                  <a:pt x="665329" y="1177982"/>
                  <a:pt x="640310" y="1177068"/>
                  <a:pt x="615389" y="1175151"/>
                </a:cubicBezTo>
                <a:cubicBezTo>
                  <a:pt x="609638" y="1150230"/>
                  <a:pt x="613261" y="1121013"/>
                  <a:pt x="598137" y="1100389"/>
                </a:cubicBezTo>
                <a:cubicBezTo>
                  <a:pt x="588789" y="1087641"/>
                  <a:pt x="567673" y="1091765"/>
                  <a:pt x="552129" y="1088887"/>
                </a:cubicBezTo>
                <a:cubicBezTo>
                  <a:pt x="515872" y="1082173"/>
                  <a:pt x="442861" y="1071634"/>
                  <a:pt x="442861" y="1071634"/>
                </a:cubicBezTo>
                <a:cubicBezTo>
                  <a:pt x="431359" y="1067800"/>
                  <a:pt x="419434" y="1065056"/>
                  <a:pt x="408355" y="1060132"/>
                </a:cubicBezTo>
                <a:cubicBezTo>
                  <a:pt x="357292" y="1037437"/>
                  <a:pt x="428954" y="1058093"/>
                  <a:pt x="368099" y="1042879"/>
                </a:cubicBezTo>
                <a:cubicBezTo>
                  <a:pt x="362348" y="1039045"/>
                  <a:pt x="350083" y="1038247"/>
                  <a:pt x="350846" y="1031377"/>
                </a:cubicBezTo>
                <a:cubicBezTo>
                  <a:pt x="352553" y="1016016"/>
                  <a:pt x="364987" y="1003782"/>
                  <a:pt x="373850" y="991121"/>
                </a:cubicBezTo>
                <a:cubicBezTo>
                  <a:pt x="378514" y="984458"/>
                  <a:pt x="384336" y="978380"/>
                  <a:pt x="391103" y="973868"/>
                </a:cubicBezTo>
                <a:cubicBezTo>
                  <a:pt x="398682" y="968815"/>
                  <a:pt x="432962" y="963196"/>
                  <a:pt x="437110" y="962366"/>
                </a:cubicBezTo>
                <a:cubicBezTo>
                  <a:pt x="440944" y="954698"/>
                  <a:pt x="449675" y="947869"/>
                  <a:pt x="448612" y="939362"/>
                </a:cubicBezTo>
                <a:cubicBezTo>
                  <a:pt x="447423" y="929851"/>
                  <a:pt x="437807" y="923450"/>
                  <a:pt x="431359" y="916358"/>
                </a:cubicBezTo>
                <a:cubicBezTo>
                  <a:pt x="374700" y="854033"/>
                  <a:pt x="405873" y="900718"/>
                  <a:pt x="373850" y="847347"/>
                </a:cubicBezTo>
                <a:cubicBezTo>
                  <a:pt x="371933" y="828177"/>
                  <a:pt x="374683" y="807943"/>
                  <a:pt x="368099" y="789838"/>
                </a:cubicBezTo>
                <a:cubicBezTo>
                  <a:pt x="366027" y="784141"/>
                  <a:pt x="356908" y="784087"/>
                  <a:pt x="350846" y="784087"/>
                </a:cubicBezTo>
                <a:cubicBezTo>
                  <a:pt x="327763" y="784087"/>
                  <a:pt x="304839" y="787921"/>
                  <a:pt x="281835" y="789838"/>
                </a:cubicBezTo>
                <a:cubicBezTo>
                  <a:pt x="272250" y="791755"/>
                  <a:pt x="261625" y="800336"/>
                  <a:pt x="253080" y="795589"/>
                </a:cubicBezTo>
                <a:cubicBezTo>
                  <a:pt x="240996" y="788876"/>
                  <a:pt x="236258" y="773447"/>
                  <a:pt x="230076" y="761083"/>
                </a:cubicBezTo>
                <a:cubicBezTo>
                  <a:pt x="226541" y="754013"/>
                  <a:pt x="230326" y="743223"/>
                  <a:pt x="224325" y="738079"/>
                </a:cubicBezTo>
                <a:cubicBezTo>
                  <a:pt x="215120" y="730189"/>
                  <a:pt x="201172" y="730834"/>
                  <a:pt x="189820" y="726577"/>
                </a:cubicBezTo>
                <a:cubicBezTo>
                  <a:pt x="180832" y="723207"/>
                  <a:pt x="127324" y="703333"/>
                  <a:pt x="109306" y="692072"/>
                </a:cubicBezTo>
                <a:cubicBezTo>
                  <a:pt x="101178" y="686992"/>
                  <a:pt x="93971" y="680570"/>
                  <a:pt x="86303" y="674819"/>
                </a:cubicBezTo>
                <a:cubicBezTo>
                  <a:pt x="80552" y="663317"/>
                  <a:pt x="73117" y="652513"/>
                  <a:pt x="69050" y="640313"/>
                </a:cubicBezTo>
                <a:cubicBezTo>
                  <a:pt x="37106" y="544483"/>
                  <a:pt x="97682" y="675278"/>
                  <a:pt x="46046" y="565551"/>
                </a:cubicBezTo>
                <a:cubicBezTo>
                  <a:pt x="36920" y="546158"/>
                  <a:pt x="17291" y="508041"/>
                  <a:pt x="17291" y="508041"/>
                </a:cubicBezTo>
                <a:cubicBezTo>
                  <a:pt x="21810" y="535155"/>
                  <a:pt x="21930" y="541529"/>
                  <a:pt x="28793" y="565551"/>
                </a:cubicBezTo>
                <a:cubicBezTo>
                  <a:pt x="35150" y="587801"/>
                  <a:pt x="996" y="580887"/>
                  <a:pt x="38" y="577053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Freeform 21">
            <a:hlinkClick r:id="rId7" action="ppaction://hlinksldjump"/>
            <a:extLst>
              <a:ext uri="{FF2B5EF4-FFF2-40B4-BE49-F238E27FC236}">
                <a16:creationId xmlns:a16="http://schemas.microsoft.com/office/drawing/2014/main" id="{DFCD62DF-595E-854A-8EB5-DD3F9C80D498}"/>
              </a:ext>
            </a:extLst>
          </p:cNvPr>
          <p:cNvSpPr/>
          <p:nvPr/>
        </p:nvSpPr>
        <p:spPr>
          <a:xfrm>
            <a:off x="1057275" y="5762517"/>
            <a:ext cx="317500" cy="247650"/>
          </a:xfrm>
          <a:custGeom>
            <a:avLst/>
            <a:gdLst>
              <a:gd name="connsiteX0" fmla="*/ 244475 w 317500"/>
              <a:gd name="connsiteY0" fmla="*/ 82550 h 247650"/>
              <a:gd name="connsiteX1" fmla="*/ 209550 w 317500"/>
              <a:gd name="connsiteY1" fmla="*/ 76200 h 247650"/>
              <a:gd name="connsiteX2" fmla="*/ 200025 w 317500"/>
              <a:gd name="connsiteY2" fmla="*/ 73025 h 247650"/>
              <a:gd name="connsiteX3" fmla="*/ 180975 w 317500"/>
              <a:gd name="connsiteY3" fmla="*/ 60325 h 247650"/>
              <a:gd name="connsiteX4" fmla="*/ 168275 w 317500"/>
              <a:gd name="connsiteY4" fmla="*/ 41275 h 247650"/>
              <a:gd name="connsiteX5" fmla="*/ 161925 w 317500"/>
              <a:gd name="connsiteY5" fmla="*/ 31750 h 247650"/>
              <a:gd name="connsiteX6" fmla="*/ 152400 w 317500"/>
              <a:gd name="connsiteY6" fmla="*/ 28575 h 247650"/>
              <a:gd name="connsiteX7" fmla="*/ 133350 w 317500"/>
              <a:gd name="connsiteY7" fmla="*/ 31750 h 247650"/>
              <a:gd name="connsiteX8" fmla="*/ 92075 w 317500"/>
              <a:gd name="connsiteY8" fmla="*/ 22225 h 247650"/>
              <a:gd name="connsiteX9" fmla="*/ 82550 w 317500"/>
              <a:gd name="connsiteY9" fmla="*/ 19050 h 247650"/>
              <a:gd name="connsiteX10" fmla="*/ 63500 w 317500"/>
              <a:gd name="connsiteY10" fmla="*/ 6350 h 247650"/>
              <a:gd name="connsiteX11" fmla="*/ 53975 w 317500"/>
              <a:gd name="connsiteY11" fmla="*/ 0 h 247650"/>
              <a:gd name="connsiteX12" fmla="*/ 44450 w 317500"/>
              <a:gd name="connsiteY12" fmla="*/ 3175 h 247650"/>
              <a:gd name="connsiteX13" fmla="*/ 41275 w 317500"/>
              <a:gd name="connsiteY13" fmla="*/ 12700 h 247650"/>
              <a:gd name="connsiteX14" fmla="*/ 50800 w 317500"/>
              <a:gd name="connsiteY14" fmla="*/ 47625 h 247650"/>
              <a:gd name="connsiteX15" fmla="*/ 41275 w 317500"/>
              <a:gd name="connsiteY15" fmla="*/ 57150 h 247650"/>
              <a:gd name="connsiteX16" fmla="*/ 31750 w 317500"/>
              <a:gd name="connsiteY16" fmla="*/ 63500 h 247650"/>
              <a:gd name="connsiteX17" fmla="*/ 28575 w 317500"/>
              <a:gd name="connsiteY17" fmla="*/ 73025 h 247650"/>
              <a:gd name="connsiteX18" fmla="*/ 22225 w 317500"/>
              <a:gd name="connsiteY18" fmla="*/ 82550 h 247650"/>
              <a:gd name="connsiteX19" fmla="*/ 15875 w 317500"/>
              <a:gd name="connsiteY19" fmla="*/ 101600 h 247650"/>
              <a:gd name="connsiteX20" fmla="*/ 12700 w 317500"/>
              <a:gd name="connsiteY20" fmla="*/ 111125 h 247650"/>
              <a:gd name="connsiteX21" fmla="*/ 6350 w 317500"/>
              <a:gd name="connsiteY21" fmla="*/ 120650 h 247650"/>
              <a:gd name="connsiteX22" fmla="*/ 0 w 317500"/>
              <a:gd name="connsiteY22" fmla="*/ 139700 h 247650"/>
              <a:gd name="connsiteX23" fmla="*/ 3175 w 317500"/>
              <a:gd name="connsiteY23" fmla="*/ 152400 h 247650"/>
              <a:gd name="connsiteX24" fmla="*/ 22225 w 317500"/>
              <a:gd name="connsiteY24" fmla="*/ 165100 h 247650"/>
              <a:gd name="connsiteX25" fmla="*/ 31750 w 317500"/>
              <a:gd name="connsiteY25" fmla="*/ 171450 h 247650"/>
              <a:gd name="connsiteX26" fmla="*/ 50800 w 317500"/>
              <a:gd name="connsiteY26" fmla="*/ 177800 h 247650"/>
              <a:gd name="connsiteX27" fmla="*/ 60325 w 317500"/>
              <a:gd name="connsiteY27" fmla="*/ 184150 h 247650"/>
              <a:gd name="connsiteX28" fmla="*/ 95250 w 317500"/>
              <a:gd name="connsiteY28" fmla="*/ 193675 h 247650"/>
              <a:gd name="connsiteX29" fmla="*/ 104775 w 317500"/>
              <a:gd name="connsiteY29" fmla="*/ 196850 h 247650"/>
              <a:gd name="connsiteX30" fmla="*/ 114300 w 317500"/>
              <a:gd name="connsiteY30" fmla="*/ 206375 h 247650"/>
              <a:gd name="connsiteX31" fmla="*/ 127000 w 317500"/>
              <a:gd name="connsiteY31" fmla="*/ 212725 h 247650"/>
              <a:gd name="connsiteX32" fmla="*/ 136525 w 317500"/>
              <a:gd name="connsiteY32" fmla="*/ 231775 h 247650"/>
              <a:gd name="connsiteX33" fmla="*/ 155575 w 317500"/>
              <a:gd name="connsiteY33" fmla="*/ 238125 h 247650"/>
              <a:gd name="connsiteX34" fmla="*/ 165100 w 317500"/>
              <a:gd name="connsiteY34" fmla="*/ 241300 h 247650"/>
              <a:gd name="connsiteX35" fmla="*/ 174625 w 317500"/>
              <a:gd name="connsiteY35" fmla="*/ 244475 h 247650"/>
              <a:gd name="connsiteX36" fmla="*/ 190500 w 317500"/>
              <a:gd name="connsiteY36" fmla="*/ 247650 h 247650"/>
              <a:gd name="connsiteX37" fmla="*/ 219075 w 317500"/>
              <a:gd name="connsiteY37" fmla="*/ 241300 h 247650"/>
              <a:gd name="connsiteX38" fmla="*/ 238125 w 317500"/>
              <a:gd name="connsiteY38" fmla="*/ 234950 h 247650"/>
              <a:gd name="connsiteX39" fmla="*/ 257175 w 317500"/>
              <a:gd name="connsiteY39" fmla="*/ 225425 h 247650"/>
              <a:gd name="connsiteX40" fmla="*/ 266700 w 317500"/>
              <a:gd name="connsiteY40" fmla="*/ 219075 h 247650"/>
              <a:gd name="connsiteX41" fmla="*/ 285750 w 317500"/>
              <a:gd name="connsiteY41" fmla="*/ 212725 h 247650"/>
              <a:gd name="connsiteX42" fmla="*/ 314325 w 317500"/>
              <a:gd name="connsiteY42" fmla="*/ 206375 h 247650"/>
              <a:gd name="connsiteX43" fmla="*/ 317500 w 317500"/>
              <a:gd name="connsiteY43" fmla="*/ 196850 h 247650"/>
              <a:gd name="connsiteX44" fmla="*/ 314325 w 317500"/>
              <a:gd name="connsiteY44" fmla="*/ 187325 h 247650"/>
              <a:gd name="connsiteX45" fmla="*/ 292100 w 317500"/>
              <a:gd name="connsiteY45" fmla="*/ 161925 h 247650"/>
              <a:gd name="connsiteX46" fmla="*/ 285750 w 317500"/>
              <a:gd name="connsiteY46" fmla="*/ 142875 h 247650"/>
              <a:gd name="connsiteX47" fmla="*/ 282575 w 317500"/>
              <a:gd name="connsiteY47" fmla="*/ 133350 h 247650"/>
              <a:gd name="connsiteX48" fmla="*/ 266700 w 317500"/>
              <a:gd name="connsiteY48" fmla="*/ 104775 h 247650"/>
              <a:gd name="connsiteX49" fmla="*/ 244475 w 317500"/>
              <a:gd name="connsiteY49" fmla="*/ 825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17500" h="247650">
                <a:moveTo>
                  <a:pt x="244475" y="82550"/>
                </a:moveTo>
                <a:cubicBezTo>
                  <a:pt x="235983" y="81135"/>
                  <a:pt x="218425" y="78419"/>
                  <a:pt x="209550" y="76200"/>
                </a:cubicBezTo>
                <a:cubicBezTo>
                  <a:pt x="206303" y="75388"/>
                  <a:pt x="202951" y="74650"/>
                  <a:pt x="200025" y="73025"/>
                </a:cubicBezTo>
                <a:cubicBezTo>
                  <a:pt x="193354" y="69319"/>
                  <a:pt x="180975" y="60325"/>
                  <a:pt x="180975" y="60325"/>
                </a:cubicBezTo>
                <a:cubicBezTo>
                  <a:pt x="175395" y="43586"/>
                  <a:pt x="181488" y="57130"/>
                  <a:pt x="168275" y="41275"/>
                </a:cubicBezTo>
                <a:cubicBezTo>
                  <a:pt x="165832" y="38344"/>
                  <a:pt x="164905" y="34134"/>
                  <a:pt x="161925" y="31750"/>
                </a:cubicBezTo>
                <a:cubicBezTo>
                  <a:pt x="159312" y="29659"/>
                  <a:pt x="155575" y="29633"/>
                  <a:pt x="152400" y="28575"/>
                </a:cubicBezTo>
                <a:cubicBezTo>
                  <a:pt x="146050" y="29633"/>
                  <a:pt x="139788" y="31750"/>
                  <a:pt x="133350" y="31750"/>
                </a:cubicBezTo>
                <a:cubicBezTo>
                  <a:pt x="116864" y="31750"/>
                  <a:pt x="107165" y="27255"/>
                  <a:pt x="92075" y="22225"/>
                </a:cubicBezTo>
                <a:cubicBezTo>
                  <a:pt x="88900" y="21167"/>
                  <a:pt x="85335" y="20906"/>
                  <a:pt x="82550" y="19050"/>
                </a:cubicBezTo>
                <a:lnTo>
                  <a:pt x="63500" y="6350"/>
                </a:lnTo>
                <a:lnTo>
                  <a:pt x="53975" y="0"/>
                </a:lnTo>
                <a:cubicBezTo>
                  <a:pt x="50800" y="1058"/>
                  <a:pt x="46817" y="808"/>
                  <a:pt x="44450" y="3175"/>
                </a:cubicBezTo>
                <a:cubicBezTo>
                  <a:pt x="42083" y="5542"/>
                  <a:pt x="40972" y="9367"/>
                  <a:pt x="41275" y="12700"/>
                </a:cubicBezTo>
                <a:cubicBezTo>
                  <a:pt x="42170" y="22547"/>
                  <a:pt x="47268" y="37030"/>
                  <a:pt x="50800" y="47625"/>
                </a:cubicBezTo>
                <a:cubicBezTo>
                  <a:pt x="47625" y="50800"/>
                  <a:pt x="44724" y="54275"/>
                  <a:pt x="41275" y="57150"/>
                </a:cubicBezTo>
                <a:cubicBezTo>
                  <a:pt x="38344" y="59593"/>
                  <a:pt x="34134" y="60520"/>
                  <a:pt x="31750" y="63500"/>
                </a:cubicBezTo>
                <a:cubicBezTo>
                  <a:pt x="29659" y="66113"/>
                  <a:pt x="30072" y="70032"/>
                  <a:pt x="28575" y="73025"/>
                </a:cubicBezTo>
                <a:cubicBezTo>
                  <a:pt x="26868" y="76438"/>
                  <a:pt x="23775" y="79063"/>
                  <a:pt x="22225" y="82550"/>
                </a:cubicBezTo>
                <a:cubicBezTo>
                  <a:pt x="19507" y="88667"/>
                  <a:pt x="17992" y="95250"/>
                  <a:pt x="15875" y="101600"/>
                </a:cubicBezTo>
                <a:cubicBezTo>
                  <a:pt x="14817" y="104775"/>
                  <a:pt x="14556" y="108340"/>
                  <a:pt x="12700" y="111125"/>
                </a:cubicBezTo>
                <a:cubicBezTo>
                  <a:pt x="10583" y="114300"/>
                  <a:pt x="7900" y="117163"/>
                  <a:pt x="6350" y="120650"/>
                </a:cubicBezTo>
                <a:cubicBezTo>
                  <a:pt x="3632" y="126767"/>
                  <a:pt x="0" y="139700"/>
                  <a:pt x="0" y="139700"/>
                </a:cubicBezTo>
                <a:cubicBezTo>
                  <a:pt x="1058" y="143933"/>
                  <a:pt x="1010" y="148611"/>
                  <a:pt x="3175" y="152400"/>
                </a:cubicBezTo>
                <a:cubicBezTo>
                  <a:pt x="10397" y="165039"/>
                  <a:pt x="11920" y="159948"/>
                  <a:pt x="22225" y="165100"/>
                </a:cubicBezTo>
                <a:cubicBezTo>
                  <a:pt x="25638" y="166807"/>
                  <a:pt x="28263" y="169900"/>
                  <a:pt x="31750" y="171450"/>
                </a:cubicBezTo>
                <a:cubicBezTo>
                  <a:pt x="37867" y="174168"/>
                  <a:pt x="45231" y="174087"/>
                  <a:pt x="50800" y="177800"/>
                </a:cubicBezTo>
                <a:cubicBezTo>
                  <a:pt x="53975" y="179917"/>
                  <a:pt x="56838" y="182600"/>
                  <a:pt x="60325" y="184150"/>
                </a:cubicBezTo>
                <a:cubicBezTo>
                  <a:pt x="77840" y="191934"/>
                  <a:pt x="78177" y="189407"/>
                  <a:pt x="95250" y="193675"/>
                </a:cubicBezTo>
                <a:cubicBezTo>
                  <a:pt x="98497" y="194487"/>
                  <a:pt x="101600" y="195792"/>
                  <a:pt x="104775" y="196850"/>
                </a:cubicBezTo>
                <a:cubicBezTo>
                  <a:pt x="107950" y="200025"/>
                  <a:pt x="110646" y="203765"/>
                  <a:pt x="114300" y="206375"/>
                </a:cubicBezTo>
                <a:cubicBezTo>
                  <a:pt x="118151" y="209126"/>
                  <a:pt x="123653" y="209378"/>
                  <a:pt x="127000" y="212725"/>
                </a:cubicBezTo>
                <a:cubicBezTo>
                  <a:pt x="137956" y="223681"/>
                  <a:pt x="120822" y="221961"/>
                  <a:pt x="136525" y="231775"/>
                </a:cubicBezTo>
                <a:cubicBezTo>
                  <a:pt x="142201" y="235323"/>
                  <a:pt x="149225" y="236008"/>
                  <a:pt x="155575" y="238125"/>
                </a:cubicBezTo>
                <a:lnTo>
                  <a:pt x="165100" y="241300"/>
                </a:lnTo>
                <a:cubicBezTo>
                  <a:pt x="168275" y="242358"/>
                  <a:pt x="171343" y="243819"/>
                  <a:pt x="174625" y="244475"/>
                </a:cubicBezTo>
                <a:lnTo>
                  <a:pt x="190500" y="247650"/>
                </a:lnTo>
                <a:cubicBezTo>
                  <a:pt x="199564" y="245837"/>
                  <a:pt x="210107" y="243990"/>
                  <a:pt x="219075" y="241300"/>
                </a:cubicBezTo>
                <a:cubicBezTo>
                  <a:pt x="225486" y="239377"/>
                  <a:pt x="232556" y="238663"/>
                  <a:pt x="238125" y="234950"/>
                </a:cubicBezTo>
                <a:cubicBezTo>
                  <a:pt x="265422" y="216752"/>
                  <a:pt x="230885" y="238570"/>
                  <a:pt x="257175" y="225425"/>
                </a:cubicBezTo>
                <a:cubicBezTo>
                  <a:pt x="260588" y="223718"/>
                  <a:pt x="263213" y="220625"/>
                  <a:pt x="266700" y="219075"/>
                </a:cubicBezTo>
                <a:cubicBezTo>
                  <a:pt x="272817" y="216357"/>
                  <a:pt x="279400" y="214842"/>
                  <a:pt x="285750" y="212725"/>
                </a:cubicBezTo>
                <a:cubicBezTo>
                  <a:pt x="301382" y="207514"/>
                  <a:pt x="291974" y="210100"/>
                  <a:pt x="314325" y="206375"/>
                </a:cubicBezTo>
                <a:cubicBezTo>
                  <a:pt x="315383" y="203200"/>
                  <a:pt x="317500" y="200197"/>
                  <a:pt x="317500" y="196850"/>
                </a:cubicBezTo>
                <a:cubicBezTo>
                  <a:pt x="317500" y="193503"/>
                  <a:pt x="315950" y="190251"/>
                  <a:pt x="314325" y="187325"/>
                </a:cubicBezTo>
                <a:cubicBezTo>
                  <a:pt x="303430" y="167715"/>
                  <a:pt x="306014" y="171201"/>
                  <a:pt x="292100" y="161925"/>
                </a:cubicBezTo>
                <a:lnTo>
                  <a:pt x="285750" y="142875"/>
                </a:lnTo>
                <a:lnTo>
                  <a:pt x="282575" y="133350"/>
                </a:lnTo>
                <a:cubicBezTo>
                  <a:pt x="279540" y="124245"/>
                  <a:pt x="275434" y="109142"/>
                  <a:pt x="266700" y="104775"/>
                </a:cubicBezTo>
                <a:lnTo>
                  <a:pt x="244475" y="825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3" name="Freeform 22">
            <a:hlinkClick r:id="rId10" action="ppaction://hlinksldjump"/>
            <a:extLst>
              <a:ext uri="{FF2B5EF4-FFF2-40B4-BE49-F238E27FC236}">
                <a16:creationId xmlns:a16="http://schemas.microsoft.com/office/drawing/2014/main" id="{39673228-BCDA-124A-9640-D7721BD47EB7}"/>
              </a:ext>
            </a:extLst>
          </p:cNvPr>
          <p:cNvSpPr/>
          <p:nvPr/>
        </p:nvSpPr>
        <p:spPr>
          <a:xfrm>
            <a:off x="1082675" y="6048267"/>
            <a:ext cx="262860" cy="260456"/>
          </a:xfrm>
          <a:custGeom>
            <a:avLst/>
            <a:gdLst>
              <a:gd name="connsiteX0" fmla="*/ 260350 w 262860"/>
              <a:gd name="connsiteY0" fmla="*/ 123825 h 260456"/>
              <a:gd name="connsiteX1" fmla="*/ 257175 w 262860"/>
              <a:gd name="connsiteY1" fmla="*/ 107950 h 260456"/>
              <a:gd name="connsiteX2" fmla="*/ 238125 w 262860"/>
              <a:gd name="connsiteY2" fmla="*/ 95250 h 260456"/>
              <a:gd name="connsiteX3" fmla="*/ 231775 w 262860"/>
              <a:gd name="connsiteY3" fmla="*/ 76200 h 260456"/>
              <a:gd name="connsiteX4" fmla="*/ 222250 w 262860"/>
              <a:gd name="connsiteY4" fmla="*/ 22225 h 260456"/>
              <a:gd name="connsiteX5" fmla="*/ 212725 w 262860"/>
              <a:gd name="connsiteY5" fmla="*/ 3175 h 260456"/>
              <a:gd name="connsiteX6" fmla="*/ 203200 w 262860"/>
              <a:gd name="connsiteY6" fmla="*/ 0 h 260456"/>
              <a:gd name="connsiteX7" fmla="*/ 165100 w 262860"/>
              <a:gd name="connsiteY7" fmla="*/ 12700 h 260456"/>
              <a:gd name="connsiteX8" fmla="*/ 155575 w 262860"/>
              <a:gd name="connsiteY8" fmla="*/ 15875 h 260456"/>
              <a:gd name="connsiteX9" fmla="*/ 146050 w 262860"/>
              <a:gd name="connsiteY9" fmla="*/ 19050 h 260456"/>
              <a:gd name="connsiteX10" fmla="*/ 123825 w 262860"/>
              <a:gd name="connsiteY10" fmla="*/ 25400 h 260456"/>
              <a:gd name="connsiteX11" fmla="*/ 114300 w 262860"/>
              <a:gd name="connsiteY11" fmla="*/ 31750 h 260456"/>
              <a:gd name="connsiteX12" fmla="*/ 104775 w 262860"/>
              <a:gd name="connsiteY12" fmla="*/ 69850 h 260456"/>
              <a:gd name="connsiteX13" fmla="*/ 101600 w 262860"/>
              <a:gd name="connsiteY13" fmla="*/ 79375 h 260456"/>
              <a:gd name="connsiteX14" fmla="*/ 82550 w 262860"/>
              <a:gd name="connsiteY14" fmla="*/ 85725 h 260456"/>
              <a:gd name="connsiteX15" fmla="*/ 73025 w 262860"/>
              <a:gd name="connsiteY15" fmla="*/ 88900 h 260456"/>
              <a:gd name="connsiteX16" fmla="*/ 53975 w 262860"/>
              <a:gd name="connsiteY16" fmla="*/ 98425 h 260456"/>
              <a:gd name="connsiteX17" fmla="*/ 22225 w 262860"/>
              <a:gd name="connsiteY17" fmla="*/ 104775 h 260456"/>
              <a:gd name="connsiteX18" fmla="*/ 12700 w 262860"/>
              <a:gd name="connsiteY18" fmla="*/ 107950 h 260456"/>
              <a:gd name="connsiteX19" fmla="*/ 3175 w 262860"/>
              <a:gd name="connsiteY19" fmla="*/ 114300 h 260456"/>
              <a:gd name="connsiteX20" fmla="*/ 0 w 262860"/>
              <a:gd name="connsiteY20" fmla="*/ 123825 h 260456"/>
              <a:gd name="connsiteX21" fmla="*/ 3175 w 262860"/>
              <a:gd name="connsiteY21" fmla="*/ 146050 h 260456"/>
              <a:gd name="connsiteX22" fmla="*/ 28575 w 262860"/>
              <a:gd name="connsiteY22" fmla="*/ 174625 h 260456"/>
              <a:gd name="connsiteX23" fmla="*/ 47625 w 262860"/>
              <a:gd name="connsiteY23" fmla="*/ 187325 h 260456"/>
              <a:gd name="connsiteX24" fmla="*/ 63500 w 262860"/>
              <a:gd name="connsiteY24" fmla="*/ 215900 h 260456"/>
              <a:gd name="connsiteX25" fmla="*/ 73025 w 262860"/>
              <a:gd name="connsiteY25" fmla="*/ 219075 h 260456"/>
              <a:gd name="connsiteX26" fmla="*/ 82550 w 262860"/>
              <a:gd name="connsiteY26" fmla="*/ 212725 h 260456"/>
              <a:gd name="connsiteX27" fmla="*/ 120650 w 262860"/>
              <a:gd name="connsiteY27" fmla="*/ 219075 h 260456"/>
              <a:gd name="connsiteX28" fmla="*/ 130175 w 262860"/>
              <a:gd name="connsiteY28" fmla="*/ 228600 h 260456"/>
              <a:gd name="connsiteX29" fmla="*/ 136525 w 262860"/>
              <a:gd name="connsiteY29" fmla="*/ 238125 h 260456"/>
              <a:gd name="connsiteX30" fmla="*/ 168275 w 262860"/>
              <a:gd name="connsiteY30" fmla="*/ 247650 h 260456"/>
              <a:gd name="connsiteX31" fmla="*/ 196850 w 262860"/>
              <a:gd name="connsiteY31" fmla="*/ 257175 h 260456"/>
              <a:gd name="connsiteX32" fmla="*/ 187325 w 262860"/>
              <a:gd name="connsiteY32" fmla="*/ 238125 h 260456"/>
              <a:gd name="connsiteX33" fmla="*/ 171450 w 262860"/>
              <a:gd name="connsiteY33" fmla="*/ 219075 h 260456"/>
              <a:gd name="connsiteX34" fmla="*/ 165100 w 262860"/>
              <a:gd name="connsiteY34" fmla="*/ 200025 h 260456"/>
              <a:gd name="connsiteX35" fmla="*/ 168275 w 262860"/>
              <a:gd name="connsiteY35" fmla="*/ 177800 h 260456"/>
              <a:gd name="connsiteX36" fmla="*/ 177800 w 262860"/>
              <a:gd name="connsiteY36" fmla="*/ 171450 h 260456"/>
              <a:gd name="connsiteX37" fmla="*/ 209550 w 262860"/>
              <a:gd name="connsiteY37" fmla="*/ 168275 h 260456"/>
              <a:gd name="connsiteX38" fmla="*/ 215900 w 262860"/>
              <a:gd name="connsiteY38" fmla="*/ 158750 h 260456"/>
              <a:gd name="connsiteX39" fmla="*/ 222250 w 262860"/>
              <a:gd name="connsiteY39" fmla="*/ 139700 h 260456"/>
              <a:gd name="connsiteX40" fmla="*/ 260350 w 262860"/>
              <a:gd name="connsiteY40" fmla="*/ 123825 h 26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62860" h="260456">
                <a:moveTo>
                  <a:pt x="260350" y="123825"/>
                </a:moveTo>
                <a:cubicBezTo>
                  <a:pt x="266171" y="118533"/>
                  <a:pt x="260488" y="112210"/>
                  <a:pt x="257175" y="107950"/>
                </a:cubicBezTo>
                <a:cubicBezTo>
                  <a:pt x="252490" y="101926"/>
                  <a:pt x="238125" y="95250"/>
                  <a:pt x="238125" y="95250"/>
                </a:cubicBezTo>
                <a:cubicBezTo>
                  <a:pt x="236008" y="88900"/>
                  <a:pt x="232381" y="82866"/>
                  <a:pt x="231775" y="76200"/>
                </a:cubicBezTo>
                <a:cubicBezTo>
                  <a:pt x="227994" y="34609"/>
                  <a:pt x="232297" y="52365"/>
                  <a:pt x="222250" y="22225"/>
                </a:cubicBezTo>
                <a:cubicBezTo>
                  <a:pt x="220158" y="15950"/>
                  <a:pt x="218320" y="7651"/>
                  <a:pt x="212725" y="3175"/>
                </a:cubicBezTo>
                <a:cubicBezTo>
                  <a:pt x="210112" y="1084"/>
                  <a:pt x="206375" y="1058"/>
                  <a:pt x="203200" y="0"/>
                </a:cubicBezTo>
                <a:lnTo>
                  <a:pt x="165100" y="12700"/>
                </a:lnTo>
                <a:lnTo>
                  <a:pt x="155575" y="15875"/>
                </a:lnTo>
                <a:cubicBezTo>
                  <a:pt x="152400" y="16933"/>
                  <a:pt x="149297" y="18238"/>
                  <a:pt x="146050" y="19050"/>
                </a:cubicBezTo>
                <a:cubicBezTo>
                  <a:pt x="141981" y="20067"/>
                  <a:pt x="128380" y="23123"/>
                  <a:pt x="123825" y="25400"/>
                </a:cubicBezTo>
                <a:cubicBezTo>
                  <a:pt x="120412" y="27107"/>
                  <a:pt x="117475" y="29633"/>
                  <a:pt x="114300" y="31750"/>
                </a:cubicBezTo>
                <a:cubicBezTo>
                  <a:pt x="101679" y="50681"/>
                  <a:pt x="110769" y="33886"/>
                  <a:pt x="104775" y="69850"/>
                </a:cubicBezTo>
                <a:cubicBezTo>
                  <a:pt x="104225" y="73151"/>
                  <a:pt x="104323" y="77430"/>
                  <a:pt x="101600" y="79375"/>
                </a:cubicBezTo>
                <a:cubicBezTo>
                  <a:pt x="96153" y="83266"/>
                  <a:pt x="88900" y="83608"/>
                  <a:pt x="82550" y="85725"/>
                </a:cubicBezTo>
                <a:cubicBezTo>
                  <a:pt x="79375" y="86783"/>
                  <a:pt x="75810" y="87044"/>
                  <a:pt x="73025" y="88900"/>
                </a:cubicBezTo>
                <a:cubicBezTo>
                  <a:pt x="64242" y="94755"/>
                  <a:pt x="64027" y="96105"/>
                  <a:pt x="53975" y="98425"/>
                </a:cubicBezTo>
                <a:cubicBezTo>
                  <a:pt x="43458" y="100852"/>
                  <a:pt x="32464" y="101362"/>
                  <a:pt x="22225" y="104775"/>
                </a:cubicBezTo>
                <a:cubicBezTo>
                  <a:pt x="19050" y="105833"/>
                  <a:pt x="15693" y="106453"/>
                  <a:pt x="12700" y="107950"/>
                </a:cubicBezTo>
                <a:cubicBezTo>
                  <a:pt x="9287" y="109657"/>
                  <a:pt x="6350" y="112183"/>
                  <a:pt x="3175" y="114300"/>
                </a:cubicBezTo>
                <a:cubicBezTo>
                  <a:pt x="2117" y="117475"/>
                  <a:pt x="0" y="120478"/>
                  <a:pt x="0" y="123825"/>
                </a:cubicBezTo>
                <a:cubicBezTo>
                  <a:pt x="0" y="131309"/>
                  <a:pt x="1025" y="138882"/>
                  <a:pt x="3175" y="146050"/>
                </a:cubicBezTo>
                <a:cubicBezTo>
                  <a:pt x="5603" y="154144"/>
                  <a:pt x="27780" y="173830"/>
                  <a:pt x="28575" y="174625"/>
                </a:cubicBezTo>
                <a:cubicBezTo>
                  <a:pt x="40467" y="186517"/>
                  <a:pt x="33840" y="182730"/>
                  <a:pt x="47625" y="187325"/>
                </a:cubicBezTo>
                <a:cubicBezTo>
                  <a:pt x="52359" y="201526"/>
                  <a:pt x="51279" y="207753"/>
                  <a:pt x="63500" y="215900"/>
                </a:cubicBezTo>
                <a:cubicBezTo>
                  <a:pt x="66285" y="217756"/>
                  <a:pt x="69850" y="218017"/>
                  <a:pt x="73025" y="219075"/>
                </a:cubicBezTo>
                <a:cubicBezTo>
                  <a:pt x="76200" y="216958"/>
                  <a:pt x="78747" y="213042"/>
                  <a:pt x="82550" y="212725"/>
                </a:cubicBezTo>
                <a:cubicBezTo>
                  <a:pt x="99564" y="211307"/>
                  <a:pt x="107232" y="214602"/>
                  <a:pt x="120650" y="219075"/>
                </a:cubicBezTo>
                <a:cubicBezTo>
                  <a:pt x="123825" y="222250"/>
                  <a:pt x="127300" y="225151"/>
                  <a:pt x="130175" y="228600"/>
                </a:cubicBezTo>
                <a:cubicBezTo>
                  <a:pt x="132618" y="231531"/>
                  <a:pt x="133289" y="236103"/>
                  <a:pt x="136525" y="238125"/>
                </a:cubicBezTo>
                <a:cubicBezTo>
                  <a:pt x="141678" y="241346"/>
                  <a:pt x="160840" y="245791"/>
                  <a:pt x="168275" y="247650"/>
                </a:cubicBezTo>
                <a:cubicBezTo>
                  <a:pt x="190110" y="262206"/>
                  <a:pt x="180085" y="262763"/>
                  <a:pt x="196850" y="257175"/>
                </a:cubicBezTo>
                <a:cubicBezTo>
                  <a:pt x="193668" y="247629"/>
                  <a:pt x="194164" y="246331"/>
                  <a:pt x="187325" y="238125"/>
                </a:cubicBezTo>
                <a:cubicBezTo>
                  <a:pt x="180204" y="229580"/>
                  <a:pt x="175955" y="229210"/>
                  <a:pt x="171450" y="219075"/>
                </a:cubicBezTo>
                <a:cubicBezTo>
                  <a:pt x="168732" y="212958"/>
                  <a:pt x="165100" y="200025"/>
                  <a:pt x="165100" y="200025"/>
                </a:cubicBezTo>
                <a:cubicBezTo>
                  <a:pt x="166158" y="192617"/>
                  <a:pt x="165236" y="184639"/>
                  <a:pt x="168275" y="177800"/>
                </a:cubicBezTo>
                <a:cubicBezTo>
                  <a:pt x="169825" y="174313"/>
                  <a:pt x="174082" y="172308"/>
                  <a:pt x="177800" y="171450"/>
                </a:cubicBezTo>
                <a:cubicBezTo>
                  <a:pt x="188164" y="169058"/>
                  <a:pt x="198967" y="169333"/>
                  <a:pt x="209550" y="168275"/>
                </a:cubicBezTo>
                <a:cubicBezTo>
                  <a:pt x="211667" y="165100"/>
                  <a:pt x="214350" y="162237"/>
                  <a:pt x="215900" y="158750"/>
                </a:cubicBezTo>
                <a:cubicBezTo>
                  <a:pt x="218618" y="152633"/>
                  <a:pt x="217517" y="144433"/>
                  <a:pt x="222250" y="139700"/>
                </a:cubicBezTo>
                <a:cubicBezTo>
                  <a:pt x="232523" y="129427"/>
                  <a:pt x="254529" y="129117"/>
                  <a:pt x="260350" y="1238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4" name="Freeform 23">
            <a:hlinkClick r:id="rId8" action="ppaction://hlinksldjump"/>
            <a:extLst>
              <a:ext uri="{FF2B5EF4-FFF2-40B4-BE49-F238E27FC236}">
                <a16:creationId xmlns:a16="http://schemas.microsoft.com/office/drawing/2014/main" id="{00305FA7-00F5-A849-92BB-1A526E943270}"/>
              </a:ext>
            </a:extLst>
          </p:cNvPr>
          <p:cNvSpPr/>
          <p:nvPr/>
        </p:nvSpPr>
        <p:spPr>
          <a:xfrm>
            <a:off x="1289050" y="6191142"/>
            <a:ext cx="115587" cy="120650"/>
          </a:xfrm>
          <a:custGeom>
            <a:avLst/>
            <a:gdLst>
              <a:gd name="connsiteX0" fmla="*/ 114300 w 115587"/>
              <a:gd name="connsiteY0" fmla="*/ 63500 h 120650"/>
              <a:gd name="connsiteX1" fmla="*/ 104775 w 115587"/>
              <a:gd name="connsiteY1" fmla="*/ 57150 h 120650"/>
              <a:gd name="connsiteX2" fmla="*/ 92075 w 115587"/>
              <a:gd name="connsiteY2" fmla="*/ 28575 h 120650"/>
              <a:gd name="connsiteX3" fmla="*/ 88900 w 115587"/>
              <a:gd name="connsiteY3" fmla="*/ 19050 h 120650"/>
              <a:gd name="connsiteX4" fmla="*/ 85725 w 115587"/>
              <a:gd name="connsiteY4" fmla="*/ 9525 h 120650"/>
              <a:gd name="connsiteX5" fmla="*/ 76200 w 115587"/>
              <a:gd name="connsiteY5" fmla="*/ 6350 h 120650"/>
              <a:gd name="connsiteX6" fmla="*/ 50800 w 115587"/>
              <a:gd name="connsiteY6" fmla="*/ 0 h 120650"/>
              <a:gd name="connsiteX7" fmla="*/ 41275 w 115587"/>
              <a:gd name="connsiteY7" fmla="*/ 3175 h 120650"/>
              <a:gd name="connsiteX8" fmla="*/ 38100 w 115587"/>
              <a:gd name="connsiteY8" fmla="*/ 12700 h 120650"/>
              <a:gd name="connsiteX9" fmla="*/ 31750 w 115587"/>
              <a:gd name="connsiteY9" fmla="*/ 22225 h 120650"/>
              <a:gd name="connsiteX10" fmla="*/ 12700 w 115587"/>
              <a:gd name="connsiteY10" fmla="*/ 34925 h 120650"/>
              <a:gd name="connsiteX11" fmla="*/ 3175 w 115587"/>
              <a:gd name="connsiteY11" fmla="*/ 41275 h 120650"/>
              <a:gd name="connsiteX12" fmla="*/ 0 w 115587"/>
              <a:gd name="connsiteY12" fmla="*/ 50800 h 120650"/>
              <a:gd name="connsiteX13" fmla="*/ 3175 w 115587"/>
              <a:gd name="connsiteY13" fmla="*/ 73025 h 120650"/>
              <a:gd name="connsiteX14" fmla="*/ 15875 w 115587"/>
              <a:gd name="connsiteY14" fmla="*/ 92075 h 120650"/>
              <a:gd name="connsiteX15" fmla="*/ 22225 w 115587"/>
              <a:gd name="connsiteY15" fmla="*/ 101600 h 120650"/>
              <a:gd name="connsiteX16" fmla="*/ 28575 w 115587"/>
              <a:gd name="connsiteY16" fmla="*/ 111125 h 120650"/>
              <a:gd name="connsiteX17" fmla="*/ 31750 w 115587"/>
              <a:gd name="connsiteY17" fmla="*/ 120650 h 120650"/>
              <a:gd name="connsiteX18" fmla="*/ 34925 w 115587"/>
              <a:gd name="connsiteY18" fmla="*/ 111125 h 120650"/>
              <a:gd name="connsiteX19" fmla="*/ 44450 w 115587"/>
              <a:gd name="connsiteY19" fmla="*/ 104775 h 120650"/>
              <a:gd name="connsiteX20" fmla="*/ 107950 w 115587"/>
              <a:gd name="connsiteY20" fmla="*/ 98425 h 120650"/>
              <a:gd name="connsiteX21" fmla="*/ 114300 w 115587"/>
              <a:gd name="connsiteY21" fmla="*/ 63500 h 12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5587" h="120650">
                <a:moveTo>
                  <a:pt x="114300" y="63500"/>
                </a:moveTo>
                <a:cubicBezTo>
                  <a:pt x="113771" y="56621"/>
                  <a:pt x="107473" y="59848"/>
                  <a:pt x="104775" y="57150"/>
                </a:cubicBezTo>
                <a:cubicBezTo>
                  <a:pt x="97228" y="49603"/>
                  <a:pt x="95219" y="38006"/>
                  <a:pt x="92075" y="28575"/>
                </a:cubicBezTo>
                <a:lnTo>
                  <a:pt x="88900" y="19050"/>
                </a:lnTo>
                <a:cubicBezTo>
                  <a:pt x="87842" y="15875"/>
                  <a:pt x="88900" y="10583"/>
                  <a:pt x="85725" y="9525"/>
                </a:cubicBezTo>
                <a:cubicBezTo>
                  <a:pt x="82550" y="8467"/>
                  <a:pt x="79429" y="7231"/>
                  <a:pt x="76200" y="6350"/>
                </a:cubicBezTo>
                <a:cubicBezTo>
                  <a:pt x="67780" y="4054"/>
                  <a:pt x="50800" y="0"/>
                  <a:pt x="50800" y="0"/>
                </a:cubicBezTo>
                <a:cubicBezTo>
                  <a:pt x="47625" y="1058"/>
                  <a:pt x="43642" y="808"/>
                  <a:pt x="41275" y="3175"/>
                </a:cubicBezTo>
                <a:cubicBezTo>
                  <a:pt x="38908" y="5542"/>
                  <a:pt x="39597" y="9707"/>
                  <a:pt x="38100" y="12700"/>
                </a:cubicBezTo>
                <a:cubicBezTo>
                  <a:pt x="36393" y="16113"/>
                  <a:pt x="34622" y="19712"/>
                  <a:pt x="31750" y="22225"/>
                </a:cubicBezTo>
                <a:cubicBezTo>
                  <a:pt x="26007" y="27251"/>
                  <a:pt x="19050" y="30692"/>
                  <a:pt x="12700" y="34925"/>
                </a:cubicBezTo>
                <a:lnTo>
                  <a:pt x="3175" y="41275"/>
                </a:lnTo>
                <a:cubicBezTo>
                  <a:pt x="2117" y="44450"/>
                  <a:pt x="0" y="47453"/>
                  <a:pt x="0" y="50800"/>
                </a:cubicBezTo>
                <a:cubicBezTo>
                  <a:pt x="0" y="58284"/>
                  <a:pt x="489" y="66040"/>
                  <a:pt x="3175" y="73025"/>
                </a:cubicBezTo>
                <a:cubicBezTo>
                  <a:pt x="5915" y="80148"/>
                  <a:pt x="11642" y="85725"/>
                  <a:pt x="15875" y="92075"/>
                </a:cubicBezTo>
                <a:lnTo>
                  <a:pt x="22225" y="101600"/>
                </a:lnTo>
                <a:cubicBezTo>
                  <a:pt x="24342" y="104775"/>
                  <a:pt x="27368" y="107505"/>
                  <a:pt x="28575" y="111125"/>
                </a:cubicBezTo>
                <a:lnTo>
                  <a:pt x="31750" y="120650"/>
                </a:lnTo>
                <a:cubicBezTo>
                  <a:pt x="32808" y="117475"/>
                  <a:pt x="32834" y="113738"/>
                  <a:pt x="34925" y="111125"/>
                </a:cubicBezTo>
                <a:cubicBezTo>
                  <a:pt x="37309" y="108145"/>
                  <a:pt x="41037" y="106482"/>
                  <a:pt x="44450" y="104775"/>
                </a:cubicBezTo>
                <a:cubicBezTo>
                  <a:pt x="61015" y="96492"/>
                  <a:pt x="104796" y="98611"/>
                  <a:pt x="107950" y="98425"/>
                </a:cubicBezTo>
                <a:cubicBezTo>
                  <a:pt x="119236" y="90901"/>
                  <a:pt x="114829" y="70379"/>
                  <a:pt x="114300" y="63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5" name="Freeform 24">
            <a:hlinkClick r:id="rId4" action="ppaction://hlinksldjump"/>
            <a:extLst>
              <a:ext uri="{FF2B5EF4-FFF2-40B4-BE49-F238E27FC236}">
                <a16:creationId xmlns:a16="http://schemas.microsoft.com/office/drawing/2014/main" id="{E2B00AD2-E7DF-9C43-8BF8-819FA9C8A70D}"/>
              </a:ext>
            </a:extLst>
          </p:cNvPr>
          <p:cNvSpPr/>
          <p:nvPr/>
        </p:nvSpPr>
        <p:spPr>
          <a:xfrm>
            <a:off x="1336675" y="6299092"/>
            <a:ext cx="95449" cy="66901"/>
          </a:xfrm>
          <a:custGeom>
            <a:avLst/>
            <a:gdLst>
              <a:gd name="connsiteX0" fmla="*/ 6350 w 95449"/>
              <a:gd name="connsiteY0" fmla="*/ 66675 h 66901"/>
              <a:gd name="connsiteX1" fmla="*/ 22225 w 95449"/>
              <a:gd name="connsiteY1" fmla="*/ 63500 h 66901"/>
              <a:gd name="connsiteX2" fmla="*/ 31750 w 95449"/>
              <a:gd name="connsiteY2" fmla="*/ 60325 h 66901"/>
              <a:gd name="connsiteX3" fmla="*/ 60325 w 95449"/>
              <a:gd name="connsiteY3" fmla="*/ 57150 h 66901"/>
              <a:gd name="connsiteX4" fmla="*/ 82550 w 95449"/>
              <a:gd name="connsiteY4" fmla="*/ 50800 h 66901"/>
              <a:gd name="connsiteX5" fmla="*/ 92075 w 95449"/>
              <a:gd name="connsiteY5" fmla="*/ 41275 h 66901"/>
              <a:gd name="connsiteX6" fmla="*/ 88900 w 95449"/>
              <a:gd name="connsiteY6" fmla="*/ 22225 h 66901"/>
              <a:gd name="connsiteX7" fmla="*/ 85725 w 95449"/>
              <a:gd name="connsiteY7" fmla="*/ 0 h 66901"/>
              <a:gd name="connsiteX8" fmla="*/ 76200 w 95449"/>
              <a:gd name="connsiteY8" fmla="*/ 9525 h 66901"/>
              <a:gd name="connsiteX9" fmla="*/ 66675 w 95449"/>
              <a:gd name="connsiteY9" fmla="*/ 12700 h 66901"/>
              <a:gd name="connsiteX10" fmla="*/ 38100 w 95449"/>
              <a:gd name="connsiteY10" fmla="*/ 6350 h 66901"/>
              <a:gd name="connsiteX11" fmla="*/ 12700 w 95449"/>
              <a:gd name="connsiteY11" fmla="*/ 9525 h 66901"/>
              <a:gd name="connsiteX12" fmla="*/ 6350 w 95449"/>
              <a:gd name="connsiteY12" fmla="*/ 19050 h 66901"/>
              <a:gd name="connsiteX13" fmla="*/ 3175 w 95449"/>
              <a:gd name="connsiteY13" fmla="*/ 38100 h 66901"/>
              <a:gd name="connsiteX14" fmla="*/ 0 w 95449"/>
              <a:gd name="connsiteY14" fmla="*/ 47625 h 66901"/>
              <a:gd name="connsiteX15" fmla="*/ 3175 w 95449"/>
              <a:gd name="connsiteY15" fmla="*/ 57150 h 66901"/>
              <a:gd name="connsiteX16" fmla="*/ 6350 w 95449"/>
              <a:gd name="connsiteY16" fmla="*/ 66675 h 6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5449" h="66901">
                <a:moveTo>
                  <a:pt x="6350" y="66675"/>
                </a:moveTo>
                <a:cubicBezTo>
                  <a:pt x="9525" y="67733"/>
                  <a:pt x="16990" y="64809"/>
                  <a:pt x="22225" y="63500"/>
                </a:cubicBezTo>
                <a:cubicBezTo>
                  <a:pt x="25472" y="62688"/>
                  <a:pt x="28449" y="60875"/>
                  <a:pt x="31750" y="60325"/>
                </a:cubicBezTo>
                <a:cubicBezTo>
                  <a:pt x="41203" y="58749"/>
                  <a:pt x="50800" y="58208"/>
                  <a:pt x="60325" y="57150"/>
                </a:cubicBezTo>
                <a:cubicBezTo>
                  <a:pt x="62019" y="56727"/>
                  <a:pt x="79817" y="52622"/>
                  <a:pt x="82550" y="50800"/>
                </a:cubicBezTo>
                <a:cubicBezTo>
                  <a:pt x="86286" y="48309"/>
                  <a:pt x="88900" y="44450"/>
                  <a:pt x="92075" y="41275"/>
                </a:cubicBezTo>
                <a:cubicBezTo>
                  <a:pt x="98540" y="21879"/>
                  <a:pt x="94731" y="41661"/>
                  <a:pt x="88900" y="22225"/>
                </a:cubicBezTo>
                <a:cubicBezTo>
                  <a:pt x="86750" y="15057"/>
                  <a:pt x="86783" y="7408"/>
                  <a:pt x="85725" y="0"/>
                </a:cubicBezTo>
                <a:cubicBezTo>
                  <a:pt x="82550" y="3175"/>
                  <a:pt x="79936" y="7034"/>
                  <a:pt x="76200" y="9525"/>
                </a:cubicBezTo>
                <a:cubicBezTo>
                  <a:pt x="73415" y="11381"/>
                  <a:pt x="70022" y="12700"/>
                  <a:pt x="66675" y="12700"/>
                </a:cubicBezTo>
                <a:cubicBezTo>
                  <a:pt x="55499" y="12700"/>
                  <a:pt x="47922" y="9624"/>
                  <a:pt x="38100" y="6350"/>
                </a:cubicBezTo>
                <a:cubicBezTo>
                  <a:pt x="29633" y="7408"/>
                  <a:pt x="20622" y="6356"/>
                  <a:pt x="12700" y="9525"/>
                </a:cubicBezTo>
                <a:cubicBezTo>
                  <a:pt x="9157" y="10942"/>
                  <a:pt x="7557" y="15430"/>
                  <a:pt x="6350" y="19050"/>
                </a:cubicBezTo>
                <a:cubicBezTo>
                  <a:pt x="4314" y="25157"/>
                  <a:pt x="4572" y="31816"/>
                  <a:pt x="3175" y="38100"/>
                </a:cubicBezTo>
                <a:cubicBezTo>
                  <a:pt x="2449" y="41367"/>
                  <a:pt x="1058" y="44450"/>
                  <a:pt x="0" y="47625"/>
                </a:cubicBezTo>
                <a:cubicBezTo>
                  <a:pt x="1058" y="50800"/>
                  <a:pt x="808" y="54783"/>
                  <a:pt x="3175" y="57150"/>
                </a:cubicBezTo>
                <a:cubicBezTo>
                  <a:pt x="7019" y="60994"/>
                  <a:pt x="3175" y="65617"/>
                  <a:pt x="6350" y="666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6" name="Freeform 25">
            <a:hlinkClick r:id="rId9" action="ppaction://hlinksldjump"/>
            <a:extLst>
              <a:ext uri="{FF2B5EF4-FFF2-40B4-BE49-F238E27FC236}">
                <a16:creationId xmlns:a16="http://schemas.microsoft.com/office/drawing/2014/main" id="{E3B4026E-B2DF-BF49-B47E-2C5C4F47465F}"/>
              </a:ext>
            </a:extLst>
          </p:cNvPr>
          <p:cNvSpPr/>
          <p:nvPr/>
        </p:nvSpPr>
        <p:spPr>
          <a:xfrm>
            <a:off x="1069888" y="6308617"/>
            <a:ext cx="271564" cy="196850"/>
          </a:xfrm>
          <a:custGeom>
            <a:avLst/>
            <a:gdLst>
              <a:gd name="connsiteX0" fmla="*/ 269962 w 271564"/>
              <a:gd name="connsiteY0" fmla="*/ 136525 h 196850"/>
              <a:gd name="connsiteX1" fmla="*/ 266787 w 271564"/>
              <a:gd name="connsiteY1" fmla="*/ 120650 h 196850"/>
              <a:gd name="connsiteX2" fmla="*/ 263612 w 271564"/>
              <a:gd name="connsiteY2" fmla="*/ 111125 h 196850"/>
              <a:gd name="connsiteX3" fmla="*/ 269962 w 271564"/>
              <a:gd name="connsiteY3" fmla="*/ 85725 h 196850"/>
              <a:gd name="connsiteX4" fmla="*/ 260437 w 271564"/>
              <a:gd name="connsiteY4" fmla="*/ 66675 h 196850"/>
              <a:gd name="connsiteX5" fmla="*/ 244562 w 271564"/>
              <a:gd name="connsiteY5" fmla="*/ 47625 h 196850"/>
              <a:gd name="connsiteX6" fmla="*/ 241387 w 271564"/>
              <a:gd name="connsiteY6" fmla="*/ 38100 h 196850"/>
              <a:gd name="connsiteX7" fmla="*/ 238212 w 271564"/>
              <a:gd name="connsiteY7" fmla="*/ 19050 h 196850"/>
              <a:gd name="connsiteX8" fmla="*/ 200112 w 271564"/>
              <a:gd name="connsiteY8" fmla="*/ 15875 h 196850"/>
              <a:gd name="connsiteX9" fmla="*/ 168362 w 271564"/>
              <a:gd name="connsiteY9" fmla="*/ 9525 h 196850"/>
              <a:gd name="connsiteX10" fmla="*/ 149312 w 271564"/>
              <a:gd name="connsiteY10" fmla="*/ 3175 h 196850"/>
              <a:gd name="connsiteX11" fmla="*/ 139787 w 271564"/>
              <a:gd name="connsiteY11" fmla="*/ 0 h 196850"/>
              <a:gd name="connsiteX12" fmla="*/ 111212 w 271564"/>
              <a:gd name="connsiteY12" fmla="*/ 9525 h 196850"/>
              <a:gd name="connsiteX13" fmla="*/ 101687 w 271564"/>
              <a:gd name="connsiteY13" fmla="*/ 12700 h 196850"/>
              <a:gd name="connsiteX14" fmla="*/ 95337 w 271564"/>
              <a:gd name="connsiteY14" fmla="*/ 22225 h 196850"/>
              <a:gd name="connsiteX15" fmla="*/ 85812 w 271564"/>
              <a:gd name="connsiteY15" fmla="*/ 53975 h 196850"/>
              <a:gd name="connsiteX16" fmla="*/ 66762 w 271564"/>
              <a:gd name="connsiteY16" fmla="*/ 63500 h 196850"/>
              <a:gd name="connsiteX17" fmla="*/ 57237 w 271564"/>
              <a:gd name="connsiteY17" fmla="*/ 69850 h 196850"/>
              <a:gd name="connsiteX18" fmla="*/ 44537 w 271564"/>
              <a:gd name="connsiteY18" fmla="*/ 76200 h 196850"/>
              <a:gd name="connsiteX19" fmla="*/ 25487 w 271564"/>
              <a:gd name="connsiteY19" fmla="*/ 88900 h 196850"/>
              <a:gd name="connsiteX20" fmla="*/ 15962 w 271564"/>
              <a:gd name="connsiteY20" fmla="*/ 95250 h 196850"/>
              <a:gd name="connsiteX21" fmla="*/ 6437 w 271564"/>
              <a:gd name="connsiteY21" fmla="*/ 104775 h 196850"/>
              <a:gd name="connsiteX22" fmla="*/ 3262 w 271564"/>
              <a:gd name="connsiteY22" fmla="*/ 136525 h 196850"/>
              <a:gd name="connsiteX23" fmla="*/ 12787 w 271564"/>
              <a:gd name="connsiteY23" fmla="*/ 146050 h 196850"/>
              <a:gd name="connsiteX24" fmla="*/ 41362 w 271564"/>
              <a:gd name="connsiteY24" fmla="*/ 155575 h 196850"/>
              <a:gd name="connsiteX25" fmla="*/ 50887 w 271564"/>
              <a:gd name="connsiteY25" fmla="*/ 158750 h 196850"/>
              <a:gd name="connsiteX26" fmla="*/ 60412 w 271564"/>
              <a:gd name="connsiteY26" fmla="*/ 161925 h 196850"/>
              <a:gd name="connsiteX27" fmla="*/ 69937 w 271564"/>
              <a:gd name="connsiteY27" fmla="*/ 180975 h 196850"/>
              <a:gd name="connsiteX28" fmla="*/ 79462 w 271564"/>
              <a:gd name="connsiteY28" fmla="*/ 184150 h 196850"/>
              <a:gd name="connsiteX29" fmla="*/ 88987 w 271564"/>
              <a:gd name="connsiteY29" fmla="*/ 190500 h 196850"/>
              <a:gd name="connsiteX30" fmla="*/ 108037 w 271564"/>
              <a:gd name="connsiteY30" fmla="*/ 196850 h 196850"/>
              <a:gd name="connsiteX31" fmla="*/ 130262 w 271564"/>
              <a:gd name="connsiteY31" fmla="*/ 193675 h 196850"/>
              <a:gd name="connsiteX32" fmla="*/ 231862 w 271564"/>
              <a:gd name="connsiteY32" fmla="*/ 184150 h 196850"/>
              <a:gd name="connsiteX33" fmla="*/ 235037 w 271564"/>
              <a:gd name="connsiteY33" fmla="*/ 174625 h 196850"/>
              <a:gd name="connsiteX34" fmla="*/ 250912 w 271564"/>
              <a:gd name="connsiteY34" fmla="*/ 158750 h 196850"/>
              <a:gd name="connsiteX35" fmla="*/ 269962 w 271564"/>
              <a:gd name="connsiteY35" fmla="*/ 152400 h 196850"/>
              <a:gd name="connsiteX36" fmla="*/ 269962 w 271564"/>
              <a:gd name="connsiteY36" fmla="*/ 136525 h 19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71564" h="196850">
                <a:moveTo>
                  <a:pt x="269962" y="136525"/>
                </a:moveTo>
                <a:cubicBezTo>
                  <a:pt x="269433" y="131233"/>
                  <a:pt x="268096" y="125885"/>
                  <a:pt x="266787" y="120650"/>
                </a:cubicBezTo>
                <a:cubicBezTo>
                  <a:pt x="265975" y="117403"/>
                  <a:pt x="263612" y="114472"/>
                  <a:pt x="263612" y="111125"/>
                </a:cubicBezTo>
                <a:cubicBezTo>
                  <a:pt x="263612" y="103462"/>
                  <a:pt x="267457" y="93241"/>
                  <a:pt x="269962" y="85725"/>
                </a:cubicBezTo>
                <a:cubicBezTo>
                  <a:pt x="266780" y="76179"/>
                  <a:pt x="267276" y="74881"/>
                  <a:pt x="260437" y="66675"/>
                </a:cubicBezTo>
                <a:cubicBezTo>
                  <a:pt x="251660" y="56142"/>
                  <a:pt x="250474" y="59449"/>
                  <a:pt x="244562" y="47625"/>
                </a:cubicBezTo>
                <a:cubicBezTo>
                  <a:pt x="243065" y="44632"/>
                  <a:pt x="242113" y="41367"/>
                  <a:pt x="241387" y="38100"/>
                </a:cubicBezTo>
                <a:cubicBezTo>
                  <a:pt x="239990" y="31816"/>
                  <a:pt x="243880" y="22102"/>
                  <a:pt x="238212" y="19050"/>
                </a:cubicBezTo>
                <a:cubicBezTo>
                  <a:pt x="226991" y="13008"/>
                  <a:pt x="212812" y="16933"/>
                  <a:pt x="200112" y="15875"/>
                </a:cubicBezTo>
                <a:cubicBezTo>
                  <a:pt x="189529" y="13758"/>
                  <a:pt x="178601" y="12938"/>
                  <a:pt x="168362" y="9525"/>
                </a:cubicBezTo>
                <a:lnTo>
                  <a:pt x="149312" y="3175"/>
                </a:lnTo>
                <a:lnTo>
                  <a:pt x="139787" y="0"/>
                </a:lnTo>
                <a:lnTo>
                  <a:pt x="111212" y="9525"/>
                </a:lnTo>
                <a:lnTo>
                  <a:pt x="101687" y="12700"/>
                </a:lnTo>
                <a:cubicBezTo>
                  <a:pt x="99570" y="15875"/>
                  <a:pt x="96433" y="18570"/>
                  <a:pt x="95337" y="22225"/>
                </a:cubicBezTo>
                <a:cubicBezTo>
                  <a:pt x="90198" y="39355"/>
                  <a:pt x="97039" y="42748"/>
                  <a:pt x="85812" y="53975"/>
                </a:cubicBezTo>
                <a:cubicBezTo>
                  <a:pt x="76713" y="63074"/>
                  <a:pt x="77091" y="58335"/>
                  <a:pt x="66762" y="63500"/>
                </a:cubicBezTo>
                <a:cubicBezTo>
                  <a:pt x="63349" y="65207"/>
                  <a:pt x="60550" y="67957"/>
                  <a:pt x="57237" y="69850"/>
                </a:cubicBezTo>
                <a:cubicBezTo>
                  <a:pt x="53128" y="72198"/>
                  <a:pt x="48596" y="73765"/>
                  <a:pt x="44537" y="76200"/>
                </a:cubicBezTo>
                <a:cubicBezTo>
                  <a:pt x="37993" y="80127"/>
                  <a:pt x="31837" y="84667"/>
                  <a:pt x="25487" y="88900"/>
                </a:cubicBezTo>
                <a:cubicBezTo>
                  <a:pt x="22312" y="91017"/>
                  <a:pt x="18660" y="92552"/>
                  <a:pt x="15962" y="95250"/>
                </a:cubicBezTo>
                <a:lnTo>
                  <a:pt x="6437" y="104775"/>
                </a:lnTo>
                <a:cubicBezTo>
                  <a:pt x="2194" y="117505"/>
                  <a:pt x="-3809" y="124150"/>
                  <a:pt x="3262" y="136525"/>
                </a:cubicBezTo>
                <a:cubicBezTo>
                  <a:pt x="5490" y="140424"/>
                  <a:pt x="8862" y="143869"/>
                  <a:pt x="12787" y="146050"/>
                </a:cubicBezTo>
                <a:lnTo>
                  <a:pt x="41362" y="155575"/>
                </a:lnTo>
                <a:lnTo>
                  <a:pt x="50887" y="158750"/>
                </a:lnTo>
                <a:lnTo>
                  <a:pt x="60412" y="161925"/>
                </a:lnTo>
                <a:cubicBezTo>
                  <a:pt x="62504" y="168200"/>
                  <a:pt x="64342" y="176499"/>
                  <a:pt x="69937" y="180975"/>
                </a:cubicBezTo>
                <a:cubicBezTo>
                  <a:pt x="72550" y="183066"/>
                  <a:pt x="76469" y="182653"/>
                  <a:pt x="79462" y="184150"/>
                </a:cubicBezTo>
                <a:cubicBezTo>
                  <a:pt x="82875" y="185857"/>
                  <a:pt x="85500" y="188950"/>
                  <a:pt x="88987" y="190500"/>
                </a:cubicBezTo>
                <a:cubicBezTo>
                  <a:pt x="95104" y="193218"/>
                  <a:pt x="108037" y="196850"/>
                  <a:pt x="108037" y="196850"/>
                </a:cubicBezTo>
                <a:cubicBezTo>
                  <a:pt x="115445" y="195792"/>
                  <a:pt x="122790" y="194090"/>
                  <a:pt x="130262" y="193675"/>
                </a:cubicBezTo>
                <a:cubicBezTo>
                  <a:pt x="229457" y="188164"/>
                  <a:pt x="196374" y="207809"/>
                  <a:pt x="231862" y="184150"/>
                </a:cubicBezTo>
                <a:cubicBezTo>
                  <a:pt x="232920" y="180975"/>
                  <a:pt x="233540" y="177618"/>
                  <a:pt x="235037" y="174625"/>
                </a:cubicBezTo>
                <a:cubicBezTo>
                  <a:pt x="238968" y="166763"/>
                  <a:pt x="242748" y="162379"/>
                  <a:pt x="250912" y="158750"/>
                </a:cubicBezTo>
                <a:cubicBezTo>
                  <a:pt x="257029" y="156032"/>
                  <a:pt x="269962" y="152400"/>
                  <a:pt x="269962" y="152400"/>
                </a:cubicBezTo>
                <a:cubicBezTo>
                  <a:pt x="273287" y="129127"/>
                  <a:pt x="270491" y="141817"/>
                  <a:pt x="269962" y="1365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7" name="Freeform 26">
            <a:hlinkClick r:id="rId6" action="ppaction://hlinksldjump"/>
            <a:extLst>
              <a:ext uri="{FF2B5EF4-FFF2-40B4-BE49-F238E27FC236}">
                <a16:creationId xmlns:a16="http://schemas.microsoft.com/office/drawing/2014/main" id="{F99D6A2B-5F7F-EF44-B80B-F7B350E467DB}"/>
              </a:ext>
            </a:extLst>
          </p:cNvPr>
          <p:cNvSpPr/>
          <p:nvPr/>
        </p:nvSpPr>
        <p:spPr>
          <a:xfrm>
            <a:off x="1326874" y="6435617"/>
            <a:ext cx="257995" cy="190535"/>
          </a:xfrm>
          <a:custGeom>
            <a:avLst/>
            <a:gdLst>
              <a:gd name="connsiteX0" fmla="*/ 60601 w 257995"/>
              <a:gd name="connsiteY0" fmla="*/ 190500 h 190535"/>
              <a:gd name="connsiteX1" fmla="*/ 35201 w 257995"/>
              <a:gd name="connsiteY1" fmla="*/ 171450 h 190535"/>
              <a:gd name="connsiteX2" fmla="*/ 12976 w 257995"/>
              <a:gd name="connsiteY2" fmla="*/ 165100 h 190535"/>
              <a:gd name="connsiteX3" fmla="*/ 3451 w 257995"/>
              <a:gd name="connsiteY3" fmla="*/ 158750 h 190535"/>
              <a:gd name="connsiteX4" fmla="*/ 3451 w 257995"/>
              <a:gd name="connsiteY4" fmla="*/ 120650 h 190535"/>
              <a:gd name="connsiteX5" fmla="*/ 9801 w 257995"/>
              <a:gd name="connsiteY5" fmla="*/ 111125 h 190535"/>
              <a:gd name="connsiteX6" fmla="*/ 28851 w 257995"/>
              <a:gd name="connsiteY6" fmla="*/ 104775 h 190535"/>
              <a:gd name="connsiteX7" fmla="*/ 38376 w 257995"/>
              <a:gd name="connsiteY7" fmla="*/ 98425 h 190535"/>
              <a:gd name="connsiteX8" fmla="*/ 47901 w 257995"/>
              <a:gd name="connsiteY8" fmla="*/ 88900 h 190535"/>
              <a:gd name="connsiteX9" fmla="*/ 57426 w 257995"/>
              <a:gd name="connsiteY9" fmla="*/ 85725 h 190535"/>
              <a:gd name="connsiteX10" fmla="*/ 60601 w 257995"/>
              <a:gd name="connsiteY10" fmla="*/ 76200 h 190535"/>
              <a:gd name="connsiteX11" fmla="*/ 120926 w 257995"/>
              <a:gd name="connsiteY11" fmla="*/ 66675 h 190535"/>
              <a:gd name="connsiteX12" fmla="*/ 143151 w 257995"/>
              <a:gd name="connsiteY12" fmla="*/ 60325 h 190535"/>
              <a:gd name="connsiteX13" fmla="*/ 155851 w 257995"/>
              <a:gd name="connsiteY13" fmla="*/ 41275 h 190535"/>
              <a:gd name="connsiteX14" fmla="*/ 162201 w 257995"/>
              <a:gd name="connsiteY14" fmla="*/ 31750 h 190535"/>
              <a:gd name="connsiteX15" fmla="*/ 181251 w 257995"/>
              <a:gd name="connsiteY15" fmla="*/ 25400 h 190535"/>
              <a:gd name="connsiteX16" fmla="*/ 193951 w 257995"/>
              <a:gd name="connsiteY16" fmla="*/ 22225 h 190535"/>
              <a:gd name="connsiteX17" fmla="*/ 213001 w 257995"/>
              <a:gd name="connsiteY17" fmla="*/ 15875 h 190535"/>
              <a:gd name="connsiteX18" fmla="*/ 222526 w 257995"/>
              <a:gd name="connsiteY18" fmla="*/ 12700 h 190535"/>
              <a:gd name="connsiteX19" fmla="*/ 232051 w 257995"/>
              <a:gd name="connsiteY19" fmla="*/ 9525 h 190535"/>
              <a:gd name="connsiteX20" fmla="*/ 251101 w 257995"/>
              <a:gd name="connsiteY20" fmla="*/ 0 h 190535"/>
              <a:gd name="connsiteX21" fmla="*/ 257451 w 257995"/>
              <a:gd name="connsiteY21" fmla="*/ 9525 h 190535"/>
              <a:gd name="connsiteX22" fmla="*/ 247926 w 257995"/>
              <a:gd name="connsiteY22" fmla="*/ 57150 h 190535"/>
              <a:gd name="connsiteX23" fmla="*/ 228876 w 257995"/>
              <a:gd name="connsiteY23" fmla="*/ 69850 h 190535"/>
              <a:gd name="connsiteX24" fmla="*/ 219351 w 257995"/>
              <a:gd name="connsiteY24" fmla="*/ 76200 h 190535"/>
              <a:gd name="connsiteX25" fmla="*/ 209826 w 257995"/>
              <a:gd name="connsiteY25" fmla="*/ 82550 h 190535"/>
              <a:gd name="connsiteX26" fmla="*/ 181251 w 257995"/>
              <a:gd name="connsiteY26" fmla="*/ 104775 h 190535"/>
              <a:gd name="connsiteX27" fmla="*/ 171726 w 257995"/>
              <a:gd name="connsiteY27" fmla="*/ 111125 h 190535"/>
              <a:gd name="connsiteX28" fmla="*/ 152676 w 257995"/>
              <a:gd name="connsiteY28" fmla="*/ 117475 h 190535"/>
              <a:gd name="connsiteX29" fmla="*/ 133626 w 257995"/>
              <a:gd name="connsiteY29" fmla="*/ 130175 h 190535"/>
              <a:gd name="connsiteX30" fmla="*/ 124101 w 257995"/>
              <a:gd name="connsiteY30" fmla="*/ 136525 h 190535"/>
              <a:gd name="connsiteX31" fmla="*/ 105051 w 257995"/>
              <a:gd name="connsiteY31" fmla="*/ 149225 h 190535"/>
              <a:gd name="connsiteX32" fmla="*/ 86001 w 257995"/>
              <a:gd name="connsiteY32" fmla="*/ 161925 h 190535"/>
              <a:gd name="connsiteX33" fmla="*/ 76476 w 257995"/>
              <a:gd name="connsiteY33" fmla="*/ 171450 h 190535"/>
              <a:gd name="connsiteX34" fmla="*/ 66951 w 257995"/>
              <a:gd name="connsiteY34" fmla="*/ 174625 h 190535"/>
              <a:gd name="connsiteX35" fmla="*/ 60601 w 257995"/>
              <a:gd name="connsiteY35" fmla="*/ 190500 h 19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57995" h="190535">
                <a:moveTo>
                  <a:pt x="60601" y="190500"/>
                </a:moveTo>
                <a:cubicBezTo>
                  <a:pt x="55309" y="189971"/>
                  <a:pt x="40644" y="173783"/>
                  <a:pt x="35201" y="171450"/>
                </a:cubicBezTo>
                <a:cubicBezTo>
                  <a:pt x="20959" y="165346"/>
                  <a:pt x="25333" y="171279"/>
                  <a:pt x="12976" y="165100"/>
                </a:cubicBezTo>
                <a:cubicBezTo>
                  <a:pt x="9563" y="163393"/>
                  <a:pt x="6626" y="160867"/>
                  <a:pt x="3451" y="158750"/>
                </a:cubicBezTo>
                <a:cubicBezTo>
                  <a:pt x="58" y="141784"/>
                  <a:pt x="-2220" y="139553"/>
                  <a:pt x="3451" y="120650"/>
                </a:cubicBezTo>
                <a:cubicBezTo>
                  <a:pt x="4547" y="116995"/>
                  <a:pt x="6565" y="113147"/>
                  <a:pt x="9801" y="111125"/>
                </a:cubicBezTo>
                <a:cubicBezTo>
                  <a:pt x="15477" y="107577"/>
                  <a:pt x="23282" y="108488"/>
                  <a:pt x="28851" y="104775"/>
                </a:cubicBezTo>
                <a:cubicBezTo>
                  <a:pt x="32026" y="102658"/>
                  <a:pt x="35445" y="100868"/>
                  <a:pt x="38376" y="98425"/>
                </a:cubicBezTo>
                <a:cubicBezTo>
                  <a:pt x="41825" y="95550"/>
                  <a:pt x="44165" y="91391"/>
                  <a:pt x="47901" y="88900"/>
                </a:cubicBezTo>
                <a:cubicBezTo>
                  <a:pt x="50686" y="87044"/>
                  <a:pt x="54251" y="86783"/>
                  <a:pt x="57426" y="85725"/>
                </a:cubicBezTo>
                <a:cubicBezTo>
                  <a:pt x="58484" y="82550"/>
                  <a:pt x="58510" y="78813"/>
                  <a:pt x="60601" y="76200"/>
                </a:cubicBezTo>
                <a:cubicBezTo>
                  <a:pt x="72629" y="61165"/>
                  <a:pt x="117954" y="66861"/>
                  <a:pt x="120926" y="66675"/>
                </a:cubicBezTo>
                <a:cubicBezTo>
                  <a:pt x="121036" y="66648"/>
                  <a:pt x="141633" y="61843"/>
                  <a:pt x="143151" y="60325"/>
                </a:cubicBezTo>
                <a:cubicBezTo>
                  <a:pt x="148547" y="54929"/>
                  <a:pt x="151618" y="47625"/>
                  <a:pt x="155851" y="41275"/>
                </a:cubicBezTo>
                <a:cubicBezTo>
                  <a:pt x="157968" y="38100"/>
                  <a:pt x="158581" y="32957"/>
                  <a:pt x="162201" y="31750"/>
                </a:cubicBezTo>
                <a:cubicBezTo>
                  <a:pt x="168551" y="29633"/>
                  <a:pt x="174757" y="27023"/>
                  <a:pt x="181251" y="25400"/>
                </a:cubicBezTo>
                <a:cubicBezTo>
                  <a:pt x="185484" y="24342"/>
                  <a:pt x="189771" y="23479"/>
                  <a:pt x="193951" y="22225"/>
                </a:cubicBezTo>
                <a:cubicBezTo>
                  <a:pt x="200362" y="20302"/>
                  <a:pt x="206651" y="17992"/>
                  <a:pt x="213001" y="15875"/>
                </a:cubicBezTo>
                <a:lnTo>
                  <a:pt x="222526" y="12700"/>
                </a:lnTo>
                <a:cubicBezTo>
                  <a:pt x="225701" y="11642"/>
                  <a:pt x="229266" y="11381"/>
                  <a:pt x="232051" y="9525"/>
                </a:cubicBezTo>
                <a:cubicBezTo>
                  <a:pt x="244361" y="1319"/>
                  <a:pt x="237956" y="4382"/>
                  <a:pt x="251101" y="0"/>
                </a:cubicBezTo>
                <a:cubicBezTo>
                  <a:pt x="253218" y="3175"/>
                  <a:pt x="257197" y="5718"/>
                  <a:pt x="257451" y="9525"/>
                </a:cubicBezTo>
                <a:cubicBezTo>
                  <a:pt x="258134" y="19765"/>
                  <a:pt x="260095" y="46502"/>
                  <a:pt x="247926" y="57150"/>
                </a:cubicBezTo>
                <a:cubicBezTo>
                  <a:pt x="242183" y="62176"/>
                  <a:pt x="235226" y="65617"/>
                  <a:pt x="228876" y="69850"/>
                </a:cubicBezTo>
                <a:lnTo>
                  <a:pt x="219351" y="76200"/>
                </a:lnTo>
                <a:cubicBezTo>
                  <a:pt x="216176" y="78317"/>
                  <a:pt x="212524" y="79852"/>
                  <a:pt x="209826" y="82550"/>
                </a:cubicBezTo>
                <a:cubicBezTo>
                  <a:pt x="194905" y="97471"/>
                  <a:pt x="204037" y="89584"/>
                  <a:pt x="181251" y="104775"/>
                </a:cubicBezTo>
                <a:cubicBezTo>
                  <a:pt x="178076" y="106892"/>
                  <a:pt x="175346" y="109918"/>
                  <a:pt x="171726" y="111125"/>
                </a:cubicBezTo>
                <a:cubicBezTo>
                  <a:pt x="165376" y="113242"/>
                  <a:pt x="158245" y="113762"/>
                  <a:pt x="152676" y="117475"/>
                </a:cubicBezTo>
                <a:lnTo>
                  <a:pt x="133626" y="130175"/>
                </a:lnTo>
                <a:cubicBezTo>
                  <a:pt x="130451" y="132292"/>
                  <a:pt x="126799" y="133827"/>
                  <a:pt x="124101" y="136525"/>
                </a:cubicBezTo>
                <a:cubicBezTo>
                  <a:pt x="112209" y="148417"/>
                  <a:pt x="118836" y="144630"/>
                  <a:pt x="105051" y="149225"/>
                </a:cubicBezTo>
                <a:cubicBezTo>
                  <a:pt x="74665" y="179611"/>
                  <a:pt x="113570" y="143545"/>
                  <a:pt x="86001" y="161925"/>
                </a:cubicBezTo>
                <a:cubicBezTo>
                  <a:pt x="82265" y="164416"/>
                  <a:pt x="80212" y="168959"/>
                  <a:pt x="76476" y="171450"/>
                </a:cubicBezTo>
                <a:cubicBezTo>
                  <a:pt x="73691" y="173306"/>
                  <a:pt x="69877" y="173000"/>
                  <a:pt x="66951" y="174625"/>
                </a:cubicBezTo>
                <a:cubicBezTo>
                  <a:pt x="47020" y="185698"/>
                  <a:pt x="65893" y="191029"/>
                  <a:pt x="60601" y="190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8" name="Freeform 27">
            <a:hlinkClick r:id="rId11" action="ppaction://hlinksldjump"/>
            <a:extLst>
              <a:ext uri="{FF2B5EF4-FFF2-40B4-BE49-F238E27FC236}">
                <a16:creationId xmlns:a16="http://schemas.microsoft.com/office/drawing/2014/main" id="{176E6FC6-DC2E-4941-8595-2208EB1DF9A7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9" name="Freeform 28">
            <a:hlinkClick r:id="rId12" action="ppaction://hlinksldjump"/>
            <a:extLst>
              <a:ext uri="{FF2B5EF4-FFF2-40B4-BE49-F238E27FC236}">
                <a16:creationId xmlns:a16="http://schemas.microsoft.com/office/drawing/2014/main" id="{13210F6A-BB4E-1F48-BA60-4942219D9538}"/>
              </a:ext>
            </a:extLst>
          </p:cNvPr>
          <p:cNvSpPr/>
          <p:nvPr/>
        </p:nvSpPr>
        <p:spPr>
          <a:xfrm>
            <a:off x="1346093" y="6337300"/>
            <a:ext cx="282793" cy="161925"/>
          </a:xfrm>
          <a:custGeom>
            <a:avLst/>
            <a:gdLst>
              <a:gd name="connsiteX0" fmla="*/ 222357 w 282793"/>
              <a:gd name="connsiteY0" fmla="*/ 41275 h 161925"/>
              <a:gd name="connsiteX1" fmla="*/ 200132 w 282793"/>
              <a:gd name="connsiteY1" fmla="*/ 15875 h 161925"/>
              <a:gd name="connsiteX2" fmla="*/ 193782 w 282793"/>
              <a:gd name="connsiteY2" fmla="*/ 6350 h 161925"/>
              <a:gd name="connsiteX3" fmla="*/ 184257 w 282793"/>
              <a:gd name="connsiteY3" fmla="*/ 0 h 161925"/>
              <a:gd name="connsiteX4" fmla="*/ 162032 w 282793"/>
              <a:gd name="connsiteY4" fmla="*/ 3175 h 161925"/>
              <a:gd name="connsiteX5" fmla="*/ 155682 w 282793"/>
              <a:gd name="connsiteY5" fmla="*/ 12700 h 161925"/>
              <a:gd name="connsiteX6" fmla="*/ 146157 w 282793"/>
              <a:gd name="connsiteY6" fmla="*/ 19050 h 161925"/>
              <a:gd name="connsiteX7" fmla="*/ 123932 w 282793"/>
              <a:gd name="connsiteY7" fmla="*/ 12700 h 161925"/>
              <a:gd name="connsiteX8" fmla="*/ 104882 w 282793"/>
              <a:gd name="connsiteY8" fmla="*/ 3175 h 161925"/>
              <a:gd name="connsiteX9" fmla="*/ 57257 w 282793"/>
              <a:gd name="connsiteY9" fmla="*/ 12700 h 161925"/>
              <a:gd name="connsiteX10" fmla="*/ 47732 w 282793"/>
              <a:gd name="connsiteY10" fmla="*/ 15875 h 161925"/>
              <a:gd name="connsiteX11" fmla="*/ 35032 w 282793"/>
              <a:gd name="connsiteY11" fmla="*/ 19050 h 161925"/>
              <a:gd name="connsiteX12" fmla="*/ 25507 w 282793"/>
              <a:gd name="connsiteY12" fmla="*/ 38100 h 161925"/>
              <a:gd name="connsiteX13" fmla="*/ 25507 w 282793"/>
              <a:gd name="connsiteY13" fmla="*/ 66675 h 161925"/>
              <a:gd name="connsiteX14" fmla="*/ 28682 w 282793"/>
              <a:gd name="connsiteY14" fmla="*/ 111125 h 161925"/>
              <a:gd name="connsiteX15" fmla="*/ 25507 w 282793"/>
              <a:gd name="connsiteY15" fmla="*/ 123825 h 161925"/>
              <a:gd name="connsiteX16" fmla="*/ 6457 w 282793"/>
              <a:gd name="connsiteY16" fmla="*/ 133350 h 161925"/>
              <a:gd name="connsiteX17" fmla="*/ 107 w 282793"/>
              <a:gd name="connsiteY17" fmla="*/ 142875 h 161925"/>
              <a:gd name="connsiteX18" fmla="*/ 3282 w 282793"/>
              <a:gd name="connsiteY18" fmla="*/ 152400 h 161925"/>
              <a:gd name="connsiteX19" fmla="*/ 22332 w 282793"/>
              <a:gd name="connsiteY19" fmla="*/ 161925 h 161925"/>
              <a:gd name="connsiteX20" fmla="*/ 44557 w 282793"/>
              <a:gd name="connsiteY20" fmla="*/ 136525 h 161925"/>
              <a:gd name="connsiteX21" fmla="*/ 54082 w 282793"/>
              <a:gd name="connsiteY21" fmla="*/ 139700 h 161925"/>
              <a:gd name="connsiteX22" fmla="*/ 66782 w 282793"/>
              <a:gd name="connsiteY22" fmla="*/ 142875 h 161925"/>
              <a:gd name="connsiteX23" fmla="*/ 85832 w 282793"/>
              <a:gd name="connsiteY23" fmla="*/ 149225 h 161925"/>
              <a:gd name="connsiteX24" fmla="*/ 108057 w 282793"/>
              <a:gd name="connsiteY24" fmla="*/ 123825 h 161925"/>
              <a:gd name="connsiteX25" fmla="*/ 111232 w 282793"/>
              <a:gd name="connsiteY25" fmla="*/ 114300 h 161925"/>
              <a:gd name="connsiteX26" fmla="*/ 146157 w 282793"/>
              <a:gd name="connsiteY26" fmla="*/ 111125 h 161925"/>
              <a:gd name="connsiteX27" fmla="*/ 190607 w 282793"/>
              <a:gd name="connsiteY27" fmla="*/ 104775 h 161925"/>
              <a:gd name="connsiteX28" fmla="*/ 203307 w 282793"/>
              <a:gd name="connsiteY28" fmla="*/ 101600 h 161925"/>
              <a:gd name="connsiteX29" fmla="*/ 212832 w 282793"/>
              <a:gd name="connsiteY29" fmla="*/ 95250 h 161925"/>
              <a:gd name="connsiteX30" fmla="*/ 222357 w 282793"/>
              <a:gd name="connsiteY30" fmla="*/ 92075 h 161925"/>
              <a:gd name="connsiteX31" fmla="*/ 266807 w 282793"/>
              <a:gd name="connsiteY31" fmla="*/ 85725 h 161925"/>
              <a:gd name="connsiteX32" fmla="*/ 279507 w 282793"/>
              <a:gd name="connsiteY32" fmla="*/ 82550 h 161925"/>
              <a:gd name="connsiteX33" fmla="*/ 279507 w 282793"/>
              <a:gd name="connsiteY33" fmla="*/ 60325 h 161925"/>
              <a:gd name="connsiteX34" fmla="*/ 247757 w 282793"/>
              <a:gd name="connsiteY34" fmla="*/ 57150 h 161925"/>
              <a:gd name="connsiteX35" fmla="*/ 222357 w 282793"/>
              <a:gd name="connsiteY35" fmla="*/ 4127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82793" h="161925">
                <a:moveTo>
                  <a:pt x="222357" y="41275"/>
                </a:moveTo>
                <a:cubicBezTo>
                  <a:pt x="214419" y="34396"/>
                  <a:pt x="214949" y="38100"/>
                  <a:pt x="200132" y="15875"/>
                </a:cubicBezTo>
                <a:cubicBezTo>
                  <a:pt x="198015" y="12700"/>
                  <a:pt x="196957" y="8467"/>
                  <a:pt x="193782" y="6350"/>
                </a:cubicBezTo>
                <a:lnTo>
                  <a:pt x="184257" y="0"/>
                </a:lnTo>
                <a:cubicBezTo>
                  <a:pt x="176849" y="1058"/>
                  <a:pt x="168871" y="136"/>
                  <a:pt x="162032" y="3175"/>
                </a:cubicBezTo>
                <a:cubicBezTo>
                  <a:pt x="158545" y="4725"/>
                  <a:pt x="158380" y="10002"/>
                  <a:pt x="155682" y="12700"/>
                </a:cubicBezTo>
                <a:cubicBezTo>
                  <a:pt x="152984" y="15398"/>
                  <a:pt x="149332" y="16933"/>
                  <a:pt x="146157" y="19050"/>
                </a:cubicBezTo>
                <a:cubicBezTo>
                  <a:pt x="142088" y="18033"/>
                  <a:pt x="128487" y="14977"/>
                  <a:pt x="123932" y="12700"/>
                </a:cubicBezTo>
                <a:cubicBezTo>
                  <a:pt x="99313" y="390"/>
                  <a:pt x="128823" y="11155"/>
                  <a:pt x="104882" y="3175"/>
                </a:cubicBezTo>
                <a:cubicBezTo>
                  <a:pt x="76740" y="12556"/>
                  <a:pt x="92485" y="8786"/>
                  <a:pt x="57257" y="12700"/>
                </a:cubicBezTo>
                <a:cubicBezTo>
                  <a:pt x="54082" y="13758"/>
                  <a:pt x="50950" y="14956"/>
                  <a:pt x="47732" y="15875"/>
                </a:cubicBezTo>
                <a:cubicBezTo>
                  <a:pt x="43536" y="17074"/>
                  <a:pt x="38663" y="16629"/>
                  <a:pt x="35032" y="19050"/>
                </a:cubicBezTo>
                <a:cubicBezTo>
                  <a:pt x="29756" y="22567"/>
                  <a:pt x="27318" y="32667"/>
                  <a:pt x="25507" y="38100"/>
                </a:cubicBezTo>
                <a:cubicBezTo>
                  <a:pt x="32654" y="59542"/>
                  <a:pt x="25507" y="33148"/>
                  <a:pt x="25507" y="66675"/>
                </a:cubicBezTo>
                <a:cubicBezTo>
                  <a:pt x="25507" y="81529"/>
                  <a:pt x="27624" y="96308"/>
                  <a:pt x="28682" y="111125"/>
                </a:cubicBezTo>
                <a:cubicBezTo>
                  <a:pt x="27624" y="115358"/>
                  <a:pt x="27928" y="120194"/>
                  <a:pt x="25507" y="123825"/>
                </a:cubicBezTo>
                <a:cubicBezTo>
                  <a:pt x="21990" y="129101"/>
                  <a:pt x="11890" y="131539"/>
                  <a:pt x="6457" y="133350"/>
                </a:cubicBezTo>
                <a:cubicBezTo>
                  <a:pt x="4340" y="136525"/>
                  <a:pt x="734" y="139111"/>
                  <a:pt x="107" y="142875"/>
                </a:cubicBezTo>
                <a:cubicBezTo>
                  <a:pt x="-443" y="146176"/>
                  <a:pt x="1191" y="149787"/>
                  <a:pt x="3282" y="152400"/>
                </a:cubicBezTo>
                <a:cubicBezTo>
                  <a:pt x="7758" y="157995"/>
                  <a:pt x="16057" y="159833"/>
                  <a:pt x="22332" y="161925"/>
                </a:cubicBezTo>
                <a:cubicBezTo>
                  <a:pt x="37149" y="139700"/>
                  <a:pt x="28682" y="147108"/>
                  <a:pt x="44557" y="136525"/>
                </a:cubicBezTo>
                <a:cubicBezTo>
                  <a:pt x="47732" y="137583"/>
                  <a:pt x="50864" y="138781"/>
                  <a:pt x="54082" y="139700"/>
                </a:cubicBezTo>
                <a:cubicBezTo>
                  <a:pt x="58278" y="140899"/>
                  <a:pt x="62602" y="141621"/>
                  <a:pt x="66782" y="142875"/>
                </a:cubicBezTo>
                <a:cubicBezTo>
                  <a:pt x="73193" y="144798"/>
                  <a:pt x="85832" y="149225"/>
                  <a:pt x="85832" y="149225"/>
                </a:cubicBezTo>
                <a:cubicBezTo>
                  <a:pt x="96945" y="141817"/>
                  <a:pt x="102765" y="139700"/>
                  <a:pt x="108057" y="123825"/>
                </a:cubicBezTo>
                <a:cubicBezTo>
                  <a:pt x="109115" y="120650"/>
                  <a:pt x="108057" y="115358"/>
                  <a:pt x="111232" y="114300"/>
                </a:cubicBezTo>
                <a:cubicBezTo>
                  <a:pt x="122322" y="110603"/>
                  <a:pt x="134532" y="112349"/>
                  <a:pt x="146157" y="111125"/>
                </a:cubicBezTo>
                <a:cubicBezTo>
                  <a:pt x="158513" y="109824"/>
                  <a:pt x="177801" y="107336"/>
                  <a:pt x="190607" y="104775"/>
                </a:cubicBezTo>
                <a:cubicBezTo>
                  <a:pt x="194886" y="103919"/>
                  <a:pt x="199074" y="102658"/>
                  <a:pt x="203307" y="101600"/>
                </a:cubicBezTo>
                <a:cubicBezTo>
                  <a:pt x="206482" y="99483"/>
                  <a:pt x="209419" y="96957"/>
                  <a:pt x="212832" y="95250"/>
                </a:cubicBezTo>
                <a:cubicBezTo>
                  <a:pt x="215825" y="93753"/>
                  <a:pt x="219139" y="92994"/>
                  <a:pt x="222357" y="92075"/>
                </a:cubicBezTo>
                <a:cubicBezTo>
                  <a:pt x="240949" y="86763"/>
                  <a:pt x="241505" y="88255"/>
                  <a:pt x="266807" y="85725"/>
                </a:cubicBezTo>
                <a:cubicBezTo>
                  <a:pt x="271040" y="84667"/>
                  <a:pt x="276100" y="85276"/>
                  <a:pt x="279507" y="82550"/>
                </a:cubicBezTo>
                <a:cubicBezTo>
                  <a:pt x="283408" y="79429"/>
                  <a:pt x="284346" y="62525"/>
                  <a:pt x="279507" y="60325"/>
                </a:cubicBezTo>
                <a:cubicBezTo>
                  <a:pt x="269824" y="55924"/>
                  <a:pt x="258340" y="58208"/>
                  <a:pt x="247757" y="57150"/>
                </a:cubicBezTo>
                <a:cubicBezTo>
                  <a:pt x="224304" y="41515"/>
                  <a:pt x="230295" y="48154"/>
                  <a:pt x="222357" y="412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0" name="Freeform 29">
            <a:hlinkClick r:id="rId5" action="ppaction://hlinksldjump"/>
            <a:extLst>
              <a:ext uri="{FF2B5EF4-FFF2-40B4-BE49-F238E27FC236}">
                <a16:creationId xmlns:a16="http://schemas.microsoft.com/office/drawing/2014/main" id="{A9A3488C-ECFA-BD47-B5AB-660B8AFCFA4D}"/>
              </a:ext>
            </a:extLst>
          </p:cNvPr>
          <p:cNvSpPr/>
          <p:nvPr/>
        </p:nvSpPr>
        <p:spPr>
          <a:xfrm>
            <a:off x="1025253" y="5641975"/>
            <a:ext cx="324973" cy="190586"/>
          </a:xfrm>
          <a:custGeom>
            <a:avLst/>
            <a:gdLst>
              <a:gd name="connsiteX0" fmla="*/ 286022 w 324973"/>
              <a:gd name="connsiteY0" fmla="*/ 190500 h 190586"/>
              <a:gd name="connsiteX1" fmla="*/ 263797 w 324973"/>
              <a:gd name="connsiteY1" fmla="*/ 184150 h 190586"/>
              <a:gd name="connsiteX2" fmla="*/ 241572 w 324973"/>
              <a:gd name="connsiteY2" fmla="*/ 161925 h 190586"/>
              <a:gd name="connsiteX3" fmla="*/ 216172 w 324973"/>
              <a:gd name="connsiteY3" fmla="*/ 139700 h 190586"/>
              <a:gd name="connsiteX4" fmla="*/ 197122 w 324973"/>
              <a:gd name="connsiteY4" fmla="*/ 133350 h 190586"/>
              <a:gd name="connsiteX5" fmla="*/ 187597 w 324973"/>
              <a:gd name="connsiteY5" fmla="*/ 130175 h 190586"/>
              <a:gd name="connsiteX6" fmla="*/ 178072 w 324973"/>
              <a:gd name="connsiteY6" fmla="*/ 133350 h 190586"/>
              <a:gd name="connsiteX7" fmla="*/ 143147 w 324973"/>
              <a:gd name="connsiteY7" fmla="*/ 127000 h 190586"/>
              <a:gd name="connsiteX8" fmla="*/ 136797 w 324973"/>
              <a:gd name="connsiteY8" fmla="*/ 117475 h 190586"/>
              <a:gd name="connsiteX9" fmla="*/ 117747 w 324973"/>
              <a:gd name="connsiteY9" fmla="*/ 111125 h 190586"/>
              <a:gd name="connsiteX10" fmla="*/ 108222 w 324973"/>
              <a:gd name="connsiteY10" fmla="*/ 107950 h 190586"/>
              <a:gd name="connsiteX11" fmla="*/ 98697 w 324973"/>
              <a:gd name="connsiteY11" fmla="*/ 104775 h 190586"/>
              <a:gd name="connsiteX12" fmla="*/ 85997 w 324973"/>
              <a:gd name="connsiteY12" fmla="*/ 101600 h 190586"/>
              <a:gd name="connsiteX13" fmla="*/ 63772 w 324973"/>
              <a:gd name="connsiteY13" fmla="*/ 104775 h 190586"/>
              <a:gd name="connsiteX14" fmla="*/ 54247 w 324973"/>
              <a:gd name="connsiteY14" fmla="*/ 107950 h 190586"/>
              <a:gd name="connsiteX15" fmla="*/ 44722 w 324973"/>
              <a:gd name="connsiteY15" fmla="*/ 104775 h 190586"/>
              <a:gd name="connsiteX16" fmla="*/ 28847 w 324973"/>
              <a:gd name="connsiteY16" fmla="*/ 79375 h 190586"/>
              <a:gd name="connsiteX17" fmla="*/ 22497 w 324973"/>
              <a:gd name="connsiteY17" fmla="*/ 69850 h 190586"/>
              <a:gd name="connsiteX18" fmla="*/ 3447 w 324973"/>
              <a:gd name="connsiteY18" fmla="*/ 57150 h 190586"/>
              <a:gd name="connsiteX19" fmla="*/ 272 w 324973"/>
              <a:gd name="connsiteY19" fmla="*/ 47625 h 190586"/>
              <a:gd name="connsiteX20" fmla="*/ 38372 w 324973"/>
              <a:gd name="connsiteY20" fmla="*/ 44450 h 190586"/>
              <a:gd name="connsiteX21" fmla="*/ 54247 w 324973"/>
              <a:gd name="connsiteY21" fmla="*/ 41275 h 190586"/>
              <a:gd name="connsiteX22" fmla="*/ 66947 w 324973"/>
              <a:gd name="connsiteY22" fmla="*/ 25400 h 190586"/>
              <a:gd name="connsiteX23" fmla="*/ 76472 w 324973"/>
              <a:gd name="connsiteY23" fmla="*/ 6350 h 190586"/>
              <a:gd name="connsiteX24" fmla="*/ 124097 w 324973"/>
              <a:gd name="connsiteY24" fmla="*/ 6350 h 190586"/>
              <a:gd name="connsiteX25" fmla="*/ 149497 w 324973"/>
              <a:gd name="connsiteY25" fmla="*/ 0 h 190586"/>
              <a:gd name="connsiteX26" fmla="*/ 178072 w 324973"/>
              <a:gd name="connsiteY26" fmla="*/ 3175 h 190586"/>
              <a:gd name="connsiteX27" fmla="*/ 200297 w 324973"/>
              <a:gd name="connsiteY27" fmla="*/ 6350 h 190586"/>
              <a:gd name="connsiteX28" fmla="*/ 257447 w 324973"/>
              <a:gd name="connsiteY28" fmla="*/ 12700 h 190586"/>
              <a:gd name="connsiteX29" fmla="*/ 273322 w 324973"/>
              <a:gd name="connsiteY29" fmla="*/ 25400 h 190586"/>
              <a:gd name="connsiteX30" fmla="*/ 295547 w 324973"/>
              <a:gd name="connsiteY30" fmla="*/ 53975 h 190586"/>
              <a:gd name="connsiteX31" fmla="*/ 301897 w 324973"/>
              <a:gd name="connsiteY31" fmla="*/ 63500 h 190586"/>
              <a:gd name="connsiteX32" fmla="*/ 305072 w 324973"/>
              <a:gd name="connsiteY32" fmla="*/ 73025 h 190586"/>
              <a:gd name="connsiteX33" fmla="*/ 305072 w 324973"/>
              <a:gd name="connsiteY33" fmla="*/ 111125 h 190586"/>
              <a:gd name="connsiteX34" fmla="*/ 314597 w 324973"/>
              <a:gd name="connsiteY34" fmla="*/ 117475 h 190586"/>
              <a:gd name="connsiteX35" fmla="*/ 320947 w 324973"/>
              <a:gd name="connsiteY35" fmla="*/ 127000 h 190586"/>
              <a:gd name="connsiteX36" fmla="*/ 320947 w 324973"/>
              <a:gd name="connsiteY36" fmla="*/ 174625 h 190586"/>
              <a:gd name="connsiteX37" fmla="*/ 305072 w 324973"/>
              <a:gd name="connsiteY37" fmla="*/ 187325 h 190586"/>
              <a:gd name="connsiteX38" fmla="*/ 286022 w 324973"/>
              <a:gd name="connsiteY38" fmla="*/ 190500 h 19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24973" h="190586">
                <a:moveTo>
                  <a:pt x="286022" y="190500"/>
                </a:moveTo>
                <a:cubicBezTo>
                  <a:pt x="279143" y="189971"/>
                  <a:pt x="265315" y="185668"/>
                  <a:pt x="263797" y="184150"/>
                </a:cubicBezTo>
                <a:cubicBezTo>
                  <a:pt x="238323" y="158676"/>
                  <a:pt x="263125" y="169109"/>
                  <a:pt x="241572" y="161925"/>
                </a:cubicBezTo>
                <a:cubicBezTo>
                  <a:pt x="234164" y="150813"/>
                  <a:pt x="232047" y="144992"/>
                  <a:pt x="216172" y="139700"/>
                </a:cubicBezTo>
                <a:lnTo>
                  <a:pt x="197122" y="133350"/>
                </a:lnTo>
                <a:lnTo>
                  <a:pt x="187597" y="130175"/>
                </a:lnTo>
                <a:cubicBezTo>
                  <a:pt x="184422" y="131233"/>
                  <a:pt x="181419" y="133350"/>
                  <a:pt x="178072" y="133350"/>
                </a:cubicBezTo>
                <a:cubicBezTo>
                  <a:pt x="160121" y="133350"/>
                  <a:pt x="156542" y="131465"/>
                  <a:pt x="143147" y="127000"/>
                </a:cubicBezTo>
                <a:cubicBezTo>
                  <a:pt x="141030" y="123825"/>
                  <a:pt x="140033" y="119497"/>
                  <a:pt x="136797" y="117475"/>
                </a:cubicBezTo>
                <a:cubicBezTo>
                  <a:pt x="131121" y="113927"/>
                  <a:pt x="124097" y="113242"/>
                  <a:pt x="117747" y="111125"/>
                </a:cubicBezTo>
                <a:lnTo>
                  <a:pt x="108222" y="107950"/>
                </a:lnTo>
                <a:cubicBezTo>
                  <a:pt x="105047" y="106892"/>
                  <a:pt x="101944" y="105587"/>
                  <a:pt x="98697" y="104775"/>
                </a:cubicBezTo>
                <a:lnTo>
                  <a:pt x="85997" y="101600"/>
                </a:lnTo>
                <a:cubicBezTo>
                  <a:pt x="78589" y="102658"/>
                  <a:pt x="71110" y="103307"/>
                  <a:pt x="63772" y="104775"/>
                </a:cubicBezTo>
                <a:cubicBezTo>
                  <a:pt x="60490" y="105431"/>
                  <a:pt x="57594" y="107950"/>
                  <a:pt x="54247" y="107950"/>
                </a:cubicBezTo>
                <a:cubicBezTo>
                  <a:pt x="50900" y="107950"/>
                  <a:pt x="47897" y="105833"/>
                  <a:pt x="44722" y="104775"/>
                </a:cubicBezTo>
                <a:cubicBezTo>
                  <a:pt x="37165" y="82105"/>
                  <a:pt x="43941" y="89438"/>
                  <a:pt x="28847" y="79375"/>
                </a:cubicBezTo>
                <a:cubicBezTo>
                  <a:pt x="26730" y="76200"/>
                  <a:pt x="25369" y="72363"/>
                  <a:pt x="22497" y="69850"/>
                </a:cubicBezTo>
                <a:cubicBezTo>
                  <a:pt x="16754" y="64824"/>
                  <a:pt x="3447" y="57150"/>
                  <a:pt x="3447" y="57150"/>
                </a:cubicBezTo>
                <a:cubicBezTo>
                  <a:pt x="2389" y="53975"/>
                  <a:pt x="-971" y="50732"/>
                  <a:pt x="272" y="47625"/>
                </a:cubicBezTo>
                <a:cubicBezTo>
                  <a:pt x="5484" y="34594"/>
                  <a:pt x="36862" y="44282"/>
                  <a:pt x="38372" y="44450"/>
                </a:cubicBezTo>
                <a:cubicBezTo>
                  <a:pt x="43664" y="43392"/>
                  <a:pt x="49194" y="43170"/>
                  <a:pt x="54247" y="41275"/>
                </a:cubicBezTo>
                <a:cubicBezTo>
                  <a:pt x="67422" y="36335"/>
                  <a:pt x="61807" y="35681"/>
                  <a:pt x="66947" y="25400"/>
                </a:cubicBezTo>
                <a:cubicBezTo>
                  <a:pt x="79257" y="781"/>
                  <a:pt x="68492" y="30291"/>
                  <a:pt x="76472" y="6350"/>
                </a:cubicBezTo>
                <a:cubicBezTo>
                  <a:pt x="101697" y="9954"/>
                  <a:pt x="97482" y="11340"/>
                  <a:pt x="124097" y="6350"/>
                </a:cubicBezTo>
                <a:cubicBezTo>
                  <a:pt x="132675" y="4742"/>
                  <a:pt x="149497" y="0"/>
                  <a:pt x="149497" y="0"/>
                </a:cubicBezTo>
                <a:lnTo>
                  <a:pt x="178072" y="3175"/>
                </a:lnTo>
                <a:cubicBezTo>
                  <a:pt x="185498" y="4103"/>
                  <a:pt x="192859" y="5524"/>
                  <a:pt x="200297" y="6350"/>
                </a:cubicBezTo>
                <a:cubicBezTo>
                  <a:pt x="269643" y="14055"/>
                  <a:pt x="206386" y="5406"/>
                  <a:pt x="257447" y="12700"/>
                </a:cubicBezTo>
                <a:cubicBezTo>
                  <a:pt x="271792" y="17482"/>
                  <a:pt x="263748" y="12634"/>
                  <a:pt x="273322" y="25400"/>
                </a:cubicBezTo>
                <a:cubicBezTo>
                  <a:pt x="280562" y="35053"/>
                  <a:pt x="288854" y="43935"/>
                  <a:pt x="295547" y="53975"/>
                </a:cubicBezTo>
                <a:cubicBezTo>
                  <a:pt x="297664" y="57150"/>
                  <a:pt x="300190" y="60087"/>
                  <a:pt x="301897" y="63500"/>
                </a:cubicBezTo>
                <a:cubicBezTo>
                  <a:pt x="303394" y="66493"/>
                  <a:pt x="304014" y="69850"/>
                  <a:pt x="305072" y="73025"/>
                </a:cubicBezTo>
                <a:cubicBezTo>
                  <a:pt x="300212" y="87605"/>
                  <a:pt x="297675" y="90782"/>
                  <a:pt x="305072" y="111125"/>
                </a:cubicBezTo>
                <a:cubicBezTo>
                  <a:pt x="306376" y="114711"/>
                  <a:pt x="311422" y="115358"/>
                  <a:pt x="314597" y="117475"/>
                </a:cubicBezTo>
                <a:cubicBezTo>
                  <a:pt x="316714" y="120650"/>
                  <a:pt x="319240" y="123587"/>
                  <a:pt x="320947" y="127000"/>
                </a:cubicBezTo>
                <a:cubicBezTo>
                  <a:pt x="328275" y="141655"/>
                  <a:pt x="323933" y="159693"/>
                  <a:pt x="320947" y="174625"/>
                </a:cubicBezTo>
                <a:cubicBezTo>
                  <a:pt x="318568" y="186519"/>
                  <a:pt x="313106" y="183308"/>
                  <a:pt x="305072" y="187325"/>
                </a:cubicBezTo>
                <a:cubicBezTo>
                  <a:pt x="301659" y="189032"/>
                  <a:pt x="292901" y="191029"/>
                  <a:pt x="286022" y="190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2" name="Retângulo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9C43C47-FB49-AE4C-9AD2-E9AC4F69B153}"/>
              </a:ext>
            </a:extLst>
          </p:cNvPr>
          <p:cNvSpPr/>
          <p:nvPr/>
        </p:nvSpPr>
        <p:spPr>
          <a:xfrm>
            <a:off x="2809875" y="6219825"/>
            <a:ext cx="266700" cy="467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 1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789912B-17CE-4A4B-BB62-5D39AAA9DF11}"/>
              </a:ext>
            </a:extLst>
          </p:cNvPr>
          <p:cNvSpPr/>
          <p:nvPr/>
        </p:nvSpPr>
        <p:spPr>
          <a:xfrm>
            <a:off x="2543175" y="6219825"/>
            <a:ext cx="266700" cy="406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etângulo 8">
            <a:hlinkClick r:id="rId13" action="ppaction://hlinksldjump"/>
            <a:extLst>
              <a:ext uri="{FF2B5EF4-FFF2-40B4-BE49-F238E27FC236}">
                <a16:creationId xmlns:a16="http://schemas.microsoft.com/office/drawing/2014/main" id="{4B096155-6D10-AB4F-A57F-999FD208F9A1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2423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6E4B9F-6A43-634F-9C99-B4AA01B36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orma Livre: Forma 12">
            <a:hlinkClick r:id="rId3" action="ppaction://hlinksldjump"/>
            <a:extLst>
              <a:ext uri="{FF2B5EF4-FFF2-40B4-BE49-F238E27FC236}">
                <a16:creationId xmlns:a16="http://schemas.microsoft.com/office/drawing/2014/main" id="{9A917462-7B55-4763-9713-D1729546D6FC}"/>
              </a:ext>
            </a:extLst>
          </p:cNvPr>
          <p:cNvSpPr/>
          <p:nvPr/>
        </p:nvSpPr>
        <p:spPr>
          <a:xfrm>
            <a:off x="1321345" y="6330617"/>
            <a:ext cx="311979" cy="179747"/>
          </a:xfrm>
          <a:custGeom>
            <a:avLst/>
            <a:gdLst>
              <a:gd name="connsiteX0" fmla="*/ 644105 w 1177840"/>
              <a:gd name="connsiteY0" fmla="*/ 46007 h 678611"/>
              <a:gd name="connsiteX1" fmla="*/ 552090 w 1177840"/>
              <a:gd name="connsiteY1" fmla="*/ 46007 h 678611"/>
              <a:gd name="connsiteX2" fmla="*/ 534837 w 1177840"/>
              <a:gd name="connsiteY2" fmla="*/ 34505 h 678611"/>
              <a:gd name="connsiteX3" fmla="*/ 511834 w 1177840"/>
              <a:gd name="connsiteY3" fmla="*/ 23003 h 678611"/>
              <a:gd name="connsiteX4" fmla="*/ 465826 w 1177840"/>
              <a:gd name="connsiteY4" fmla="*/ 17253 h 678611"/>
              <a:gd name="connsiteX5" fmla="*/ 396815 w 1177840"/>
              <a:gd name="connsiteY5" fmla="*/ 23003 h 678611"/>
              <a:gd name="connsiteX6" fmla="*/ 385313 w 1177840"/>
              <a:gd name="connsiteY6" fmla="*/ 40256 h 678611"/>
              <a:gd name="connsiteX7" fmla="*/ 368060 w 1177840"/>
              <a:gd name="connsiteY7" fmla="*/ 46007 h 678611"/>
              <a:gd name="connsiteX8" fmla="*/ 350807 w 1177840"/>
              <a:gd name="connsiteY8" fmla="*/ 57509 h 678611"/>
              <a:gd name="connsiteX9" fmla="*/ 304800 w 1177840"/>
              <a:gd name="connsiteY9" fmla="*/ 63260 h 678611"/>
              <a:gd name="connsiteX10" fmla="*/ 270294 w 1177840"/>
              <a:gd name="connsiteY10" fmla="*/ 69011 h 678611"/>
              <a:gd name="connsiteX11" fmla="*/ 247290 w 1177840"/>
              <a:gd name="connsiteY11" fmla="*/ 80513 h 678611"/>
              <a:gd name="connsiteX12" fmla="*/ 218536 w 1177840"/>
              <a:gd name="connsiteY12" fmla="*/ 92015 h 678611"/>
              <a:gd name="connsiteX13" fmla="*/ 195532 w 1177840"/>
              <a:gd name="connsiteY13" fmla="*/ 109268 h 678611"/>
              <a:gd name="connsiteX14" fmla="*/ 161026 w 1177840"/>
              <a:gd name="connsiteY14" fmla="*/ 126520 h 678611"/>
              <a:gd name="connsiteX15" fmla="*/ 138022 w 1177840"/>
              <a:gd name="connsiteY15" fmla="*/ 149524 h 678611"/>
              <a:gd name="connsiteX16" fmla="*/ 132271 w 1177840"/>
              <a:gd name="connsiteY16" fmla="*/ 166777 h 678611"/>
              <a:gd name="connsiteX17" fmla="*/ 149524 w 1177840"/>
              <a:gd name="connsiteY17" fmla="*/ 218536 h 678611"/>
              <a:gd name="connsiteX18" fmla="*/ 143773 w 1177840"/>
              <a:gd name="connsiteY18" fmla="*/ 304800 h 678611"/>
              <a:gd name="connsiteX19" fmla="*/ 132271 w 1177840"/>
              <a:gd name="connsiteY19" fmla="*/ 322053 h 678611"/>
              <a:gd name="connsiteX20" fmla="*/ 126520 w 1177840"/>
              <a:gd name="connsiteY20" fmla="*/ 339305 h 678611"/>
              <a:gd name="connsiteX21" fmla="*/ 109268 w 1177840"/>
              <a:gd name="connsiteY21" fmla="*/ 356558 h 678611"/>
              <a:gd name="connsiteX22" fmla="*/ 97766 w 1177840"/>
              <a:gd name="connsiteY22" fmla="*/ 373811 h 678611"/>
              <a:gd name="connsiteX23" fmla="*/ 115019 w 1177840"/>
              <a:gd name="connsiteY23" fmla="*/ 408317 h 678611"/>
              <a:gd name="connsiteX24" fmla="*/ 132271 w 1177840"/>
              <a:gd name="connsiteY24" fmla="*/ 419819 h 678611"/>
              <a:gd name="connsiteX25" fmla="*/ 138022 w 1177840"/>
              <a:gd name="connsiteY25" fmla="*/ 437071 h 678611"/>
              <a:gd name="connsiteX26" fmla="*/ 149524 w 1177840"/>
              <a:gd name="connsiteY26" fmla="*/ 454324 h 678611"/>
              <a:gd name="connsiteX27" fmla="*/ 143773 w 1177840"/>
              <a:gd name="connsiteY27" fmla="*/ 494581 h 678611"/>
              <a:gd name="connsiteX28" fmla="*/ 126520 w 1177840"/>
              <a:gd name="connsiteY28" fmla="*/ 506083 h 678611"/>
              <a:gd name="connsiteX29" fmla="*/ 51758 w 1177840"/>
              <a:gd name="connsiteY29" fmla="*/ 517585 h 678611"/>
              <a:gd name="connsiteX30" fmla="*/ 46007 w 1177840"/>
              <a:gd name="connsiteY30" fmla="*/ 534837 h 678611"/>
              <a:gd name="connsiteX31" fmla="*/ 40256 w 1177840"/>
              <a:gd name="connsiteY31" fmla="*/ 557841 h 678611"/>
              <a:gd name="connsiteX32" fmla="*/ 28754 w 1177840"/>
              <a:gd name="connsiteY32" fmla="*/ 575094 h 678611"/>
              <a:gd name="connsiteX33" fmla="*/ 23003 w 1177840"/>
              <a:gd name="connsiteY33" fmla="*/ 592347 h 678611"/>
              <a:gd name="connsiteX34" fmla="*/ 0 w 1177840"/>
              <a:gd name="connsiteY34" fmla="*/ 615351 h 678611"/>
              <a:gd name="connsiteX35" fmla="*/ 11502 w 1177840"/>
              <a:gd name="connsiteY35" fmla="*/ 632603 h 678611"/>
              <a:gd name="connsiteX36" fmla="*/ 40256 w 1177840"/>
              <a:gd name="connsiteY36" fmla="*/ 638354 h 678611"/>
              <a:gd name="connsiteX37" fmla="*/ 80513 w 1177840"/>
              <a:gd name="connsiteY37" fmla="*/ 649856 h 678611"/>
              <a:gd name="connsiteX38" fmla="*/ 120769 w 1177840"/>
              <a:gd name="connsiteY38" fmla="*/ 672860 h 678611"/>
              <a:gd name="connsiteX39" fmla="*/ 143773 w 1177840"/>
              <a:gd name="connsiteY39" fmla="*/ 678611 h 678611"/>
              <a:gd name="connsiteX40" fmla="*/ 201283 w 1177840"/>
              <a:gd name="connsiteY40" fmla="*/ 661358 h 678611"/>
              <a:gd name="connsiteX41" fmla="*/ 235788 w 1177840"/>
              <a:gd name="connsiteY41" fmla="*/ 638354 h 678611"/>
              <a:gd name="connsiteX42" fmla="*/ 264543 w 1177840"/>
              <a:gd name="connsiteY42" fmla="*/ 621102 h 678611"/>
              <a:gd name="connsiteX43" fmla="*/ 281796 w 1177840"/>
              <a:gd name="connsiteY43" fmla="*/ 609600 h 678611"/>
              <a:gd name="connsiteX44" fmla="*/ 316302 w 1177840"/>
              <a:gd name="connsiteY44" fmla="*/ 603849 h 678611"/>
              <a:gd name="connsiteX45" fmla="*/ 373811 w 1177840"/>
              <a:gd name="connsiteY45" fmla="*/ 609600 h 678611"/>
              <a:gd name="connsiteX46" fmla="*/ 402566 w 1177840"/>
              <a:gd name="connsiteY46" fmla="*/ 615351 h 678611"/>
              <a:gd name="connsiteX47" fmla="*/ 454324 w 1177840"/>
              <a:gd name="connsiteY47" fmla="*/ 603849 h 678611"/>
              <a:gd name="connsiteX48" fmla="*/ 488830 w 1177840"/>
              <a:gd name="connsiteY48" fmla="*/ 586596 h 678611"/>
              <a:gd name="connsiteX49" fmla="*/ 500332 w 1177840"/>
              <a:gd name="connsiteY49" fmla="*/ 569343 h 678611"/>
              <a:gd name="connsiteX50" fmla="*/ 552090 w 1177840"/>
              <a:gd name="connsiteY50" fmla="*/ 506083 h 678611"/>
              <a:gd name="connsiteX51" fmla="*/ 609600 w 1177840"/>
              <a:gd name="connsiteY51" fmla="*/ 483079 h 678611"/>
              <a:gd name="connsiteX52" fmla="*/ 638354 w 1177840"/>
              <a:gd name="connsiteY52" fmla="*/ 471577 h 678611"/>
              <a:gd name="connsiteX53" fmla="*/ 672860 w 1177840"/>
              <a:gd name="connsiteY53" fmla="*/ 465826 h 678611"/>
              <a:gd name="connsiteX54" fmla="*/ 701615 w 1177840"/>
              <a:gd name="connsiteY54" fmla="*/ 454324 h 678611"/>
              <a:gd name="connsiteX55" fmla="*/ 782128 w 1177840"/>
              <a:gd name="connsiteY55" fmla="*/ 437071 h 678611"/>
              <a:gd name="connsiteX56" fmla="*/ 856890 w 1177840"/>
              <a:gd name="connsiteY56" fmla="*/ 425569 h 678611"/>
              <a:gd name="connsiteX57" fmla="*/ 897147 w 1177840"/>
              <a:gd name="connsiteY57" fmla="*/ 414068 h 678611"/>
              <a:gd name="connsiteX58" fmla="*/ 960407 w 1177840"/>
              <a:gd name="connsiteY58" fmla="*/ 391064 h 678611"/>
              <a:gd name="connsiteX59" fmla="*/ 994913 w 1177840"/>
              <a:gd name="connsiteY59" fmla="*/ 385313 h 678611"/>
              <a:gd name="connsiteX60" fmla="*/ 1052422 w 1177840"/>
              <a:gd name="connsiteY60" fmla="*/ 368060 h 678611"/>
              <a:gd name="connsiteX61" fmla="*/ 1109932 w 1177840"/>
              <a:gd name="connsiteY61" fmla="*/ 362309 h 678611"/>
              <a:gd name="connsiteX62" fmla="*/ 1127185 w 1177840"/>
              <a:gd name="connsiteY62" fmla="*/ 356558 h 678611"/>
              <a:gd name="connsiteX63" fmla="*/ 1173192 w 1177840"/>
              <a:gd name="connsiteY63" fmla="*/ 345056 h 678611"/>
              <a:gd name="connsiteX64" fmla="*/ 1167441 w 1177840"/>
              <a:gd name="connsiteY64" fmla="*/ 287547 h 678611"/>
              <a:gd name="connsiteX65" fmla="*/ 1127185 w 1177840"/>
              <a:gd name="connsiteY65" fmla="*/ 247290 h 678611"/>
              <a:gd name="connsiteX66" fmla="*/ 994913 w 1177840"/>
              <a:gd name="connsiteY66" fmla="*/ 212785 h 678611"/>
              <a:gd name="connsiteX67" fmla="*/ 966158 w 1177840"/>
              <a:gd name="connsiteY67" fmla="*/ 201283 h 678611"/>
              <a:gd name="connsiteX68" fmla="*/ 954656 w 1177840"/>
              <a:gd name="connsiteY68" fmla="*/ 184030 h 678611"/>
              <a:gd name="connsiteX69" fmla="*/ 931652 w 1177840"/>
              <a:gd name="connsiteY69" fmla="*/ 155275 h 678611"/>
              <a:gd name="connsiteX70" fmla="*/ 908649 w 1177840"/>
              <a:gd name="connsiteY70" fmla="*/ 143773 h 678611"/>
              <a:gd name="connsiteX71" fmla="*/ 879894 w 1177840"/>
              <a:gd name="connsiteY71" fmla="*/ 126520 h 678611"/>
              <a:gd name="connsiteX72" fmla="*/ 856890 w 1177840"/>
              <a:gd name="connsiteY72" fmla="*/ 109268 h 678611"/>
              <a:gd name="connsiteX73" fmla="*/ 839637 w 1177840"/>
              <a:gd name="connsiteY73" fmla="*/ 97766 h 678611"/>
              <a:gd name="connsiteX74" fmla="*/ 822385 w 1177840"/>
              <a:gd name="connsiteY74" fmla="*/ 74762 h 678611"/>
              <a:gd name="connsiteX75" fmla="*/ 793630 w 1177840"/>
              <a:gd name="connsiteY75" fmla="*/ 17253 h 678611"/>
              <a:gd name="connsiteX76" fmla="*/ 759124 w 1177840"/>
              <a:gd name="connsiteY76" fmla="*/ 0 h 678611"/>
              <a:gd name="connsiteX77" fmla="*/ 661358 w 1177840"/>
              <a:gd name="connsiteY77" fmla="*/ 5751 h 678611"/>
              <a:gd name="connsiteX78" fmla="*/ 638354 w 1177840"/>
              <a:gd name="connsiteY78" fmla="*/ 11502 h 678611"/>
              <a:gd name="connsiteX79" fmla="*/ 632603 w 1177840"/>
              <a:gd name="connsiteY79" fmla="*/ 34505 h 678611"/>
              <a:gd name="connsiteX80" fmla="*/ 644105 w 1177840"/>
              <a:gd name="connsiteY80" fmla="*/ 46007 h 678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177840" h="678611">
                <a:moveTo>
                  <a:pt x="644105" y="46007"/>
                </a:moveTo>
                <a:cubicBezTo>
                  <a:pt x="630686" y="47924"/>
                  <a:pt x="614384" y="63805"/>
                  <a:pt x="552090" y="46007"/>
                </a:cubicBezTo>
                <a:cubicBezTo>
                  <a:pt x="545444" y="44108"/>
                  <a:pt x="540838" y="37934"/>
                  <a:pt x="534837" y="34505"/>
                </a:cubicBezTo>
                <a:cubicBezTo>
                  <a:pt x="527394" y="30252"/>
                  <a:pt x="520151" y="25082"/>
                  <a:pt x="511834" y="23003"/>
                </a:cubicBezTo>
                <a:cubicBezTo>
                  <a:pt x="496840" y="19255"/>
                  <a:pt x="481162" y="19170"/>
                  <a:pt x="465826" y="17253"/>
                </a:cubicBezTo>
                <a:cubicBezTo>
                  <a:pt x="442822" y="19170"/>
                  <a:pt x="419010" y="16662"/>
                  <a:pt x="396815" y="23003"/>
                </a:cubicBezTo>
                <a:cubicBezTo>
                  <a:pt x="390169" y="24902"/>
                  <a:pt x="390710" y="35938"/>
                  <a:pt x="385313" y="40256"/>
                </a:cubicBezTo>
                <a:cubicBezTo>
                  <a:pt x="380579" y="44043"/>
                  <a:pt x="373482" y="43296"/>
                  <a:pt x="368060" y="46007"/>
                </a:cubicBezTo>
                <a:cubicBezTo>
                  <a:pt x="361878" y="49098"/>
                  <a:pt x="357475" y="55690"/>
                  <a:pt x="350807" y="57509"/>
                </a:cubicBezTo>
                <a:cubicBezTo>
                  <a:pt x="335897" y="61576"/>
                  <a:pt x="320100" y="61074"/>
                  <a:pt x="304800" y="63260"/>
                </a:cubicBezTo>
                <a:cubicBezTo>
                  <a:pt x="293257" y="64909"/>
                  <a:pt x="281796" y="67094"/>
                  <a:pt x="270294" y="69011"/>
                </a:cubicBezTo>
                <a:cubicBezTo>
                  <a:pt x="262626" y="72845"/>
                  <a:pt x="255124" y="77031"/>
                  <a:pt x="247290" y="80513"/>
                </a:cubicBezTo>
                <a:cubicBezTo>
                  <a:pt x="237857" y="84706"/>
                  <a:pt x="227560" y="87002"/>
                  <a:pt x="218536" y="92015"/>
                </a:cubicBezTo>
                <a:cubicBezTo>
                  <a:pt x="210157" y="96670"/>
                  <a:pt x="203854" y="104513"/>
                  <a:pt x="195532" y="109268"/>
                </a:cubicBezTo>
                <a:cubicBezTo>
                  <a:pt x="164920" y="126761"/>
                  <a:pt x="191079" y="100761"/>
                  <a:pt x="161026" y="126520"/>
                </a:cubicBezTo>
                <a:cubicBezTo>
                  <a:pt x="152792" y="133577"/>
                  <a:pt x="145690" y="141856"/>
                  <a:pt x="138022" y="149524"/>
                </a:cubicBezTo>
                <a:cubicBezTo>
                  <a:pt x="136105" y="155275"/>
                  <a:pt x="131274" y="160797"/>
                  <a:pt x="132271" y="166777"/>
                </a:cubicBezTo>
                <a:cubicBezTo>
                  <a:pt x="135261" y="184716"/>
                  <a:pt x="149524" y="218536"/>
                  <a:pt x="149524" y="218536"/>
                </a:cubicBezTo>
                <a:cubicBezTo>
                  <a:pt x="147607" y="247291"/>
                  <a:pt x="148511" y="276374"/>
                  <a:pt x="143773" y="304800"/>
                </a:cubicBezTo>
                <a:cubicBezTo>
                  <a:pt x="142637" y="311618"/>
                  <a:pt x="135362" y="315871"/>
                  <a:pt x="132271" y="322053"/>
                </a:cubicBezTo>
                <a:cubicBezTo>
                  <a:pt x="129560" y="327475"/>
                  <a:pt x="129882" y="334261"/>
                  <a:pt x="126520" y="339305"/>
                </a:cubicBezTo>
                <a:cubicBezTo>
                  <a:pt x="122009" y="346072"/>
                  <a:pt x="114474" y="350310"/>
                  <a:pt x="109268" y="356558"/>
                </a:cubicBezTo>
                <a:cubicBezTo>
                  <a:pt x="104843" y="361868"/>
                  <a:pt x="101600" y="368060"/>
                  <a:pt x="97766" y="373811"/>
                </a:cubicBezTo>
                <a:cubicBezTo>
                  <a:pt x="102444" y="387844"/>
                  <a:pt x="103870" y="397168"/>
                  <a:pt x="115019" y="408317"/>
                </a:cubicBezTo>
                <a:cubicBezTo>
                  <a:pt x="119906" y="413204"/>
                  <a:pt x="126520" y="415985"/>
                  <a:pt x="132271" y="419819"/>
                </a:cubicBezTo>
                <a:cubicBezTo>
                  <a:pt x="134188" y="425570"/>
                  <a:pt x="135311" y="431649"/>
                  <a:pt x="138022" y="437071"/>
                </a:cubicBezTo>
                <a:cubicBezTo>
                  <a:pt x="141113" y="443253"/>
                  <a:pt x="148836" y="447446"/>
                  <a:pt x="149524" y="454324"/>
                </a:cubicBezTo>
                <a:cubicBezTo>
                  <a:pt x="150873" y="467812"/>
                  <a:pt x="149278" y="482194"/>
                  <a:pt x="143773" y="494581"/>
                </a:cubicBezTo>
                <a:cubicBezTo>
                  <a:pt x="140966" y="500897"/>
                  <a:pt x="133225" y="504407"/>
                  <a:pt x="126520" y="506083"/>
                </a:cubicBezTo>
                <a:cubicBezTo>
                  <a:pt x="102059" y="512198"/>
                  <a:pt x="76679" y="513751"/>
                  <a:pt x="51758" y="517585"/>
                </a:cubicBezTo>
                <a:cubicBezTo>
                  <a:pt x="49841" y="523336"/>
                  <a:pt x="47672" y="529008"/>
                  <a:pt x="46007" y="534837"/>
                </a:cubicBezTo>
                <a:cubicBezTo>
                  <a:pt x="43836" y="542437"/>
                  <a:pt x="43370" y="550576"/>
                  <a:pt x="40256" y="557841"/>
                </a:cubicBezTo>
                <a:cubicBezTo>
                  <a:pt x="37533" y="564194"/>
                  <a:pt x="31845" y="568912"/>
                  <a:pt x="28754" y="575094"/>
                </a:cubicBezTo>
                <a:cubicBezTo>
                  <a:pt x="26043" y="580516"/>
                  <a:pt x="26526" y="587414"/>
                  <a:pt x="23003" y="592347"/>
                </a:cubicBezTo>
                <a:cubicBezTo>
                  <a:pt x="16700" y="601171"/>
                  <a:pt x="7668" y="607683"/>
                  <a:pt x="0" y="615351"/>
                </a:cubicBezTo>
                <a:cubicBezTo>
                  <a:pt x="3834" y="621102"/>
                  <a:pt x="5501" y="629174"/>
                  <a:pt x="11502" y="632603"/>
                </a:cubicBezTo>
                <a:cubicBezTo>
                  <a:pt x="19989" y="637452"/>
                  <a:pt x="30773" y="635983"/>
                  <a:pt x="40256" y="638354"/>
                </a:cubicBezTo>
                <a:cubicBezTo>
                  <a:pt x="53795" y="641739"/>
                  <a:pt x="67397" y="645087"/>
                  <a:pt x="80513" y="649856"/>
                </a:cubicBezTo>
                <a:cubicBezTo>
                  <a:pt x="159320" y="678513"/>
                  <a:pt x="56380" y="645264"/>
                  <a:pt x="120769" y="672860"/>
                </a:cubicBezTo>
                <a:cubicBezTo>
                  <a:pt x="128034" y="675974"/>
                  <a:pt x="136105" y="676694"/>
                  <a:pt x="143773" y="678611"/>
                </a:cubicBezTo>
                <a:cubicBezTo>
                  <a:pt x="162943" y="672860"/>
                  <a:pt x="182947" y="669380"/>
                  <a:pt x="201283" y="661358"/>
                </a:cubicBezTo>
                <a:cubicBezTo>
                  <a:pt x="213947" y="655817"/>
                  <a:pt x="224126" y="645775"/>
                  <a:pt x="235788" y="638354"/>
                </a:cubicBezTo>
                <a:cubicBezTo>
                  <a:pt x="245218" y="632353"/>
                  <a:pt x="255064" y="627026"/>
                  <a:pt x="264543" y="621102"/>
                </a:cubicBezTo>
                <a:cubicBezTo>
                  <a:pt x="270404" y="617439"/>
                  <a:pt x="275239" y="611786"/>
                  <a:pt x="281796" y="609600"/>
                </a:cubicBezTo>
                <a:cubicBezTo>
                  <a:pt x="292858" y="605913"/>
                  <a:pt x="304800" y="605766"/>
                  <a:pt x="316302" y="603849"/>
                </a:cubicBezTo>
                <a:cubicBezTo>
                  <a:pt x="335472" y="605766"/>
                  <a:pt x="354715" y="607054"/>
                  <a:pt x="373811" y="609600"/>
                </a:cubicBezTo>
                <a:cubicBezTo>
                  <a:pt x="383500" y="610892"/>
                  <a:pt x="392816" y="616047"/>
                  <a:pt x="402566" y="615351"/>
                </a:cubicBezTo>
                <a:cubicBezTo>
                  <a:pt x="420195" y="614092"/>
                  <a:pt x="437071" y="607683"/>
                  <a:pt x="454324" y="603849"/>
                </a:cubicBezTo>
                <a:cubicBezTo>
                  <a:pt x="465826" y="598098"/>
                  <a:pt x="478542" y="594312"/>
                  <a:pt x="488830" y="586596"/>
                </a:cubicBezTo>
                <a:cubicBezTo>
                  <a:pt x="494359" y="582449"/>
                  <a:pt x="496669" y="575204"/>
                  <a:pt x="500332" y="569343"/>
                </a:cubicBezTo>
                <a:cubicBezTo>
                  <a:pt x="514259" y="547059"/>
                  <a:pt x="526698" y="518779"/>
                  <a:pt x="552090" y="506083"/>
                </a:cubicBezTo>
                <a:cubicBezTo>
                  <a:pt x="622531" y="470862"/>
                  <a:pt x="556378" y="500820"/>
                  <a:pt x="609600" y="483079"/>
                </a:cubicBezTo>
                <a:cubicBezTo>
                  <a:pt x="619393" y="479815"/>
                  <a:pt x="628395" y="474293"/>
                  <a:pt x="638354" y="471577"/>
                </a:cubicBezTo>
                <a:cubicBezTo>
                  <a:pt x="649604" y="468509"/>
                  <a:pt x="661358" y="467743"/>
                  <a:pt x="672860" y="465826"/>
                </a:cubicBezTo>
                <a:cubicBezTo>
                  <a:pt x="682445" y="461992"/>
                  <a:pt x="691821" y="457589"/>
                  <a:pt x="701615" y="454324"/>
                </a:cubicBezTo>
                <a:cubicBezTo>
                  <a:pt x="717322" y="449088"/>
                  <a:pt x="781824" y="437122"/>
                  <a:pt x="782128" y="437071"/>
                </a:cubicBezTo>
                <a:cubicBezTo>
                  <a:pt x="851877" y="425446"/>
                  <a:pt x="804100" y="437299"/>
                  <a:pt x="856890" y="425569"/>
                </a:cubicBezTo>
                <a:cubicBezTo>
                  <a:pt x="871729" y="422272"/>
                  <a:pt x="883169" y="419310"/>
                  <a:pt x="897147" y="414068"/>
                </a:cubicBezTo>
                <a:cubicBezTo>
                  <a:pt x="920012" y="405494"/>
                  <a:pt x="936246" y="397104"/>
                  <a:pt x="960407" y="391064"/>
                </a:cubicBezTo>
                <a:cubicBezTo>
                  <a:pt x="971719" y="388236"/>
                  <a:pt x="983530" y="387843"/>
                  <a:pt x="994913" y="385313"/>
                </a:cubicBezTo>
                <a:cubicBezTo>
                  <a:pt x="1051658" y="372703"/>
                  <a:pt x="945900" y="386858"/>
                  <a:pt x="1052422" y="368060"/>
                </a:cubicBezTo>
                <a:cubicBezTo>
                  <a:pt x="1071394" y="364712"/>
                  <a:pt x="1090762" y="364226"/>
                  <a:pt x="1109932" y="362309"/>
                </a:cubicBezTo>
                <a:cubicBezTo>
                  <a:pt x="1115683" y="360392"/>
                  <a:pt x="1121337" y="358153"/>
                  <a:pt x="1127185" y="356558"/>
                </a:cubicBezTo>
                <a:cubicBezTo>
                  <a:pt x="1142436" y="352399"/>
                  <a:pt x="1165227" y="358710"/>
                  <a:pt x="1173192" y="345056"/>
                </a:cubicBezTo>
                <a:cubicBezTo>
                  <a:pt x="1182899" y="328415"/>
                  <a:pt x="1175644" y="304979"/>
                  <a:pt x="1167441" y="287547"/>
                </a:cubicBezTo>
                <a:cubicBezTo>
                  <a:pt x="1159361" y="270376"/>
                  <a:pt x="1144159" y="255777"/>
                  <a:pt x="1127185" y="247290"/>
                </a:cubicBezTo>
                <a:cubicBezTo>
                  <a:pt x="1055230" y="211313"/>
                  <a:pt x="1098173" y="226552"/>
                  <a:pt x="994913" y="212785"/>
                </a:cubicBezTo>
                <a:cubicBezTo>
                  <a:pt x="985328" y="208951"/>
                  <a:pt x="974558" y="207283"/>
                  <a:pt x="966158" y="201283"/>
                </a:cubicBezTo>
                <a:cubicBezTo>
                  <a:pt x="960534" y="197266"/>
                  <a:pt x="958803" y="189559"/>
                  <a:pt x="954656" y="184030"/>
                </a:cubicBezTo>
                <a:cubicBezTo>
                  <a:pt x="947291" y="174210"/>
                  <a:pt x="940890" y="163358"/>
                  <a:pt x="931652" y="155275"/>
                </a:cubicBezTo>
                <a:cubicBezTo>
                  <a:pt x="925200" y="149630"/>
                  <a:pt x="916143" y="147936"/>
                  <a:pt x="908649" y="143773"/>
                </a:cubicBezTo>
                <a:cubicBezTo>
                  <a:pt x="898878" y="138344"/>
                  <a:pt x="889195" y="132720"/>
                  <a:pt x="879894" y="126520"/>
                </a:cubicBezTo>
                <a:cubicBezTo>
                  <a:pt x="871919" y="121203"/>
                  <a:pt x="864690" y="114839"/>
                  <a:pt x="856890" y="109268"/>
                </a:cubicBezTo>
                <a:cubicBezTo>
                  <a:pt x="851266" y="105251"/>
                  <a:pt x="845388" y="101600"/>
                  <a:pt x="839637" y="97766"/>
                </a:cubicBezTo>
                <a:cubicBezTo>
                  <a:pt x="833886" y="90098"/>
                  <a:pt x="826671" y="83335"/>
                  <a:pt x="822385" y="74762"/>
                </a:cubicBezTo>
                <a:cubicBezTo>
                  <a:pt x="811583" y="53158"/>
                  <a:pt x="823988" y="32432"/>
                  <a:pt x="793630" y="17253"/>
                </a:cubicBezTo>
                <a:lnTo>
                  <a:pt x="759124" y="0"/>
                </a:lnTo>
                <a:cubicBezTo>
                  <a:pt x="726535" y="1917"/>
                  <a:pt x="693856" y="2656"/>
                  <a:pt x="661358" y="5751"/>
                </a:cubicBezTo>
                <a:cubicBezTo>
                  <a:pt x="653490" y="6500"/>
                  <a:pt x="643943" y="5913"/>
                  <a:pt x="638354" y="11502"/>
                </a:cubicBezTo>
                <a:cubicBezTo>
                  <a:pt x="632765" y="17091"/>
                  <a:pt x="635716" y="27240"/>
                  <a:pt x="632603" y="34505"/>
                </a:cubicBezTo>
                <a:cubicBezTo>
                  <a:pt x="629880" y="40858"/>
                  <a:pt x="657524" y="44090"/>
                  <a:pt x="644105" y="46007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Forma Livre: Forma 13">
            <a:hlinkClick r:id="rId4" action="ppaction://hlinksldjump"/>
            <a:extLst>
              <a:ext uri="{FF2B5EF4-FFF2-40B4-BE49-F238E27FC236}">
                <a16:creationId xmlns:a16="http://schemas.microsoft.com/office/drawing/2014/main" id="{EDF09B07-3A64-4A6E-9652-5D222C85424C}"/>
              </a:ext>
            </a:extLst>
          </p:cNvPr>
          <p:cNvSpPr/>
          <p:nvPr/>
        </p:nvSpPr>
        <p:spPr>
          <a:xfrm>
            <a:off x="1325956" y="6269047"/>
            <a:ext cx="124148" cy="99413"/>
          </a:xfrm>
          <a:custGeom>
            <a:avLst/>
            <a:gdLst>
              <a:gd name="connsiteX0" fmla="*/ 356836 w 397093"/>
              <a:gd name="connsiteY0" fmla="*/ 1675 h 317977"/>
              <a:gd name="connsiteX1" fmla="*/ 333832 w 397093"/>
              <a:gd name="connsiteY1" fmla="*/ 30430 h 317977"/>
              <a:gd name="connsiteX2" fmla="*/ 328081 w 397093"/>
              <a:gd name="connsiteY2" fmla="*/ 47683 h 317977"/>
              <a:gd name="connsiteX3" fmla="*/ 316579 w 397093"/>
              <a:gd name="connsiteY3" fmla="*/ 64936 h 317977"/>
              <a:gd name="connsiteX4" fmla="*/ 310828 w 397093"/>
              <a:gd name="connsiteY4" fmla="*/ 93691 h 317977"/>
              <a:gd name="connsiteX5" fmla="*/ 201560 w 397093"/>
              <a:gd name="connsiteY5" fmla="*/ 64936 h 317977"/>
              <a:gd name="connsiteX6" fmla="*/ 155553 w 397093"/>
              <a:gd name="connsiteY6" fmla="*/ 76438 h 317977"/>
              <a:gd name="connsiteX7" fmla="*/ 126798 w 397093"/>
              <a:gd name="connsiteY7" fmla="*/ 93691 h 317977"/>
              <a:gd name="connsiteX8" fmla="*/ 57787 w 397093"/>
              <a:gd name="connsiteY8" fmla="*/ 30430 h 317977"/>
              <a:gd name="connsiteX9" fmla="*/ 52036 w 397093"/>
              <a:gd name="connsiteY9" fmla="*/ 64936 h 317977"/>
              <a:gd name="connsiteX10" fmla="*/ 46285 w 397093"/>
              <a:gd name="connsiteY10" fmla="*/ 105192 h 317977"/>
              <a:gd name="connsiteX11" fmla="*/ 29032 w 397093"/>
              <a:gd name="connsiteY11" fmla="*/ 122445 h 317977"/>
              <a:gd name="connsiteX12" fmla="*/ 34783 w 397093"/>
              <a:gd name="connsiteY12" fmla="*/ 162702 h 317977"/>
              <a:gd name="connsiteX13" fmla="*/ 46285 w 397093"/>
              <a:gd name="connsiteY13" fmla="*/ 191457 h 317977"/>
              <a:gd name="connsiteX14" fmla="*/ 11779 w 397093"/>
              <a:gd name="connsiteY14" fmla="*/ 225962 h 317977"/>
              <a:gd name="connsiteX15" fmla="*/ 277 w 397093"/>
              <a:gd name="connsiteY15" fmla="*/ 248966 h 317977"/>
              <a:gd name="connsiteX16" fmla="*/ 34783 w 397093"/>
              <a:gd name="connsiteY16" fmla="*/ 312226 h 317977"/>
              <a:gd name="connsiteX17" fmla="*/ 52036 w 397093"/>
              <a:gd name="connsiteY17" fmla="*/ 317977 h 317977"/>
              <a:gd name="connsiteX18" fmla="*/ 103794 w 397093"/>
              <a:gd name="connsiteY18" fmla="*/ 312226 h 317977"/>
              <a:gd name="connsiteX19" fmla="*/ 121047 w 397093"/>
              <a:gd name="connsiteY19" fmla="*/ 300724 h 317977"/>
              <a:gd name="connsiteX20" fmla="*/ 172806 w 397093"/>
              <a:gd name="connsiteY20" fmla="*/ 283472 h 317977"/>
              <a:gd name="connsiteX21" fmla="*/ 213062 w 397093"/>
              <a:gd name="connsiteY21" fmla="*/ 266219 h 317977"/>
              <a:gd name="connsiteX22" fmla="*/ 259070 w 397093"/>
              <a:gd name="connsiteY22" fmla="*/ 248966 h 317977"/>
              <a:gd name="connsiteX23" fmla="*/ 316579 w 397093"/>
              <a:gd name="connsiteY23" fmla="*/ 231713 h 317977"/>
              <a:gd name="connsiteX24" fmla="*/ 333832 w 397093"/>
              <a:gd name="connsiteY24" fmla="*/ 225962 h 317977"/>
              <a:gd name="connsiteX25" fmla="*/ 356836 w 397093"/>
              <a:gd name="connsiteY25" fmla="*/ 220211 h 317977"/>
              <a:gd name="connsiteX26" fmla="*/ 397093 w 397093"/>
              <a:gd name="connsiteY26" fmla="*/ 208709 h 317977"/>
              <a:gd name="connsiteX27" fmla="*/ 391342 w 397093"/>
              <a:gd name="connsiteY27" fmla="*/ 99441 h 317977"/>
              <a:gd name="connsiteX28" fmla="*/ 374089 w 397093"/>
              <a:gd name="connsiteY28" fmla="*/ 82189 h 317977"/>
              <a:gd name="connsiteX29" fmla="*/ 356836 w 397093"/>
              <a:gd name="connsiteY29" fmla="*/ 1675 h 317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7093" h="317977">
                <a:moveTo>
                  <a:pt x="356836" y="1675"/>
                </a:moveTo>
                <a:cubicBezTo>
                  <a:pt x="350126" y="-6952"/>
                  <a:pt x="340338" y="20021"/>
                  <a:pt x="333832" y="30430"/>
                </a:cubicBezTo>
                <a:cubicBezTo>
                  <a:pt x="330619" y="35571"/>
                  <a:pt x="330792" y="42261"/>
                  <a:pt x="328081" y="47683"/>
                </a:cubicBezTo>
                <a:cubicBezTo>
                  <a:pt x="324990" y="53865"/>
                  <a:pt x="320413" y="59185"/>
                  <a:pt x="316579" y="64936"/>
                </a:cubicBezTo>
                <a:cubicBezTo>
                  <a:pt x="314662" y="74521"/>
                  <a:pt x="320454" y="91992"/>
                  <a:pt x="310828" y="93691"/>
                </a:cubicBezTo>
                <a:cubicBezTo>
                  <a:pt x="236390" y="106827"/>
                  <a:pt x="233922" y="97298"/>
                  <a:pt x="201560" y="64936"/>
                </a:cubicBezTo>
                <a:cubicBezTo>
                  <a:pt x="186224" y="68770"/>
                  <a:pt x="169108" y="68305"/>
                  <a:pt x="155553" y="76438"/>
                </a:cubicBezTo>
                <a:cubicBezTo>
                  <a:pt x="120020" y="97758"/>
                  <a:pt x="167260" y="107176"/>
                  <a:pt x="126798" y="93691"/>
                </a:cubicBezTo>
                <a:cubicBezTo>
                  <a:pt x="75853" y="30009"/>
                  <a:pt x="104607" y="42135"/>
                  <a:pt x="57787" y="30430"/>
                </a:cubicBezTo>
                <a:cubicBezTo>
                  <a:pt x="55870" y="41932"/>
                  <a:pt x="53809" y="53411"/>
                  <a:pt x="52036" y="64936"/>
                </a:cubicBezTo>
                <a:cubicBezTo>
                  <a:pt x="49975" y="78333"/>
                  <a:pt x="51319" y="92607"/>
                  <a:pt x="46285" y="105192"/>
                </a:cubicBezTo>
                <a:cubicBezTo>
                  <a:pt x="43264" y="112743"/>
                  <a:pt x="34783" y="116694"/>
                  <a:pt x="29032" y="122445"/>
                </a:cubicBezTo>
                <a:cubicBezTo>
                  <a:pt x="30949" y="135864"/>
                  <a:pt x="31495" y="149551"/>
                  <a:pt x="34783" y="162702"/>
                </a:cubicBezTo>
                <a:cubicBezTo>
                  <a:pt x="37287" y="172717"/>
                  <a:pt x="46285" y="181134"/>
                  <a:pt x="46285" y="191457"/>
                </a:cubicBezTo>
                <a:cubicBezTo>
                  <a:pt x="46285" y="204070"/>
                  <a:pt x="16988" y="222056"/>
                  <a:pt x="11779" y="225962"/>
                </a:cubicBezTo>
                <a:cubicBezTo>
                  <a:pt x="7945" y="233630"/>
                  <a:pt x="1224" y="240445"/>
                  <a:pt x="277" y="248966"/>
                </a:cubicBezTo>
                <a:cubicBezTo>
                  <a:pt x="-2600" y="274855"/>
                  <a:pt x="17482" y="297088"/>
                  <a:pt x="34783" y="312226"/>
                </a:cubicBezTo>
                <a:cubicBezTo>
                  <a:pt x="39345" y="316218"/>
                  <a:pt x="46285" y="316060"/>
                  <a:pt x="52036" y="317977"/>
                </a:cubicBezTo>
                <a:cubicBezTo>
                  <a:pt x="69289" y="316060"/>
                  <a:pt x="86953" y="316436"/>
                  <a:pt x="103794" y="312226"/>
                </a:cubicBezTo>
                <a:cubicBezTo>
                  <a:pt x="110499" y="310550"/>
                  <a:pt x="114865" y="303815"/>
                  <a:pt x="121047" y="300724"/>
                </a:cubicBezTo>
                <a:cubicBezTo>
                  <a:pt x="142700" y="289898"/>
                  <a:pt x="150843" y="288963"/>
                  <a:pt x="172806" y="283472"/>
                </a:cubicBezTo>
                <a:cubicBezTo>
                  <a:pt x="216121" y="254595"/>
                  <a:pt x="161071" y="288501"/>
                  <a:pt x="213062" y="266219"/>
                </a:cubicBezTo>
                <a:cubicBezTo>
                  <a:pt x="264890" y="244007"/>
                  <a:pt x="186143" y="263551"/>
                  <a:pt x="259070" y="248966"/>
                </a:cubicBezTo>
                <a:cubicBezTo>
                  <a:pt x="298821" y="229091"/>
                  <a:pt x="265025" y="243170"/>
                  <a:pt x="316579" y="231713"/>
                </a:cubicBezTo>
                <a:cubicBezTo>
                  <a:pt x="322497" y="230398"/>
                  <a:pt x="328003" y="227627"/>
                  <a:pt x="333832" y="225962"/>
                </a:cubicBezTo>
                <a:cubicBezTo>
                  <a:pt x="341432" y="223791"/>
                  <a:pt x="349236" y="222382"/>
                  <a:pt x="356836" y="220211"/>
                </a:cubicBezTo>
                <a:cubicBezTo>
                  <a:pt x="414589" y="203710"/>
                  <a:pt x="325179" y="226688"/>
                  <a:pt x="397093" y="208709"/>
                </a:cubicBezTo>
                <a:cubicBezTo>
                  <a:pt x="395176" y="172286"/>
                  <a:pt x="397867" y="135326"/>
                  <a:pt x="391342" y="99441"/>
                </a:cubicBezTo>
                <a:cubicBezTo>
                  <a:pt x="389887" y="91439"/>
                  <a:pt x="378124" y="89250"/>
                  <a:pt x="374089" y="82189"/>
                </a:cubicBezTo>
                <a:cubicBezTo>
                  <a:pt x="364154" y="64802"/>
                  <a:pt x="363546" y="10302"/>
                  <a:pt x="356836" y="16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Forma Livre: Forma 14">
            <a:hlinkClick r:id="rId5" action="ppaction://hlinksldjump"/>
            <a:extLst>
              <a:ext uri="{FF2B5EF4-FFF2-40B4-BE49-F238E27FC236}">
                <a16:creationId xmlns:a16="http://schemas.microsoft.com/office/drawing/2014/main" id="{F3D6833A-092C-4E24-BC58-305FB69DE03C}"/>
              </a:ext>
            </a:extLst>
          </p:cNvPr>
          <p:cNvSpPr/>
          <p:nvPr/>
        </p:nvSpPr>
        <p:spPr>
          <a:xfrm>
            <a:off x="1024786" y="5641465"/>
            <a:ext cx="313720" cy="188263"/>
          </a:xfrm>
          <a:custGeom>
            <a:avLst/>
            <a:gdLst>
              <a:gd name="connsiteX0" fmla="*/ 4947 w 1178751"/>
              <a:gd name="connsiteY0" fmla="*/ 161026 h 707366"/>
              <a:gd name="connsiteX1" fmla="*/ 39452 w 1178751"/>
              <a:gd name="connsiteY1" fmla="*/ 189781 h 707366"/>
              <a:gd name="connsiteX2" fmla="*/ 96962 w 1178751"/>
              <a:gd name="connsiteY2" fmla="*/ 241539 h 707366"/>
              <a:gd name="connsiteX3" fmla="*/ 102713 w 1178751"/>
              <a:gd name="connsiteY3" fmla="*/ 350807 h 707366"/>
              <a:gd name="connsiteX4" fmla="*/ 125716 w 1178751"/>
              <a:gd name="connsiteY4" fmla="*/ 391064 h 707366"/>
              <a:gd name="connsiteX5" fmla="*/ 154471 w 1178751"/>
              <a:gd name="connsiteY5" fmla="*/ 437071 h 707366"/>
              <a:gd name="connsiteX6" fmla="*/ 194728 w 1178751"/>
              <a:gd name="connsiteY6" fmla="*/ 471577 h 707366"/>
              <a:gd name="connsiteX7" fmla="*/ 275241 w 1178751"/>
              <a:gd name="connsiteY7" fmla="*/ 425570 h 707366"/>
              <a:gd name="connsiteX8" fmla="*/ 315498 w 1178751"/>
              <a:gd name="connsiteY8" fmla="*/ 385313 h 707366"/>
              <a:gd name="connsiteX9" fmla="*/ 373007 w 1178751"/>
              <a:gd name="connsiteY9" fmla="*/ 396815 h 707366"/>
              <a:gd name="connsiteX10" fmla="*/ 413264 w 1178751"/>
              <a:gd name="connsiteY10" fmla="*/ 460075 h 707366"/>
              <a:gd name="connsiteX11" fmla="*/ 430516 w 1178751"/>
              <a:gd name="connsiteY11" fmla="*/ 477328 h 707366"/>
              <a:gd name="connsiteX12" fmla="*/ 442018 w 1178751"/>
              <a:gd name="connsiteY12" fmla="*/ 494581 h 707366"/>
              <a:gd name="connsiteX13" fmla="*/ 488026 w 1178751"/>
              <a:gd name="connsiteY13" fmla="*/ 540588 h 707366"/>
              <a:gd name="connsiteX14" fmla="*/ 511030 w 1178751"/>
              <a:gd name="connsiteY14" fmla="*/ 546339 h 707366"/>
              <a:gd name="connsiteX15" fmla="*/ 534033 w 1178751"/>
              <a:gd name="connsiteY15" fmla="*/ 540588 h 707366"/>
              <a:gd name="connsiteX16" fmla="*/ 551286 w 1178751"/>
              <a:gd name="connsiteY16" fmla="*/ 534837 h 707366"/>
              <a:gd name="connsiteX17" fmla="*/ 637550 w 1178751"/>
              <a:gd name="connsiteY17" fmla="*/ 529087 h 707366"/>
              <a:gd name="connsiteX18" fmla="*/ 649052 w 1178751"/>
              <a:gd name="connsiteY18" fmla="*/ 511834 h 707366"/>
              <a:gd name="connsiteX19" fmla="*/ 695060 w 1178751"/>
              <a:gd name="connsiteY19" fmla="*/ 511834 h 707366"/>
              <a:gd name="connsiteX20" fmla="*/ 752569 w 1178751"/>
              <a:gd name="connsiteY20" fmla="*/ 557841 h 707366"/>
              <a:gd name="connsiteX21" fmla="*/ 764071 w 1178751"/>
              <a:gd name="connsiteY21" fmla="*/ 575094 h 707366"/>
              <a:gd name="connsiteX22" fmla="*/ 798577 w 1178751"/>
              <a:gd name="connsiteY22" fmla="*/ 598098 h 707366"/>
              <a:gd name="connsiteX23" fmla="*/ 861837 w 1178751"/>
              <a:gd name="connsiteY23" fmla="*/ 649856 h 707366"/>
              <a:gd name="connsiteX24" fmla="*/ 879090 w 1178751"/>
              <a:gd name="connsiteY24" fmla="*/ 655607 h 707366"/>
              <a:gd name="connsiteX25" fmla="*/ 953852 w 1178751"/>
              <a:gd name="connsiteY25" fmla="*/ 655607 h 707366"/>
              <a:gd name="connsiteX26" fmla="*/ 982607 w 1178751"/>
              <a:gd name="connsiteY26" fmla="*/ 672860 h 707366"/>
              <a:gd name="connsiteX27" fmla="*/ 1005611 w 1178751"/>
              <a:gd name="connsiteY27" fmla="*/ 684362 h 707366"/>
              <a:gd name="connsiteX28" fmla="*/ 1022864 w 1178751"/>
              <a:gd name="connsiteY28" fmla="*/ 695864 h 707366"/>
              <a:gd name="connsiteX29" fmla="*/ 1074622 w 1178751"/>
              <a:gd name="connsiteY29" fmla="*/ 707366 h 707366"/>
              <a:gd name="connsiteX30" fmla="*/ 1126381 w 1178751"/>
              <a:gd name="connsiteY30" fmla="*/ 701615 h 707366"/>
              <a:gd name="connsiteX31" fmla="*/ 1137882 w 1178751"/>
              <a:gd name="connsiteY31" fmla="*/ 672860 h 707366"/>
              <a:gd name="connsiteX32" fmla="*/ 1166637 w 1178751"/>
              <a:gd name="connsiteY32" fmla="*/ 575094 h 707366"/>
              <a:gd name="connsiteX33" fmla="*/ 1178139 w 1178751"/>
              <a:gd name="connsiteY33" fmla="*/ 546339 h 707366"/>
              <a:gd name="connsiteX34" fmla="*/ 1155135 w 1178751"/>
              <a:gd name="connsiteY34" fmla="*/ 460075 h 707366"/>
              <a:gd name="connsiteX35" fmla="*/ 1120630 w 1178751"/>
              <a:gd name="connsiteY35" fmla="*/ 442822 h 707366"/>
              <a:gd name="connsiteX36" fmla="*/ 1086124 w 1178751"/>
              <a:gd name="connsiteY36" fmla="*/ 408317 h 707366"/>
              <a:gd name="connsiteX37" fmla="*/ 1063120 w 1178751"/>
              <a:gd name="connsiteY37" fmla="*/ 362309 h 707366"/>
              <a:gd name="connsiteX38" fmla="*/ 1074622 w 1178751"/>
              <a:gd name="connsiteY38" fmla="*/ 293298 h 707366"/>
              <a:gd name="connsiteX39" fmla="*/ 1086124 w 1178751"/>
              <a:gd name="connsiteY39" fmla="*/ 270294 h 707366"/>
              <a:gd name="connsiteX40" fmla="*/ 1091875 w 1178751"/>
              <a:gd name="connsiteY40" fmla="*/ 241539 h 707366"/>
              <a:gd name="connsiteX41" fmla="*/ 1080373 w 1178751"/>
              <a:gd name="connsiteY41" fmla="*/ 212785 h 707366"/>
              <a:gd name="connsiteX42" fmla="*/ 1040116 w 1178751"/>
              <a:gd name="connsiteY42" fmla="*/ 178279 h 707366"/>
              <a:gd name="connsiteX43" fmla="*/ 1028615 w 1178751"/>
              <a:gd name="connsiteY43" fmla="*/ 161026 h 707366"/>
              <a:gd name="connsiteX44" fmla="*/ 1011362 w 1178751"/>
              <a:gd name="connsiteY44" fmla="*/ 149524 h 707366"/>
              <a:gd name="connsiteX45" fmla="*/ 982607 w 1178751"/>
              <a:gd name="connsiteY45" fmla="*/ 120770 h 707366"/>
              <a:gd name="connsiteX46" fmla="*/ 948101 w 1178751"/>
              <a:gd name="connsiteY46" fmla="*/ 74762 h 707366"/>
              <a:gd name="connsiteX47" fmla="*/ 942350 w 1178751"/>
              <a:gd name="connsiteY47" fmla="*/ 46007 h 707366"/>
              <a:gd name="connsiteX48" fmla="*/ 902094 w 1178751"/>
              <a:gd name="connsiteY48" fmla="*/ 0 h 707366"/>
              <a:gd name="connsiteX49" fmla="*/ 827331 w 1178751"/>
              <a:gd name="connsiteY49" fmla="*/ 17253 h 707366"/>
              <a:gd name="connsiteX50" fmla="*/ 810079 w 1178751"/>
              <a:gd name="connsiteY50" fmla="*/ 34505 h 707366"/>
              <a:gd name="connsiteX51" fmla="*/ 804328 w 1178751"/>
              <a:gd name="connsiteY51" fmla="*/ 74762 h 707366"/>
              <a:gd name="connsiteX52" fmla="*/ 746818 w 1178751"/>
              <a:gd name="connsiteY52" fmla="*/ 46007 h 707366"/>
              <a:gd name="connsiteX53" fmla="*/ 718064 w 1178751"/>
              <a:gd name="connsiteY53" fmla="*/ 28754 h 707366"/>
              <a:gd name="connsiteX54" fmla="*/ 643301 w 1178751"/>
              <a:gd name="connsiteY54" fmla="*/ 34505 h 707366"/>
              <a:gd name="connsiteX55" fmla="*/ 603045 w 1178751"/>
              <a:gd name="connsiteY55" fmla="*/ 40256 h 707366"/>
              <a:gd name="connsiteX56" fmla="*/ 591543 w 1178751"/>
              <a:gd name="connsiteY56" fmla="*/ 57509 h 707366"/>
              <a:gd name="connsiteX57" fmla="*/ 591543 w 1178751"/>
              <a:gd name="connsiteY57" fmla="*/ 138022 h 707366"/>
              <a:gd name="connsiteX58" fmla="*/ 568539 w 1178751"/>
              <a:gd name="connsiteY58" fmla="*/ 149524 h 707366"/>
              <a:gd name="connsiteX59" fmla="*/ 545535 w 1178751"/>
              <a:gd name="connsiteY59" fmla="*/ 132271 h 707366"/>
              <a:gd name="connsiteX60" fmla="*/ 516781 w 1178751"/>
              <a:gd name="connsiteY60" fmla="*/ 80513 h 707366"/>
              <a:gd name="connsiteX61" fmla="*/ 482275 w 1178751"/>
              <a:gd name="connsiteY61" fmla="*/ 109268 h 707366"/>
              <a:gd name="connsiteX62" fmla="*/ 476524 w 1178751"/>
              <a:gd name="connsiteY62" fmla="*/ 132271 h 707366"/>
              <a:gd name="connsiteX63" fmla="*/ 430516 w 1178751"/>
              <a:gd name="connsiteY63" fmla="*/ 149524 h 707366"/>
              <a:gd name="connsiteX64" fmla="*/ 413264 w 1178751"/>
              <a:gd name="connsiteY64" fmla="*/ 155275 h 707366"/>
              <a:gd name="connsiteX65" fmla="*/ 384509 w 1178751"/>
              <a:gd name="connsiteY65" fmla="*/ 149524 h 707366"/>
              <a:gd name="connsiteX66" fmla="*/ 355754 w 1178751"/>
              <a:gd name="connsiteY66" fmla="*/ 92015 h 707366"/>
              <a:gd name="connsiteX67" fmla="*/ 315498 w 1178751"/>
              <a:gd name="connsiteY67" fmla="*/ 63260 h 707366"/>
              <a:gd name="connsiteX68" fmla="*/ 309747 w 1178751"/>
              <a:gd name="connsiteY68" fmla="*/ 80513 h 707366"/>
              <a:gd name="connsiteX69" fmla="*/ 292494 w 1178751"/>
              <a:gd name="connsiteY69" fmla="*/ 149524 h 707366"/>
              <a:gd name="connsiteX70" fmla="*/ 275241 w 1178751"/>
              <a:gd name="connsiteY70" fmla="*/ 155275 h 707366"/>
              <a:gd name="connsiteX71" fmla="*/ 234984 w 1178751"/>
              <a:gd name="connsiteY71" fmla="*/ 161026 h 707366"/>
              <a:gd name="connsiteX72" fmla="*/ 177475 w 1178751"/>
              <a:gd name="connsiteY72" fmla="*/ 149524 h 707366"/>
              <a:gd name="connsiteX73" fmla="*/ 154471 w 1178751"/>
              <a:gd name="connsiteY73" fmla="*/ 138022 h 707366"/>
              <a:gd name="connsiteX74" fmla="*/ 4947 w 1178751"/>
              <a:gd name="connsiteY74" fmla="*/ 161026 h 70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178751" h="707366">
                <a:moveTo>
                  <a:pt x="4947" y="161026"/>
                </a:moveTo>
                <a:cubicBezTo>
                  <a:pt x="-14223" y="169652"/>
                  <a:pt x="27679" y="180531"/>
                  <a:pt x="39452" y="189781"/>
                </a:cubicBezTo>
                <a:cubicBezTo>
                  <a:pt x="93567" y="232301"/>
                  <a:pt x="73897" y="206943"/>
                  <a:pt x="96962" y="241539"/>
                </a:cubicBezTo>
                <a:cubicBezTo>
                  <a:pt x="98879" y="277962"/>
                  <a:pt x="97996" y="314640"/>
                  <a:pt x="102713" y="350807"/>
                </a:cubicBezTo>
                <a:cubicBezTo>
                  <a:pt x="104007" y="360729"/>
                  <a:pt x="120181" y="382208"/>
                  <a:pt x="125716" y="391064"/>
                </a:cubicBezTo>
                <a:cubicBezTo>
                  <a:pt x="128525" y="395559"/>
                  <a:pt x="147898" y="429183"/>
                  <a:pt x="154471" y="437071"/>
                </a:cubicBezTo>
                <a:cubicBezTo>
                  <a:pt x="167822" y="453092"/>
                  <a:pt x="177803" y="458883"/>
                  <a:pt x="194728" y="471577"/>
                </a:cubicBezTo>
                <a:cubicBezTo>
                  <a:pt x="234753" y="454423"/>
                  <a:pt x="240485" y="455360"/>
                  <a:pt x="275241" y="425570"/>
                </a:cubicBezTo>
                <a:cubicBezTo>
                  <a:pt x="289650" y="413220"/>
                  <a:pt x="315498" y="385313"/>
                  <a:pt x="315498" y="385313"/>
                </a:cubicBezTo>
                <a:cubicBezTo>
                  <a:pt x="334668" y="389147"/>
                  <a:pt x="355522" y="388072"/>
                  <a:pt x="373007" y="396815"/>
                </a:cubicBezTo>
                <a:cubicBezTo>
                  <a:pt x="391619" y="406121"/>
                  <a:pt x="403538" y="445486"/>
                  <a:pt x="413264" y="460075"/>
                </a:cubicBezTo>
                <a:cubicBezTo>
                  <a:pt x="417775" y="466842"/>
                  <a:pt x="425310" y="471080"/>
                  <a:pt x="430516" y="477328"/>
                </a:cubicBezTo>
                <a:cubicBezTo>
                  <a:pt x="434941" y="482638"/>
                  <a:pt x="438001" y="488957"/>
                  <a:pt x="442018" y="494581"/>
                </a:cubicBezTo>
                <a:cubicBezTo>
                  <a:pt x="456501" y="514857"/>
                  <a:pt x="464765" y="527665"/>
                  <a:pt x="488026" y="540588"/>
                </a:cubicBezTo>
                <a:cubicBezTo>
                  <a:pt x="494935" y="544426"/>
                  <a:pt x="503362" y="544422"/>
                  <a:pt x="511030" y="546339"/>
                </a:cubicBezTo>
                <a:cubicBezTo>
                  <a:pt x="518698" y="544422"/>
                  <a:pt x="526433" y="542759"/>
                  <a:pt x="534033" y="540588"/>
                </a:cubicBezTo>
                <a:cubicBezTo>
                  <a:pt x="539862" y="538923"/>
                  <a:pt x="545261" y="535506"/>
                  <a:pt x="551286" y="534837"/>
                </a:cubicBezTo>
                <a:cubicBezTo>
                  <a:pt x="579928" y="531655"/>
                  <a:pt x="608795" y="531004"/>
                  <a:pt x="637550" y="529087"/>
                </a:cubicBezTo>
                <a:cubicBezTo>
                  <a:pt x="641384" y="523336"/>
                  <a:pt x="643655" y="516152"/>
                  <a:pt x="649052" y="511834"/>
                </a:cubicBezTo>
                <a:cubicBezTo>
                  <a:pt x="663199" y="500516"/>
                  <a:pt x="680321" y="508886"/>
                  <a:pt x="695060" y="511834"/>
                </a:cubicBezTo>
                <a:cubicBezTo>
                  <a:pt x="721922" y="525265"/>
                  <a:pt x="732285" y="527416"/>
                  <a:pt x="752569" y="557841"/>
                </a:cubicBezTo>
                <a:cubicBezTo>
                  <a:pt x="756403" y="563592"/>
                  <a:pt x="758869" y="570543"/>
                  <a:pt x="764071" y="575094"/>
                </a:cubicBezTo>
                <a:cubicBezTo>
                  <a:pt x="774474" y="584197"/>
                  <a:pt x="788802" y="588323"/>
                  <a:pt x="798577" y="598098"/>
                </a:cubicBezTo>
                <a:cubicBezTo>
                  <a:pt x="815460" y="614981"/>
                  <a:pt x="842144" y="643292"/>
                  <a:pt x="861837" y="649856"/>
                </a:cubicBezTo>
                <a:lnTo>
                  <a:pt x="879090" y="655607"/>
                </a:lnTo>
                <a:cubicBezTo>
                  <a:pt x="910322" y="649361"/>
                  <a:pt x="918191" y="644634"/>
                  <a:pt x="953852" y="655607"/>
                </a:cubicBezTo>
                <a:cubicBezTo>
                  <a:pt x="964536" y="658894"/>
                  <a:pt x="972836" y="667432"/>
                  <a:pt x="982607" y="672860"/>
                </a:cubicBezTo>
                <a:cubicBezTo>
                  <a:pt x="990101" y="677023"/>
                  <a:pt x="998167" y="680109"/>
                  <a:pt x="1005611" y="684362"/>
                </a:cubicBezTo>
                <a:cubicBezTo>
                  <a:pt x="1011612" y="687791"/>
                  <a:pt x="1016511" y="693141"/>
                  <a:pt x="1022864" y="695864"/>
                </a:cubicBezTo>
                <a:cubicBezTo>
                  <a:pt x="1029972" y="698910"/>
                  <a:pt x="1069503" y="706342"/>
                  <a:pt x="1074622" y="707366"/>
                </a:cubicBezTo>
                <a:cubicBezTo>
                  <a:pt x="1091875" y="705449"/>
                  <a:pt x="1111142" y="709928"/>
                  <a:pt x="1126381" y="701615"/>
                </a:cubicBezTo>
                <a:cubicBezTo>
                  <a:pt x="1135444" y="696672"/>
                  <a:pt x="1135950" y="683001"/>
                  <a:pt x="1137882" y="672860"/>
                </a:cubicBezTo>
                <a:cubicBezTo>
                  <a:pt x="1156989" y="572545"/>
                  <a:pt x="1118716" y="591068"/>
                  <a:pt x="1166637" y="575094"/>
                </a:cubicBezTo>
                <a:cubicBezTo>
                  <a:pt x="1170471" y="565509"/>
                  <a:pt x="1177452" y="556639"/>
                  <a:pt x="1178139" y="546339"/>
                </a:cubicBezTo>
                <a:cubicBezTo>
                  <a:pt x="1180441" y="511810"/>
                  <a:pt x="1176982" y="485563"/>
                  <a:pt x="1155135" y="460075"/>
                </a:cubicBezTo>
                <a:cubicBezTo>
                  <a:pt x="1146217" y="449670"/>
                  <a:pt x="1132706" y="446848"/>
                  <a:pt x="1120630" y="442822"/>
                </a:cubicBezTo>
                <a:cubicBezTo>
                  <a:pt x="1109128" y="431320"/>
                  <a:pt x="1093398" y="422866"/>
                  <a:pt x="1086124" y="408317"/>
                </a:cubicBezTo>
                <a:lnTo>
                  <a:pt x="1063120" y="362309"/>
                </a:lnTo>
                <a:cubicBezTo>
                  <a:pt x="1066954" y="339305"/>
                  <a:pt x="1068966" y="315923"/>
                  <a:pt x="1074622" y="293298"/>
                </a:cubicBezTo>
                <a:cubicBezTo>
                  <a:pt x="1076701" y="284981"/>
                  <a:pt x="1083413" y="278427"/>
                  <a:pt x="1086124" y="270294"/>
                </a:cubicBezTo>
                <a:cubicBezTo>
                  <a:pt x="1089215" y="261021"/>
                  <a:pt x="1089958" y="251124"/>
                  <a:pt x="1091875" y="241539"/>
                </a:cubicBezTo>
                <a:cubicBezTo>
                  <a:pt x="1088041" y="231954"/>
                  <a:pt x="1085844" y="221539"/>
                  <a:pt x="1080373" y="212785"/>
                </a:cubicBezTo>
                <a:cubicBezTo>
                  <a:pt x="1073305" y="201476"/>
                  <a:pt x="1049636" y="185419"/>
                  <a:pt x="1040116" y="178279"/>
                </a:cubicBezTo>
                <a:cubicBezTo>
                  <a:pt x="1036282" y="172528"/>
                  <a:pt x="1033502" y="165913"/>
                  <a:pt x="1028615" y="161026"/>
                </a:cubicBezTo>
                <a:cubicBezTo>
                  <a:pt x="1023728" y="156139"/>
                  <a:pt x="1016564" y="154075"/>
                  <a:pt x="1011362" y="149524"/>
                </a:cubicBezTo>
                <a:cubicBezTo>
                  <a:pt x="1001161" y="140598"/>
                  <a:pt x="991363" y="131118"/>
                  <a:pt x="982607" y="120770"/>
                </a:cubicBezTo>
                <a:cubicBezTo>
                  <a:pt x="970224" y="106136"/>
                  <a:pt x="948101" y="74762"/>
                  <a:pt x="948101" y="74762"/>
                </a:cubicBezTo>
                <a:cubicBezTo>
                  <a:pt x="946184" y="65177"/>
                  <a:pt x="945782" y="55159"/>
                  <a:pt x="942350" y="46007"/>
                </a:cubicBezTo>
                <a:cubicBezTo>
                  <a:pt x="936644" y="30790"/>
                  <a:pt x="909624" y="7530"/>
                  <a:pt x="902094" y="0"/>
                </a:cubicBezTo>
                <a:cubicBezTo>
                  <a:pt x="858790" y="4330"/>
                  <a:pt x="853050" y="-4179"/>
                  <a:pt x="827331" y="17253"/>
                </a:cubicBezTo>
                <a:cubicBezTo>
                  <a:pt x="821083" y="22459"/>
                  <a:pt x="815830" y="28754"/>
                  <a:pt x="810079" y="34505"/>
                </a:cubicBezTo>
                <a:cubicBezTo>
                  <a:pt x="808162" y="47924"/>
                  <a:pt x="815823" y="67578"/>
                  <a:pt x="804328" y="74762"/>
                </a:cubicBezTo>
                <a:cubicBezTo>
                  <a:pt x="779633" y="90196"/>
                  <a:pt x="760313" y="56128"/>
                  <a:pt x="746818" y="46007"/>
                </a:cubicBezTo>
                <a:cubicBezTo>
                  <a:pt x="737876" y="39300"/>
                  <a:pt x="727649" y="34505"/>
                  <a:pt x="718064" y="28754"/>
                </a:cubicBezTo>
                <a:cubicBezTo>
                  <a:pt x="693143" y="30671"/>
                  <a:pt x="668172" y="32018"/>
                  <a:pt x="643301" y="34505"/>
                </a:cubicBezTo>
                <a:cubicBezTo>
                  <a:pt x="629813" y="35854"/>
                  <a:pt x="615432" y="34751"/>
                  <a:pt x="603045" y="40256"/>
                </a:cubicBezTo>
                <a:cubicBezTo>
                  <a:pt x="596729" y="43063"/>
                  <a:pt x="595377" y="51758"/>
                  <a:pt x="591543" y="57509"/>
                </a:cubicBezTo>
                <a:cubicBezTo>
                  <a:pt x="595762" y="82824"/>
                  <a:pt x="604138" y="112832"/>
                  <a:pt x="591543" y="138022"/>
                </a:cubicBezTo>
                <a:cubicBezTo>
                  <a:pt x="587709" y="145690"/>
                  <a:pt x="576207" y="145690"/>
                  <a:pt x="568539" y="149524"/>
                </a:cubicBezTo>
                <a:cubicBezTo>
                  <a:pt x="560871" y="143773"/>
                  <a:pt x="550852" y="140246"/>
                  <a:pt x="545535" y="132271"/>
                </a:cubicBezTo>
                <a:cubicBezTo>
                  <a:pt x="489234" y="47821"/>
                  <a:pt x="570933" y="134668"/>
                  <a:pt x="516781" y="80513"/>
                </a:cubicBezTo>
                <a:cubicBezTo>
                  <a:pt x="505279" y="90098"/>
                  <a:pt x="491467" y="97450"/>
                  <a:pt x="482275" y="109268"/>
                </a:cubicBezTo>
                <a:cubicBezTo>
                  <a:pt x="477423" y="115507"/>
                  <a:pt x="480908" y="125695"/>
                  <a:pt x="476524" y="132271"/>
                </a:cubicBezTo>
                <a:cubicBezTo>
                  <a:pt x="467057" y="146472"/>
                  <a:pt x="443536" y="146269"/>
                  <a:pt x="430516" y="149524"/>
                </a:cubicBezTo>
                <a:cubicBezTo>
                  <a:pt x="424635" y="150994"/>
                  <a:pt x="419015" y="153358"/>
                  <a:pt x="413264" y="155275"/>
                </a:cubicBezTo>
                <a:cubicBezTo>
                  <a:pt x="403679" y="153358"/>
                  <a:pt x="392329" y="155389"/>
                  <a:pt x="384509" y="149524"/>
                </a:cubicBezTo>
                <a:cubicBezTo>
                  <a:pt x="366924" y="136336"/>
                  <a:pt x="366808" y="108597"/>
                  <a:pt x="355754" y="92015"/>
                </a:cubicBezTo>
                <a:cubicBezTo>
                  <a:pt x="340160" y="68624"/>
                  <a:pt x="336500" y="70261"/>
                  <a:pt x="315498" y="63260"/>
                </a:cubicBezTo>
                <a:cubicBezTo>
                  <a:pt x="313581" y="69011"/>
                  <a:pt x="311309" y="74656"/>
                  <a:pt x="309747" y="80513"/>
                </a:cubicBezTo>
                <a:cubicBezTo>
                  <a:pt x="303637" y="103424"/>
                  <a:pt x="302431" y="127995"/>
                  <a:pt x="292494" y="149524"/>
                </a:cubicBezTo>
                <a:cubicBezTo>
                  <a:pt x="289954" y="155028"/>
                  <a:pt x="281185" y="154086"/>
                  <a:pt x="275241" y="155275"/>
                </a:cubicBezTo>
                <a:cubicBezTo>
                  <a:pt x="261949" y="157933"/>
                  <a:pt x="248403" y="159109"/>
                  <a:pt x="234984" y="161026"/>
                </a:cubicBezTo>
                <a:cubicBezTo>
                  <a:pt x="215814" y="157192"/>
                  <a:pt x="196272" y="154895"/>
                  <a:pt x="177475" y="149524"/>
                </a:cubicBezTo>
                <a:cubicBezTo>
                  <a:pt x="169232" y="147169"/>
                  <a:pt x="163039" y="138328"/>
                  <a:pt x="154471" y="138022"/>
                </a:cubicBezTo>
                <a:cubicBezTo>
                  <a:pt x="40600" y="133955"/>
                  <a:pt x="24117" y="152400"/>
                  <a:pt x="4947" y="161026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Forma Livre: Forma 15">
            <a:hlinkClick r:id="rId6" action="ppaction://hlinksldjump"/>
            <a:extLst>
              <a:ext uri="{FF2B5EF4-FFF2-40B4-BE49-F238E27FC236}">
                <a16:creationId xmlns:a16="http://schemas.microsoft.com/office/drawing/2014/main" id="{C911E79D-A0A5-4A54-A838-487FB913CF7C}"/>
              </a:ext>
            </a:extLst>
          </p:cNvPr>
          <p:cNvSpPr/>
          <p:nvPr/>
        </p:nvSpPr>
        <p:spPr>
          <a:xfrm>
            <a:off x="1340896" y="6419631"/>
            <a:ext cx="275338" cy="167142"/>
          </a:xfrm>
          <a:custGeom>
            <a:avLst/>
            <a:gdLst>
              <a:gd name="connsiteX0" fmla="*/ 1006415 w 1023668"/>
              <a:gd name="connsiteY0" fmla="*/ 115328 h 621411"/>
              <a:gd name="connsiteX1" fmla="*/ 1000664 w 1023668"/>
              <a:gd name="connsiteY1" fmla="*/ 80822 h 621411"/>
              <a:gd name="connsiteX2" fmla="*/ 1023668 w 1023668"/>
              <a:gd name="connsiteY2" fmla="*/ 29064 h 621411"/>
              <a:gd name="connsiteX3" fmla="*/ 1006415 w 1023668"/>
              <a:gd name="connsiteY3" fmla="*/ 17562 h 621411"/>
              <a:gd name="connsiteX4" fmla="*/ 983411 w 1023668"/>
              <a:gd name="connsiteY4" fmla="*/ 309 h 621411"/>
              <a:gd name="connsiteX5" fmla="*/ 966158 w 1023668"/>
              <a:gd name="connsiteY5" fmla="*/ 6060 h 621411"/>
              <a:gd name="connsiteX6" fmla="*/ 937404 w 1023668"/>
              <a:gd name="connsiteY6" fmla="*/ 29064 h 621411"/>
              <a:gd name="connsiteX7" fmla="*/ 920151 w 1023668"/>
              <a:gd name="connsiteY7" fmla="*/ 34815 h 621411"/>
              <a:gd name="connsiteX8" fmla="*/ 851140 w 1023668"/>
              <a:gd name="connsiteY8" fmla="*/ 52068 h 621411"/>
              <a:gd name="connsiteX9" fmla="*/ 828136 w 1023668"/>
              <a:gd name="connsiteY9" fmla="*/ 57819 h 621411"/>
              <a:gd name="connsiteX10" fmla="*/ 799381 w 1023668"/>
              <a:gd name="connsiteY10" fmla="*/ 63570 h 621411"/>
              <a:gd name="connsiteX11" fmla="*/ 764875 w 1023668"/>
              <a:gd name="connsiteY11" fmla="*/ 75072 h 621411"/>
              <a:gd name="connsiteX12" fmla="*/ 707366 w 1023668"/>
              <a:gd name="connsiteY12" fmla="*/ 80822 h 621411"/>
              <a:gd name="connsiteX13" fmla="*/ 661358 w 1023668"/>
              <a:gd name="connsiteY13" fmla="*/ 86573 h 621411"/>
              <a:gd name="connsiteX14" fmla="*/ 632604 w 1023668"/>
              <a:gd name="connsiteY14" fmla="*/ 103826 h 621411"/>
              <a:gd name="connsiteX15" fmla="*/ 592347 w 1023668"/>
              <a:gd name="connsiteY15" fmla="*/ 126830 h 621411"/>
              <a:gd name="connsiteX16" fmla="*/ 552091 w 1023668"/>
              <a:gd name="connsiteY16" fmla="*/ 138332 h 621411"/>
              <a:gd name="connsiteX17" fmla="*/ 511834 w 1023668"/>
              <a:gd name="connsiteY17" fmla="*/ 161336 h 621411"/>
              <a:gd name="connsiteX18" fmla="*/ 500332 w 1023668"/>
              <a:gd name="connsiteY18" fmla="*/ 184339 h 621411"/>
              <a:gd name="connsiteX19" fmla="*/ 471577 w 1023668"/>
              <a:gd name="connsiteY19" fmla="*/ 230347 h 621411"/>
              <a:gd name="connsiteX20" fmla="*/ 454325 w 1023668"/>
              <a:gd name="connsiteY20" fmla="*/ 236098 h 621411"/>
              <a:gd name="connsiteX21" fmla="*/ 437072 w 1023668"/>
              <a:gd name="connsiteY21" fmla="*/ 247600 h 621411"/>
              <a:gd name="connsiteX22" fmla="*/ 189781 w 1023668"/>
              <a:gd name="connsiteY22" fmla="*/ 270604 h 621411"/>
              <a:gd name="connsiteX23" fmla="*/ 178279 w 1023668"/>
              <a:gd name="connsiteY23" fmla="*/ 287856 h 621411"/>
              <a:gd name="connsiteX24" fmla="*/ 166777 w 1023668"/>
              <a:gd name="connsiteY24" fmla="*/ 316611 h 621411"/>
              <a:gd name="connsiteX25" fmla="*/ 138023 w 1023668"/>
              <a:gd name="connsiteY25" fmla="*/ 345366 h 621411"/>
              <a:gd name="connsiteX26" fmla="*/ 92015 w 1023668"/>
              <a:gd name="connsiteY26" fmla="*/ 356868 h 621411"/>
              <a:gd name="connsiteX27" fmla="*/ 74762 w 1023668"/>
              <a:gd name="connsiteY27" fmla="*/ 379872 h 621411"/>
              <a:gd name="connsiteX28" fmla="*/ 57509 w 1023668"/>
              <a:gd name="connsiteY28" fmla="*/ 431630 h 621411"/>
              <a:gd name="connsiteX29" fmla="*/ 17253 w 1023668"/>
              <a:gd name="connsiteY29" fmla="*/ 483389 h 621411"/>
              <a:gd name="connsiteX30" fmla="*/ 23004 w 1023668"/>
              <a:gd name="connsiteY30" fmla="*/ 529396 h 621411"/>
              <a:gd name="connsiteX31" fmla="*/ 46008 w 1023668"/>
              <a:gd name="connsiteY31" fmla="*/ 575404 h 621411"/>
              <a:gd name="connsiteX32" fmla="*/ 17253 w 1023668"/>
              <a:gd name="connsiteY32" fmla="*/ 586906 h 621411"/>
              <a:gd name="connsiteX33" fmla="*/ 0 w 1023668"/>
              <a:gd name="connsiteY33" fmla="*/ 598407 h 621411"/>
              <a:gd name="connsiteX34" fmla="*/ 17253 w 1023668"/>
              <a:gd name="connsiteY34" fmla="*/ 615660 h 621411"/>
              <a:gd name="connsiteX35" fmla="*/ 34506 w 1023668"/>
              <a:gd name="connsiteY35" fmla="*/ 621411 h 621411"/>
              <a:gd name="connsiteX36" fmla="*/ 86264 w 1023668"/>
              <a:gd name="connsiteY36" fmla="*/ 604158 h 621411"/>
              <a:gd name="connsiteX37" fmla="*/ 97766 w 1023668"/>
              <a:gd name="connsiteY37" fmla="*/ 581155 h 621411"/>
              <a:gd name="connsiteX38" fmla="*/ 109268 w 1023668"/>
              <a:gd name="connsiteY38" fmla="*/ 563902 h 621411"/>
              <a:gd name="connsiteX39" fmla="*/ 143774 w 1023668"/>
              <a:gd name="connsiteY39" fmla="*/ 523645 h 621411"/>
              <a:gd name="connsiteX40" fmla="*/ 195532 w 1023668"/>
              <a:gd name="connsiteY40" fmla="*/ 489139 h 621411"/>
              <a:gd name="connsiteX41" fmla="*/ 276045 w 1023668"/>
              <a:gd name="connsiteY41" fmla="*/ 443132 h 621411"/>
              <a:gd name="connsiteX42" fmla="*/ 304800 w 1023668"/>
              <a:gd name="connsiteY42" fmla="*/ 431630 h 621411"/>
              <a:gd name="connsiteX43" fmla="*/ 362309 w 1023668"/>
              <a:gd name="connsiteY43" fmla="*/ 402875 h 621411"/>
              <a:gd name="connsiteX44" fmla="*/ 414068 w 1023668"/>
              <a:gd name="connsiteY44" fmla="*/ 385622 h 621411"/>
              <a:gd name="connsiteX45" fmla="*/ 448574 w 1023668"/>
              <a:gd name="connsiteY45" fmla="*/ 368370 h 621411"/>
              <a:gd name="connsiteX46" fmla="*/ 465826 w 1023668"/>
              <a:gd name="connsiteY46" fmla="*/ 356868 h 621411"/>
              <a:gd name="connsiteX47" fmla="*/ 534838 w 1023668"/>
              <a:gd name="connsiteY47" fmla="*/ 339615 h 621411"/>
              <a:gd name="connsiteX48" fmla="*/ 552091 w 1023668"/>
              <a:gd name="connsiteY48" fmla="*/ 328113 h 621411"/>
              <a:gd name="connsiteX49" fmla="*/ 569343 w 1023668"/>
              <a:gd name="connsiteY49" fmla="*/ 322362 h 621411"/>
              <a:gd name="connsiteX50" fmla="*/ 632604 w 1023668"/>
              <a:gd name="connsiteY50" fmla="*/ 293607 h 621411"/>
              <a:gd name="connsiteX51" fmla="*/ 649857 w 1023668"/>
              <a:gd name="connsiteY51" fmla="*/ 316611 h 621411"/>
              <a:gd name="connsiteX52" fmla="*/ 667109 w 1023668"/>
              <a:gd name="connsiteY52" fmla="*/ 345366 h 621411"/>
              <a:gd name="connsiteX53" fmla="*/ 695864 w 1023668"/>
              <a:gd name="connsiteY53" fmla="*/ 333864 h 621411"/>
              <a:gd name="connsiteX54" fmla="*/ 713117 w 1023668"/>
              <a:gd name="connsiteY54" fmla="*/ 316611 h 621411"/>
              <a:gd name="connsiteX55" fmla="*/ 730370 w 1023668"/>
              <a:gd name="connsiteY55" fmla="*/ 305109 h 621411"/>
              <a:gd name="connsiteX56" fmla="*/ 741872 w 1023668"/>
              <a:gd name="connsiteY56" fmla="*/ 276355 h 621411"/>
              <a:gd name="connsiteX57" fmla="*/ 747623 w 1023668"/>
              <a:gd name="connsiteY57" fmla="*/ 259102 h 621411"/>
              <a:gd name="connsiteX58" fmla="*/ 764875 w 1023668"/>
              <a:gd name="connsiteY58" fmla="*/ 178589 h 621411"/>
              <a:gd name="connsiteX59" fmla="*/ 782128 w 1023668"/>
              <a:gd name="connsiteY59" fmla="*/ 167087 h 621411"/>
              <a:gd name="connsiteX60" fmla="*/ 816634 w 1023668"/>
              <a:gd name="connsiteY60" fmla="*/ 155585 h 621411"/>
              <a:gd name="connsiteX61" fmla="*/ 908649 w 1023668"/>
              <a:gd name="connsiteY61" fmla="*/ 121079 h 621411"/>
              <a:gd name="connsiteX62" fmla="*/ 948906 w 1023668"/>
              <a:gd name="connsiteY62" fmla="*/ 115328 h 621411"/>
              <a:gd name="connsiteX63" fmla="*/ 989162 w 1023668"/>
              <a:gd name="connsiteY63" fmla="*/ 103826 h 621411"/>
              <a:gd name="connsiteX64" fmla="*/ 1006415 w 1023668"/>
              <a:gd name="connsiteY64" fmla="*/ 115328 h 62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023668" h="621411">
                <a:moveTo>
                  <a:pt x="1006415" y="115328"/>
                </a:moveTo>
                <a:cubicBezTo>
                  <a:pt x="1008332" y="111494"/>
                  <a:pt x="999608" y="92435"/>
                  <a:pt x="1000664" y="80822"/>
                </a:cubicBezTo>
                <a:cubicBezTo>
                  <a:pt x="1001480" y="71849"/>
                  <a:pt x="1019068" y="38263"/>
                  <a:pt x="1023668" y="29064"/>
                </a:cubicBezTo>
                <a:cubicBezTo>
                  <a:pt x="1017917" y="25230"/>
                  <a:pt x="1012039" y="21579"/>
                  <a:pt x="1006415" y="17562"/>
                </a:cubicBezTo>
                <a:cubicBezTo>
                  <a:pt x="998615" y="11991"/>
                  <a:pt x="992627" y="2942"/>
                  <a:pt x="983411" y="309"/>
                </a:cubicBezTo>
                <a:cubicBezTo>
                  <a:pt x="977582" y="-1356"/>
                  <a:pt x="971909" y="4143"/>
                  <a:pt x="966158" y="6060"/>
                </a:cubicBezTo>
                <a:cubicBezTo>
                  <a:pt x="956573" y="13728"/>
                  <a:pt x="947813" y="22558"/>
                  <a:pt x="937404" y="29064"/>
                </a:cubicBezTo>
                <a:cubicBezTo>
                  <a:pt x="932263" y="32277"/>
                  <a:pt x="925957" y="33073"/>
                  <a:pt x="920151" y="34815"/>
                </a:cubicBezTo>
                <a:cubicBezTo>
                  <a:pt x="862305" y="52169"/>
                  <a:pt x="899315" y="41362"/>
                  <a:pt x="851140" y="52068"/>
                </a:cubicBezTo>
                <a:cubicBezTo>
                  <a:pt x="843424" y="53783"/>
                  <a:pt x="835852" y="56104"/>
                  <a:pt x="828136" y="57819"/>
                </a:cubicBezTo>
                <a:cubicBezTo>
                  <a:pt x="818594" y="59939"/>
                  <a:pt x="808811" y="60998"/>
                  <a:pt x="799381" y="63570"/>
                </a:cubicBezTo>
                <a:cubicBezTo>
                  <a:pt x="787684" y="66760"/>
                  <a:pt x="776792" y="72838"/>
                  <a:pt x="764875" y="75072"/>
                </a:cubicBezTo>
                <a:cubicBezTo>
                  <a:pt x="745940" y="78622"/>
                  <a:pt x="726513" y="78695"/>
                  <a:pt x="707366" y="80822"/>
                </a:cubicBezTo>
                <a:cubicBezTo>
                  <a:pt x="692005" y="82529"/>
                  <a:pt x="676694" y="84656"/>
                  <a:pt x="661358" y="86573"/>
                </a:cubicBezTo>
                <a:cubicBezTo>
                  <a:pt x="651773" y="92324"/>
                  <a:pt x="642083" y="97902"/>
                  <a:pt x="632604" y="103826"/>
                </a:cubicBezTo>
                <a:cubicBezTo>
                  <a:pt x="611603" y="116952"/>
                  <a:pt x="617334" y="116121"/>
                  <a:pt x="592347" y="126830"/>
                </a:cubicBezTo>
                <a:cubicBezTo>
                  <a:pt x="559905" y="140734"/>
                  <a:pt x="591002" y="123740"/>
                  <a:pt x="552091" y="138332"/>
                </a:cubicBezTo>
                <a:cubicBezTo>
                  <a:pt x="535413" y="144586"/>
                  <a:pt x="526136" y="151801"/>
                  <a:pt x="511834" y="161336"/>
                </a:cubicBezTo>
                <a:cubicBezTo>
                  <a:pt x="508000" y="169004"/>
                  <a:pt x="503709" y="176459"/>
                  <a:pt x="500332" y="184339"/>
                </a:cubicBezTo>
                <a:cubicBezTo>
                  <a:pt x="489870" y="208750"/>
                  <a:pt x="500048" y="205943"/>
                  <a:pt x="471577" y="230347"/>
                </a:cubicBezTo>
                <a:cubicBezTo>
                  <a:pt x="466975" y="234292"/>
                  <a:pt x="459747" y="233387"/>
                  <a:pt x="454325" y="236098"/>
                </a:cubicBezTo>
                <a:cubicBezTo>
                  <a:pt x="448143" y="239189"/>
                  <a:pt x="443073" y="244171"/>
                  <a:pt x="437072" y="247600"/>
                </a:cubicBezTo>
                <a:cubicBezTo>
                  <a:pt x="359465" y="291947"/>
                  <a:pt x="314755" y="264195"/>
                  <a:pt x="189781" y="270604"/>
                </a:cubicBezTo>
                <a:cubicBezTo>
                  <a:pt x="185947" y="276355"/>
                  <a:pt x="181370" y="281674"/>
                  <a:pt x="178279" y="287856"/>
                </a:cubicBezTo>
                <a:cubicBezTo>
                  <a:pt x="173662" y="297089"/>
                  <a:pt x="171394" y="307378"/>
                  <a:pt x="166777" y="316611"/>
                </a:cubicBezTo>
                <a:cubicBezTo>
                  <a:pt x="160388" y="329390"/>
                  <a:pt x="152080" y="340254"/>
                  <a:pt x="138023" y="345366"/>
                </a:cubicBezTo>
                <a:cubicBezTo>
                  <a:pt x="123167" y="350768"/>
                  <a:pt x="107351" y="353034"/>
                  <a:pt x="92015" y="356868"/>
                </a:cubicBezTo>
                <a:cubicBezTo>
                  <a:pt x="86264" y="364536"/>
                  <a:pt x="78779" y="371169"/>
                  <a:pt x="74762" y="379872"/>
                </a:cubicBezTo>
                <a:cubicBezTo>
                  <a:pt x="67141" y="396384"/>
                  <a:pt x="70368" y="418770"/>
                  <a:pt x="57509" y="431630"/>
                </a:cubicBezTo>
                <a:cubicBezTo>
                  <a:pt x="30482" y="458658"/>
                  <a:pt x="44768" y="442116"/>
                  <a:pt x="17253" y="483389"/>
                </a:cubicBezTo>
                <a:cubicBezTo>
                  <a:pt x="19170" y="498725"/>
                  <a:pt x="19529" y="514337"/>
                  <a:pt x="23004" y="529396"/>
                </a:cubicBezTo>
                <a:cubicBezTo>
                  <a:pt x="27970" y="550913"/>
                  <a:pt x="34875" y="558704"/>
                  <a:pt x="46008" y="575404"/>
                </a:cubicBezTo>
                <a:cubicBezTo>
                  <a:pt x="36423" y="579238"/>
                  <a:pt x="26487" y="582289"/>
                  <a:pt x="17253" y="586906"/>
                </a:cubicBezTo>
                <a:cubicBezTo>
                  <a:pt x="11071" y="589997"/>
                  <a:pt x="0" y="591495"/>
                  <a:pt x="0" y="598407"/>
                </a:cubicBezTo>
                <a:cubicBezTo>
                  <a:pt x="0" y="606540"/>
                  <a:pt x="10486" y="611149"/>
                  <a:pt x="17253" y="615660"/>
                </a:cubicBezTo>
                <a:cubicBezTo>
                  <a:pt x="22297" y="619023"/>
                  <a:pt x="28755" y="619494"/>
                  <a:pt x="34506" y="621411"/>
                </a:cubicBezTo>
                <a:cubicBezTo>
                  <a:pt x="51759" y="615660"/>
                  <a:pt x="70921" y="613922"/>
                  <a:pt x="86264" y="604158"/>
                </a:cubicBezTo>
                <a:cubicBezTo>
                  <a:pt x="93497" y="599556"/>
                  <a:pt x="93513" y="588598"/>
                  <a:pt x="97766" y="581155"/>
                </a:cubicBezTo>
                <a:cubicBezTo>
                  <a:pt x="101195" y="575154"/>
                  <a:pt x="105251" y="569526"/>
                  <a:pt x="109268" y="563902"/>
                </a:cubicBezTo>
                <a:cubicBezTo>
                  <a:pt x="121848" y="546290"/>
                  <a:pt x="127849" y="537580"/>
                  <a:pt x="143774" y="523645"/>
                </a:cubicBezTo>
                <a:cubicBezTo>
                  <a:pt x="181913" y="490273"/>
                  <a:pt x="159670" y="509631"/>
                  <a:pt x="195532" y="489139"/>
                </a:cubicBezTo>
                <a:cubicBezTo>
                  <a:pt x="225929" y="471770"/>
                  <a:pt x="246262" y="456369"/>
                  <a:pt x="276045" y="443132"/>
                </a:cubicBezTo>
                <a:cubicBezTo>
                  <a:pt x="285479" y="438939"/>
                  <a:pt x="295948" y="436941"/>
                  <a:pt x="304800" y="431630"/>
                </a:cubicBezTo>
                <a:cubicBezTo>
                  <a:pt x="359382" y="398881"/>
                  <a:pt x="307031" y="413931"/>
                  <a:pt x="362309" y="402875"/>
                </a:cubicBezTo>
                <a:cubicBezTo>
                  <a:pt x="433159" y="367450"/>
                  <a:pt x="332322" y="415347"/>
                  <a:pt x="414068" y="385622"/>
                </a:cubicBezTo>
                <a:cubicBezTo>
                  <a:pt x="426153" y="381228"/>
                  <a:pt x="437333" y="374615"/>
                  <a:pt x="448574" y="368370"/>
                </a:cubicBezTo>
                <a:cubicBezTo>
                  <a:pt x="454616" y="365013"/>
                  <a:pt x="459269" y="359054"/>
                  <a:pt x="465826" y="356868"/>
                </a:cubicBezTo>
                <a:cubicBezTo>
                  <a:pt x="488321" y="349370"/>
                  <a:pt x="534838" y="339615"/>
                  <a:pt x="534838" y="339615"/>
                </a:cubicBezTo>
                <a:cubicBezTo>
                  <a:pt x="540589" y="335781"/>
                  <a:pt x="545909" y="331204"/>
                  <a:pt x="552091" y="328113"/>
                </a:cubicBezTo>
                <a:cubicBezTo>
                  <a:pt x="557513" y="325402"/>
                  <a:pt x="564044" y="325306"/>
                  <a:pt x="569343" y="322362"/>
                </a:cubicBezTo>
                <a:cubicBezTo>
                  <a:pt x="625305" y="291271"/>
                  <a:pt x="580873" y="303953"/>
                  <a:pt x="632604" y="293607"/>
                </a:cubicBezTo>
                <a:cubicBezTo>
                  <a:pt x="638355" y="301275"/>
                  <a:pt x="644540" y="308636"/>
                  <a:pt x="649857" y="316611"/>
                </a:cubicBezTo>
                <a:cubicBezTo>
                  <a:pt x="656057" y="325912"/>
                  <a:pt x="656643" y="341441"/>
                  <a:pt x="667109" y="345366"/>
                </a:cubicBezTo>
                <a:cubicBezTo>
                  <a:pt x="676775" y="348991"/>
                  <a:pt x="686279" y="337698"/>
                  <a:pt x="695864" y="333864"/>
                </a:cubicBezTo>
                <a:cubicBezTo>
                  <a:pt x="701615" y="328113"/>
                  <a:pt x="706869" y="321818"/>
                  <a:pt x="713117" y="316611"/>
                </a:cubicBezTo>
                <a:cubicBezTo>
                  <a:pt x="718427" y="312186"/>
                  <a:pt x="726353" y="310733"/>
                  <a:pt x="730370" y="305109"/>
                </a:cubicBezTo>
                <a:cubicBezTo>
                  <a:pt x="736370" y="296709"/>
                  <a:pt x="738247" y="286021"/>
                  <a:pt x="741872" y="276355"/>
                </a:cubicBezTo>
                <a:cubicBezTo>
                  <a:pt x="744001" y="270679"/>
                  <a:pt x="746235" y="265003"/>
                  <a:pt x="747623" y="259102"/>
                </a:cubicBezTo>
                <a:cubicBezTo>
                  <a:pt x="753909" y="232385"/>
                  <a:pt x="755238" y="204288"/>
                  <a:pt x="764875" y="178589"/>
                </a:cubicBezTo>
                <a:cubicBezTo>
                  <a:pt x="767302" y="172117"/>
                  <a:pt x="775812" y="169894"/>
                  <a:pt x="782128" y="167087"/>
                </a:cubicBezTo>
                <a:cubicBezTo>
                  <a:pt x="793207" y="162163"/>
                  <a:pt x="805334" y="159979"/>
                  <a:pt x="816634" y="155585"/>
                </a:cubicBezTo>
                <a:cubicBezTo>
                  <a:pt x="854198" y="140977"/>
                  <a:pt x="873756" y="127423"/>
                  <a:pt x="908649" y="121079"/>
                </a:cubicBezTo>
                <a:cubicBezTo>
                  <a:pt x="921986" y="118654"/>
                  <a:pt x="935487" y="117245"/>
                  <a:pt x="948906" y="115328"/>
                </a:cubicBezTo>
                <a:cubicBezTo>
                  <a:pt x="959417" y="111824"/>
                  <a:pt x="978844" y="104858"/>
                  <a:pt x="989162" y="103826"/>
                </a:cubicBezTo>
                <a:cubicBezTo>
                  <a:pt x="1000607" y="102682"/>
                  <a:pt x="1004498" y="119162"/>
                  <a:pt x="1006415" y="115328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Forma Livre: Forma 16">
            <a:hlinkClick r:id="rId7" action="ppaction://hlinksldjump"/>
            <a:extLst>
              <a:ext uri="{FF2B5EF4-FFF2-40B4-BE49-F238E27FC236}">
                <a16:creationId xmlns:a16="http://schemas.microsoft.com/office/drawing/2014/main" id="{04F2C351-89FB-48B9-9651-6F2C4FDDB08E}"/>
              </a:ext>
            </a:extLst>
          </p:cNvPr>
          <p:cNvSpPr/>
          <p:nvPr/>
        </p:nvSpPr>
        <p:spPr>
          <a:xfrm>
            <a:off x="1009138" y="5747652"/>
            <a:ext cx="406794" cy="300877"/>
          </a:xfrm>
          <a:custGeom>
            <a:avLst/>
            <a:gdLst>
              <a:gd name="connsiteX0" fmla="*/ 224287 w 1461779"/>
              <a:gd name="connsiteY0" fmla="*/ 57509 h 1081177"/>
              <a:gd name="connsiteX1" fmla="*/ 264543 w 1461779"/>
              <a:gd name="connsiteY1" fmla="*/ 97766 h 1081177"/>
              <a:gd name="connsiteX2" fmla="*/ 270294 w 1461779"/>
              <a:gd name="connsiteY2" fmla="*/ 115019 h 1081177"/>
              <a:gd name="connsiteX3" fmla="*/ 258792 w 1461779"/>
              <a:gd name="connsiteY3" fmla="*/ 143773 h 1081177"/>
              <a:gd name="connsiteX4" fmla="*/ 322053 w 1461779"/>
              <a:gd name="connsiteY4" fmla="*/ 212785 h 1081177"/>
              <a:gd name="connsiteX5" fmla="*/ 333555 w 1461779"/>
              <a:gd name="connsiteY5" fmla="*/ 241539 h 1081177"/>
              <a:gd name="connsiteX6" fmla="*/ 350807 w 1461779"/>
              <a:gd name="connsiteY6" fmla="*/ 322053 h 1081177"/>
              <a:gd name="connsiteX7" fmla="*/ 310551 w 1461779"/>
              <a:gd name="connsiteY7" fmla="*/ 339305 h 1081177"/>
              <a:gd name="connsiteX8" fmla="*/ 235789 w 1461779"/>
              <a:gd name="connsiteY8" fmla="*/ 356558 h 1081177"/>
              <a:gd name="connsiteX9" fmla="*/ 230038 w 1461779"/>
              <a:gd name="connsiteY9" fmla="*/ 408317 h 1081177"/>
              <a:gd name="connsiteX10" fmla="*/ 207034 w 1461779"/>
              <a:gd name="connsiteY10" fmla="*/ 419819 h 1081177"/>
              <a:gd name="connsiteX11" fmla="*/ 155275 w 1461779"/>
              <a:gd name="connsiteY11" fmla="*/ 437071 h 1081177"/>
              <a:gd name="connsiteX12" fmla="*/ 143774 w 1461779"/>
              <a:gd name="connsiteY12" fmla="*/ 465826 h 1081177"/>
              <a:gd name="connsiteX13" fmla="*/ 138023 w 1461779"/>
              <a:gd name="connsiteY13" fmla="*/ 534838 h 1081177"/>
              <a:gd name="connsiteX14" fmla="*/ 103517 w 1461779"/>
              <a:gd name="connsiteY14" fmla="*/ 557841 h 1081177"/>
              <a:gd name="connsiteX15" fmla="*/ 0 w 1461779"/>
              <a:gd name="connsiteY15" fmla="*/ 575094 h 1081177"/>
              <a:gd name="connsiteX16" fmla="*/ 11502 w 1461779"/>
              <a:gd name="connsiteY16" fmla="*/ 632604 h 1081177"/>
              <a:gd name="connsiteX17" fmla="*/ 28755 w 1461779"/>
              <a:gd name="connsiteY17" fmla="*/ 649856 h 1081177"/>
              <a:gd name="connsiteX18" fmla="*/ 34506 w 1461779"/>
              <a:gd name="connsiteY18" fmla="*/ 667109 h 1081177"/>
              <a:gd name="connsiteX19" fmla="*/ 63260 w 1461779"/>
              <a:gd name="connsiteY19" fmla="*/ 690113 h 1081177"/>
              <a:gd name="connsiteX20" fmla="*/ 86264 w 1461779"/>
              <a:gd name="connsiteY20" fmla="*/ 713117 h 1081177"/>
              <a:gd name="connsiteX21" fmla="*/ 120770 w 1461779"/>
              <a:gd name="connsiteY21" fmla="*/ 718868 h 1081177"/>
              <a:gd name="connsiteX22" fmla="*/ 184030 w 1461779"/>
              <a:gd name="connsiteY22" fmla="*/ 701615 h 1081177"/>
              <a:gd name="connsiteX23" fmla="*/ 201283 w 1461779"/>
              <a:gd name="connsiteY23" fmla="*/ 684362 h 1081177"/>
              <a:gd name="connsiteX24" fmla="*/ 230038 w 1461779"/>
              <a:gd name="connsiteY24" fmla="*/ 672860 h 1081177"/>
              <a:gd name="connsiteX25" fmla="*/ 258792 w 1461779"/>
              <a:gd name="connsiteY25" fmla="*/ 678611 h 1081177"/>
              <a:gd name="connsiteX26" fmla="*/ 287547 w 1461779"/>
              <a:gd name="connsiteY26" fmla="*/ 764875 h 1081177"/>
              <a:gd name="connsiteX27" fmla="*/ 293298 w 1461779"/>
              <a:gd name="connsiteY27" fmla="*/ 782128 h 1081177"/>
              <a:gd name="connsiteX28" fmla="*/ 339306 w 1461779"/>
              <a:gd name="connsiteY28" fmla="*/ 805132 h 1081177"/>
              <a:gd name="connsiteX29" fmla="*/ 373811 w 1461779"/>
              <a:gd name="connsiteY29" fmla="*/ 810883 h 1081177"/>
              <a:gd name="connsiteX30" fmla="*/ 414068 w 1461779"/>
              <a:gd name="connsiteY30" fmla="*/ 805132 h 1081177"/>
              <a:gd name="connsiteX31" fmla="*/ 431321 w 1461779"/>
              <a:gd name="connsiteY31" fmla="*/ 799381 h 1081177"/>
              <a:gd name="connsiteX32" fmla="*/ 460075 w 1461779"/>
              <a:gd name="connsiteY32" fmla="*/ 805132 h 1081177"/>
              <a:gd name="connsiteX33" fmla="*/ 477328 w 1461779"/>
              <a:gd name="connsiteY33" fmla="*/ 822385 h 1081177"/>
              <a:gd name="connsiteX34" fmla="*/ 488830 w 1461779"/>
              <a:gd name="connsiteY34" fmla="*/ 839638 h 1081177"/>
              <a:gd name="connsiteX35" fmla="*/ 511834 w 1461779"/>
              <a:gd name="connsiteY35" fmla="*/ 856890 h 1081177"/>
              <a:gd name="connsiteX36" fmla="*/ 546340 w 1461779"/>
              <a:gd name="connsiteY36" fmla="*/ 891396 h 1081177"/>
              <a:gd name="connsiteX37" fmla="*/ 575094 w 1461779"/>
              <a:gd name="connsiteY37" fmla="*/ 908649 h 1081177"/>
              <a:gd name="connsiteX38" fmla="*/ 649857 w 1461779"/>
              <a:gd name="connsiteY38" fmla="*/ 931653 h 1081177"/>
              <a:gd name="connsiteX39" fmla="*/ 695864 w 1461779"/>
              <a:gd name="connsiteY39" fmla="*/ 954656 h 1081177"/>
              <a:gd name="connsiteX40" fmla="*/ 713117 w 1461779"/>
              <a:gd name="connsiteY40" fmla="*/ 966158 h 1081177"/>
              <a:gd name="connsiteX41" fmla="*/ 787879 w 1461779"/>
              <a:gd name="connsiteY41" fmla="*/ 983411 h 1081177"/>
              <a:gd name="connsiteX42" fmla="*/ 868392 w 1461779"/>
              <a:gd name="connsiteY42" fmla="*/ 1006415 h 1081177"/>
              <a:gd name="connsiteX43" fmla="*/ 925902 w 1461779"/>
              <a:gd name="connsiteY43" fmla="*/ 1023668 h 1081177"/>
              <a:gd name="connsiteX44" fmla="*/ 943155 w 1461779"/>
              <a:gd name="connsiteY44" fmla="*/ 1035170 h 1081177"/>
              <a:gd name="connsiteX45" fmla="*/ 983411 w 1461779"/>
              <a:gd name="connsiteY45" fmla="*/ 1046671 h 1081177"/>
              <a:gd name="connsiteX46" fmla="*/ 1012166 w 1461779"/>
              <a:gd name="connsiteY46" fmla="*/ 1063924 h 1081177"/>
              <a:gd name="connsiteX47" fmla="*/ 1029419 w 1461779"/>
              <a:gd name="connsiteY47" fmla="*/ 1075426 h 1081177"/>
              <a:gd name="connsiteX48" fmla="*/ 1046672 w 1461779"/>
              <a:gd name="connsiteY48" fmla="*/ 1081177 h 1081177"/>
              <a:gd name="connsiteX49" fmla="*/ 1092679 w 1461779"/>
              <a:gd name="connsiteY49" fmla="*/ 1017917 h 1081177"/>
              <a:gd name="connsiteX50" fmla="*/ 1155940 w 1461779"/>
              <a:gd name="connsiteY50" fmla="*/ 983411 h 1081177"/>
              <a:gd name="connsiteX51" fmla="*/ 1178943 w 1461779"/>
              <a:gd name="connsiteY51" fmla="*/ 966158 h 1081177"/>
              <a:gd name="connsiteX52" fmla="*/ 1196196 w 1461779"/>
              <a:gd name="connsiteY52" fmla="*/ 943155 h 1081177"/>
              <a:gd name="connsiteX53" fmla="*/ 1259457 w 1461779"/>
              <a:gd name="connsiteY53" fmla="*/ 891396 h 1081177"/>
              <a:gd name="connsiteX54" fmla="*/ 1311215 w 1461779"/>
              <a:gd name="connsiteY54" fmla="*/ 879894 h 1081177"/>
              <a:gd name="connsiteX55" fmla="*/ 1328468 w 1461779"/>
              <a:gd name="connsiteY55" fmla="*/ 874143 h 1081177"/>
              <a:gd name="connsiteX56" fmla="*/ 1397479 w 1461779"/>
              <a:gd name="connsiteY56" fmla="*/ 856890 h 1081177"/>
              <a:gd name="connsiteX57" fmla="*/ 1449238 w 1461779"/>
              <a:gd name="connsiteY57" fmla="*/ 816634 h 1081177"/>
              <a:gd name="connsiteX58" fmla="*/ 1460740 w 1461779"/>
              <a:gd name="connsiteY58" fmla="*/ 793630 h 1081177"/>
              <a:gd name="connsiteX59" fmla="*/ 1362974 w 1461779"/>
              <a:gd name="connsiteY59" fmla="*/ 753373 h 1081177"/>
              <a:gd name="connsiteX60" fmla="*/ 1334219 w 1461779"/>
              <a:gd name="connsiteY60" fmla="*/ 764875 h 1081177"/>
              <a:gd name="connsiteX61" fmla="*/ 1293962 w 1461779"/>
              <a:gd name="connsiteY61" fmla="*/ 713117 h 1081177"/>
              <a:gd name="connsiteX62" fmla="*/ 1265207 w 1461779"/>
              <a:gd name="connsiteY62" fmla="*/ 644105 h 1081177"/>
              <a:gd name="connsiteX63" fmla="*/ 1247955 w 1461779"/>
              <a:gd name="connsiteY63" fmla="*/ 598098 h 1081177"/>
              <a:gd name="connsiteX64" fmla="*/ 1230702 w 1461779"/>
              <a:gd name="connsiteY64" fmla="*/ 575094 h 1081177"/>
              <a:gd name="connsiteX65" fmla="*/ 1201947 w 1461779"/>
              <a:gd name="connsiteY65" fmla="*/ 517585 h 1081177"/>
              <a:gd name="connsiteX66" fmla="*/ 1184694 w 1461779"/>
              <a:gd name="connsiteY66" fmla="*/ 425570 h 1081177"/>
              <a:gd name="connsiteX67" fmla="*/ 1178943 w 1461779"/>
              <a:gd name="connsiteY67" fmla="*/ 396815 h 1081177"/>
              <a:gd name="connsiteX68" fmla="*/ 1150189 w 1461779"/>
              <a:gd name="connsiteY68" fmla="*/ 339305 h 1081177"/>
              <a:gd name="connsiteX69" fmla="*/ 1098430 w 1461779"/>
              <a:gd name="connsiteY69" fmla="*/ 304800 h 1081177"/>
              <a:gd name="connsiteX70" fmla="*/ 1063924 w 1461779"/>
              <a:gd name="connsiteY70" fmla="*/ 276045 h 1081177"/>
              <a:gd name="connsiteX71" fmla="*/ 1035170 w 1461779"/>
              <a:gd name="connsiteY71" fmla="*/ 264543 h 1081177"/>
              <a:gd name="connsiteX72" fmla="*/ 1000664 w 1461779"/>
              <a:gd name="connsiteY72" fmla="*/ 253041 h 1081177"/>
              <a:gd name="connsiteX73" fmla="*/ 971909 w 1461779"/>
              <a:gd name="connsiteY73" fmla="*/ 241539 h 1081177"/>
              <a:gd name="connsiteX74" fmla="*/ 954657 w 1461779"/>
              <a:gd name="connsiteY74" fmla="*/ 235788 h 1081177"/>
              <a:gd name="connsiteX75" fmla="*/ 925902 w 1461779"/>
              <a:gd name="connsiteY75" fmla="*/ 218536 h 1081177"/>
              <a:gd name="connsiteX76" fmla="*/ 833887 w 1461779"/>
              <a:gd name="connsiteY76" fmla="*/ 189781 h 1081177"/>
              <a:gd name="connsiteX77" fmla="*/ 810883 w 1461779"/>
              <a:gd name="connsiteY77" fmla="*/ 178279 h 1081177"/>
              <a:gd name="connsiteX78" fmla="*/ 787879 w 1461779"/>
              <a:gd name="connsiteY78" fmla="*/ 143773 h 1081177"/>
              <a:gd name="connsiteX79" fmla="*/ 759124 w 1461779"/>
              <a:gd name="connsiteY79" fmla="*/ 126521 h 1081177"/>
              <a:gd name="connsiteX80" fmla="*/ 684362 w 1461779"/>
              <a:gd name="connsiteY80" fmla="*/ 103517 h 1081177"/>
              <a:gd name="connsiteX81" fmla="*/ 603849 w 1461779"/>
              <a:gd name="connsiteY81" fmla="*/ 115019 h 1081177"/>
              <a:gd name="connsiteX82" fmla="*/ 534838 w 1461779"/>
              <a:gd name="connsiteY82" fmla="*/ 132271 h 1081177"/>
              <a:gd name="connsiteX83" fmla="*/ 471577 w 1461779"/>
              <a:gd name="connsiteY83" fmla="*/ 126521 h 1081177"/>
              <a:gd name="connsiteX84" fmla="*/ 465826 w 1461779"/>
              <a:gd name="connsiteY84" fmla="*/ 109268 h 1081177"/>
              <a:gd name="connsiteX85" fmla="*/ 454324 w 1461779"/>
              <a:gd name="connsiteY85" fmla="*/ 92015 h 1081177"/>
              <a:gd name="connsiteX86" fmla="*/ 437072 w 1461779"/>
              <a:gd name="connsiteY86" fmla="*/ 57509 h 1081177"/>
              <a:gd name="connsiteX87" fmla="*/ 391064 w 1461779"/>
              <a:gd name="connsiteY87" fmla="*/ 11502 h 1081177"/>
              <a:gd name="connsiteX88" fmla="*/ 362309 w 1461779"/>
              <a:gd name="connsiteY88" fmla="*/ 0 h 1081177"/>
              <a:gd name="connsiteX89" fmla="*/ 270294 w 1461779"/>
              <a:gd name="connsiteY89" fmla="*/ 5751 h 1081177"/>
              <a:gd name="connsiteX90" fmla="*/ 224287 w 1461779"/>
              <a:gd name="connsiteY90" fmla="*/ 28755 h 1081177"/>
              <a:gd name="connsiteX91" fmla="*/ 224287 w 1461779"/>
              <a:gd name="connsiteY91" fmla="*/ 57509 h 108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461779" h="1081177">
                <a:moveTo>
                  <a:pt x="224287" y="57509"/>
                </a:moveTo>
                <a:cubicBezTo>
                  <a:pt x="230996" y="69011"/>
                  <a:pt x="253862" y="76404"/>
                  <a:pt x="264543" y="97766"/>
                </a:cubicBezTo>
                <a:cubicBezTo>
                  <a:pt x="267254" y="103188"/>
                  <a:pt x="268377" y="109268"/>
                  <a:pt x="270294" y="115019"/>
                </a:cubicBezTo>
                <a:cubicBezTo>
                  <a:pt x="266460" y="124604"/>
                  <a:pt x="255320" y="134051"/>
                  <a:pt x="258792" y="143773"/>
                </a:cubicBezTo>
                <a:cubicBezTo>
                  <a:pt x="270850" y="177535"/>
                  <a:pt x="296510" y="193628"/>
                  <a:pt x="322053" y="212785"/>
                </a:cubicBezTo>
                <a:cubicBezTo>
                  <a:pt x="325887" y="222370"/>
                  <a:pt x="330719" y="231613"/>
                  <a:pt x="333555" y="241539"/>
                </a:cubicBezTo>
                <a:cubicBezTo>
                  <a:pt x="338101" y="257450"/>
                  <a:pt x="346611" y="301071"/>
                  <a:pt x="350807" y="322053"/>
                </a:cubicBezTo>
                <a:cubicBezTo>
                  <a:pt x="272653" y="341592"/>
                  <a:pt x="376745" y="312828"/>
                  <a:pt x="310551" y="339305"/>
                </a:cubicBezTo>
                <a:cubicBezTo>
                  <a:pt x="284290" y="349809"/>
                  <a:pt x="262999" y="352023"/>
                  <a:pt x="235789" y="356558"/>
                </a:cubicBezTo>
                <a:cubicBezTo>
                  <a:pt x="233872" y="373811"/>
                  <a:pt x="237221" y="392514"/>
                  <a:pt x="230038" y="408317"/>
                </a:cubicBezTo>
                <a:cubicBezTo>
                  <a:pt x="226490" y="416122"/>
                  <a:pt x="215036" y="416742"/>
                  <a:pt x="207034" y="419819"/>
                </a:cubicBezTo>
                <a:cubicBezTo>
                  <a:pt x="190060" y="426347"/>
                  <a:pt x="155275" y="437071"/>
                  <a:pt x="155275" y="437071"/>
                </a:cubicBezTo>
                <a:cubicBezTo>
                  <a:pt x="151441" y="446656"/>
                  <a:pt x="145568" y="455660"/>
                  <a:pt x="143774" y="465826"/>
                </a:cubicBezTo>
                <a:cubicBezTo>
                  <a:pt x="139763" y="488559"/>
                  <a:pt x="143971" y="512534"/>
                  <a:pt x="138023" y="534838"/>
                </a:cubicBezTo>
                <a:cubicBezTo>
                  <a:pt x="133621" y="551346"/>
                  <a:pt x="115712" y="553268"/>
                  <a:pt x="103517" y="557841"/>
                </a:cubicBezTo>
                <a:cubicBezTo>
                  <a:pt x="47197" y="578961"/>
                  <a:pt x="95606" y="567740"/>
                  <a:pt x="0" y="575094"/>
                </a:cubicBezTo>
                <a:cubicBezTo>
                  <a:pt x="3834" y="594264"/>
                  <a:pt x="4484" y="614357"/>
                  <a:pt x="11502" y="632604"/>
                </a:cubicBezTo>
                <a:cubicBezTo>
                  <a:pt x="14422" y="640195"/>
                  <a:pt x="24244" y="643089"/>
                  <a:pt x="28755" y="649856"/>
                </a:cubicBezTo>
                <a:cubicBezTo>
                  <a:pt x="32118" y="654900"/>
                  <a:pt x="30561" y="662506"/>
                  <a:pt x="34506" y="667109"/>
                </a:cubicBezTo>
                <a:cubicBezTo>
                  <a:pt x="42494" y="676429"/>
                  <a:pt x="54086" y="681958"/>
                  <a:pt x="63260" y="690113"/>
                </a:cubicBezTo>
                <a:cubicBezTo>
                  <a:pt x="71365" y="697318"/>
                  <a:pt x="76565" y="708267"/>
                  <a:pt x="86264" y="713117"/>
                </a:cubicBezTo>
                <a:cubicBezTo>
                  <a:pt x="96694" y="718332"/>
                  <a:pt x="109268" y="716951"/>
                  <a:pt x="120770" y="718868"/>
                </a:cubicBezTo>
                <a:cubicBezTo>
                  <a:pt x="141857" y="713117"/>
                  <a:pt x="163940" y="710225"/>
                  <a:pt x="184030" y="701615"/>
                </a:cubicBezTo>
                <a:cubicBezTo>
                  <a:pt x="191506" y="698411"/>
                  <a:pt x="194386" y="688673"/>
                  <a:pt x="201283" y="684362"/>
                </a:cubicBezTo>
                <a:cubicBezTo>
                  <a:pt x="210037" y="678891"/>
                  <a:pt x="220453" y="676694"/>
                  <a:pt x="230038" y="672860"/>
                </a:cubicBezTo>
                <a:cubicBezTo>
                  <a:pt x="239623" y="674777"/>
                  <a:pt x="254158" y="670005"/>
                  <a:pt x="258792" y="678611"/>
                </a:cubicBezTo>
                <a:cubicBezTo>
                  <a:pt x="333684" y="817697"/>
                  <a:pt x="232163" y="709491"/>
                  <a:pt x="287547" y="764875"/>
                </a:cubicBezTo>
                <a:cubicBezTo>
                  <a:pt x="289464" y="770626"/>
                  <a:pt x="289935" y="777084"/>
                  <a:pt x="293298" y="782128"/>
                </a:cubicBezTo>
                <a:cubicBezTo>
                  <a:pt x="307875" y="803994"/>
                  <a:pt x="314098" y="800549"/>
                  <a:pt x="339306" y="805132"/>
                </a:cubicBezTo>
                <a:cubicBezTo>
                  <a:pt x="350778" y="807218"/>
                  <a:pt x="362309" y="808966"/>
                  <a:pt x="373811" y="810883"/>
                </a:cubicBezTo>
                <a:cubicBezTo>
                  <a:pt x="387230" y="808966"/>
                  <a:pt x="400776" y="807790"/>
                  <a:pt x="414068" y="805132"/>
                </a:cubicBezTo>
                <a:cubicBezTo>
                  <a:pt x="420012" y="803943"/>
                  <a:pt x="425259" y="799381"/>
                  <a:pt x="431321" y="799381"/>
                </a:cubicBezTo>
                <a:cubicBezTo>
                  <a:pt x="441095" y="799381"/>
                  <a:pt x="450490" y="803215"/>
                  <a:pt x="460075" y="805132"/>
                </a:cubicBezTo>
                <a:cubicBezTo>
                  <a:pt x="465826" y="810883"/>
                  <a:pt x="472121" y="816137"/>
                  <a:pt x="477328" y="822385"/>
                </a:cubicBezTo>
                <a:cubicBezTo>
                  <a:pt x="481753" y="827695"/>
                  <a:pt x="483943" y="834751"/>
                  <a:pt x="488830" y="839638"/>
                </a:cubicBezTo>
                <a:cubicBezTo>
                  <a:pt x="495608" y="846415"/>
                  <a:pt x="504710" y="850478"/>
                  <a:pt x="511834" y="856890"/>
                </a:cubicBezTo>
                <a:cubicBezTo>
                  <a:pt x="523925" y="867771"/>
                  <a:pt x="532392" y="883027"/>
                  <a:pt x="546340" y="891396"/>
                </a:cubicBezTo>
                <a:cubicBezTo>
                  <a:pt x="555925" y="897147"/>
                  <a:pt x="564945" y="903965"/>
                  <a:pt x="575094" y="908649"/>
                </a:cubicBezTo>
                <a:cubicBezTo>
                  <a:pt x="612002" y="925684"/>
                  <a:pt x="615934" y="924868"/>
                  <a:pt x="649857" y="931653"/>
                </a:cubicBezTo>
                <a:cubicBezTo>
                  <a:pt x="665193" y="939321"/>
                  <a:pt x="681598" y="945145"/>
                  <a:pt x="695864" y="954656"/>
                </a:cubicBezTo>
                <a:cubicBezTo>
                  <a:pt x="701615" y="958490"/>
                  <a:pt x="706621" y="963796"/>
                  <a:pt x="713117" y="966158"/>
                </a:cubicBezTo>
                <a:cubicBezTo>
                  <a:pt x="766410" y="985538"/>
                  <a:pt x="744982" y="971155"/>
                  <a:pt x="787879" y="983411"/>
                </a:cubicBezTo>
                <a:cubicBezTo>
                  <a:pt x="882820" y="1010537"/>
                  <a:pt x="803580" y="993452"/>
                  <a:pt x="868392" y="1006415"/>
                </a:cubicBezTo>
                <a:cubicBezTo>
                  <a:pt x="907216" y="1032298"/>
                  <a:pt x="858617" y="1003483"/>
                  <a:pt x="925902" y="1023668"/>
                </a:cubicBezTo>
                <a:cubicBezTo>
                  <a:pt x="932522" y="1025654"/>
                  <a:pt x="936737" y="1032603"/>
                  <a:pt x="943155" y="1035170"/>
                </a:cubicBezTo>
                <a:cubicBezTo>
                  <a:pt x="956112" y="1040353"/>
                  <a:pt x="969992" y="1042837"/>
                  <a:pt x="983411" y="1046671"/>
                </a:cubicBezTo>
                <a:cubicBezTo>
                  <a:pt x="992996" y="1052422"/>
                  <a:pt x="1002687" y="1058000"/>
                  <a:pt x="1012166" y="1063924"/>
                </a:cubicBezTo>
                <a:cubicBezTo>
                  <a:pt x="1018027" y="1067587"/>
                  <a:pt x="1023237" y="1072335"/>
                  <a:pt x="1029419" y="1075426"/>
                </a:cubicBezTo>
                <a:cubicBezTo>
                  <a:pt x="1034841" y="1078137"/>
                  <a:pt x="1040921" y="1079260"/>
                  <a:pt x="1046672" y="1081177"/>
                </a:cubicBezTo>
                <a:cubicBezTo>
                  <a:pt x="1062008" y="1060090"/>
                  <a:pt x="1068470" y="1027600"/>
                  <a:pt x="1092679" y="1017917"/>
                </a:cubicBezTo>
                <a:cubicBezTo>
                  <a:pt x="1126604" y="1004347"/>
                  <a:pt x="1123108" y="1008036"/>
                  <a:pt x="1155940" y="983411"/>
                </a:cubicBezTo>
                <a:cubicBezTo>
                  <a:pt x="1163608" y="977660"/>
                  <a:pt x="1172166" y="972935"/>
                  <a:pt x="1178943" y="966158"/>
                </a:cubicBezTo>
                <a:cubicBezTo>
                  <a:pt x="1185720" y="959381"/>
                  <a:pt x="1189958" y="950432"/>
                  <a:pt x="1196196" y="943155"/>
                </a:cubicBezTo>
                <a:cubicBezTo>
                  <a:pt x="1210685" y="926252"/>
                  <a:pt x="1245408" y="898008"/>
                  <a:pt x="1259457" y="891396"/>
                </a:cubicBezTo>
                <a:cubicBezTo>
                  <a:pt x="1275448" y="883871"/>
                  <a:pt x="1294069" y="884181"/>
                  <a:pt x="1311215" y="879894"/>
                </a:cubicBezTo>
                <a:cubicBezTo>
                  <a:pt x="1317096" y="878424"/>
                  <a:pt x="1322717" y="876060"/>
                  <a:pt x="1328468" y="874143"/>
                </a:cubicBezTo>
                <a:cubicBezTo>
                  <a:pt x="1364095" y="883050"/>
                  <a:pt x="1353103" y="885604"/>
                  <a:pt x="1397479" y="856890"/>
                </a:cubicBezTo>
                <a:cubicBezTo>
                  <a:pt x="1415829" y="845016"/>
                  <a:pt x="1449238" y="816634"/>
                  <a:pt x="1449238" y="816634"/>
                </a:cubicBezTo>
                <a:cubicBezTo>
                  <a:pt x="1453072" y="808966"/>
                  <a:pt x="1460082" y="802178"/>
                  <a:pt x="1460740" y="793630"/>
                </a:cubicBezTo>
                <a:cubicBezTo>
                  <a:pt x="1467235" y="709192"/>
                  <a:pt x="1444330" y="743203"/>
                  <a:pt x="1362974" y="753373"/>
                </a:cubicBezTo>
                <a:cubicBezTo>
                  <a:pt x="1353389" y="757207"/>
                  <a:pt x="1344500" y="765810"/>
                  <a:pt x="1334219" y="764875"/>
                </a:cubicBezTo>
                <a:cubicBezTo>
                  <a:pt x="1288315" y="760702"/>
                  <a:pt x="1302705" y="743718"/>
                  <a:pt x="1293962" y="713117"/>
                </a:cubicBezTo>
                <a:cubicBezTo>
                  <a:pt x="1284956" y="681596"/>
                  <a:pt x="1278142" y="669974"/>
                  <a:pt x="1265207" y="644105"/>
                </a:cubicBezTo>
                <a:cubicBezTo>
                  <a:pt x="1259688" y="622026"/>
                  <a:pt x="1260486" y="618148"/>
                  <a:pt x="1247955" y="598098"/>
                </a:cubicBezTo>
                <a:cubicBezTo>
                  <a:pt x="1242875" y="589970"/>
                  <a:pt x="1235458" y="583416"/>
                  <a:pt x="1230702" y="575094"/>
                </a:cubicBezTo>
                <a:cubicBezTo>
                  <a:pt x="1220068" y="556486"/>
                  <a:pt x="1201947" y="517585"/>
                  <a:pt x="1201947" y="517585"/>
                </a:cubicBezTo>
                <a:cubicBezTo>
                  <a:pt x="1177924" y="373449"/>
                  <a:pt x="1199904" y="494016"/>
                  <a:pt x="1184694" y="425570"/>
                </a:cubicBezTo>
                <a:cubicBezTo>
                  <a:pt x="1182574" y="416028"/>
                  <a:pt x="1182034" y="406088"/>
                  <a:pt x="1178943" y="396815"/>
                </a:cubicBezTo>
                <a:cubicBezTo>
                  <a:pt x="1175978" y="387921"/>
                  <a:pt x="1161735" y="350851"/>
                  <a:pt x="1150189" y="339305"/>
                </a:cubicBezTo>
                <a:cubicBezTo>
                  <a:pt x="1132737" y="321853"/>
                  <a:pt x="1118501" y="319397"/>
                  <a:pt x="1098430" y="304800"/>
                </a:cubicBezTo>
                <a:cubicBezTo>
                  <a:pt x="1086321" y="295994"/>
                  <a:pt x="1076555" y="284083"/>
                  <a:pt x="1063924" y="276045"/>
                </a:cubicBezTo>
                <a:cubicBezTo>
                  <a:pt x="1055215" y="270503"/>
                  <a:pt x="1044872" y="268071"/>
                  <a:pt x="1035170" y="264543"/>
                </a:cubicBezTo>
                <a:cubicBezTo>
                  <a:pt x="1023776" y="260400"/>
                  <a:pt x="1012058" y="257184"/>
                  <a:pt x="1000664" y="253041"/>
                </a:cubicBezTo>
                <a:cubicBezTo>
                  <a:pt x="990962" y="249513"/>
                  <a:pt x="981575" y="245164"/>
                  <a:pt x="971909" y="241539"/>
                </a:cubicBezTo>
                <a:cubicBezTo>
                  <a:pt x="966233" y="239411"/>
                  <a:pt x="960079" y="238499"/>
                  <a:pt x="954657" y="235788"/>
                </a:cubicBezTo>
                <a:cubicBezTo>
                  <a:pt x="944659" y="230789"/>
                  <a:pt x="936143" y="223016"/>
                  <a:pt x="925902" y="218536"/>
                </a:cubicBezTo>
                <a:cubicBezTo>
                  <a:pt x="875985" y="196698"/>
                  <a:pt x="874829" y="197970"/>
                  <a:pt x="833887" y="189781"/>
                </a:cubicBezTo>
                <a:cubicBezTo>
                  <a:pt x="826219" y="185947"/>
                  <a:pt x="816945" y="184341"/>
                  <a:pt x="810883" y="178279"/>
                </a:cubicBezTo>
                <a:cubicBezTo>
                  <a:pt x="801108" y="168504"/>
                  <a:pt x="799733" y="150885"/>
                  <a:pt x="787879" y="143773"/>
                </a:cubicBezTo>
                <a:cubicBezTo>
                  <a:pt x="778294" y="138022"/>
                  <a:pt x="769398" y="130924"/>
                  <a:pt x="759124" y="126521"/>
                </a:cubicBezTo>
                <a:cubicBezTo>
                  <a:pt x="731468" y="114669"/>
                  <a:pt x="711275" y="110245"/>
                  <a:pt x="684362" y="103517"/>
                </a:cubicBezTo>
                <a:cubicBezTo>
                  <a:pt x="657524" y="107351"/>
                  <a:pt x="630471" y="109899"/>
                  <a:pt x="603849" y="115019"/>
                </a:cubicBezTo>
                <a:cubicBezTo>
                  <a:pt x="580564" y="119497"/>
                  <a:pt x="534838" y="132271"/>
                  <a:pt x="534838" y="132271"/>
                </a:cubicBezTo>
                <a:cubicBezTo>
                  <a:pt x="513751" y="130354"/>
                  <a:pt x="491664" y="133217"/>
                  <a:pt x="471577" y="126521"/>
                </a:cubicBezTo>
                <a:cubicBezTo>
                  <a:pt x="465826" y="124604"/>
                  <a:pt x="468537" y="114690"/>
                  <a:pt x="465826" y="109268"/>
                </a:cubicBezTo>
                <a:cubicBezTo>
                  <a:pt x="462735" y="103086"/>
                  <a:pt x="457681" y="98057"/>
                  <a:pt x="454324" y="92015"/>
                </a:cubicBezTo>
                <a:cubicBezTo>
                  <a:pt x="448079" y="80774"/>
                  <a:pt x="443976" y="68358"/>
                  <a:pt x="437072" y="57509"/>
                </a:cubicBezTo>
                <a:cubicBezTo>
                  <a:pt x="425300" y="39010"/>
                  <a:pt x="410441" y="22267"/>
                  <a:pt x="391064" y="11502"/>
                </a:cubicBezTo>
                <a:cubicBezTo>
                  <a:pt x="382040" y="6489"/>
                  <a:pt x="371894" y="3834"/>
                  <a:pt x="362309" y="0"/>
                </a:cubicBezTo>
                <a:cubicBezTo>
                  <a:pt x="331637" y="1917"/>
                  <a:pt x="300887" y="2837"/>
                  <a:pt x="270294" y="5751"/>
                </a:cubicBezTo>
                <a:cubicBezTo>
                  <a:pt x="248334" y="7843"/>
                  <a:pt x="236163" y="8963"/>
                  <a:pt x="224287" y="28755"/>
                </a:cubicBezTo>
                <a:cubicBezTo>
                  <a:pt x="222315" y="32042"/>
                  <a:pt x="217578" y="46007"/>
                  <a:pt x="224287" y="5750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Forma Livre: Forma 17">
            <a:hlinkClick r:id="rId8" action="ppaction://hlinksldjump"/>
            <a:extLst>
              <a:ext uri="{FF2B5EF4-FFF2-40B4-BE49-F238E27FC236}">
                <a16:creationId xmlns:a16="http://schemas.microsoft.com/office/drawing/2014/main" id="{4150B72F-56AD-4944-A80B-79AD5554E3E1}"/>
              </a:ext>
            </a:extLst>
          </p:cNvPr>
          <p:cNvSpPr/>
          <p:nvPr/>
        </p:nvSpPr>
        <p:spPr>
          <a:xfrm>
            <a:off x="1252363" y="6171790"/>
            <a:ext cx="184699" cy="160141"/>
          </a:xfrm>
          <a:custGeom>
            <a:avLst/>
            <a:gdLst>
              <a:gd name="connsiteX0" fmla="*/ 621102 w 672861"/>
              <a:gd name="connsiteY0" fmla="*/ 456770 h 583397"/>
              <a:gd name="connsiteX1" fmla="*/ 655608 w 672861"/>
              <a:gd name="connsiteY1" fmla="*/ 370506 h 583397"/>
              <a:gd name="connsiteX2" fmla="*/ 672861 w 672861"/>
              <a:gd name="connsiteY2" fmla="*/ 359004 h 583397"/>
              <a:gd name="connsiteX3" fmla="*/ 667110 w 672861"/>
              <a:gd name="connsiteY3" fmla="*/ 330249 h 583397"/>
              <a:gd name="connsiteX4" fmla="*/ 632604 w 672861"/>
              <a:gd name="connsiteY4" fmla="*/ 307245 h 583397"/>
              <a:gd name="connsiteX5" fmla="*/ 615351 w 672861"/>
              <a:gd name="connsiteY5" fmla="*/ 295743 h 583397"/>
              <a:gd name="connsiteX6" fmla="*/ 540589 w 672861"/>
              <a:gd name="connsiteY6" fmla="*/ 278491 h 583397"/>
              <a:gd name="connsiteX7" fmla="*/ 494581 w 672861"/>
              <a:gd name="connsiteY7" fmla="*/ 174974 h 583397"/>
              <a:gd name="connsiteX8" fmla="*/ 477329 w 672861"/>
              <a:gd name="connsiteY8" fmla="*/ 169223 h 583397"/>
              <a:gd name="connsiteX9" fmla="*/ 529087 w 672861"/>
              <a:gd name="connsiteY9" fmla="*/ 105962 h 583397"/>
              <a:gd name="connsiteX10" fmla="*/ 500332 w 672861"/>
              <a:gd name="connsiteY10" fmla="*/ 88709 h 583397"/>
              <a:gd name="connsiteX11" fmla="*/ 408317 w 672861"/>
              <a:gd name="connsiteY11" fmla="*/ 77208 h 583397"/>
              <a:gd name="connsiteX12" fmla="*/ 368061 w 672861"/>
              <a:gd name="connsiteY12" fmla="*/ 36951 h 583397"/>
              <a:gd name="connsiteX13" fmla="*/ 339306 w 672861"/>
              <a:gd name="connsiteY13" fmla="*/ 2445 h 583397"/>
              <a:gd name="connsiteX14" fmla="*/ 304800 w 672861"/>
              <a:gd name="connsiteY14" fmla="*/ 8196 h 583397"/>
              <a:gd name="connsiteX15" fmla="*/ 241540 w 672861"/>
              <a:gd name="connsiteY15" fmla="*/ 2445 h 583397"/>
              <a:gd name="connsiteX16" fmla="*/ 258793 w 672861"/>
              <a:gd name="connsiteY16" fmla="*/ 54204 h 583397"/>
              <a:gd name="connsiteX17" fmla="*/ 253042 w 672861"/>
              <a:gd name="connsiteY17" fmla="*/ 105962 h 583397"/>
              <a:gd name="connsiteX18" fmla="*/ 241540 w 672861"/>
              <a:gd name="connsiteY18" fmla="*/ 123215 h 583397"/>
              <a:gd name="connsiteX19" fmla="*/ 224287 w 672861"/>
              <a:gd name="connsiteY19" fmla="*/ 157721 h 583397"/>
              <a:gd name="connsiteX20" fmla="*/ 166778 w 672861"/>
              <a:gd name="connsiteY20" fmla="*/ 186476 h 583397"/>
              <a:gd name="connsiteX21" fmla="*/ 149525 w 672861"/>
              <a:gd name="connsiteY21" fmla="*/ 180725 h 583397"/>
              <a:gd name="connsiteX22" fmla="*/ 103517 w 672861"/>
              <a:gd name="connsiteY22" fmla="*/ 157721 h 583397"/>
              <a:gd name="connsiteX23" fmla="*/ 74762 w 672861"/>
              <a:gd name="connsiteY23" fmla="*/ 209479 h 583397"/>
              <a:gd name="connsiteX24" fmla="*/ 23004 w 672861"/>
              <a:gd name="connsiteY24" fmla="*/ 215230 h 583397"/>
              <a:gd name="connsiteX25" fmla="*/ 17253 w 672861"/>
              <a:gd name="connsiteY25" fmla="*/ 243985 h 583397"/>
              <a:gd name="connsiteX26" fmla="*/ 23004 w 672861"/>
              <a:gd name="connsiteY26" fmla="*/ 261238 h 583397"/>
              <a:gd name="connsiteX27" fmla="*/ 0 w 672861"/>
              <a:gd name="connsiteY27" fmla="*/ 295743 h 583397"/>
              <a:gd name="connsiteX28" fmla="*/ 17253 w 672861"/>
              <a:gd name="connsiteY28" fmla="*/ 307245 h 583397"/>
              <a:gd name="connsiteX29" fmla="*/ 34506 w 672861"/>
              <a:gd name="connsiteY29" fmla="*/ 312996 h 583397"/>
              <a:gd name="connsiteX30" fmla="*/ 86264 w 672861"/>
              <a:gd name="connsiteY30" fmla="*/ 324498 h 583397"/>
              <a:gd name="connsiteX31" fmla="*/ 97766 w 672861"/>
              <a:gd name="connsiteY31" fmla="*/ 347502 h 583397"/>
              <a:gd name="connsiteX32" fmla="*/ 126521 w 672861"/>
              <a:gd name="connsiteY32" fmla="*/ 399260 h 583397"/>
              <a:gd name="connsiteX33" fmla="*/ 155276 w 672861"/>
              <a:gd name="connsiteY33" fmla="*/ 410762 h 583397"/>
              <a:gd name="connsiteX34" fmla="*/ 172529 w 672861"/>
              <a:gd name="connsiteY34" fmla="*/ 428015 h 583397"/>
              <a:gd name="connsiteX35" fmla="*/ 195532 w 672861"/>
              <a:gd name="connsiteY35" fmla="*/ 468272 h 583397"/>
              <a:gd name="connsiteX36" fmla="*/ 189781 w 672861"/>
              <a:gd name="connsiteY36" fmla="*/ 514279 h 583397"/>
              <a:gd name="connsiteX37" fmla="*/ 184030 w 672861"/>
              <a:gd name="connsiteY37" fmla="*/ 531532 h 583397"/>
              <a:gd name="connsiteX38" fmla="*/ 207034 w 672861"/>
              <a:gd name="connsiteY38" fmla="*/ 543034 h 583397"/>
              <a:gd name="connsiteX39" fmla="*/ 258793 w 672861"/>
              <a:gd name="connsiteY39" fmla="*/ 566038 h 583397"/>
              <a:gd name="connsiteX40" fmla="*/ 276045 w 672861"/>
              <a:gd name="connsiteY40" fmla="*/ 577540 h 583397"/>
              <a:gd name="connsiteX41" fmla="*/ 310551 w 672861"/>
              <a:gd name="connsiteY41" fmla="*/ 485525 h 583397"/>
              <a:gd name="connsiteX42" fmla="*/ 339306 w 672861"/>
              <a:gd name="connsiteY42" fmla="*/ 445268 h 583397"/>
              <a:gd name="connsiteX43" fmla="*/ 362310 w 672861"/>
              <a:gd name="connsiteY43" fmla="*/ 433766 h 583397"/>
              <a:gd name="connsiteX44" fmla="*/ 396815 w 672861"/>
              <a:gd name="connsiteY44" fmla="*/ 462521 h 583397"/>
              <a:gd name="connsiteX45" fmla="*/ 402566 w 672861"/>
              <a:gd name="connsiteY45" fmla="*/ 485525 h 583397"/>
              <a:gd name="connsiteX46" fmla="*/ 414068 w 672861"/>
              <a:gd name="connsiteY46" fmla="*/ 502777 h 583397"/>
              <a:gd name="connsiteX47" fmla="*/ 442823 w 672861"/>
              <a:gd name="connsiteY47" fmla="*/ 497026 h 583397"/>
              <a:gd name="connsiteX48" fmla="*/ 460076 w 672861"/>
              <a:gd name="connsiteY48" fmla="*/ 479774 h 583397"/>
              <a:gd name="connsiteX49" fmla="*/ 534838 w 672861"/>
              <a:gd name="connsiteY49" fmla="*/ 508528 h 583397"/>
              <a:gd name="connsiteX50" fmla="*/ 580845 w 672861"/>
              <a:gd name="connsiteY50" fmla="*/ 514279 h 583397"/>
              <a:gd name="connsiteX51" fmla="*/ 603849 w 672861"/>
              <a:gd name="connsiteY51" fmla="*/ 508528 h 583397"/>
              <a:gd name="connsiteX52" fmla="*/ 609600 w 672861"/>
              <a:gd name="connsiteY52" fmla="*/ 451019 h 583397"/>
              <a:gd name="connsiteX53" fmla="*/ 615351 w 672861"/>
              <a:gd name="connsiteY53" fmla="*/ 422264 h 583397"/>
              <a:gd name="connsiteX54" fmla="*/ 621102 w 672861"/>
              <a:gd name="connsiteY54" fmla="*/ 456770 h 583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72861" h="583397">
                <a:moveTo>
                  <a:pt x="621102" y="456770"/>
                </a:moveTo>
                <a:cubicBezTo>
                  <a:pt x="627812" y="448144"/>
                  <a:pt x="606952" y="400916"/>
                  <a:pt x="655608" y="370506"/>
                </a:cubicBezTo>
                <a:cubicBezTo>
                  <a:pt x="661469" y="366843"/>
                  <a:pt x="667110" y="362838"/>
                  <a:pt x="672861" y="359004"/>
                </a:cubicBezTo>
                <a:cubicBezTo>
                  <a:pt x="670944" y="349419"/>
                  <a:pt x="673111" y="337965"/>
                  <a:pt x="667110" y="330249"/>
                </a:cubicBezTo>
                <a:cubicBezTo>
                  <a:pt x="658623" y="319337"/>
                  <a:pt x="644106" y="314913"/>
                  <a:pt x="632604" y="307245"/>
                </a:cubicBezTo>
                <a:cubicBezTo>
                  <a:pt x="626853" y="303411"/>
                  <a:pt x="622129" y="297098"/>
                  <a:pt x="615351" y="295743"/>
                </a:cubicBezTo>
                <a:cubicBezTo>
                  <a:pt x="571095" y="286893"/>
                  <a:pt x="596079" y="292364"/>
                  <a:pt x="540589" y="278491"/>
                </a:cubicBezTo>
                <a:cubicBezTo>
                  <a:pt x="522313" y="181021"/>
                  <a:pt x="552019" y="196514"/>
                  <a:pt x="494581" y="174974"/>
                </a:cubicBezTo>
                <a:cubicBezTo>
                  <a:pt x="488905" y="172846"/>
                  <a:pt x="483080" y="171140"/>
                  <a:pt x="477329" y="169223"/>
                </a:cubicBezTo>
                <a:cubicBezTo>
                  <a:pt x="527622" y="118928"/>
                  <a:pt x="516478" y="143790"/>
                  <a:pt x="529087" y="105962"/>
                </a:cubicBezTo>
                <a:cubicBezTo>
                  <a:pt x="519502" y="100211"/>
                  <a:pt x="511206" y="91298"/>
                  <a:pt x="500332" y="88709"/>
                </a:cubicBezTo>
                <a:cubicBezTo>
                  <a:pt x="470262" y="81550"/>
                  <a:pt x="408317" y="77208"/>
                  <a:pt x="408317" y="77208"/>
                </a:cubicBezTo>
                <a:cubicBezTo>
                  <a:pt x="387868" y="61871"/>
                  <a:pt x="380841" y="59956"/>
                  <a:pt x="368061" y="36951"/>
                </a:cubicBezTo>
                <a:cubicBezTo>
                  <a:pt x="347744" y="380"/>
                  <a:pt x="370207" y="12745"/>
                  <a:pt x="339306" y="2445"/>
                </a:cubicBezTo>
                <a:cubicBezTo>
                  <a:pt x="327804" y="4362"/>
                  <a:pt x="316461" y="8196"/>
                  <a:pt x="304800" y="8196"/>
                </a:cubicBezTo>
                <a:cubicBezTo>
                  <a:pt x="283626" y="8196"/>
                  <a:pt x="261199" y="-5419"/>
                  <a:pt x="241540" y="2445"/>
                </a:cubicBezTo>
                <a:cubicBezTo>
                  <a:pt x="232250" y="6161"/>
                  <a:pt x="257586" y="51791"/>
                  <a:pt x="258793" y="54204"/>
                </a:cubicBezTo>
                <a:cubicBezTo>
                  <a:pt x="256876" y="71457"/>
                  <a:pt x="257252" y="89121"/>
                  <a:pt x="253042" y="105962"/>
                </a:cubicBezTo>
                <a:cubicBezTo>
                  <a:pt x="251366" y="112667"/>
                  <a:pt x="244631" y="117033"/>
                  <a:pt x="241540" y="123215"/>
                </a:cubicBezTo>
                <a:cubicBezTo>
                  <a:pt x="233791" y="138712"/>
                  <a:pt x="238937" y="144902"/>
                  <a:pt x="224287" y="157721"/>
                </a:cubicBezTo>
                <a:cubicBezTo>
                  <a:pt x="196899" y="181685"/>
                  <a:pt x="195362" y="179330"/>
                  <a:pt x="166778" y="186476"/>
                </a:cubicBezTo>
                <a:cubicBezTo>
                  <a:pt x="161027" y="184559"/>
                  <a:pt x="155044" y="183234"/>
                  <a:pt x="149525" y="180725"/>
                </a:cubicBezTo>
                <a:cubicBezTo>
                  <a:pt x="133916" y="173630"/>
                  <a:pt x="103517" y="157721"/>
                  <a:pt x="103517" y="157721"/>
                </a:cubicBezTo>
                <a:cubicBezTo>
                  <a:pt x="94201" y="194984"/>
                  <a:pt x="105609" y="204338"/>
                  <a:pt x="74762" y="209479"/>
                </a:cubicBezTo>
                <a:cubicBezTo>
                  <a:pt x="57639" y="212333"/>
                  <a:pt x="40257" y="213313"/>
                  <a:pt x="23004" y="215230"/>
                </a:cubicBezTo>
                <a:cubicBezTo>
                  <a:pt x="21087" y="224815"/>
                  <a:pt x="17253" y="234210"/>
                  <a:pt x="17253" y="243985"/>
                </a:cubicBezTo>
                <a:cubicBezTo>
                  <a:pt x="17253" y="250047"/>
                  <a:pt x="24921" y="255487"/>
                  <a:pt x="23004" y="261238"/>
                </a:cubicBezTo>
                <a:cubicBezTo>
                  <a:pt x="18633" y="274352"/>
                  <a:pt x="7668" y="284241"/>
                  <a:pt x="0" y="295743"/>
                </a:cubicBezTo>
                <a:cubicBezTo>
                  <a:pt x="5751" y="299577"/>
                  <a:pt x="11071" y="304154"/>
                  <a:pt x="17253" y="307245"/>
                </a:cubicBezTo>
                <a:cubicBezTo>
                  <a:pt x="22675" y="309956"/>
                  <a:pt x="28625" y="311526"/>
                  <a:pt x="34506" y="312996"/>
                </a:cubicBezTo>
                <a:cubicBezTo>
                  <a:pt x="51652" y="317283"/>
                  <a:pt x="69011" y="320664"/>
                  <a:pt x="86264" y="324498"/>
                </a:cubicBezTo>
                <a:cubicBezTo>
                  <a:pt x="90098" y="332166"/>
                  <a:pt x="94582" y="339542"/>
                  <a:pt x="97766" y="347502"/>
                </a:cubicBezTo>
                <a:cubicBezTo>
                  <a:pt x="107894" y="372821"/>
                  <a:pt x="103342" y="384774"/>
                  <a:pt x="126521" y="399260"/>
                </a:cubicBezTo>
                <a:cubicBezTo>
                  <a:pt x="135275" y="404731"/>
                  <a:pt x="145691" y="406928"/>
                  <a:pt x="155276" y="410762"/>
                </a:cubicBezTo>
                <a:cubicBezTo>
                  <a:pt x="161027" y="416513"/>
                  <a:pt x="167322" y="421767"/>
                  <a:pt x="172529" y="428015"/>
                </a:cubicBezTo>
                <a:cubicBezTo>
                  <a:pt x="182687" y="440205"/>
                  <a:pt x="188503" y="454214"/>
                  <a:pt x="195532" y="468272"/>
                </a:cubicBezTo>
                <a:cubicBezTo>
                  <a:pt x="193615" y="483608"/>
                  <a:pt x="192546" y="499073"/>
                  <a:pt x="189781" y="514279"/>
                </a:cubicBezTo>
                <a:cubicBezTo>
                  <a:pt x="188697" y="520243"/>
                  <a:pt x="180911" y="526334"/>
                  <a:pt x="184030" y="531532"/>
                </a:cubicBezTo>
                <a:cubicBezTo>
                  <a:pt x="188441" y="538883"/>
                  <a:pt x="199540" y="538871"/>
                  <a:pt x="207034" y="543034"/>
                </a:cubicBezTo>
                <a:cubicBezTo>
                  <a:pt x="247735" y="565646"/>
                  <a:pt x="221290" y="556662"/>
                  <a:pt x="258793" y="566038"/>
                </a:cubicBezTo>
                <a:cubicBezTo>
                  <a:pt x="264544" y="569872"/>
                  <a:pt x="269692" y="574817"/>
                  <a:pt x="276045" y="577540"/>
                </a:cubicBezTo>
                <a:cubicBezTo>
                  <a:pt x="330871" y="601037"/>
                  <a:pt x="298174" y="550506"/>
                  <a:pt x="310551" y="485525"/>
                </a:cubicBezTo>
                <a:cubicBezTo>
                  <a:pt x="313294" y="471122"/>
                  <a:pt x="327751" y="453522"/>
                  <a:pt x="339306" y="445268"/>
                </a:cubicBezTo>
                <a:cubicBezTo>
                  <a:pt x="346282" y="440285"/>
                  <a:pt x="354642" y="437600"/>
                  <a:pt x="362310" y="433766"/>
                </a:cubicBezTo>
                <a:cubicBezTo>
                  <a:pt x="373303" y="441095"/>
                  <a:pt x="390003" y="450600"/>
                  <a:pt x="396815" y="462521"/>
                </a:cubicBezTo>
                <a:cubicBezTo>
                  <a:pt x="400736" y="469384"/>
                  <a:pt x="399452" y="478260"/>
                  <a:pt x="402566" y="485525"/>
                </a:cubicBezTo>
                <a:cubicBezTo>
                  <a:pt x="405289" y="491878"/>
                  <a:pt x="410234" y="497026"/>
                  <a:pt x="414068" y="502777"/>
                </a:cubicBezTo>
                <a:cubicBezTo>
                  <a:pt x="423653" y="500860"/>
                  <a:pt x="434080" y="501397"/>
                  <a:pt x="442823" y="497026"/>
                </a:cubicBezTo>
                <a:cubicBezTo>
                  <a:pt x="450097" y="493389"/>
                  <a:pt x="451943" y="479774"/>
                  <a:pt x="460076" y="479774"/>
                </a:cubicBezTo>
                <a:cubicBezTo>
                  <a:pt x="523416" y="479774"/>
                  <a:pt x="493942" y="498304"/>
                  <a:pt x="534838" y="508528"/>
                </a:cubicBezTo>
                <a:cubicBezTo>
                  <a:pt x="549832" y="512276"/>
                  <a:pt x="565509" y="512362"/>
                  <a:pt x="580845" y="514279"/>
                </a:cubicBezTo>
                <a:cubicBezTo>
                  <a:pt x="588513" y="512362"/>
                  <a:pt x="600578" y="515724"/>
                  <a:pt x="603849" y="508528"/>
                </a:cubicBezTo>
                <a:cubicBezTo>
                  <a:pt x="611821" y="490990"/>
                  <a:pt x="607054" y="470115"/>
                  <a:pt x="609600" y="451019"/>
                </a:cubicBezTo>
                <a:cubicBezTo>
                  <a:pt x="610892" y="441330"/>
                  <a:pt x="609929" y="430397"/>
                  <a:pt x="615351" y="422264"/>
                </a:cubicBezTo>
                <a:cubicBezTo>
                  <a:pt x="620397" y="414694"/>
                  <a:pt x="614392" y="465396"/>
                  <a:pt x="621102" y="45677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Forma Livre: Forma 18">
            <a:hlinkClick r:id="rId9" action="ppaction://hlinksldjump"/>
            <a:extLst>
              <a:ext uri="{FF2B5EF4-FFF2-40B4-BE49-F238E27FC236}">
                <a16:creationId xmlns:a16="http://schemas.microsoft.com/office/drawing/2014/main" id="{586238F3-1992-40FA-A15A-7126279FC034}"/>
              </a:ext>
            </a:extLst>
          </p:cNvPr>
          <p:cNvSpPr/>
          <p:nvPr/>
        </p:nvSpPr>
        <p:spPr>
          <a:xfrm>
            <a:off x="1071954" y="6262965"/>
            <a:ext cx="294341" cy="270301"/>
          </a:xfrm>
          <a:custGeom>
            <a:avLst/>
            <a:gdLst>
              <a:gd name="connsiteX0" fmla="*/ 435809 w 1079914"/>
              <a:gd name="connsiteY0" fmla="*/ 12244 h 991714"/>
              <a:gd name="connsiteX1" fmla="*/ 424307 w 1079914"/>
              <a:gd name="connsiteY1" fmla="*/ 92757 h 991714"/>
              <a:gd name="connsiteX2" fmla="*/ 441559 w 1079914"/>
              <a:gd name="connsiteY2" fmla="*/ 110010 h 991714"/>
              <a:gd name="connsiteX3" fmla="*/ 430058 w 1079914"/>
              <a:gd name="connsiteY3" fmla="*/ 161768 h 991714"/>
              <a:gd name="connsiteX4" fmla="*/ 424307 w 1079914"/>
              <a:gd name="connsiteY4" fmla="*/ 184772 h 991714"/>
              <a:gd name="connsiteX5" fmla="*/ 332292 w 1079914"/>
              <a:gd name="connsiteY5" fmla="*/ 207776 h 991714"/>
              <a:gd name="connsiteX6" fmla="*/ 326541 w 1079914"/>
              <a:gd name="connsiteY6" fmla="*/ 225029 h 991714"/>
              <a:gd name="connsiteX7" fmla="*/ 315039 w 1079914"/>
              <a:gd name="connsiteY7" fmla="*/ 248033 h 991714"/>
              <a:gd name="connsiteX8" fmla="*/ 343793 w 1079914"/>
              <a:gd name="connsiteY8" fmla="*/ 288289 h 991714"/>
              <a:gd name="connsiteX9" fmla="*/ 355295 w 1079914"/>
              <a:gd name="connsiteY9" fmla="*/ 305542 h 991714"/>
              <a:gd name="connsiteX10" fmla="*/ 343793 w 1079914"/>
              <a:gd name="connsiteY10" fmla="*/ 340048 h 991714"/>
              <a:gd name="connsiteX11" fmla="*/ 315039 w 1079914"/>
              <a:gd name="connsiteY11" fmla="*/ 357301 h 991714"/>
              <a:gd name="connsiteX12" fmla="*/ 292035 w 1079914"/>
              <a:gd name="connsiteY12" fmla="*/ 363051 h 991714"/>
              <a:gd name="connsiteX13" fmla="*/ 251778 w 1079914"/>
              <a:gd name="connsiteY13" fmla="*/ 374553 h 991714"/>
              <a:gd name="connsiteX14" fmla="*/ 240276 w 1079914"/>
              <a:gd name="connsiteY14" fmla="*/ 414810 h 991714"/>
              <a:gd name="connsiteX15" fmla="*/ 205771 w 1079914"/>
              <a:gd name="connsiteY15" fmla="*/ 432063 h 991714"/>
              <a:gd name="connsiteX16" fmla="*/ 159763 w 1079914"/>
              <a:gd name="connsiteY16" fmla="*/ 449316 h 991714"/>
              <a:gd name="connsiteX17" fmla="*/ 119507 w 1079914"/>
              <a:gd name="connsiteY17" fmla="*/ 478070 h 991714"/>
              <a:gd name="connsiteX18" fmla="*/ 96503 w 1079914"/>
              <a:gd name="connsiteY18" fmla="*/ 489572 h 991714"/>
              <a:gd name="connsiteX19" fmla="*/ 79250 w 1079914"/>
              <a:gd name="connsiteY19" fmla="*/ 506825 h 991714"/>
              <a:gd name="connsiteX20" fmla="*/ 44744 w 1079914"/>
              <a:gd name="connsiteY20" fmla="*/ 518327 h 991714"/>
              <a:gd name="connsiteX21" fmla="*/ 27492 w 1079914"/>
              <a:gd name="connsiteY21" fmla="*/ 529829 h 991714"/>
              <a:gd name="connsiteX22" fmla="*/ 4488 w 1079914"/>
              <a:gd name="connsiteY22" fmla="*/ 639097 h 991714"/>
              <a:gd name="connsiteX23" fmla="*/ 33242 w 1079914"/>
              <a:gd name="connsiteY23" fmla="*/ 719610 h 991714"/>
              <a:gd name="connsiteX24" fmla="*/ 61997 w 1079914"/>
              <a:gd name="connsiteY24" fmla="*/ 725361 h 991714"/>
              <a:gd name="connsiteX25" fmla="*/ 125258 w 1079914"/>
              <a:gd name="connsiteY25" fmla="*/ 736863 h 991714"/>
              <a:gd name="connsiteX26" fmla="*/ 154012 w 1079914"/>
              <a:gd name="connsiteY26" fmla="*/ 765618 h 991714"/>
              <a:gd name="connsiteX27" fmla="*/ 177016 w 1079914"/>
              <a:gd name="connsiteY27" fmla="*/ 794372 h 991714"/>
              <a:gd name="connsiteX28" fmla="*/ 188518 w 1079914"/>
              <a:gd name="connsiteY28" fmla="*/ 811625 h 991714"/>
              <a:gd name="connsiteX29" fmla="*/ 205771 w 1079914"/>
              <a:gd name="connsiteY29" fmla="*/ 828878 h 991714"/>
              <a:gd name="connsiteX30" fmla="*/ 217273 w 1079914"/>
              <a:gd name="connsiteY30" fmla="*/ 851882 h 991714"/>
              <a:gd name="connsiteX31" fmla="*/ 223024 w 1079914"/>
              <a:gd name="connsiteY31" fmla="*/ 869135 h 991714"/>
              <a:gd name="connsiteX32" fmla="*/ 257529 w 1079914"/>
              <a:gd name="connsiteY32" fmla="*/ 903640 h 991714"/>
              <a:gd name="connsiteX33" fmla="*/ 332292 w 1079914"/>
              <a:gd name="connsiteY33" fmla="*/ 938146 h 991714"/>
              <a:gd name="connsiteX34" fmla="*/ 349544 w 1079914"/>
              <a:gd name="connsiteY34" fmla="*/ 949648 h 991714"/>
              <a:gd name="connsiteX35" fmla="*/ 447310 w 1079914"/>
              <a:gd name="connsiteY35" fmla="*/ 961150 h 991714"/>
              <a:gd name="connsiteX36" fmla="*/ 556578 w 1079914"/>
              <a:gd name="connsiteY36" fmla="*/ 978402 h 991714"/>
              <a:gd name="connsiteX37" fmla="*/ 573831 w 1079914"/>
              <a:gd name="connsiteY37" fmla="*/ 961150 h 991714"/>
              <a:gd name="connsiteX38" fmla="*/ 596835 w 1079914"/>
              <a:gd name="connsiteY38" fmla="*/ 955399 h 991714"/>
              <a:gd name="connsiteX39" fmla="*/ 614088 w 1079914"/>
              <a:gd name="connsiteY39" fmla="*/ 943897 h 991714"/>
              <a:gd name="connsiteX40" fmla="*/ 573831 w 1079914"/>
              <a:gd name="connsiteY40" fmla="*/ 915142 h 991714"/>
              <a:gd name="connsiteX41" fmla="*/ 614088 w 1079914"/>
              <a:gd name="connsiteY41" fmla="*/ 903640 h 991714"/>
              <a:gd name="connsiteX42" fmla="*/ 683099 w 1079914"/>
              <a:gd name="connsiteY42" fmla="*/ 915142 h 991714"/>
              <a:gd name="connsiteX43" fmla="*/ 775114 w 1079914"/>
              <a:gd name="connsiteY43" fmla="*/ 903640 h 991714"/>
              <a:gd name="connsiteX44" fmla="*/ 821122 w 1079914"/>
              <a:gd name="connsiteY44" fmla="*/ 892138 h 991714"/>
              <a:gd name="connsiteX45" fmla="*/ 838375 w 1079914"/>
              <a:gd name="connsiteY45" fmla="*/ 886387 h 991714"/>
              <a:gd name="connsiteX46" fmla="*/ 884382 w 1079914"/>
              <a:gd name="connsiteY46" fmla="*/ 880636 h 991714"/>
              <a:gd name="connsiteX47" fmla="*/ 918888 w 1079914"/>
              <a:gd name="connsiteY47" fmla="*/ 874885 h 991714"/>
              <a:gd name="connsiteX48" fmla="*/ 959144 w 1079914"/>
              <a:gd name="connsiteY48" fmla="*/ 869135 h 991714"/>
              <a:gd name="connsiteX49" fmla="*/ 953393 w 1079914"/>
              <a:gd name="connsiteY49" fmla="*/ 851882 h 991714"/>
              <a:gd name="connsiteX50" fmla="*/ 941892 w 1079914"/>
              <a:gd name="connsiteY50" fmla="*/ 828878 h 991714"/>
              <a:gd name="connsiteX51" fmla="*/ 953393 w 1079914"/>
              <a:gd name="connsiteY51" fmla="*/ 805874 h 991714"/>
              <a:gd name="connsiteX52" fmla="*/ 993650 w 1079914"/>
              <a:gd name="connsiteY52" fmla="*/ 771368 h 991714"/>
              <a:gd name="connsiteX53" fmla="*/ 1010903 w 1079914"/>
              <a:gd name="connsiteY53" fmla="*/ 765618 h 991714"/>
              <a:gd name="connsiteX54" fmla="*/ 1028156 w 1079914"/>
              <a:gd name="connsiteY54" fmla="*/ 748365 h 991714"/>
              <a:gd name="connsiteX55" fmla="*/ 1062661 w 1079914"/>
              <a:gd name="connsiteY55" fmla="*/ 736863 h 991714"/>
              <a:gd name="connsiteX56" fmla="*/ 1056910 w 1079914"/>
              <a:gd name="connsiteY56" fmla="*/ 696606 h 991714"/>
              <a:gd name="connsiteX57" fmla="*/ 1039658 w 1079914"/>
              <a:gd name="connsiteY57" fmla="*/ 656350 h 991714"/>
              <a:gd name="connsiteX58" fmla="*/ 1022405 w 1079914"/>
              <a:gd name="connsiteY58" fmla="*/ 639097 h 991714"/>
              <a:gd name="connsiteX59" fmla="*/ 1010903 w 1079914"/>
              <a:gd name="connsiteY59" fmla="*/ 616093 h 991714"/>
              <a:gd name="connsiteX60" fmla="*/ 1022405 w 1079914"/>
              <a:gd name="connsiteY60" fmla="*/ 575836 h 991714"/>
              <a:gd name="connsiteX61" fmla="*/ 1056910 w 1079914"/>
              <a:gd name="connsiteY61" fmla="*/ 558584 h 991714"/>
              <a:gd name="connsiteX62" fmla="*/ 1079914 w 1079914"/>
              <a:gd name="connsiteY62" fmla="*/ 541331 h 991714"/>
              <a:gd name="connsiteX63" fmla="*/ 1068412 w 1079914"/>
              <a:gd name="connsiteY63" fmla="*/ 409059 h 991714"/>
              <a:gd name="connsiteX64" fmla="*/ 1016654 w 1079914"/>
              <a:gd name="connsiteY64" fmla="*/ 403308 h 991714"/>
              <a:gd name="connsiteX65" fmla="*/ 959144 w 1079914"/>
              <a:gd name="connsiteY65" fmla="*/ 357301 h 991714"/>
              <a:gd name="connsiteX66" fmla="*/ 953393 w 1079914"/>
              <a:gd name="connsiteY66" fmla="*/ 328546 h 991714"/>
              <a:gd name="connsiteX67" fmla="*/ 930390 w 1079914"/>
              <a:gd name="connsiteY67" fmla="*/ 282538 h 991714"/>
              <a:gd name="connsiteX68" fmla="*/ 936141 w 1079914"/>
              <a:gd name="connsiteY68" fmla="*/ 236531 h 991714"/>
              <a:gd name="connsiteX69" fmla="*/ 964895 w 1079914"/>
              <a:gd name="connsiteY69" fmla="*/ 230780 h 991714"/>
              <a:gd name="connsiteX70" fmla="*/ 867129 w 1079914"/>
              <a:gd name="connsiteY70" fmla="*/ 196274 h 991714"/>
              <a:gd name="connsiteX71" fmla="*/ 849876 w 1079914"/>
              <a:gd name="connsiteY71" fmla="*/ 190523 h 991714"/>
              <a:gd name="connsiteX72" fmla="*/ 780865 w 1079914"/>
              <a:gd name="connsiteY72" fmla="*/ 196274 h 991714"/>
              <a:gd name="connsiteX73" fmla="*/ 757861 w 1079914"/>
              <a:gd name="connsiteY73" fmla="*/ 213527 h 991714"/>
              <a:gd name="connsiteX74" fmla="*/ 734858 w 1079914"/>
              <a:gd name="connsiteY74" fmla="*/ 219278 h 991714"/>
              <a:gd name="connsiteX75" fmla="*/ 671597 w 1079914"/>
              <a:gd name="connsiteY75" fmla="*/ 196274 h 991714"/>
              <a:gd name="connsiteX76" fmla="*/ 619839 w 1079914"/>
              <a:gd name="connsiteY76" fmla="*/ 144516 h 991714"/>
              <a:gd name="connsiteX77" fmla="*/ 545076 w 1079914"/>
              <a:gd name="connsiteY77" fmla="*/ 69753 h 991714"/>
              <a:gd name="connsiteX78" fmla="*/ 487567 w 1079914"/>
              <a:gd name="connsiteY78" fmla="*/ 23746 h 991714"/>
              <a:gd name="connsiteX79" fmla="*/ 447310 w 1079914"/>
              <a:gd name="connsiteY79" fmla="*/ 742 h 991714"/>
              <a:gd name="connsiteX80" fmla="*/ 435809 w 1079914"/>
              <a:gd name="connsiteY80" fmla="*/ 12244 h 991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079914" h="991714">
                <a:moveTo>
                  <a:pt x="435809" y="12244"/>
                </a:moveTo>
                <a:cubicBezTo>
                  <a:pt x="431975" y="27580"/>
                  <a:pt x="408842" y="50227"/>
                  <a:pt x="424307" y="92757"/>
                </a:cubicBezTo>
                <a:cubicBezTo>
                  <a:pt x="427086" y="100400"/>
                  <a:pt x="435808" y="104259"/>
                  <a:pt x="441559" y="110010"/>
                </a:cubicBezTo>
                <a:cubicBezTo>
                  <a:pt x="431182" y="172281"/>
                  <a:pt x="441384" y="122129"/>
                  <a:pt x="430058" y="161768"/>
                </a:cubicBezTo>
                <a:cubicBezTo>
                  <a:pt x="427887" y="169368"/>
                  <a:pt x="430308" y="179628"/>
                  <a:pt x="424307" y="184772"/>
                </a:cubicBezTo>
                <a:cubicBezTo>
                  <a:pt x="413543" y="193998"/>
                  <a:pt x="333503" y="207534"/>
                  <a:pt x="332292" y="207776"/>
                </a:cubicBezTo>
                <a:cubicBezTo>
                  <a:pt x="330375" y="213527"/>
                  <a:pt x="328929" y="219457"/>
                  <a:pt x="326541" y="225029"/>
                </a:cubicBezTo>
                <a:cubicBezTo>
                  <a:pt x="323164" y="232909"/>
                  <a:pt x="316102" y="239526"/>
                  <a:pt x="315039" y="248033"/>
                </a:cubicBezTo>
                <a:cubicBezTo>
                  <a:pt x="311675" y="274940"/>
                  <a:pt x="328339" y="272835"/>
                  <a:pt x="343793" y="288289"/>
                </a:cubicBezTo>
                <a:cubicBezTo>
                  <a:pt x="348680" y="293176"/>
                  <a:pt x="351461" y="299791"/>
                  <a:pt x="355295" y="305542"/>
                </a:cubicBezTo>
                <a:cubicBezTo>
                  <a:pt x="351461" y="317044"/>
                  <a:pt x="354189" y="333810"/>
                  <a:pt x="343793" y="340048"/>
                </a:cubicBezTo>
                <a:cubicBezTo>
                  <a:pt x="334208" y="345799"/>
                  <a:pt x="325253" y="352761"/>
                  <a:pt x="315039" y="357301"/>
                </a:cubicBezTo>
                <a:cubicBezTo>
                  <a:pt x="307816" y="360511"/>
                  <a:pt x="299660" y="360971"/>
                  <a:pt x="292035" y="363051"/>
                </a:cubicBezTo>
                <a:cubicBezTo>
                  <a:pt x="278571" y="366723"/>
                  <a:pt x="265197" y="370719"/>
                  <a:pt x="251778" y="374553"/>
                </a:cubicBezTo>
                <a:cubicBezTo>
                  <a:pt x="247944" y="387972"/>
                  <a:pt x="248994" y="403912"/>
                  <a:pt x="240276" y="414810"/>
                </a:cubicBezTo>
                <a:cubicBezTo>
                  <a:pt x="232243" y="424852"/>
                  <a:pt x="217012" y="425818"/>
                  <a:pt x="205771" y="432063"/>
                </a:cubicBezTo>
                <a:cubicBezTo>
                  <a:pt x="172453" y="450574"/>
                  <a:pt x="206513" y="439966"/>
                  <a:pt x="159763" y="449316"/>
                </a:cubicBezTo>
                <a:cubicBezTo>
                  <a:pt x="149899" y="456714"/>
                  <a:pt x="131272" y="471347"/>
                  <a:pt x="119507" y="478070"/>
                </a:cubicBezTo>
                <a:cubicBezTo>
                  <a:pt x="112064" y="482324"/>
                  <a:pt x="103479" y="484589"/>
                  <a:pt x="96503" y="489572"/>
                </a:cubicBezTo>
                <a:cubicBezTo>
                  <a:pt x="89885" y="494299"/>
                  <a:pt x="86360" y="502875"/>
                  <a:pt x="79250" y="506825"/>
                </a:cubicBezTo>
                <a:cubicBezTo>
                  <a:pt x="68652" y="512713"/>
                  <a:pt x="44744" y="518327"/>
                  <a:pt x="44744" y="518327"/>
                </a:cubicBezTo>
                <a:cubicBezTo>
                  <a:pt x="38993" y="522161"/>
                  <a:pt x="33674" y="526738"/>
                  <a:pt x="27492" y="529829"/>
                </a:cubicBezTo>
                <a:cubicBezTo>
                  <a:pt x="-23023" y="555087"/>
                  <a:pt x="13292" y="480621"/>
                  <a:pt x="4488" y="639097"/>
                </a:cubicBezTo>
                <a:cubicBezTo>
                  <a:pt x="9220" y="667485"/>
                  <a:pt x="10669" y="697036"/>
                  <a:pt x="33242" y="719610"/>
                </a:cubicBezTo>
                <a:cubicBezTo>
                  <a:pt x="40154" y="726522"/>
                  <a:pt x="52514" y="722990"/>
                  <a:pt x="61997" y="725361"/>
                </a:cubicBezTo>
                <a:cubicBezTo>
                  <a:pt x="115189" y="738659"/>
                  <a:pt x="18989" y="723579"/>
                  <a:pt x="125258" y="736863"/>
                </a:cubicBezTo>
                <a:cubicBezTo>
                  <a:pt x="134843" y="746448"/>
                  <a:pt x="144944" y="755543"/>
                  <a:pt x="154012" y="765618"/>
                </a:cubicBezTo>
                <a:cubicBezTo>
                  <a:pt x="162223" y="774742"/>
                  <a:pt x="169651" y="784552"/>
                  <a:pt x="177016" y="794372"/>
                </a:cubicBezTo>
                <a:cubicBezTo>
                  <a:pt x="181163" y="799901"/>
                  <a:pt x="184093" y="806315"/>
                  <a:pt x="188518" y="811625"/>
                </a:cubicBezTo>
                <a:cubicBezTo>
                  <a:pt x="193725" y="817873"/>
                  <a:pt x="201044" y="822260"/>
                  <a:pt x="205771" y="828878"/>
                </a:cubicBezTo>
                <a:cubicBezTo>
                  <a:pt x="210754" y="835854"/>
                  <a:pt x="213896" y="844002"/>
                  <a:pt x="217273" y="851882"/>
                </a:cubicBezTo>
                <a:cubicBezTo>
                  <a:pt x="219661" y="857454"/>
                  <a:pt x="219302" y="864350"/>
                  <a:pt x="223024" y="869135"/>
                </a:cubicBezTo>
                <a:cubicBezTo>
                  <a:pt x="233010" y="881974"/>
                  <a:pt x="242980" y="896366"/>
                  <a:pt x="257529" y="903640"/>
                </a:cubicBezTo>
                <a:cubicBezTo>
                  <a:pt x="320461" y="935106"/>
                  <a:pt x="294706" y="925617"/>
                  <a:pt x="332292" y="938146"/>
                </a:cubicBezTo>
                <a:cubicBezTo>
                  <a:pt x="338043" y="941980"/>
                  <a:pt x="343191" y="946925"/>
                  <a:pt x="349544" y="949648"/>
                </a:cubicBezTo>
                <a:cubicBezTo>
                  <a:pt x="372800" y="959615"/>
                  <a:pt x="440548" y="960630"/>
                  <a:pt x="447310" y="961150"/>
                </a:cubicBezTo>
                <a:cubicBezTo>
                  <a:pt x="486043" y="999881"/>
                  <a:pt x="471850" y="997230"/>
                  <a:pt x="556578" y="978402"/>
                </a:cubicBezTo>
                <a:cubicBezTo>
                  <a:pt x="564517" y="976638"/>
                  <a:pt x="566770" y="965185"/>
                  <a:pt x="573831" y="961150"/>
                </a:cubicBezTo>
                <a:cubicBezTo>
                  <a:pt x="580694" y="957229"/>
                  <a:pt x="589167" y="957316"/>
                  <a:pt x="596835" y="955399"/>
                </a:cubicBezTo>
                <a:cubicBezTo>
                  <a:pt x="602586" y="951565"/>
                  <a:pt x="614088" y="950809"/>
                  <a:pt x="614088" y="943897"/>
                </a:cubicBezTo>
                <a:cubicBezTo>
                  <a:pt x="614088" y="932239"/>
                  <a:pt x="579533" y="917993"/>
                  <a:pt x="573831" y="915142"/>
                </a:cubicBezTo>
                <a:cubicBezTo>
                  <a:pt x="587250" y="911308"/>
                  <a:pt x="600159" y="904511"/>
                  <a:pt x="614088" y="903640"/>
                </a:cubicBezTo>
                <a:cubicBezTo>
                  <a:pt x="646527" y="901613"/>
                  <a:pt x="658229" y="906852"/>
                  <a:pt x="683099" y="915142"/>
                </a:cubicBezTo>
                <a:cubicBezTo>
                  <a:pt x="732496" y="910651"/>
                  <a:pt x="736491" y="912553"/>
                  <a:pt x="775114" y="903640"/>
                </a:cubicBezTo>
                <a:cubicBezTo>
                  <a:pt x="790517" y="900085"/>
                  <a:pt x="806125" y="897137"/>
                  <a:pt x="821122" y="892138"/>
                </a:cubicBezTo>
                <a:cubicBezTo>
                  <a:pt x="826873" y="890221"/>
                  <a:pt x="832411" y="887471"/>
                  <a:pt x="838375" y="886387"/>
                </a:cubicBezTo>
                <a:cubicBezTo>
                  <a:pt x="853581" y="883622"/>
                  <a:pt x="869082" y="882822"/>
                  <a:pt x="884382" y="880636"/>
                </a:cubicBezTo>
                <a:cubicBezTo>
                  <a:pt x="895925" y="878987"/>
                  <a:pt x="907363" y="876658"/>
                  <a:pt x="918888" y="874885"/>
                </a:cubicBezTo>
                <a:cubicBezTo>
                  <a:pt x="932285" y="872824"/>
                  <a:pt x="945725" y="871052"/>
                  <a:pt x="959144" y="869135"/>
                </a:cubicBezTo>
                <a:cubicBezTo>
                  <a:pt x="957227" y="863384"/>
                  <a:pt x="955781" y="857454"/>
                  <a:pt x="953393" y="851882"/>
                </a:cubicBezTo>
                <a:cubicBezTo>
                  <a:pt x="950016" y="844002"/>
                  <a:pt x="941892" y="837451"/>
                  <a:pt x="941892" y="828878"/>
                </a:cubicBezTo>
                <a:cubicBezTo>
                  <a:pt x="941892" y="820305"/>
                  <a:pt x="948249" y="812732"/>
                  <a:pt x="953393" y="805874"/>
                </a:cubicBezTo>
                <a:cubicBezTo>
                  <a:pt x="961882" y="794555"/>
                  <a:pt x="979741" y="778322"/>
                  <a:pt x="993650" y="771368"/>
                </a:cubicBezTo>
                <a:cubicBezTo>
                  <a:pt x="999072" y="768657"/>
                  <a:pt x="1005152" y="767535"/>
                  <a:pt x="1010903" y="765618"/>
                </a:cubicBezTo>
                <a:cubicBezTo>
                  <a:pt x="1016654" y="759867"/>
                  <a:pt x="1021046" y="752315"/>
                  <a:pt x="1028156" y="748365"/>
                </a:cubicBezTo>
                <a:cubicBezTo>
                  <a:pt x="1038754" y="742477"/>
                  <a:pt x="1056773" y="747461"/>
                  <a:pt x="1062661" y="736863"/>
                </a:cubicBezTo>
                <a:cubicBezTo>
                  <a:pt x="1069244" y="725013"/>
                  <a:pt x="1059568" y="709898"/>
                  <a:pt x="1056910" y="696606"/>
                </a:cubicBezTo>
                <a:cubicBezTo>
                  <a:pt x="1054824" y="686178"/>
                  <a:pt x="1044853" y="663623"/>
                  <a:pt x="1039658" y="656350"/>
                </a:cubicBezTo>
                <a:cubicBezTo>
                  <a:pt x="1034931" y="649732"/>
                  <a:pt x="1027132" y="645715"/>
                  <a:pt x="1022405" y="639097"/>
                </a:cubicBezTo>
                <a:cubicBezTo>
                  <a:pt x="1017422" y="632121"/>
                  <a:pt x="1014737" y="623761"/>
                  <a:pt x="1010903" y="616093"/>
                </a:cubicBezTo>
                <a:cubicBezTo>
                  <a:pt x="1014737" y="602674"/>
                  <a:pt x="1013687" y="586734"/>
                  <a:pt x="1022405" y="575836"/>
                </a:cubicBezTo>
                <a:cubicBezTo>
                  <a:pt x="1030438" y="565795"/>
                  <a:pt x="1045883" y="565200"/>
                  <a:pt x="1056910" y="558584"/>
                </a:cubicBezTo>
                <a:cubicBezTo>
                  <a:pt x="1065129" y="553653"/>
                  <a:pt x="1072246" y="547082"/>
                  <a:pt x="1079914" y="541331"/>
                </a:cubicBezTo>
                <a:cubicBezTo>
                  <a:pt x="1076080" y="497240"/>
                  <a:pt x="1086852" y="449292"/>
                  <a:pt x="1068412" y="409059"/>
                </a:cubicBezTo>
                <a:cubicBezTo>
                  <a:pt x="1061179" y="393279"/>
                  <a:pt x="1032342" y="410739"/>
                  <a:pt x="1016654" y="403308"/>
                </a:cubicBezTo>
                <a:cubicBezTo>
                  <a:pt x="994468" y="392799"/>
                  <a:pt x="978314" y="372637"/>
                  <a:pt x="959144" y="357301"/>
                </a:cubicBezTo>
                <a:cubicBezTo>
                  <a:pt x="957227" y="347716"/>
                  <a:pt x="957363" y="337478"/>
                  <a:pt x="953393" y="328546"/>
                </a:cubicBezTo>
                <a:cubicBezTo>
                  <a:pt x="919877" y="253132"/>
                  <a:pt x="947967" y="352846"/>
                  <a:pt x="930390" y="282538"/>
                </a:cubicBezTo>
                <a:cubicBezTo>
                  <a:pt x="932307" y="267202"/>
                  <a:pt x="927568" y="249390"/>
                  <a:pt x="936141" y="236531"/>
                </a:cubicBezTo>
                <a:cubicBezTo>
                  <a:pt x="941563" y="228398"/>
                  <a:pt x="973338" y="235705"/>
                  <a:pt x="964895" y="230780"/>
                </a:cubicBezTo>
                <a:cubicBezTo>
                  <a:pt x="935044" y="213367"/>
                  <a:pt x="899748" y="207691"/>
                  <a:pt x="867129" y="196274"/>
                </a:cubicBezTo>
                <a:cubicBezTo>
                  <a:pt x="861407" y="194271"/>
                  <a:pt x="849876" y="190523"/>
                  <a:pt x="849876" y="190523"/>
                </a:cubicBezTo>
                <a:cubicBezTo>
                  <a:pt x="826872" y="192440"/>
                  <a:pt x="803259" y="190675"/>
                  <a:pt x="780865" y="196274"/>
                </a:cubicBezTo>
                <a:cubicBezTo>
                  <a:pt x="771566" y="198599"/>
                  <a:pt x="766434" y="209240"/>
                  <a:pt x="757861" y="213527"/>
                </a:cubicBezTo>
                <a:cubicBezTo>
                  <a:pt x="750792" y="217062"/>
                  <a:pt x="742526" y="217361"/>
                  <a:pt x="734858" y="219278"/>
                </a:cubicBezTo>
                <a:cubicBezTo>
                  <a:pt x="713771" y="211610"/>
                  <a:pt x="690410" y="208502"/>
                  <a:pt x="671597" y="196274"/>
                </a:cubicBezTo>
                <a:cubicBezTo>
                  <a:pt x="651140" y="182977"/>
                  <a:pt x="637092" y="161769"/>
                  <a:pt x="619839" y="144516"/>
                </a:cubicBezTo>
                <a:lnTo>
                  <a:pt x="545076" y="69753"/>
                </a:lnTo>
                <a:cubicBezTo>
                  <a:pt x="512298" y="36975"/>
                  <a:pt x="531096" y="52765"/>
                  <a:pt x="487567" y="23746"/>
                </a:cubicBezTo>
                <a:cubicBezTo>
                  <a:pt x="472005" y="13371"/>
                  <a:pt x="465551" y="8039"/>
                  <a:pt x="447310" y="742"/>
                </a:cubicBezTo>
                <a:cubicBezTo>
                  <a:pt x="445530" y="30"/>
                  <a:pt x="439643" y="-3092"/>
                  <a:pt x="435809" y="12244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Forma Livre: Forma 19">
            <a:hlinkClick r:id="rId10" action="ppaction://hlinksldjump"/>
            <a:extLst>
              <a:ext uri="{FF2B5EF4-FFF2-40B4-BE49-F238E27FC236}">
                <a16:creationId xmlns:a16="http://schemas.microsoft.com/office/drawing/2014/main" id="{4DD6CFE0-B3FD-4A69-8259-6388F9E10BDD}"/>
              </a:ext>
            </a:extLst>
          </p:cNvPr>
          <p:cNvSpPr/>
          <p:nvPr/>
        </p:nvSpPr>
        <p:spPr>
          <a:xfrm>
            <a:off x="1092065" y="6031054"/>
            <a:ext cx="254120" cy="284206"/>
          </a:xfrm>
          <a:custGeom>
            <a:avLst/>
            <a:gdLst>
              <a:gd name="connsiteX0" fmla="*/ 765470 w 920443"/>
              <a:gd name="connsiteY0" fmla="*/ 1017917 h 1029419"/>
              <a:gd name="connsiteX1" fmla="*/ 546934 w 920443"/>
              <a:gd name="connsiteY1" fmla="*/ 1012166 h 1029419"/>
              <a:gd name="connsiteX2" fmla="*/ 489425 w 920443"/>
              <a:gd name="connsiteY2" fmla="*/ 1000664 h 1029419"/>
              <a:gd name="connsiteX3" fmla="*/ 483674 w 920443"/>
              <a:gd name="connsiteY3" fmla="*/ 977661 h 1029419"/>
              <a:gd name="connsiteX4" fmla="*/ 460670 w 920443"/>
              <a:gd name="connsiteY4" fmla="*/ 937404 h 1029419"/>
              <a:gd name="connsiteX5" fmla="*/ 454919 w 920443"/>
              <a:gd name="connsiteY5" fmla="*/ 920151 h 1029419"/>
              <a:gd name="connsiteX6" fmla="*/ 420414 w 920443"/>
              <a:gd name="connsiteY6" fmla="*/ 897147 h 1029419"/>
              <a:gd name="connsiteX7" fmla="*/ 362904 w 920443"/>
              <a:gd name="connsiteY7" fmla="*/ 874144 h 1029419"/>
              <a:gd name="connsiteX8" fmla="*/ 334150 w 920443"/>
              <a:gd name="connsiteY8" fmla="*/ 851140 h 1029419"/>
              <a:gd name="connsiteX9" fmla="*/ 316897 w 920443"/>
              <a:gd name="connsiteY9" fmla="*/ 833887 h 1029419"/>
              <a:gd name="connsiteX10" fmla="*/ 282391 w 920443"/>
              <a:gd name="connsiteY10" fmla="*/ 816634 h 1029419"/>
              <a:gd name="connsiteX11" fmla="*/ 184625 w 920443"/>
              <a:gd name="connsiteY11" fmla="*/ 816634 h 1029419"/>
              <a:gd name="connsiteX12" fmla="*/ 155870 w 920443"/>
              <a:gd name="connsiteY12" fmla="*/ 782129 h 1029419"/>
              <a:gd name="connsiteX13" fmla="*/ 161621 w 920443"/>
              <a:gd name="connsiteY13" fmla="*/ 747623 h 1029419"/>
              <a:gd name="connsiteX14" fmla="*/ 121365 w 920443"/>
              <a:gd name="connsiteY14" fmla="*/ 707366 h 1029419"/>
              <a:gd name="connsiteX15" fmla="*/ 98361 w 920443"/>
              <a:gd name="connsiteY15" fmla="*/ 701615 h 1029419"/>
              <a:gd name="connsiteX16" fmla="*/ 104112 w 920443"/>
              <a:gd name="connsiteY16" fmla="*/ 655608 h 1029419"/>
              <a:gd name="connsiteX17" fmla="*/ 63855 w 920443"/>
              <a:gd name="connsiteY17" fmla="*/ 603849 h 1029419"/>
              <a:gd name="connsiteX18" fmla="*/ 46602 w 920443"/>
              <a:gd name="connsiteY18" fmla="*/ 598098 h 1029419"/>
              <a:gd name="connsiteX19" fmla="*/ 12097 w 920443"/>
              <a:gd name="connsiteY19" fmla="*/ 569344 h 1029419"/>
              <a:gd name="connsiteX20" fmla="*/ 595 w 920443"/>
              <a:gd name="connsiteY20" fmla="*/ 552091 h 1029419"/>
              <a:gd name="connsiteX21" fmla="*/ 58104 w 920443"/>
              <a:gd name="connsiteY21" fmla="*/ 529087 h 1029419"/>
              <a:gd name="connsiteX22" fmla="*/ 190376 w 920443"/>
              <a:gd name="connsiteY22" fmla="*/ 517585 h 1029419"/>
              <a:gd name="connsiteX23" fmla="*/ 196127 w 920443"/>
              <a:gd name="connsiteY23" fmla="*/ 500332 h 1029419"/>
              <a:gd name="connsiteX24" fmla="*/ 207629 w 920443"/>
              <a:gd name="connsiteY24" fmla="*/ 483079 h 1029419"/>
              <a:gd name="connsiteX25" fmla="*/ 351402 w 920443"/>
              <a:gd name="connsiteY25" fmla="*/ 465827 h 1029419"/>
              <a:gd name="connsiteX26" fmla="*/ 362904 w 920443"/>
              <a:gd name="connsiteY26" fmla="*/ 442823 h 1029419"/>
              <a:gd name="connsiteX27" fmla="*/ 380157 w 920443"/>
              <a:gd name="connsiteY27" fmla="*/ 356559 h 1029419"/>
              <a:gd name="connsiteX28" fmla="*/ 431916 w 920443"/>
              <a:gd name="connsiteY28" fmla="*/ 322053 h 1029419"/>
              <a:gd name="connsiteX29" fmla="*/ 437667 w 920443"/>
              <a:gd name="connsiteY29" fmla="*/ 304800 h 1029419"/>
              <a:gd name="connsiteX30" fmla="*/ 397410 w 920443"/>
              <a:gd name="connsiteY30" fmla="*/ 258793 h 1029419"/>
              <a:gd name="connsiteX31" fmla="*/ 385908 w 920443"/>
              <a:gd name="connsiteY31" fmla="*/ 235789 h 1029419"/>
              <a:gd name="connsiteX32" fmla="*/ 391659 w 920443"/>
              <a:gd name="connsiteY32" fmla="*/ 195532 h 1029419"/>
              <a:gd name="connsiteX33" fmla="*/ 414663 w 920443"/>
              <a:gd name="connsiteY33" fmla="*/ 172529 h 1029419"/>
              <a:gd name="connsiteX34" fmla="*/ 454919 w 920443"/>
              <a:gd name="connsiteY34" fmla="*/ 149525 h 1029419"/>
              <a:gd name="connsiteX35" fmla="*/ 529682 w 920443"/>
              <a:gd name="connsiteY35" fmla="*/ 143774 h 1029419"/>
              <a:gd name="connsiteX36" fmla="*/ 552685 w 920443"/>
              <a:gd name="connsiteY36" fmla="*/ 74762 h 1029419"/>
              <a:gd name="connsiteX37" fmla="*/ 638950 w 920443"/>
              <a:gd name="connsiteY37" fmla="*/ 57510 h 1029419"/>
              <a:gd name="connsiteX38" fmla="*/ 656202 w 920443"/>
              <a:gd name="connsiteY38" fmla="*/ 40257 h 1029419"/>
              <a:gd name="connsiteX39" fmla="*/ 673455 w 920443"/>
              <a:gd name="connsiteY39" fmla="*/ 0 h 1029419"/>
              <a:gd name="connsiteX40" fmla="*/ 713712 w 920443"/>
              <a:gd name="connsiteY40" fmla="*/ 5751 h 1029419"/>
              <a:gd name="connsiteX41" fmla="*/ 730965 w 920443"/>
              <a:gd name="connsiteY41" fmla="*/ 11502 h 1029419"/>
              <a:gd name="connsiteX42" fmla="*/ 748217 w 920443"/>
              <a:gd name="connsiteY42" fmla="*/ 34506 h 1029419"/>
              <a:gd name="connsiteX43" fmla="*/ 765470 w 920443"/>
              <a:gd name="connsiteY43" fmla="*/ 51759 h 1029419"/>
              <a:gd name="connsiteX44" fmla="*/ 788474 w 920443"/>
              <a:gd name="connsiteY44" fmla="*/ 115019 h 1029419"/>
              <a:gd name="connsiteX45" fmla="*/ 805727 w 920443"/>
              <a:gd name="connsiteY45" fmla="*/ 120770 h 1029419"/>
              <a:gd name="connsiteX46" fmla="*/ 834482 w 920443"/>
              <a:gd name="connsiteY46" fmla="*/ 258793 h 1029419"/>
              <a:gd name="connsiteX47" fmla="*/ 845983 w 920443"/>
              <a:gd name="connsiteY47" fmla="*/ 293298 h 1029419"/>
              <a:gd name="connsiteX48" fmla="*/ 840233 w 920443"/>
              <a:gd name="connsiteY48" fmla="*/ 310551 h 1029419"/>
              <a:gd name="connsiteX49" fmla="*/ 822980 w 920443"/>
              <a:gd name="connsiteY49" fmla="*/ 333555 h 1029419"/>
              <a:gd name="connsiteX50" fmla="*/ 840233 w 920443"/>
              <a:gd name="connsiteY50" fmla="*/ 350808 h 1029419"/>
              <a:gd name="connsiteX51" fmla="*/ 891991 w 920443"/>
              <a:gd name="connsiteY51" fmla="*/ 356559 h 1029419"/>
              <a:gd name="connsiteX52" fmla="*/ 909244 w 920443"/>
              <a:gd name="connsiteY52" fmla="*/ 373812 h 1029419"/>
              <a:gd name="connsiteX53" fmla="*/ 914995 w 920443"/>
              <a:gd name="connsiteY53" fmla="*/ 402566 h 1029419"/>
              <a:gd name="connsiteX54" fmla="*/ 891991 w 920443"/>
              <a:gd name="connsiteY54" fmla="*/ 500332 h 1029419"/>
              <a:gd name="connsiteX55" fmla="*/ 805727 w 920443"/>
              <a:gd name="connsiteY55" fmla="*/ 494581 h 1029419"/>
              <a:gd name="connsiteX56" fmla="*/ 811478 w 920443"/>
              <a:gd name="connsiteY56" fmla="*/ 523336 h 1029419"/>
              <a:gd name="connsiteX57" fmla="*/ 828731 w 920443"/>
              <a:gd name="connsiteY57" fmla="*/ 575095 h 1029419"/>
              <a:gd name="connsiteX58" fmla="*/ 817229 w 920443"/>
              <a:gd name="connsiteY58" fmla="*/ 655608 h 1029419"/>
              <a:gd name="connsiteX59" fmla="*/ 788474 w 920443"/>
              <a:gd name="connsiteY59" fmla="*/ 690113 h 1029419"/>
              <a:gd name="connsiteX60" fmla="*/ 771221 w 920443"/>
              <a:gd name="connsiteY60" fmla="*/ 701615 h 1029419"/>
              <a:gd name="connsiteX61" fmla="*/ 730965 w 920443"/>
              <a:gd name="connsiteY61" fmla="*/ 713117 h 1029419"/>
              <a:gd name="connsiteX62" fmla="*/ 713712 w 920443"/>
              <a:gd name="connsiteY62" fmla="*/ 718868 h 1029419"/>
              <a:gd name="connsiteX63" fmla="*/ 667704 w 920443"/>
              <a:gd name="connsiteY63" fmla="*/ 690113 h 1029419"/>
              <a:gd name="connsiteX64" fmla="*/ 638950 w 920443"/>
              <a:gd name="connsiteY64" fmla="*/ 678612 h 1029419"/>
              <a:gd name="connsiteX65" fmla="*/ 615946 w 920443"/>
              <a:gd name="connsiteY65" fmla="*/ 684362 h 1029419"/>
              <a:gd name="connsiteX66" fmla="*/ 610195 w 920443"/>
              <a:gd name="connsiteY66" fmla="*/ 701615 h 1029419"/>
              <a:gd name="connsiteX67" fmla="*/ 598693 w 920443"/>
              <a:gd name="connsiteY67" fmla="*/ 724619 h 1029419"/>
              <a:gd name="connsiteX68" fmla="*/ 587191 w 920443"/>
              <a:gd name="connsiteY68" fmla="*/ 770627 h 1029419"/>
              <a:gd name="connsiteX69" fmla="*/ 581440 w 920443"/>
              <a:gd name="connsiteY69" fmla="*/ 787879 h 1029419"/>
              <a:gd name="connsiteX70" fmla="*/ 558436 w 920443"/>
              <a:gd name="connsiteY70" fmla="*/ 810883 h 1029419"/>
              <a:gd name="connsiteX71" fmla="*/ 592942 w 920443"/>
              <a:gd name="connsiteY71" fmla="*/ 828136 h 1029419"/>
              <a:gd name="connsiteX72" fmla="*/ 633199 w 920443"/>
              <a:gd name="connsiteY72" fmla="*/ 839638 h 1029419"/>
              <a:gd name="connsiteX73" fmla="*/ 684957 w 920443"/>
              <a:gd name="connsiteY73" fmla="*/ 862642 h 1029419"/>
              <a:gd name="connsiteX74" fmla="*/ 719463 w 920443"/>
              <a:gd name="connsiteY74" fmla="*/ 897147 h 1029419"/>
              <a:gd name="connsiteX75" fmla="*/ 736716 w 920443"/>
              <a:gd name="connsiteY75" fmla="*/ 914400 h 1029419"/>
              <a:gd name="connsiteX76" fmla="*/ 730965 w 920443"/>
              <a:gd name="connsiteY76" fmla="*/ 983412 h 1029419"/>
              <a:gd name="connsiteX77" fmla="*/ 725214 w 920443"/>
              <a:gd name="connsiteY77" fmla="*/ 1012166 h 1029419"/>
              <a:gd name="connsiteX78" fmla="*/ 707961 w 920443"/>
              <a:gd name="connsiteY78" fmla="*/ 1029419 h 10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920443" h="1029419">
                <a:moveTo>
                  <a:pt x="765470" y="1017917"/>
                </a:moveTo>
                <a:cubicBezTo>
                  <a:pt x="692625" y="1016000"/>
                  <a:pt x="619663" y="1016712"/>
                  <a:pt x="546934" y="1012166"/>
                </a:cubicBezTo>
                <a:cubicBezTo>
                  <a:pt x="527423" y="1010947"/>
                  <a:pt x="506587" y="1010025"/>
                  <a:pt x="489425" y="1000664"/>
                </a:cubicBezTo>
                <a:cubicBezTo>
                  <a:pt x="482486" y="996879"/>
                  <a:pt x="486449" y="985061"/>
                  <a:pt x="483674" y="977661"/>
                </a:cubicBezTo>
                <a:cubicBezTo>
                  <a:pt x="468549" y="937328"/>
                  <a:pt x="477356" y="970777"/>
                  <a:pt x="460670" y="937404"/>
                </a:cubicBezTo>
                <a:cubicBezTo>
                  <a:pt x="457959" y="931982"/>
                  <a:pt x="459205" y="924438"/>
                  <a:pt x="454919" y="920151"/>
                </a:cubicBezTo>
                <a:cubicBezTo>
                  <a:pt x="445144" y="910376"/>
                  <a:pt x="433528" y="901518"/>
                  <a:pt x="420414" y="897147"/>
                </a:cubicBezTo>
                <a:cubicBezTo>
                  <a:pt x="401716" y="890914"/>
                  <a:pt x="379824" y="885424"/>
                  <a:pt x="362904" y="874144"/>
                </a:cubicBezTo>
                <a:cubicBezTo>
                  <a:pt x="352691" y="867335"/>
                  <a:pt x="343387" y="859223"/>
                  <a:pt x="334150" y="851140"/>
                </a:cubicBezTo>
                <a:cubicBezTo>
                  <a:pt x="328029" y="845784"/>
                  <a:pt x="323664" y="838398"/>
                  <a:pt x="316897" y="833887"/>
                </a:cubicBezTo>
                <a:cubicBezTo>
                  <a:pt x="306197" y="826754"/>
                  <a:pt x="293893" y="822385"/>
                  <a:pt x="282391" y="816634"/>
                </a:cubicBezTo>
                <a:cubicBezTo>
                  <a:pt x="266052" y="817996"/>
                  <a:pt x="209586" y="829114"/>
                  <a:pt x="184625" y="816634"/>
                </a:cubicBezTo>
                <a:cubicBezTo>
                  <a:pt x="173556" y="811099"/>
                  <a:pt x="162475" y="792037"/>
                  <a:pt x="155870" y="782129"/>
                </a:cubicBezTo>
                <a:cubicBezTo>
                  <a:pt x="157787" y="770627"/>
                  <a:pt x="163707" y="759096"/>
                  <a:pt x="161621" y="747623"/>
                </a:cubicBezTo>
                <a:cubicBezTo>
                  <a:pt x="157211" y="723366"/>
                  <a:pt x="141134" y="714779"/>
                  <a:pt x="121365" y="707366"/>
                </a:cubicBezTo>
                <a:cubicBezTo>
                  <a:pt x="113964" y="704591"/>
                  <a:pt x="106029" y="703532"/>
                  <a:pt x="98361" y="701615"/>
                </a:cubicBezTo>
                <a:cubicBezTo>
                  <a:pt x="100278" y="686279"/>
                  <a:pt x="105297" y="671017"/>
                  <a:pt x="104112" y="655608"/>
                </a:cubicBezTo>
                <a:cubicBezTo>
                  <a:pt x="102116" y="629665"/>
                  <a:pt x="83947" y="616407"/>
                  <a:pt x="63855" y="603849"/>
                </a:cubicBezTo>
                <a:cubicBezTo>
                  <a:pt x="58714" y="600636"/>
                  <a:pt x="52353" y="600015"/>
                  <a:pt x="46602" y="598098"/>
                </a:cubicBezTo>
                <a:cubicBezTo>
                  <a:pt x="35100" y="588513"/>
                  <a:pt x="22684" y="579931"/>
                  <a:pt x="12097" y="569344"/>
                </a:cubicBezTo>
                <a:cubicBezTo>
                  <a:pt x="7210" y="564457"/>
                  <a:pt x="-2496" y="558273"/>
                  <a:pt x="595" y="552091"/>
                </a:cubicBezTo>
                <a:cubicBezTo>
                  <a:pt x="8036" y="537208"/>
                  <a:pt x="44356" y="530560"/>
                  <a:pt x="58104" y="529087"/>
                </a:cubicBezTo>
                <a:cubicBezTo>
                  <a:pt x="102109" y="524372"/>
                  <a:pt x="146285" y="521419"/>
                  <a:pt x="190376" y="517585"/>
                </a:cubicBezTo>
                <a:cubicBezTo>
                  <a:pt x="192293" y="511834"/>
                  <a:pt x="193416" y="505754"/>
                  <a:pt x="196127" y="500332"/>
                </a:cubicBezTo>
                <a:cubicBezTo>
                  <a:pt x="199218" y="494150"/>
                  <a:pt x="202742" y="487966"/>
                  <a:pt x="207629" y="483079"/>
                </a:cubicBezTo>
                <a:cubicBezTo>
                  <a:pt x="241716" y="448993"/>
                  <a:pt x="329716" y="466813"/>
                  <a:pt x="351402" y="465827"/>
                </a:cubicBezTo>
                <a:cubicBezTo>
                  <a:pt x="355236" y="458159"/>
                  <a:pt x="360722" y="451114"/>
                  <a:pt x="362904" y="442823"/>
                </a:cubicBezTo>
                <a:cubicBezTo>
                  <a:pt x="370367" y="414464"/>
                  <a:pt x="355012" y="371646"/>
                  <a:pt x="380157" y="356559"/>
                </a:cubicBezTo>
                <a:cubicBezTo>
                  <a:pt x="417131" y="334375"/>
                  <a:pt x="399970" y="346013"/>
                  <a:pt x="431916" y="322053"/>
                </a:cubicBezTo>
                <a:cubicBezTo>
                  <a:pt x="433833" y="316302"/>
                  <a:pt x="439137" y="310681"/>
                  <a:pt x="437667" y="304800"/>
                </a:cubicBezTo>
                <a:cubicBezTo>
                  <a:pt x="431410" y="279771"/>
                  <a:pt x="415700" y="272509"/>
                  <a:pt x="397410" y="258793"/>
                </a:cubicBezTo>
                <a:cubicBezTo>
                  <a:pt x="393576" y="251125"/>
                  <a:pt x="386684" y="244327"/>
                  <a:pt x="385908" y="235789"/>
                </a:cubicBezTo>
                <a:cubicBezTo>
                  <a:pt x="384681" y="222289"/>
                  <a:pt x="386050" y="207872"/>
                  <a:pt x="391659" y="195532"/>
                </a:cubicBezTo>
                <a:cubicBezTo>
                  <a:pt x="396146" y="185660"/>
                  <a:pt x="406502" y="179670"/>
                  <a:pt x="414663" y="172529"/>
                </a:cubicBezTo>
                <a:cubicBezTo>
                  <a:pt x="436089" y="153781"/>
                  <a:pt x="432639" y="156952"/>
                  <a:pt x="454919" y="149525"/>
                </a:cubicBezTo>
                <a:cubicBezTo>
                  <a:pt x="476160" y="153773"/>
                  <a:pt x="511411" y="165091"/>
                  <a:pt x="529682" y="143774"/>
                </a:cubicBezTo>
                <a:cubicBezTo>
                  <a:pt x="545462" y="125363"/>
                  <a:pt x="529370" y="81423"/>
                  <a:pt x="552685" y="74762"/>
                </a:cubicBezTo>
                <a:cubicBezTo>
                  <a:pt x="607803" y="59015"/>
                  <a:pt x="579094" y="64992"/>
                  <a:pt x="638950" y="57510"/>
                </a:cubicBezTo>
                <a:cubicBezTo>
                  <a:pt x="644701" y="51759"/>
                  <a:pt x="651475" y="46875"/>
                  <a:pt x="656202" y="40257"/>
                </a:cubicBezTo>
                <a:cubicBezTo>
                  <a:pt x="665085" y="27820"/>
                  <a:pt x="668762" y="14080"/>
                  <a:pt x="673455" y="0"/>
                </a:cubicBezTo>
                <a:cubicBezTo>
                  <a:pt x="686874" y="1917"/>
                  <a:pt x="700420" y="3093"/>
                  <a:pt x="713712" y="5751"/>
                </a:cubicBezTo>
                <a:cubicBezTo>
                  <a:pt x="719656" y="6940"/>
                  <a:pt x="726308" y="7621"/>
                  <a:pt x="730965" y="11502"/>
                </a:cubicBezTo>
                <a:cubicBezTo>
                  <a:pt x="738328" y="17638"/>
                  <a:pt x="741979" y="27229"/>
                  <a:pt x="748217" y="34506"/>
                </a:cubicBezTo>
                <a:cubicBezTo>
                  <a:pt x="753510" y="40681"/>
                  <a:pt x="759719" y="46008"/>
                  <a:pt x="765470" y="51759"/>
                </a:cubicBezTo>
                <a:cubicBezTo>
                  <a:pt x="770821" y="67812"/>
                  <a:pt x="784166" y="108558"/>
                  <a:pt x="788474" y="115019"/>
                </a:cubicBezTo>
                <a:cubicBezTo>
                  <a:pt x="791837" y="120063"/>
                  <a:pt x="799976" y="118853"/>
                  <a:pt x="805727" y="120770"/>
                </a:cubicBezTo>
                <a:cubicBezTo>
                  <a:pt x="853184" y="168227"/>
                  <a:pt x="814206" y="121923"/>
                  <a:pt x="834482" y="258793"/>
                </a:cubicBezTo>
                <a:cubicBezTo>
                  <a:pt x="836259" y="270786"/>
                  <a:pt x="845983" y="293298"/>
                  <a:pt x="845983" y="293298"/>
                </a:cubicBezTo>
                <a:cubicBezTo>
                  <a:pt x="844066" y="299049"/>
                  <a:pt x="843240" y="305288"/>
                  <a:pt x="840233" y="310551"/>
                </a:cubicBezTo>
                <a:cubicBezTo>
                  <a:pt x="835478" y="318873"/>
                  <a:pt x="822980" y="323970"/>
                  <a:pt x="822980" y="333555"/>
                </a:cubicBezTo>
                <a:cubicBezTo>
                  <a:pt x="822980" y="341688"/>
                  <a:pt x="832517" y="348236"/>
                  <a:pt x="840233" y="350808"/>
                </a:cubicBezTo>
                <a:cubicBezTo>
                  <a:pt x="856701" y="356297"/>
                  <a:pt x="874738" y="354642"/>
                  <a:pt x="891991" y="356559"/>
                </a:cubicBezTo>
                <a:cubicBezTo>
                  <a:pt x="897742" y="362310"/>
                  <a:pt x="905607" y="366538"/>
                  <a:pt x="909244" y="373812"/>
                </a:cubicBezTo>
                <a:cubicBezTo>
                  <a:pt x="913615" y="382555"/>
                  <a:pt x="914995" y="392792"/>
                  <a:pt x="914995" y="402566"/>
                </a:cubicBezTo>
                <a:cubicBezTo>
                  <a:pt x="914995" y="498588"/>
                  <a:pt x="937189" y="485266"/>
                  <a:pt x="891991" y="500332"/>
                </a:cubicBezTo>
                <a:cubicBezTo>
                  <a:pt x="863236" y="498415"/>
                  <a:pt x="833437" y="486664"/>
                  <a:pt x="805727" y="494581"/>
                </a:cubicBezTo>
                <a:cubicBezTo>
                  <a:pt x="796328" y="497266"/>
                  <a:pt x="808669" y="513973"/>
                  <a:pt x="811478" y="523336"/>
                </a:cubicBezTo>
                <a:cubicBezTo>
                  <a:pt x="843962" y="631617"/>
                  <a:pt x="806659" y="486806"/>
                  <a:pt x="828731" y="575095"/>
                </a:cubicBezTo>
                <a:cubicBezTo>
                  <a:pt x="824897" y="601933"/>
                  <a:pt x="821940" y="628910"/>
                  <a:pt x="817229" y="655608"/>
                </a:cubicBezTo>
                <a:cubicBezTo>
                  <a:pt x="813303" y="677857"/>
                  <a:pt x="808650" y="675702"/>
                  <a:pt x="788474" y="690113"/>
                </a:cubicBezTo>
                <a:cubicBezTo>
                  <a:pt x="782850" y="694130"/>
                  <a:pt x="777638" y="699048"/>
                  <a:pt x="771221" y="701615"/>
                </a:cubicBezTo>
                <a:cubicBezTo>
                  <a:pt x="758264" y="706798"/>
                  <a:pt x="744332" y="709107"/>
                  <a:pt x="730965" y="713117"/>
                </a:cubicBezTo>
                <a:cubicBezTo>
                  <a:pt x="725159" y="714859"/>
                  <a:pt x="719463" y="716951"/>
                  <a:pt x="713712" y="718868"/>
                </a:cubicBezTo>
                <a:cubicBezTo>
                  <a:pt x="663515" y="706319"/>
                  <a:pt x="719172" y="724425"/>
                  <a:pt x="667704" y="690113"/>
                </a:cubicBezTo>
                <a:cubicBezTo>
                  <a:pt x="659115" y="684387"/>
                  <a:pt x="648535" y="682446"/>
                  <a:pt x="638950" y="678612"/>
                </a:cubicBezTo>
                <a:cubicBezTo>
                  <a:pt x="631282" y="680529"/>
                  <a:pt x="622118" y="679425"/>
                  <a:pt x="615946" y="684362"/>
                </a:cubicBezTo>
                <a:cubicBezTo>
                  <a:pt x="611212" y="688149"/>
                  <a:pt x="612583" y="696043"/>
                  <a:pt x="610195" y="701615"/>
                </a:cubicBezTo>
                <a:cubicBezTo>
                  <a:pt x="606818" y="709495"/>
                  <a:pt x="601404" y="716486"/>
                  <a:pt x="598693" y="724619"/>
                </a:cubicBezTo>
                <a:cubicBezTo>
                  <a:pt x="593694" y="739616"/>
                  <a:pt x="591350" y="755376"/>
                  <a:pt x="587191" y="770627"/>
                </a:cubicBezTo>
                <a:cubicBezTo>
                  <a:pt x="585596" y="776475"/>
                  <a:pt x="584963" y="782946"/>
                  <a:pt x="581440" y="787879"/>
                </a:cubicBezTo>
                <a:cubicBezTo>
                  <a:pt x="575137" y="796703"/>
                  <a:pt x="566104" y="803215"/>
                  <a:pt x="558436" y="810883"/>
                </a:cubicBezTo>
                <a:cubicBezTo>
                  <a:pt x="569938" y="816634"/>
                  <a:pt x="580940" y="823520"/>
                  <a:pt x="592942" y="828136"/>
                </a:cubicBezTo>
                <a:cubicBezTo>
                  <a:pt x="605968" y="833146"/>
                  <a:pt x="619832" y="835628"/>
                  <a:pt x="633199" y="839638"/>
                </a:cubicBezTo>
                <a:cubicBezTo>
                  <a:pt x="650012" y="844682"/>
                  <a:pt x="671841" y="852805"/>
                  <a:pt x="684957" y="862642"/>
                </a:cubicBezTo>
                <a:cubicBezTo>
                  <a:pt x="697970" y="872402"/>
                  <a:pt x="707961" y="885645"/>
                  <a:pt x="719463" y="897147"/>
                </a:cubicBezTo>
                <a:lnTo>
                  <a:pt x="736716" y="914400"/>
                </a:lnTo>
                <a:cubicBezTo>
                  <a:pt x="734799" y="937404"/>
                  <a:pt x="733662" y="960486"/>
                  <a:pt x="730965" y="983412"/>
                </a:cubicBezTo>
                <a:cubicBezTo>
                  <a:pt x="729823" y="993120"/>
                  <a:pt x="729585" y="1003423"/>
                  <a:pt x="725214" y="1012166"/>
                </a:cubicBezTo>
                <a:cubicBezTo>
                  <a:pt x="721577" y="1019440"/>
                  <a:pt x="707961" y="1029419"/>
                  <a:pt x="707961" y="1029419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Forma Livre: Forma 20">
            <a:hlinkClick r:id="rId11" action="ppaction://hlinksldjump"/>
            <a:extLst>
              <a:ext uri="{FF2B5EF4-FFF2-40B4-BE49-F238E27FC236}">
                <a16:creationId xmlns:a16="http://schemas.microsoft.com/office/drawing/2014/main" id="{107BB1BA-BE87-467E-92FA-D4A272573113}"/>
              </a:ext>
            </a:extLst>
          </p:cNvPr>
          <p:cNvSpPr/>
          <p:nvPr/>
        </p:nvSpPr>
        <p:spPr>
          <a:xfrm>
            <a:off x="1525873" y="6171184"/>
            <a:ext cx="439061" cy="326723"/>
          </a:xfrm>
          <a:custGeom>
            <a:avLst/>
            <a:gdLst>
              <a:gd name="connsiteX0" fmla="*/ 38 w 1633306"/>
              <a:gd name="connsiteY0" fmla="*/ 577053 h 1215408"/>
              <a:gd name="connsiteX1" fmla="*/ 23042 w 1633306"/>
              <a:gd name="connsiteY1" fmla="*/ 542547 h 1215408"/>
              <a:gd name="connsiteX2" fmla="*/ 34544 w 1633306"/>
              <a:gd name="connsiteY2" fmla="*/ 513792 h 1215408"/>
              <a:gd name="connsiteX3" fmla="*/ 69050 w 1633306"/>
              <a:gd name="connsiteY3" fmla="*/ 490789 h 1215408"/>
              <a:gd name="connsiteX4" fmla="*/ 86303 w 1633306"/>
              <a:gd name="connsiteY4" fmla="*/ 473536 h 1215408"/>
              <a:gd name="connsiteX5" fmla="*/ 126559 w 1633306"/>
              <a:gd name="connsiteY5" fmla="*/ 416026 h 1215408"/>
              <a:gd name="connsiteX6" fmla="*/ 184069 w 1633306"/>
              <a:gd name="connsiteY6" fmla="*/ 347015 h 1215408"/>
              <a:gd name="connsiteX7" fmla="*/ 218574 w 1633306"/>
              <a:gd name="connsiteY7" fmla="*/ 335513 h 1215408"/>
              <a:gd name="connsiteX8" fmla="*/ 258831 w 1633306"/>
              <a:gd name="connsiteY8" fmla="*/ 306758 h 1215408"/>
              <a:gd name="connsiteX9" fmla="*/ 276084 w 1633306"/>
              <a:gd name="connsiteY9" fmla="*/ 301008 h 1215408"/>
              <a:gd name="connsiteX10" fmla="*/ 373850 w 1633306"/>
              <a:gd name="connsiteY10" fmla="*/ 312509 h 1215408"/>
              <a:gd name="connsiteX11" fmla="*/ 391103 w 1633306"/>
              <a:gd name="connsiteY11" fmla="*/ 289506 h 1215408"/>
              <a:gd name="connsiteX12" fmla="*/ 425608 w 1633306"/>
              <a:gd name="connsiteY12" fmla="*/ 214743 h 1215408"/>
              <a:gd name="connsiteX13" fmla="*/ 350846 w 1633306"/>
              <a:gd name="connsiteY13" fmla="*/ 185989 h 1215408"/>
              <a:gd name="connsiteX14" fmla="*/ 379601 w 1633306"/>
              <a:gd name="connsiteY14" fmla="*/ 174487 h 1215408"/>
              <a:gd name="connsiteX15" fmla="*/ 419857 w 1633306"/>
              <a:gd name="connsiteY15" fmla="*/ 168736 h 1215408"/>
              <a:gd name="connsiteX16" fmla="*/ 414106 w 1633306"/>
              <a:gd name="connsiteY16" fmla="*/ 111226 h 1215408"/>
              <a:gd name="connsiteX17" fmla="*/ 431359 w 1633306"/>
              <a:gd name="connsiteY17" fmla="*/ 99724 h 1215408"/>
              <a:gd name="connsiteX18" fmla="*/ 500370 w 1633306"/>
              <a:gd name="connsiteY18" fmla="*/ 116977 h 1215408"/>
              <a:gd name="connsiteX19" fmla="*/ 517623 w 1633306"/>
              <a:gd name="connsiteY19" fmla="*/ 157234 h 1215408"/>
              <a:gd name="connsiteX20" fmla="*/ 580884 w 1633306"/>
              <a:gd name="connsiteY20" fmla="*/ 151483 h 1215408"/>
              <a:gd name="connsiteX21" fmla="*/ 598137 w 1633306"/>
              <a:gd name="connsiteY21" fmla="*/ 116977 h 1215408"/>
              <a:gd name="connsiteX22" fmla="*/ 632642 w 1633306"/>
              <a:gd name="connsiteY22" fmla="*/ 99724 h 1215408"/>
              <a:gd name="connsiteX23" fmla="*/ 667148 w 1633306"/>
              <a:gd name="connsiteY23" fmla="*/ 105475 h 1215408"/>
              <a:gd name="connsiteX24" fmla="*/ 678650 w 1633306"/>
              <a:gd name="connsiteY24" fmla="*/ 151483 h 1215408"/>
              <a:gd name="connsiteX25" fmla="*/ 770665 w 1633306"/>
              <a:gd name="connsiteY25" fmla="*/ 134230 h 1215408"/>
              <a:gd name="connsiteX26" fmla="*/ 810921 w 1633306"/>
              <a:gd name="connsiteY26" fmla="*/ 105475 h 1215408"/>
              <a:gd name="connsiteX27" fmla="*/ 914438 w 1633306"/>
              <a:gd name="connsiteY27" fmla="*/ 47966 h 1215408"/>
              <a:gd name="connsiteX28" fmla="*/ 994952 w 1633306"/>
              <a:gd name="connsiteY28" fmla="*/ 19211 h 1215408"/>
              <a:gd name="connsiteX29" fmla="*/ 1012204 w 1633306"/>
              <a:gd name="connsiteY29" fmla="*/ 13460 h 1215408"/>
              <a:gd name="connsiteX30" fmla="*/ 1150227 w 1633306"/>
              <a:gd name="connsiteY30" fmla="*/ 1958 h 1215408"/>
              <a:gd name="connsiteX31" fmla="*/ 1213487 w 1633306"/>
              <a:gd name="connsiteY31" fmla="*/ 7709 h 1215408"/>
              <a:gd name="connsiteX32" fmla="*/ 1230740 w 1633306"/>
              <a:gd name="connsiteY32" fmla="*/ 76721 h 1215408"/>
              <a:gd name="connsiteX33" fmla="*/ 1247993 w 1633306"/>
              <a:gd name="connsiteY33" fmla="*/ 88223 h 1215408"/>
              <a:gd name="connsiteX34" fmla="*/ 1270997 w 1633306"/>
              <a:gd name="connsiteY34" fmla="*/ 111226 h 1215408"/>
              <a:gd name="connsiteX35" fmla="*/ 1294001 w 1633306"/>
              <a:gd name="connsiteY35" fmla="*/ 116977 h 1215408"/>
              <a:gd name="connsiteX36" fmla="*/ 1334257 w 1633306"/>
              <a:gd name="connsiteY36" fmla="*/ 122728 h 1215408"/>
              <a:gd name="connsiteX37" fmla="*/ 1598801 w 1633306"/>
              <a:gd name="connsiteY37" fmla="*/ 128479 h 1215408"/>
              <a:gd name="connsiteX38" fmla="*/ 1621804 w 1633306"/>
              <a:gd name="connsiteY38" fmla="*/ 139981 h 1215408"/>
              <a:gd name="connsiteX39" fmla="*/ 1627555 w 1633306"/>
              <a:gd name="connsiteY39" fmla="*/ 162985 h 1215408"/>
              <a:gd name="connsiteX40" fmla="*/ 1633306 w 1633306"/>
              <a:gd name="connsiteY40" fmla="*/ 191740 h 1215408"/>
              <a:gd name="connsiteX41" fmla="*/ 1621804 w 1633306"/>
              <a:gd name="connsiteY41" fmla="*/ 226245 h 1215408"/>
              <a:gd name="connsiteX42" fmla="*/ 1570046 w 1633306"/>
              <a:gd name="connsiteY42" fmla="*/ 255000 h 1215408"/>
              <a:gd name="connsiteX43" fmla="*/ 1552793 w 1633306"/>
              <a:gd name="connsiteY43" fmla="*/ 278004 h 1215408"/>
              <a:gd name="connsiteX44" fmla="*/ 1437774 w 1633306"/>
              <a:gd name="connsiteY44" fmla="*/ 324011 h 1215408"/>
              <a:gd name="connsiteX45" fmla="*/ 1299752 w 1633306"/>
              <a:gd name="connsiteY45" fmla="*/ 341264 h 1215408"/>
              <a:gd name="connsiteX46" fmla="*/ 1213487 w 1633306"/>
              <a:gd name="connsiteY46" fmla="*/ 370019 h 1215408"/>
              <a:gd name="connsiteX47" fmla="*/ 1190484 w 1633306"/>
              <a:gd name="connsiteY47" fmla="*/ 387272 h 1215408"/>
              <a:gd name="connsiteX48" fmla="*/ 1115721 w 1633306"/>
              <a:gd name="connsiteY48" fmla="*/ 427528 h 1215408"/>
              <a:gd name="connsiteX49" fmla="*/ 1098469 w 1633306"/>
              <a:gd name="connsiteY49" fmla="*/ 559800 h 1215408"/>
              <a:gd name="connsiteX50" fmla="*/ 1086967 w 1633306"/>
              <a:gd name="connsiteY50" fmla="*/ 594306 h 1215408"/>
              <a:gd name="connsiteX51" fmla="*/ 1069714 w 1633306"/>
              <a:gd name="connsiteY51" fmla="*/ 611558 h 1215408"/>
              <a:gd name="connsiteX52" fmla="*/ 1063963 w 1633306"/>
              <a:gd name="connsiteY52" fmla="*/ 634562 h 1215408"/>
              <a:gd name="connsiteX53" fmla="*/ 1046710 w 1633306"/>
              <a:gd name="connsiteY53" fmla="*/ 657566 h 1215408"/>
              <a:gd name="connsiteX54" fmla="*/ 1069714 w 1633306"/>
              <a:gd name="connsiteY54" fmla="*/ 663317 h 1215408"/>
              <a:gd name="connsiteX55" fmla="*/ 1109970 w 1633306"/>
              <a:gd name="connsiteY55" fmla="*/ 669068 h 1215408"/>
              <a:gd name="connsiteX56" fmla="*/ 1155978 w 1633306"/>
              <a:gd name="connsiteY56" fmla="*/ 720826 h 1215408"/>
              <a:gd name="connsiteX57" fmla="*/ 1086967 w 1633306"/>
              <a:gd name="connsiteY57" fmla="*/ 726577 h 1215408"/>
              <a:gd name="connsiteX58" fmla="*/ 994952 w 1633306"/>
              <a:gd name="connsiteY58" fmla="*/ 738079 h 1215408"/>
              <a:gd name="connsiteX59" fmla="*/ 920189 w 1633306"/>
              <a:gd name="connsiteY59" fmla="*/ 778336 h 1215408"/>
              <a:gd name="connsiteX60" fmla="*/ 914438 w 1633306"/>
              <a:gd name="connsiteY60" fmla="*/ 807091 h 1215408"/>
              <a:gd name="connsiteX61" fmla="*/ 908687 w 1633306"/>
              <a:gd name="connsiteY61" fmla="*/ 858849 h 1215408"/>
              <a:gd name="connsiteX62" fmla="*/ 879933 w 1633306"/>
              <a:gd name="connsiteY62" fmla="*/ 881853 h 1215408"/>
              <a:gd name="connsiteX63" fmla="*/ 851178 w 1633306"/>
              <a:gd name="connsiteY63" fmla="*/ 887604 h 1215408"/>
              <a:gd name="connsiteX64" fmla="*/ 753412 w 1633306"/>
              <a:gd name="connsiteY64" fmla="*/ 904857 h 1215408"/>
              <a:gd name="connsiteX65" fmla="*/ 649895 w 1633306"/>
              <a:gd name="connsiteY65" fmla="*/ 962366 h 1215408"/>
              <a:gd name="connsiteX66" fmla="*/ 655646 w 1633306"/>
              <a:gd name="connsiteY66" fmla="*/ 985370 h 1215408"/>
              <a:gd name="connsiteX67" fmla="*/ 672899 w 1633306"/>
              <a:gd name="connsiteY67" fmla="*/ 1002623 h 1215408"/>
              <a:gd name="connsiteX68" fmla="*/ 707404 w 1633306"/>
              <a:gd name="connsiteY68" fmla="*/ 1042879 h 1215408"/>
              <a:gd name="connsiteX69" fmla="*/ 776416 w 1633306"/>
              <a:gd name="connsiteY69" fmla="*/ 991121 h 1215408"/>
              <a:gd name="connsiteX70" fmla="*/ 787918 w 1633306"/>
              <a:gd name="connsiteY70" fmla="*/ 1019875 h 1215408"/>
              <a:gd name="connsiteX71" fmla="*/ 793669 w 1633306"/>
              <a:gd name="connsiteY71" fmla="*/ 1117641 h 1215408"/>
              <a:gd name="connsiteX72" fmla="*/ 805170 w 1633306"/>
              <a:gd name="connsiteY72" fmla="*/ 1140645 h 1215408"/>
              <a:gd name="connsiteX73" fmla="*/ 793669 w 1633306"/>
              <a:gd name="connsiteY73" fmla="*/ 1215408 h 1215408"/>
              <a:gd name="connsiteX74" fmla="*/ 730408 w 1633306"/>
              <a:gd name="connsiteY74" fmla="*/ 1203906 h 1215408"/>
              <a:gd name="connsiteX75" fmla="*/ 713155 w 1633306"/>
              <a:gd name="connsiteY75" fmla="*/ 1186653 h 1215408"/>
              <a:gd name="connsiteX76" fmla="*/ 690152 w 1633306"/>
              <a:gd name="connsiteY76" fmla="*/ 1180902 h 1215408"/>
              <a:gd name="connsiteX77" fmla="*/ 615389 w 1633306"/>
              <a:gd name="connsiteY77" fmla="*/ 1175151 h 1215408"/>
              <a:gd name="connsiteX78" fmla="*/ 598137 w 1633306"/>
              <a:gd name="connsiteY78" fmla="*/ 1100389 h 1215408"/>
              <a:gd name="connsiteX79" fmla="*/ 552129 w 1633306"/>
              <a:gd name="connsiteY79" fmla="*/ 1088887 h 1215408"/>
              <a:gd name="connsiteX80" fmla="*/ 442861 w 1633306"/>
              <a:gd name="connsiteY80" fmla="*/ 1071634 h 1215408"/>
              <a:gd name="connsiteX81" fmla="*/ 408355 w 1633306"/>
              <a:gd name="connsiteY81" fmla="*/ 1060132 h 1215408"/>
              <a:gd name="connsiteX82" fmla="*/ 368099 w 1633306"/>
              <a:gd name="connsiteY82" fmla="*/ 1042879 h 1215408"/>
              <a:gd name="connsiteX83" fmla="*/ 350846 w 1633306"/>
              <a:gd name="connsiteY83" fmla="*/ 1031377 h 1215408"/>
              <a:gd name="connsiteX84" fmla="*/ 373850 w 1633306"/>
              <a:gd name="connsiteY84" fmla="*/ 991121 h 1215408"/>
              <a:gd name="connsiteX85" fmla="*/ 391103 w 1633306"/>
              <a:gd name="connsiteY85" fmla="*/ 973868 h 1215408"/>
              <a:gd name="connsiteX86" fmla="*/ 437110 w 1633306"/>
              <a:gd name="connsiteY86" fmla="*/ 962366 h 1215408"/>
              <a:gd name="connsiteX87" fmla="*/ 448612 w 1633306"/>
              <a:gd name="connsiteY87" fmla="*/ 939362 h 1215408"/>
              <a:gd name="connsiteX88" fmla="*/ 431359 w 1633306"/>
              <a:gd name="connsiteY88" fmla="*/ 916358 h 1215408"/>
              <a:gd name="connsiteX89" fmla="*/ 373850 w 1633306"/>
              <a:gd name="connsiteY89" fmla="*/ 847347 h 1215408"/>
              <a:gd name="connsiteX90" fmla="*/ 368099 w 1633306"/>
              <a:gd name="connsiteY90" fmla="*/ 789838 h 1215408"/>
              <a:gd name="connsiteX91" fmla="*/ 350846 w 1633306"/>
              <a:gd name="connsiteY91" fmla="*/ 784087 h 1215408"/>
              <a:gd name="connsiteX92" fmla="*/ 281835 w 1633306"/>
              <a:gd name="connsiteY92" fmla="*/ 789838 h 1215408"/>
              <a:gd name="connsiteX93" fmla="*/ 253080 w 1633306"/>
              <a:gd name="connsiteY93" fmla="*/ 795589 h 1215408"/>
              <a:gd name="connsiteX94" fmla="*/ 230076 w 1633306"/>
              <a:gd name="connsiteY94" fmla="*/ 761083 h 1215408"/>
              <a:gd name="connsiteX95" fmla="*/ 224325 w 1633306"/>
              <a:gd name="connsiteY95" fmla="*/ 738079 h 1215408"/>
              <a:gd name="connsiteX96" fmla="*/ 189820 w 1633306"/>
              <a:gd name="connsiteY96" fmla="*/ 726577 h 1215408"/>
              <a:gd name="connsiteX97" fmla="*/ 109306 w 1633306"/>
              <a:gd name="connsiteY97" fmla="*/ 692072 h 1215408"/>
              <a:gd name="connsiteX98" fmla="*/ 86303 w 1633306"/>
              <a:gd name="connsiteY98" fmla="*/ 674819 h 1215408"/>
              <a:gd name="connsiteX99" fmla="*/ 69050 w 1633306"/>
              <a:gd name="connsiteY99" fmla="*/ 640313 h 1215408"/>
              <a:gd name="connsiteX100" fmla="*/ 46046 w 1633306"/>
              <a:gd name="connsiteY100" fmla="*/ 565551 h 1215408"/>
              <a:gd name="connsiteX101" fmla="*/ 17291 w 1633306"/>
              <a:gd name="connsiteY101" fmla="*/ 508041 h 1215408"/>
              <a:gd name="connsiteX102" fmla="*/ 28793 w 1633306"/>
              <a:gd name="connsiteY102" fmla="*/ 565551 h 1215408"/>
              <a:gd name="connsiteX103" fmla="*/ 38 w 1633306"/>
              <a:gd name="connsiteY103" fmla="*/ 577053 h 1215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633306" h="1215408">
                <a:moveTo>
                  <a:pt x="38" y="577053"/>
                </a:moveTo>
                <a:cubicBezTo>
                  <a:pt x="-920" y="573219"/>
                  <a:pt x="16422" y="554683"/>
                  <a:pt x="23042" y="542547"/>
                </a:cubicBezTo>
                <a:cubicBezTo>
                  <a:pt x="27985" y="533484"/>
                  <a:pt x="27685" y="521508"/>
                  <a:pt x="34544" y="513792"/>
                </a:cubicBezTo>
                <a:cubicBezTo>
                  <a:pt x="43728" y="503460"/>
                  <a:pt x="59275" y="500564"/>
                  <a:pt x="69050" y="490789"/>
                </a:cubicBezTo>
                <a:lnTo>
                  <a:pt x="86303" y="473536"/>
                </a:lnTo>
                <a:cubicBezTo>
                  <a:pt x="127430" y="391276"/>
                  <a:pt x="78418" y="480214"/>
                  <a:pt x="126559" y="416026"/>
                </a:cubicBezTo>
                <a:cubicBezTo>
                  <a:pt x="153345" y="380312"/>
                  <a:pt x="146945" y="367265"/>
                  <a:pt x="184069" y="347015"/>
                </a:cubicBezTo>
                <a:cubicBezTo>
                  <a:pt x="194712" y="341209"/>
                  <a:pt x="207495" y="340437"/>
                  <a:pt x="218574" y="335513"/>
                </a:cubicBezTo>
                <a:cubicBezTo>
                  <a:pt x="228589" y="331062"/>
                  <a:pt x="251394" y="311007"/>
                  <a:pt x="258831" y="306758"/>
                </a:cubicBezTo>
                <a:cubicBezTo>
                  <a:pt x="264094" y="303751"/>
                  <a:pt x="270333" y="302925"/>
                  <a:pt x="276084" y="301008"/>
                </a:cubicBezTo>
                <a:cubicBezTo>
                  <a:pt x="328422" y="335900"/>
                  <a:pt x="296989" y="326484"/>
                  <a:pt x="373850" y="312509"/>
                </a:cubicBezTo>
                <a:cubicBezTo>
                  <a:pt x="379601" y="304841"/>
                  <a:pt x="388244" y="298654"/>
                  <a:pt x="391103" y="289506"/>
                </a:cubicBezTo>
                <a:cubicBezTo>
                  <a:pt x="416054" y="209660"/>
                  <a:pt x="375861" y="227180"/>
                  <a:pt x="425608" y="214743"/>
                </a:cubicBezTo>
                <a:cubicBezTo>
                  <a:pt x="405139" y="209626"/>
                  <a:pt x="360020" y="199750"/>
                  <a:pt x="350846" y="185989"/>
                </a:cubicBezTo>
                <a:cubicBezTo>
                  <a:pt x="345120" y="177399"/>
                  <a:pt x="369586" y="176991"/>
                  <a:pt x="379601" y="174487"/>
                </a:cubicBezTo>
                <a:cubicBezTo>
                  <a:pt x="392751" y="171199"/>
                  <a:pt x="406438" y="170653"/>
                  <a:pt x="419857" y="168736"/>
                </a:cubicBezTo>
                <a:cubicBezTo>
                  <a:pt x="405182" y="146723"/>
                  <a:pt x="398855" y="145541"/>
                  <a:pt x="414106" y="111226"/>
                </a:cubicBezTo>
                <a:cubicBezTo>
                  <a:pt x="416913" y="104910"/>
                  <a:pt x="425608" y="103558"/>
                  <a:pt x="431359" y="99724"/>
                </a:cubicBezTo>
                <a:cubicBezTo>
                  <a:pt x="440932" y="100921"/>
                  <a:pt x="488472" y="101679"/>
                  <a:pt x="500370" y="116977"/>
                </a:cubicBezTo>
                <a:cubicBezTo>
                  <a:pt x="509333" y="128501"/>
                  <a:pt x="511872" y="143815"/>
                  <a:pt x="517623" y="157234"/>
                </a:cubicBezTo>
                <a:lnTo>
                  <a:pt x="580884" y="151483"/>
                </a:lnTo>
                <a:cubicBezTo>
                  <a:pt x="592386" y="145732"/>
                  <a:pt x="590421" y="127265"/>
                  <a:pt x="598137" y="116977"/>
                </a:cubicBezTo>
                <a:cubicBezTo>
                  <a:pt x="605570" y="107067"/>
                  <a:pt x="621869" y="103315"/>
                  <a:pt x="632642" y="99724"/>
                </a:cubicBezTo>
                <a:cubicBezTo>
                  <a:pt x="644144" y="101641"/>
                  <a:pt x="659401" y="96760"/>
                  <a:pt x="667148" y="105475"/>
                </a:cubicBezTo>
                <a:cubicBezTo>
                  <a:pt x="677650" y="117290"/>
                  <a:pt x="663419" y="147252"/>
                  <a:pt x="678650" y="151483"/>
                </a:cubicBezTo>
                <a:cubicBezTo>
                  <a:pt x="708718" y="159835"/>
                  <a:pt x="739993" y="139981"/>
                  <a:pt x="770665" y="134230"/>
                </a:cubicBezTo>
                <a:cubicBezTo>
                  <a:pt x="803553" y="101342"/>
                  <a:pt x="770553" y="130705"/>
                  <a:pt x="810921" y="105475"/>
                </a:cubicBezTo>
                <a:cubicBezTo>
                  <a:pt x="945700" y="21239"/>
                  <a:pt x="829288" y="82026"/>
                  <a:pt x="914438" y="47966"/>
                </a:cubicBezTo>
                <a:cubicBezTo>
                  <a:pt x="1023547" y="4322"/>
                  <a:pt x="922616" y="37295"/>
                  <a:pt x="994952" y="19211"/>
                </a:cubicBezTo>
                <a:cubicBezTo>
                  <a:pt x="1000833" y="17741"/>
                  <a:pt x="1006179" y="14129"/>
                  <a:pt x="1012204" y="13460"/>
                </a:cubicBezTo>
                <a:cubicBezTo>
                  <a:pt x="1058089" y="8362"/>
                  <a:pt x="1104219" y="5792"/>
                  <a:pt x="1150227" y="1958"/>
                </a:cubicBezTo>
                <a:cubicBezTo>
                  <a:pt x="1171314" y="3875"/>
                  <a:pt x="1197971" y="-6699"/>
                  <a:pt x="1213487" y="7709"/>
                </a:cubicBezTo>
                <a:cubicBezTo>
                  <a:pt x="1230863" y="23844"/>
                  <a:pt x="1211010" y="63568"/>
                  <a:pt x="1230740" y="76721"/>
                </a:cubicBezTo>
                <a:cubicBezTo>
                  <a:pt x="1236491" y="80555"/>
                  <a:pt x="1242745" y="83725"/>
                  <a:pt x="1247993" y="88223"/>
                </a:cubicBezTo>
                <a:cubicBezTo>
                  <a:pt x="1256226" y="95280"/>
                  <a:pt x="1261801" y="105479"/>
                  <a:pt x="1270997" y="111226"/>
                </a:cubicBezTo>
                <a:cubicBezTo>
                  <a:pt x="1277700" y="115415"/>
                  <a:pt x="1286225" y="115563"/>
                  <a:pt x="1294001" y="116977"/>
                </a:cubicBezTo>
                <a:cubicBezTo>
                  <a:pt x="1307337" y="119402"/>
                  <a:pt x="1320712" y="122217"/>
                  <a:pt x="1334257" y="122728"/>
                </a:cubicBezTo>
                <a:cubicBezTo>
                  <a:pt x="1422396" y="126054"/>
                  <a:pt x="1510620" y="126562"/>
                  <a:pt x="1598801" y="128479"/>
                </a:cubicBezTo>
                <a:cubicBezTo>
                  <a:pt x="1606469" y="132313"/>
                  <a:pt x="1616316" y="133395"/>
                  <a:pt x="1621804" y="139981"/>
                </a:cubicBezTo>
                <a:cubicBezTo>
                  <a:pt x="1626864" y="146053"/>
                  <a:pt x="1625840" y="155269"/>
                  <a:pt x="1627555" y="162985"/>
                </a:cubicBezTo>
                <a:cubicBezTo>
                  <a:pt x="1629675" y="172527"/>
                  <a:pt x="1631389" y="182155"/>
                  <a:pt x="1633306" y="191740"/>
                </a:cubicBezTo>
                <a:cubicBezTo>
                  <a:pt x="1629472" y="203242"/>
                  <a:pt x="1628757" y="216313"/>
                  <a:pt x="1621804" y="226245"/>
                </a:cubicBezTo>
                <a:cubicBezTo>
                  <a:pt x="1605505" y="249530"/>
                  <a:pt x="1592964" y="249271"/>
                  <a:pt x="1570046" y="255000"/>
                </a:cubicBezTo>
                <a:cubicBezTo>
                  <a:pt x="1564295" y="262668"/>
                  <a:pt x="1556069" y="268996"/>
                  <a:pt x="1552793" y="278004"/>
                </a:cubicBezTo>
                <a:cubicBezTo>
                  <a:pt x="1524695" y="355271"/>
                  <a:pt x="1606828" y="315113"/>
                  <a:pt x="1437774" y="324011"/>
                </a:cubicBezTo>
                <a:cubicBezTo>
                  <a:pt x="1376098" y="354849"/>
                  <a:pt x="1442752" y="325375"/>
                  <a:pt x="1299752" y="341264"/>
                </a:cubicBezTo>
                <a:cubicBezTo>
                  <a:pt x="1280803" y="343370"/>
                  <a:pt x="1229073" y="364174"/>
                  <a:pt x="1213487" y="370019"/>
                </a:cubicBezTo>
                <a:cubicBezTo>
                  <a:pt x="1205819" y="375770"/>
                  <a:pt x="1198806" y="382517"/>
                  <a:pt x="1190484" y="387272"/>
                </a:cubicBezTo>
                <a:cubicBezTo>
                  <a:pt x="1079017" y="450967"/>
                  <a:pt x="1166214" y="393866"/>
                  <a:pt x="1115721" y="427528"/>
                </a:cubicBezTo>
                <a:cubicBezTo>
                  <a:pt x="1095881" y="487048"/>
                  <a:pt x="1122678" y="402433"/>
                  <a:pt x="1098469" y="559800"/>
                </a:cubicBezTo>
                <a:cubicBezTo>
                  <a:pt x="1096625" y="571783"/>
                  <a:pt x="1092855" y="583708"/>
                  <a:pt x="1086967" y="594306"/>
                </a:cubicBezTo>
                <a:cubicBezTo>
                  <a:pt x="1083017" y="601415"/>
                  <a:pt x="1075465" y="605807"/>
                  <a:pt x="1069714" y="611558"/>
                </a:cubicBezTo>
                <a:cubicBezTo>
                  <a:pt x="1067797" y="619226"/>
                  <a:pt x="1067498" y="627492"/>
                  <a:pt x="1063963" y="634562"/>
                </a:cubicBezTo>
                <a:cubicBezTo>
                  <a:pt x="1059676" y="643135"/>
                  <a:pt x="1044830" y="648167"/>
                  <a:pt x="1046710" y="657566"/>
                </a:cubicBezTo>
                <a:cubicBezTo>
                  <a:pt x="1048260" y="665317"/>
                  <a:pt x="1061938" y="661903"/>
                  <a:pt x="1069714" y="663317"/>
                </a:cubicBezTo>
                <a:cubicBezTo>
                  <a:pt x="1083050" y="665742"/>
                  <a:pt x="1096551" y="667151"/>
                  <a:pt x="1109970" y="669068"/>
                </a:cubicBezTo>
                <a:cubicBezTo>
                  <a:pt x="1114592" y="670917"/>
                  <a:pt x="1187957" y="692401"/>
                  <a:pt x="1155978" y="720826"/>
                </a:cubicBezTo>
                <a:cubicBezTo>
                  <a:pt x="1138725" y="736162"/>
                  <a:pt x="1109919" y="724118"/>
                  <a:pt x="1086967" y="726577"/>
                </a:cubicBezTo>
                <a:cubicBezTo>
                  <a:pt x="1056233" y="729870"/>
                  <a:pt x="1025624" y="734245"/>
                  <a:pt x="994952" y="738079"/>
                </a:cubicBezTo>
                <a:cubicBezTo>
                  <a:pt x="932244" y="775704"/>
                  <a:pt x="958651" y="765515"/>
                  <a:pt x="920189" y="778336"/>
                </a:cubicBezTo>
                <a:cubicBezTo>
                  <a:pt x="884475" y="802147"/>
                  <a:pt x="911815" y="775612"/>
                  <a:pt x="914438" y="807091"/>
                </a:cubicBezTo>
                <a:cubicBezTo>
                  <a:pt x="915879" y="824390"/>
                  <a:pt x="912897" y="842008"/>
                  <a:pt x="908687" y="858849"/>
                </a:cubicBezTo>
                <a:cubicBezTo>
                  <a:pt x="904335" y="876256"/>
                  <a:pt x="894523" y="878205"/>
                  <a:pt x="879933" y="881853"/>
                </a:cubicBezTo>
                <a:cubicBezTo>
                  <a:pt x="870450" y="884224"/>
                  <a:pt x="860720" y="885484"/>
                  <a:pt x="851178" y="887604"/>
                </a:cubicBezTo>
                <a:cubicBezTo>
                  <a:pt x="784430" y="902437"/>
                  <a:pt x="897500" y="882689"/>
                  <a:pt x="753412" y="904857"/>
                </a:cubicBezTo>
                <a:cubicBezTo>
                  <a:pt x="673293" y="951593"/>
                  <a:pt x="708221" y="933203"/>
                  <a:pt x="649895" y="962366"/>
                </a:cubicBezTo>
                <a:cubicBezTo>
                  <a:pt x="651812" y="970034"/>
                  <a:pt x="651725" y="978507"/>
                  <a:pt x="655646" y="985370"/>
                </a:cubicBezTo>
                <a:cubicBezTo>
                  <a:pt x="659681" y="992432"/>
                  <a:pt x="669596" y="995191"/>
                  <a:pt x="672899" y="1002623"/>
                </a:cubicBezTo>
                <a:cubicBezTo>
                  <a:pt x="693717" y="1049461"/>
                  <a:pt x="655933" y="1032585"/>
                  <a:pt x="707404" y="1042879"/>
                </a:cubicBezTo>
                <a:cubicBezTo>
                  <a:pt x="719058" y="1031225"/>
                  <a:pt x="756348" y="988891"/>
                  <a:pt x="776416" y="991121"/>
                </a:cubicBezTo>
                <a:cubicBezTo>
                  <a:pt x="786676" y="992261"/>
                  <a:pt x="784084" y="1010290"/>
                  <a:pt x="787918" y="1019875"/>
                </a:cubicBezTo>
                <a:cubicBezTo>
                  <a:pt x="789835" y="1052464"/>
                  <a:pt x="789053" y="1085324"/>
                  <a:pt x="793669" y="1117641"/>
                </a:cubicBezTo>
                <a:cubicBezTo>
                  <a:pt x="794881" y="1126128"/>
                  <a:pt x="805170" y="1132072"/>
                  <a:pt x="805170" y="1140645"/>
                </a:cubicBezTo>
                <a:cubicBezTo>
                  <a:pt x="805170" y="1165859"/>
                  <a:pt x="797503" y="1190487"/>
                  <a:pt x="793669" y="1215408"/>
                </a:cubicBezTo>
                <a:cubicBezTo>
                  <a:pt x="772582" y="1211574"/>
                  <a:pt x="750592" y="1211115"/>
                  <a:pt x="730408" y="1203906"/>
                </a:cubicBezTo>
                <a:cubicBezTo>
                  <a:pt x="722749" y="1201171"/>
                  <a:pt x="720217" y="1190688"/>
                  <a:pt x="713155" y="1186653"/>
                </a:cubicBezTo>
                <a:cubicBezTo>
                  <a:pt x="706293" y="1182732"/>
                  <a:pt x="698002" y="1181825"/>
                  <a:pt x="690152" y="1180902"/>
                </a:cubicBezTo>
                <a:cubicBezTo>
                  <a:pt x="665329" y="1177982"/>
                  <a:pt x="640310" y="1177068"/>
                  <a:pt x="615389" y="1175151"/>
                </a:cubicBezTo>
                <a:cubicBezTo>
                  <a:pt x="609638" y="1150230"/>
                  <a:pt x="613261" y="1121013"/>
                  <a:pt x="598137" y="1100389"/>
                </a:cubicBezTo>
                <a:cubicBezTo>
                  <a:pt x="588789" y="1087641"/>
                  <a:pt x="567673" y="1091765"/>
                  <a:pt x="552129" y="1088887"/>
                </a:cubicBezTo>
                <a:cubicBezTo>
                  <a:pt x="515872" y="1082173"/>
                  <a:pt x="442861" y="1071634"/>
                  <a:pt x="442861" y="1071634"/>
                </a:cubicBezTo>
                <a:cubicBezTo>
                  <a:pt x="431359" y="1067800"/>
                  <a:pt x="419434" y="1065056"/>
                  <a:pt x="408355" y="1060132"/>
                </a:cubicBezTo>
                <a:cubicBezTo>
                  <a:pt x="357292" y="1037437"/>
                  <a:pt x="428954" y="1058093"/>
                  <a:pt x="368099" y="1042879"/>
                </a:cubicBezTo>
                <a:cubicBezTo>
                  <a:pt x="362348" y="1039045"/>
                  <a:pt x="350083" y="1038247"/>
                  <a:pt x="350846" y="1031377"/>
                </a:cubicBezTo>
                <a:cubicBezTo>
                  <a:pt x="352553" y="1016016"/>
                  <a:pt x="364987" y="1003782"/>
                  <a:pt x="373850" y="991121"/>
                </a:cubicBezTo>
                <a:cubicBezTo>
                  <a:pt x="378514" y="984458"/>
                  <a:pt x="384336" y="978380"/>
                  <a:pt x="391103" y="973868"/>
                </a:cubicBezTo>
                <a:cubicBezTo>
                  <a:pt x="398682" y="968815"/>
                  <a:pt x="432962" y="963196"/>
                  <a:pt x="437110" y="962366"/>
                </a:cubicBezTo>
                <a:cubicBezTo>
                  <a:pt x="440944" y="954698"/>
                  <a:pt x="449675" y="947869"/>
                  <a:pt x="448612" y="939362"/>
                </a:cubicBezTo>
                <a:cubicBezTo>
                  <a:pt x="447423" y="929851"/>
                  <a:pt x="437807" y="923450"/>
                  <a:pt x="431359" y="916358"/>
                </a:cubicBezTo>
                <a:cubicBezTo>
                  <a:pt x="374700" y="854033"/>
                  <a:pt x="405873" y="900718"/>
                  <a:pt x="373850" y="847347"/>
                </a:cubicBezTo>
                <a:cubicBezTo>
                  <a:pt x="371933" y="828177"/>
                  <a:pt x="374683" y="807943"/>
                  <a:pt x="368099" y="789838"/>
                </a:cubicBezTo>
                <a:cubicBezTo>
                  <a:pt x="366027" y="784141"/>
                  <a:pt x="356908" y="784087"/>
                  <a:pt x="350846" y="784087"/>
                </a:cubicBezTo>
                <a:cubicBezTo>
                  <a:pt x="327763" y="784087"/>
                  <a:pt x="304839" y="787921"/>
                  <a:pt x="281835" y="789838"/>
                </a:cubicBezTo>
                <a:cubicBezTo>
                  <a:pt x="272250" y="791755"/>
                  <a:pt x="261625" y="800336"/>
                  <a:pt x="253080" y="795589"/>
                </a:cubicBezTo>
                <a:cubicBezTo>
                  <a:pt x="240996" y="788876"/>
                  <a:pt x="236258" y="773447"/>
                  <a:pt x="230076" y="761083"/>
                </a:cubicBezTo>
                <a:cubicBezTo>
                  <a:pt x="226541" y="754013"/>
                  <a:pt x="230326" y="743223"/>
                  <a:pt x="224325" y="738079"/>
                </a:cubicBezTo>
                <a:cubicBezTo>
                  <a:pt x="215120" y="730189"/>
                  <a:pt x="201172" y="730834"/>
                  <a:pt x="189820" y="726577"/>
                </a:cubicBezTo>
                <a:cubicBezTo>
                  <a:pt x="180832" y="723207"/>
                  <a:pt x="127324" y="703333"/>
                  <a:pt x="109306" y="692072"/>
                </a:cubicBezTo>
                <a:cubicBezTo>
                  <a:pt x="101178" y="686992"/>
                  <a:pt x="93971" y="680570"/>
                  <a:pt x="86303" y="674819"/>
                </a:cubicBezTo>
                <a:cubicBezTo>
                  <a:pt x="80552" y="663317"/>
                  <a:pt x="73117" y="652513"/>
                  <a:pt x="69050" y="640313"/>
                </a:cubicBezTo>
                <a:cubicBezTo>
                  <a:pt x="37106" y="544483"/>
                  <a:pt x="97682" y="675278"/>
                  <a:pt x="46046" y="565551"/>
                </a:cubicBezTo>
                <a:cubicBezTo>
                  <a:pt x="36920" y="546158"/>
                  <a:pt x="17291" y="508041"/>
                  <a:pt x="17291" y="508041"/>
                </a:cubicBezTo>
                <a:cubicBezTo>
                  <a:pt x="21810" y="535155"/>
                  <a:pt x="21930" y="541529"/>
                  <a:pt x="28793" y="565551"/>
                </a:cubicBezTo>
                <a:cubicBezTo>
                  <a:pt x="35150" y="587801"/>
                  <a:pt x="996" y="580887"/>
                  <a:pt x="38" y="577053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Freeform 21">
            <a:hlinkClick r:id="rId7" action="ppaction://hlinksldjump"/>
            <a:extLst>
              <a:ext uri="{FF2B5EF4-FFF2-40B4-BE49-F238E27FC236}">
                <a16:creationId xmlns:a16="http://schemas.microsoft.com/office/drawing/2014/main" id="{AD2510FB-D5F4-BE42-9428-D0AD4865CCA0}"/>
              </a:ext>
            </a:extLst>
          </p:cNvPr>
          <p:cNvSpPr/>
          <p:nvPr/>
        </p:nvSpPr>
        <p:spPr>
          <a:xfrm>
            <a:off x="1057275" y="5762517"/>
            <a:ext cx="317500" cy="247650"/>
          </a:xfrm>
          <a:custGeom>
            <a:avLst/>
            <a:gdLst>
              <a:gd name="connsiteX0" fmla="*/ 244475 w 317500"/>
              <a:gd name="connsiteY0" fmla="*/ 82550 h 247650"/>
              <a:gd name="connsiteX1" fmla="*/ 209550 w 317500"/>
              <a:gd name="connsiteY1" fmla="*/ 76200 h 247650"/>
              <a:gd name="connsiteX2" fmla="*/ 200025 w 317500"/>
              <a:gd name="connsiteY2" fmla="*/ 73025 h 247650"/>
              <a:gd name="connsiteX3" fmla="*/ 180975 w 317500"/>
              <a:gd name="connsiteY3" fmla="*/ 60325 h 247650"/>
              <a:gd name="connsiteX4" fmla="*/ 168275 w 317500"/>
              <a:gd name="connsiteY4" fmla="*/ 41275 h 247650"/>
              <a:gd name="connsiteX5" fmla="*/ 161925 w 317500"/>
              <a:gd name="connsiteY5" fmla="*/ 31750 h 247650"/>
              <a:gd name="connsiteX6" fmla="*/ 152400 w 317500"/>
              <a:gd name="connsiteY6" fmla="*/ 28575 h 247650"/>
              <a:gd name="connsiteX7" fmla="*/ 133350 w 317500"/>
              <a:gd name="connsiteY7" fmla="*/ 31750 h 247650"/>
              <a:gd name="connsiteX8" fmla="*/ 92075 w 317500"/>
              <a:gd name="connsiteY8" fmla="*/ 22225 h 247650"/>
              <a:gd name="connsiteX9" fmla="*/ 82550 w 317500"/>
              <a:gd name="connsiteY9" fmla="*/ 19050 h 247650"/>
              <a:gd name="connsiteX10" fmla="*/ 63500 w 317500"/>
              <a:gd name="connsiteY10" fmla="*/ 6350 h 247650"/>
              <a:gd name="connsiteX11" fmla="*/ 53975 w 317500"/>
              <a:gd name="connsiteY11" fmla="*/ 0 h 247650"/>
              <a:gd name="connsiteX12" fmla="*/ 44450 w 317500"/>
              <a:gd name="connsiteY12" fmla="*/ 3175 h 247650"/>
              <a:gd name="connsiteX13" fmla="*/ 41275 w 317500"/>
              <a:gd name="connsiteY13" fmla="*/ 12700 h 247650"/>
              <a:gd name="connsiteX14" fmla="*/ 50800 w 317500"/>
              <a:gd name="connsiteY14" fmla="*/ 47625 h 247650"/>
              <a:gd name="connsiteX15" fmla="*/ 41275 w 317500"/>
              <a:gd name="connsiteY15" fmla="*/ 57150 h 247650"/>
              <a:gd name="connsiteX16" fmla="*/ 31750 w 317500"/>
              <a:gd name="connsiteY16" fmla="*/ 63500 h 247650"/>
              <a:gd name="connsiteX17" fmla="*/ 28575 w 317500"/>
              <a:gd name="connsiteY17" fmla="*/ 73025 h 247650"/>
              <a:gd name="connsiteX18" fmla="*/ 22225 w 317500"/>
              <a:gd name="connsiteY18" fmla="*/ 82550 h 247650"/>
              <a:gd name="connsiteX19" fmla="*/ 15875 w 317500"/>
              <a:gd name="connsiteY19" fmla="*/ 101600 h 247650"/>
              <a:gd name="connsiteX20" fmla="*/ 12700 w 317500"/>
              <a:gd name="connsiteY20" fmla="*/ 111125 h 247650"/>
              <a:gd name="connsiteX21" fmla="*/ 6350 w 317500"/>
              <a:gd name="connsiteY21" fmla="*/ 120650 h 247650"/>
              <a:gd name="connsiteX22" fmla="*/ 0 w 317500"/>
              <a:gd name="connsiteY22" fmla="*/ 139700 h 247650"/>
              <a:gd name="connsiteX23" fmla="*/ 3175 w 317500"/>
              <a:gd name="connsiteY23" fmla="*/ 152400 h 247650"/>
              <a:gd name="connsiteX24" fmla="*/ 22225 w 317500"/>
              <a:gd name="connsiteY24" fmla="*/ 165100 h 247650"/>
              <a:gd name="connsiteX25" fmla="*/ 31750 w 317500"/>
              <a:gd name="connsiteY25" fmla="*/ 171450 h 247650"/>
              <a:gd name="connsiteX26" fmla="*/ 50800 w 317500"/>
              <a:gd name="connsiteY26" fmla="*/ 177800 h 247650"/>
              <a:gd name="connsiteX27" fmla="*/ 60325 w 317500"/>
              <a:gd name="connsiteY27" fmla="*/ 184150 h 247650"/>
              <a:gd name="connsiteX28" fmla="*/ 95250 w 317500"/>
              <a:gd name="connsiteY28" fmla="*/ 193675 h 247650"/>
              <a:gd name="connsiteX29" fmla="*/ 104775 w 317500"/>
              <a:gd name="connsiteY29" fmla="*/ 196850 h 247650"/>
              <a:gd name="connsiteX30" fmla="*/ 114300 w 317500"/>
              <a:gd name="connsiteY30" fmla="*/ 206375 h 247650"/>
              <a:gd name="connsiteX31" fmla="*/ 127000 w 317500"/>
              <a:gd name="connsiteY31" fmla="*/ 212725 h 247650"/>
              <a:gd name="connsiteX32" fmla="*/ 136525 w 317500"/>
              <a:gd name="connsiteY32" fmla="*/ 231775 h 247650"/>
              <a:gd name="connsiteX33" fmla="*/ 155575 w 317500"/>
              <a:gd name="connsiteY33" fmla="*/ 238125 h 247650"/>
              <a:gd name="connsiteX34" fmla="*/ 165100 w 317500"/>
              <a:gd name="connsiteY34" fmla="*/ 241300 h 247650"/>
              <a:gd name="connsiteX35" fmla="*/ 174625 w 317500"/>
              <a:gd name="connsiteY35" fmla="*/ 244475 h 247650"/>
              <a:gd name="connsiteX36" fmla="*/ 190500 w 317500"/>
              <a:gd name="connsiteY36" fmla="*/ 247650 h 247650"/>
              <a:gd name="connsiteX37" fmla="*/ 219075 w 317500"/>
              <a:gd name="connsiteY37" fmla="*/ 241300 h 247650"/>
              <a:gd name="connsiteX38" fmla="*/ 238125 w 317500"/>
              <a:gd name="connsiteY38" fmla="*/ 234950 h 247650"/>
              <a:gd name="connsiteX39" fmla="*/ 257175 w 317500"/>
              <a:gd name="connsiteY39" fmla="*/ 225425 h 247650"/>
              <a:gd name="connsiteX40" fmla="*/ 266700 w 317500"/>
              <a:gd name="connsiteY40" fmla="*/ 219075 h 247650"/>
              <a:gd name="connsiteX41" fmla="*/ 285750 w 317500"/>
              <a:gd name="connsiteY41" fmla="*/ 212725 h 247650"/>
              <a:gd name="connsiteX42" fmla="*/ 314325 w 317500"/>
              <a:gd name="connsiteY42" fmla="*/ 206375 h 247650"/>
              <a:gd name="connsiteX43" fmla="*/ 317500 w 317500"/>
              <a:gd name="connsiteY43" fmla="*/ 196850 h 247650"/>
              <a:gd name="connsiteX44" fmla="*/ 314325 w 317500"/>
              <a:gd name="connsiteY44" fmla="*/ 187325 h 247650"/>
              <a:gd name="connsiteX45" fmla="*/ 292100 w 317500"/>
              <a:gd name="connsiteY45" fmla="*/ 161925 h 247650"/>
              <a:gd name="connsiteX46" fmla="*/ 285750 w 317500"/>
              <a:gd name="connsiteY46" fmla="*/ 142875 h 247650"/>
              <a:gd name="connsiteX47" fmla="*/ 282575 w 317500"/>
              <a:gd name="connsiteY47" fmla="*/ 133350 h 247650"/>
              <a:gd name="connsiteX48" fmla="*/ 266700 w 317500"/>
              <a:gd name="connsiteY48" fmla="*/ 104775 h 247650"/>
              <a:gd name="connsiteX49" fmla="*/ 244475 w 317500"/>
              <a:gd name="connsiteY49" fmla="*/ 825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17500" h="247650">
                <a:moveTo>
                  <a:pt x="244475" y="82550"/>
                </a:moveTo>
                <a:cubicBezTo>
                  <a:pt x="235983" y="81135"/>
                  <a:pt x="218425" y="78419"/>
                  <a:pt x="209550" y="76200"/>
                </a:cubicBezTo>
                <a:cubicBezTo>
                  <a:pt x="206303" y="75388"/>
                  <a:pt x="202951" y="74650"/>
                  <a:pt x="200025" y="73025"/>
                </a:cubicBezTo>
                <a:cubicBezTo>
                  <a:pt x="193354" y="69319"/>
                  <a:pt x="180975" y="60325"/>
                  <a:pt x="180975" y="60325"/>
                </a:cubicBezTo>
                <a:cubicBezTo>
                  <a:pt x="175395" y="43586"/>
                  <a:pt x="181488" y="57130"/>
                  <a:pt x="168275" y="41275"/>
                </a:cubicBezTo>
                <a:cubicBezTo>
                  <a:pt x="165832" y="38344"/>
                  <a:pt x="164905" y="34134"/>
                  <a:pt x="161925" y="31750"/>
                </a:cubicBezTo>
                <a:cubicBezTo>
                  <a:pt x="159312" y="29659"/>
                  <a:pt x="155575" y="29633"/>
                  <a:pt x="152400" y="28575"/>
                </a:cubicBezTo>
                <a:cubicBezTo>
                  <a:pt x="146050" y="29633"/>
                  <a:pt x="139788" y="31750"/>
                  <a:pt x="133350" y="31750"/>
                </a:cubicBezTo>
                <a:cubicBezTo>
                  <a:pt x="116864" y="31750"/>
                  <a:pt x="107165" y="27255"/>
                  <a:pt x="92075" y="22225"/>
                </a:cubicBezTo>
                <a:cubicBezTo>
                  <a:pt x="88900" y="21167"/>
                  <a:pt x="85335" y="20906"/>
                  <a:pt x="82550" y="19050"/>
                </a:cubicBezTo>
                <a:lnTo>
                  <a:pt x="63500" y="6350"/>
                </a:lnTo>
                <a:lnTo>
                  <a:pt x="53975" y="0"/>
                </a:lnTo>
                <a:cubicBezTo>
                  <a:pt x="50800" y="1058"/>
                  <a:pt x="46817" y="808"/>
                  <a:pt x="44450" y="3175"/>
                </a:cubicBezTo>
                <a:cubicBezTo>
                  <a:pt x="42083" y="5542"/>
                  <a:pt x="40972" y="9367"/>
                  <a:pt x="41275" y="12700"/>
                </a:cubicBezTo>
                <a:cubicBezTo>
                  <a:pt x="42170" y="22547"/>
                  <a:pt x="47268" y="37030"/>
                  <a:pt x="50800" y="47625"/>
                </a:cubicBezTo>
                <a:cubicBezTo>
                  <a:pt x="47625" y="50800"/>
                  <a:pt x="44724" y="54275"/>
                  <a:pt x="41275" y="57150"/>
                </a:cubicBezTo>
                <a:cubicBezTo>
                  <a:pt x="38344" y="59593"/>
                  <a:pt x="34134" y="60520"/>
                  <a:pt x="31750" y="63500"/>
                </a:cubicBezTo>
                <a:cubicBezTo>
                  <a:pt x="29659" y="66113"/>
                  <a:pt x="30072" y="70032"/>
                  <a:pt x="28575" y="73025"/>
                </a:cubicBezTo>
                <a:cubicBezTo>
                  <a:pt x="26868" y="76438"/>
                  <a:pt x="23775" y="79063"/>
                  <a:pt x="22225" y="82550"/>
                </a:cubicBezTo>
                <a:cubicBezTo>
                  <a:pt x="19507" y="88667"/>
                  <a:pt x="17992" y="95250"/>
                  <a:pt x="15875" y="101600"/>
                </a:cubicBezTo>
                <a:cubicBezTo>
                  <a:pt x="14817" y="104775"/>
                  <a:pt x="14556" y="108340"/>
                  <a:pt x="12700" y="111125"/>
                </a:cubicBezTo>
                <a:cubicBezTo>
                  <a:pt x="10583" y="114300"/>
                  <a:pt x="7900" y="117163"/>
                  <a:pt x="6350" y="120650"/>
                </a:cubicBezTo>
                <a:cubicBezTo>
                  <a:pt x="3632" y="126767"/>
                  <a:pt x="0" y="139700"/>
                  <a:pt x="0" y="139700"/>
                </a:cubicBezTo>
                <a:cubicBezTo>
                  <a:pt x="1058" y="143933"/>
                  <a:pt x="1010" y="148611"/>
                  <a:pt x="3175" y="152400"/>
                </a:cubicBezTo>
                <a:cubicBezTo>
                  <a:pt x="10397" y="165039"/>
                  <a:pt x="11920" y="159948"/>
                  <a:pt x="22225" y="165100"/>
                </a:cubicBezTo>
                <a:cubicBezTo>
                  <a:pt x="25638" y="166807"/>
                  <a:pt x="28263" y="169900"/>
                  <a:pt x="31750" y="171450"/>
                </a:cubicBezTo>
                <a:cubicBezTo>
                  <a:pt x="37867" y="174168"/>
                  <a:pt x="45231" y="174087"/>
                  <a:pt x="50800" y="177800"/>
                </a:cubicBezTo>
                <a:cubicBezTo>
                  <a:pt x="53975" y="179917"/>
                  <a:pt x="56838" y="182600"/>
                  <a:pt x="60325" y="184150"/>
                </a:cubicBezTo>
                <a:cubicBezTo>
                  <a:pt x="77840" y="191934"/>
                  <a:pt x="78177" y="189407"/>
                  <a:pt x="95250" y="193675"/>
                </a:cubicBezTo>
                <a:cubicBezTo>
                  <a:pt x="98497" y="194487"/>
                  <a:pt x="101600" y="195792"/>
                  <a:pt x="104775" y="196850"/>
                </a:cubicBezTo>
                <a:cubicBezTo>
                  <a:pt x="107950" y="200025"/>
                  <a:pt x="110646" y="203765"/>
                  <a:pt x="114300" y="206375"/>
                </a:cubicBezTo>
                <a:cubicBezTo>
                  <a:pt x="118151" y="209126"/>
                  <a:pt x="123653" y="209378"/>
                  <a:pt x="127000" y="212725"/>
                </a:cubicBezTo>
                <a:cubicBezTo>
                  <a:pt x="137956" y="223681"/>
                  <a:pt x="120822" y="221961"/>
                  <a:pt x="136525" y="231775"/>
                </a:cubicBezTo>
                <a:cubicBezTo>
                  <a:pt x="142201" y="235323"/>
                  <a:pt x="149225" y="236008"/>
                  <a:pt x="155575" y="238125"/>
                </a:cubicBezTo>
                <a:lnTo>
                  <a:pt x="165100" y="241300"/>
                </a:lnTo>
                <a:cubicBezTo>
                  <a:pt x="168275" y="242358"/>
                  <a:pt x="171343" y="243819"/>
                  <a:pt x="174625" y="244475"/>
                </a:cubicBezTo>
                <a:lnTo>
                  <a:pt x="190500" y="247650"/>
                </a:lnTo>
                <a:cubicBezTo>
                  <a:pt x="199564" y="245837"/>
                  <a:pt x="210107" y="243990"/>
                  <a:pt x="219075" y="241300"/>
                </a:cubicBezTo>
                <a:cubicBezTo>
                  <a:pt x="225486" y="239377"/>
                  <a:pt x="232556" y="238663"/>
                  <a:pt x="238125" y="234950"/>
                </a:cubicBezTo>
                <a:cubicBezTo>
                  <a:pt x="265422" y="216752"/>
                  <a:pt x="230885" y="238570"/>
                  <a:pt x="257175" y="225425"/>
                </a:cubicBezTo>
                <a:cubicBezTo>
                  <a:pt x="260588" y="223718"/>
                  <a:pt x="263213" y="220625"/>
                  <a:pt x="266700" y="219075"/>
                </a:cubicBezTo>
                <a:cubicBezTo>
                  <a:pt x="272817" y="216357"/>
                  <a:pt x="279400" y="214842"/>
                  <a:pt x="285750" y="212725"/>
                </a:cubicBezTo>
                <a:cubicBezTo>
                  <a:pt x="301382" y="207514"/>
                  <a:pt x="291974" y="210100"/>
                  <a:pt x="314325" y="206375"/>
                </a:cubicBezTo>
                <a:cubicBezTo>
                  <a:pt x="315383" y="203200"/>
                  <a:pt x="317500" y="200197"/>
                  <a:pt x="317500" y="196850"/>
                </a:cubicBezTo>
                <a:cubicBezTo>
                  <a:pt x="317500" y="193503"/>
                  <a:pt x="315950" y="190251"/>
                  <a:pt x="314325" y="187325"/>
                </a:cubicBezTo>
                <a:cubicBezTo>
                  <a:pt x="303430" y="167715"/>
                  <a:pt x="306014" y="171201"/>
                  <a:pt x="292100" y="161925"/>
                </a:cubicBezTo>
                <a:lnTo>
                  <a:pt x="285750" y="142875"/>
                </a:lnTo>
                <a:lnTo>
                  <a:pt x="282575" y="133350"/>
                </a:lnTo>
                <a:cubicBezTo>
                  <a:pt x="279540" y="124245"/>
                  <a:pt x="275434" y="109142"/>
                  <a:pt x="266700" y="104775"/>
                </a:cubicBezTo>
                <a:lnTo>
                  <a:pt x="244475" y="825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3" name="Freeform 22">
            <a:hlinkClick r:id="rId10" action="ppaction://hlinksldjump"/>
            <a:extLst>
              <a:ext uri="{FF2B5EF4-FFF2-40B4-BE49-F238E27FC236}">
                <a16:creationId xmlns:a16="http://schemas.microsoft.com/office/drawing/2014/main" id="{27BE3959-B560-614E-AAAD-8AE9BDB8C835}"/>
              </a:ext>
            </a:extLst>
          </p:cNvPr>
          <p:cNvSpPr/>
          <p:nvPr/>
        </p:nvSpPr>
        <p:spPr>
          <a:xfrm>
            <a:off x="1082675" y="6048267"/>
            <a:ext cx="262860" cy="260456"/>
          </a:xfrm>
          <a:custGeom>
            <a:avLst/>
            <a:gdLst>
              <a:gd name="connsiteX0" fmla="*/ 260350 w 262860"/>
              <a:gd name="connsiteY0" fmla="*/ 123825 h 260456"/>
              <a:gd name="connsiteX1" fmla="*/ 257175 w 262860"/>
              <a:gd name="connsiteY1" fmla="*/ 107950 h 260456"/>
              <a:gd name="connsiteX2" fmla="*/ 238125 w 262860"/>
              <a:gd name="connsiteY2" fmla="*/ 95250 h 260456"/>
              <a:gd name="connsiteX3" fmla="*/ 231775 w 262860"/>
              <a:gd name="connsiteY3" fmla="*/ 76200 h 260456"/>
              <a:gd name="connsiteX4" fmla="*/ 222250 w 262860"/>
              <a:gd name="connsiteY4" fmla="*/ 22225 h 260456"/>
              <a:gd name="connsiteX5" fmla="*/ 212725 w 262860"/>
              <a:gd name="connsiteY5" fmla="*/ 3175 h 260456"/>
              <a:gd name="connsiteX6" fmla="*/ 203200 w 262860"/>
              <a:gd name="connsiteY6" fmla="*/ 0 h 260456"/>
              <a:gd name="connsiteX7" fmla="*/ 165100 w 262860"/>
              <a:gd name="connsiteY7" fmla="*/ 12700 h 260456"/>
              <a:gd name="connsiteX8" fmla="*/ 155575 w 262860"/>
              <a:gd name="connsiteY8" fmla="*/ 15875 h 260456"/>
              <a:gd name="connsiteX9" fmla="*/ 146050 w 262860"/>
              <a:gd name="connsiteY9" fmla="*/ 19050 h 260456"/>
              <a:gd name="connsiteX10" fmla="*/ 123825 w 262860"/>
              <a:gd name="connsiteY10" fmla="*/ 25400 h 260456"/>
              <a:gd name="connsiteX11" fmla="*/ 114300 w 262860"/>
              <a:gd name="connsiteY11" fmla="*/ 31750 h 260456"/>
              <a:gd name="connsiteX12" fmla="*/ 104775 w 262860"/>
              <a:gd name="connsiteY12" fmla="*/ 69850 h 260456"/>
              <a:gd name="connsiteX13" fmla="*/ 101600 w 262860"/>
              <a:gd name="connsiteY13" fmla="*/ 79375 h 260456"/>
              <a:gd name="connsiteX14" fmla="*/ 82550 w 262860"/>
              <a:gd name="connsiteY14" fmla="*/ 85725 h 260456"/>
              <a:gd name="connsiteX15" fmla="*/ 73025 w 262860"/>
              <a:gd name="connsiteY15" fmla="*/ 88900 h 260456"/>
              <a:gd name="connsiteX16" fmla="*/ 53975 w 262860"/>
              <a:gd name="connsiteY16" fmla="*/ 98425 h 260456"/>
              <a:gd name="connsiteX17" fmla="*/ 22225 w 262860"/>
              <a:gd name="connsiteY17" fmla="*/ 104775 h 260456"/>
              <a:gd name="connsiteX18" fmla="*/ 12700 w 262860"/>
              <a:gd name="connsiteY18" fmla="*/ 107950 h 260456"/>
              <a:gd name="connsiteX19" fmla="*/ 3175 w 262860"/>
              <a:gd name="connsiteY19" fmla="*/ 114300 h 260456"/>
              <a:gd name="connsiteX20" fmla="*/ 0 w 262860"/>
              <a:gd name="connsiteY20" fmla="*/ 123825 h 260456"/>
              <a:gd name="connsiteX21" fmla="*/ 3175 w 262860"/>
              <a:gd name="connsiteY21" fmla="*/ 146050 h 260456"/>
              <a:gd name="connsiteX22" fmla="*/ 28575 w 262860"/>
              <a:gd name="connsiteY22" fmla="*/ 174625 h 260456"/>
              <a:gd name="connsiteX23" fmla="*/ 47625 w 262860"/>
              <a:gd name="connsiteY23" fmla="*/ 187325 h 260456"/>
              <a:gd name="connsiteX24" fmla="*/ 63500 w 262860"/>
              <a:gd name="connsiteY24" fmla="*/ 215900 h 260456"/>
              <a:gd name="connsiteX25" fmla="*/ 73025 w 262860"/>
              <a:gd name="connsiteY25" fmla="*/ 219075 h 260456"/>
              <a:gd name="connsiteX26" fmla="*/ 82550 w 262860"/>
              <a:gd name="connsiteY26" fmla="*/ 212725 h 260456"/>
              <a:gd name="connsiteX27" fmla="*/ 120650 w 262860"/>
              <a:gd name="connsiteY27" fmla="*/ 219075 h 260456"/>
              <a:gd name="connsiteX28" fmla="*/ 130175 w 262860"/>
              <a:gd name="connsiteY28" fmla="*/ 228600 h 260456"/>
              <a:gd name="connsiteX29" fmla="*/ 136525 w 262860"/>
              <a:gd name="connsiteY29" fmla="*/ 238125 h 260456"/>
              <a:gd name="connsiteX30" fmla="*/ 168275 w 262860"/>
              <a:gd name="connsiteY30" fmla="*/ 247650 h 260456"/>
              <a:gd name="connsiteX31" fmla="*/ 196850 w 262860"/>
              <a:gd name="connsiteY31" fmla="*/ 257175 h 260456"/>
              <a:gd name="connsiteX32" fmla="*/ 187325 w 262860"/>
              <a:gd name="connsiteY32" fmla="*/ 238125 h 260456"/>
              <a:gd name="connsiteX33" fmla="*/ 171450 w 262860"/>
              <a:gd name="connsiteY33" fmla="*/ 219075 h 260456"/>
              <a:gd name="connsiteX34" fmla="*/ 165100 w 262860"/>
              <a:gd name="connsiteY34" fmla="*/ 200025 h 260456"/>
              <a:gd name="connsiteX35" fmla="*/ 168275 w 262860"/>
              <a:gd name="connsiteY35" fmla="*/ 177800 h 260456"/>
              <a:gd name="connsiteX36" fmla="*/ 177800 w 262860"/>
              <a:gd name="connsiteY36" fmla="*/ 171450 h 260456"/>
              <a:gd name="connsiteX37" fmla="*/ 209550 w 262860"/>
              <a:gd name="connsiteY37" fmla="*/ 168275 h 260456"/>
              <a:gd name="connsiteX38" fmla="*/ 215900 w 262860"/>
              <a:gd name="connsiteY38" fmla="*/ 158750 h 260456"/>
              <a:gd name="connsiteX39" fmla="*/ 222250 w 262860"/>
              <a:gd name="connsiteY39" fmla="*/ 139700 h 260456"/>
              <a:gd name="connsiteX40" fmla="*/ 260350 w 262860"/>
              <a:gd name="connsiteY40" fmla="*/ 123825 h 26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62860" h="260456">
                <a:moveTo>
                  <a:pt x="260350" y="123825"/>
                </a:moveTo>
                <a:cubicBezTo>
                  <a:pt x="266171" y="118533"/>
                  <a:pt x="260488" y="112210"/>
                  <a:pt x="257175" y="107950"/>
                </a:cubicBezTo>
                <a:cubicBezTo>
                  <a:pt x="252490" y="101926"/>
                  <a:pt x="238125" y="95250"/>
                  <a:pt x="238125" y="95250"/>
                </a:cubicBezTo>
                <a:cubicBezTo>
                  <a:pt x="236008" y="88900"/>
                  <a:pt x="232381" y="82866"/>
                  <a:pt x="231775" y="76200"/>
                </a:cubicBezTo>
                <a:cubicBezTo>
                  <a:pt x="227994" y="34609"/>
                  <a:pt x="232297" y="52365"/>
                  <a:pt x="222250" y="22225"/>
                </a:cubicBezTo>
                <a:cubicBezTo>
                  <a:pt x="220158" y="15950"/>
                  <a:pt x="218320" y="7651"/>
                  <a:pt x="212725" y="3175"/>
                </a:cubicBezTo>
                <a:cubicBezTo>
                  <a:pt x="210112" y="1084"/>
                  <a:pt x="206375" y="1058"/>
                  <a:pt x="203200" y="0"/>
                </a:cubicBezTo>
                <a:lnTo>
                  <a:pt x="165100" y="12700"/>
                </a:lnTo>
                <a:lnTo>
                  <a:pt x="155575" y="15875"/>
                </a:lnTo>
                <a:cubicBezTo>
                  <a:pt x="152400" y="16933"/>
                  <a:pt x="149297" y="18238"/>
                  <a:pt x="146050" y="19050"/>
                </a:cubicBezTo>
                <a:cubicBezTo>
                  <a:pt x="141981" y="20067"/>
                  <a:pt x="128380" y="23123"/>
                  <a:pt x="123825" y="25400"/>
                </a:cubicBezTo>
                <a:cubicBezTo>
                  <a:pt x="120412" y="27107"/>
                  <a:pt x="117475" y="29633"/>
                  <a:pt x="114300" y="31750"/>
                </a:cubicBezTo>
                <a:cubicBezTo>
                  <a:pt x="101679" y="50681"/>
                  <a:pt x="110769" y="33886"/>
                  <a:pt x="104775" y="69850"/>
                </a:cubicBezTo>
                <a:cubicBezTo>
                  <a:pt x="104225" y="73151"/>
                  <a:pt x="104323" y="77430"/>
                  <a:pt x="101600" y="79375"/>
                </a:cubicBezTo>
                <a:cubicBezTo>
                  <a:pt x="96153" y="83266"/>
                  <a:pt x="88900" y="83608"/>
                  <a:pt x="82550" y="85725"/>
                </a:cubicBezTo>
                <a:cubicBezTo>
                  <a:pt x="79375" y="86783"/>
                  <a:pt x="75810" y="87044"/>
                  <a:pt x="73025" y="88900"/>
                </a:cubicBezTo>
                <a:cubicBezTo>
                  <a:pt x="64242" y="94755"/>
                  <a:pt x="64027" y="96105"/>
                  <a:pt x="53975" y="98425"/>
                </a:cubicBezTo>
                <a:cubicBezTo>
                  <a:pt x="43458" y="100852"/>
                  <a:pt x="32464" y="101362"/>
                  <a:pt x="22225" y="104775"/>
                </a:cubicBezTo>
                <a:cubicBezTo>
                  <a:pt x="19050" y="105833"/>
                  <a:pt x="15693" y="106453"/>
                  <a:pt x="12700" y="107950"/>
                </a:cubicBezTo>
                <a:cubicBezTo>
                  <a:pt x="9287" y="109657"/>
                  <a:pt x="6350" y="112183"/>
                  <a:pt x="3175" y="114300"/>
                </a:cubicBezTo>
                <a:cubicBezTo>
                  <a:pt x="2117" y="117475"/>
                  <a:pt x="0" y="120478"/>
                  <a:pt x="0" y="123825"/>
                </a:cubicBezTo>
                <a:cubicBezTo>
                  <a:pt x="0" y="131309"/>
                  <a:pt x="1025" y="138882"/>
                  <a:pt x="3175" y="146050"/>
                </a:cubicBezTo>
                <a:cubicBezTo>
                  <a:pt x="5603" y="154144"/>
                  <a:pt x="27780" y="173830"/>
                  <a:pt x="28575" y="174625"/>
                </a:cubicBezTo>
                <a:cubicBezTo>
                  <a:pt x="40467" y="186517"/>
                  <a:pt x="33840" y="182730"/>
                  <a:pt x="47625" y="187325"/>
                </a:cubicBezTo>
                <a:cubicBezTo>
                  <a:pt x="52359" y="201526"/>
                  <a:pt x="51279" y="207753"/>
                  <a:pt x="63500" y="215900"/>
                </a:cubicBezTo>
                <a:cubicBezTo>
                  <a:pt x="66285" y="217756"/>
                  <a:pt x="69850" y="218017"/>
                  <a:pt x="73025" y="219075"/>
                </a:cubicBezTo>
                <a:cubicBezTo>
                  <a:pt x="76200" y="216958"/>
                  <a:pt x="78747" y="213042"/>
                  <a:pt x="82550" y="212725"/>
                </a:cubicBezTo>
                <a:cubicBezTo>
                  <a:pt x="99564" y="211307"/>
                  <a:pt x="107232" y="214602"/>
                  <a:pt x="120650" y="219075"/>
                </a:cubicBezTo>
                <a:cubicBezTo>
                  <a:pt x="123825" y="222250"/>
                  <a:pt x="127300" y="225151"/>
                  <a:pt x="130175" y="228600"/>
                </a:cubicBezTo>
                <a:cubicBezTo>
                  <a:pt x="132618" y="231531"/>
                  <a:pt x="133289" y="236103"/>
                  <a:pt x="136525" y="238125"/>
                </a:cubicBezTo>
                <a:cubicBezTo>
                  <a:pt x="141678" y="241346"/>
                  <a:pt x="160840" y="245791"/>
                  <a:pt x="168275" y="247650"/>
                </a:cubicBezTo>
                <a:cubicBezTo>
                  <a:pt x="190110" y="262206"/>
                  <a:pt x="180085" y="262763"/>
                  <a:pt x="196850" y="257175"/>
                </a:cubicBezTo>
                <a:cubicBezTo>
                  <a:pt x="193668" y="247629"/>
                  <a:pt x="194164" y="246331"/>
                  <a:pt x="187325" y="238125"/>
                </a:cubicBezTo>
                <a:cubicBezTo>
                  <a:pt x="180204" y="229580"/>
                  <a:pt x="175955" y="229210"/>
                  <a:pt x="171450" y="219075"/>
                </a:cubicBezTo>
                <a:cubicBezTo>
                  <a:pt x="168732" y="212958"/>
                  <a:pt x="165100" y="200025"/>
                  <a:pt x="165100" y="200025"/>
                </a:cubicBezTo>
                <a:cubicBezTo>
                  <a:pt x="166158" y="192617"/>
                  <a:pt x="165236" y="184639"/>
                  <a:pt x="168275" y="177800"/>
                </a:cubicBezTo>
                <a:cubicBezTo>
                  <a:pt x="169825" y="174313"/>
                  <a:pt x="174082" y="172308"/>
                  <a:pt x="177800" y="171450"/>
                </a:cubicBezTo>
                <a:cubicBezTo>
                  <a:pt x="188164" y="169058"/>
                  <a:pt x="198967" y="169333"/>
                  <a:pt x="209550" y="168275"/>
                </a:cubicBezTo>
                <a:cubicBezTo>
                  <a:pt x="211667" y="165100"/>
                  <a:pt x="214350" y="162237"/>
                  <a:pt x="215900" y="158750"/>
                </a:cubicBezTo>
                <a:cubicBezTo>
                  <a:pt x="218618" y="152633"/>
                  <a:pt x="217517" y="144433"/>
                  <a:pt x="222250" y="139700"/>
                </a:cubicBezTo>
                <a:cubicBezTo>
                  <a:pt x="232523" y="129427"/>
                  <a:pt x="254529" y="129117"/>
                  <a:pt x="260350" y="1238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4" name="Freeform 23">
            <a:hlinkClick r:id="rId8" action="ppaction://hlinksldjump"/>
            <a:extLst>
              <a:ext uri="{FF2B5EF4-FFF2-40B4-BE49-F238E27FC236}">
                <a16:creationId xmlns:a16="http://schemas.microsoft.com/office/drawing/2014/main" id="{310B802D-3DDA-FA49-AFBC-2C4C30CBFB52}"/>
              </a:ext>
            </a:extLst>
          </p:cNvPr>
          <p:cNvSpPr/>
          <p:nvPr/>
        </p:nvSpPr>
        <p:spPr>
          <a:xfrm>
            <a:off x="1289050" y="6191142"/>
            <a:ext cx="115587" cy="120650"/>
          </a:xfrm>
          <a:custGeom>
            <a:avLst/>
            <a:gdLst>
              <a:gd name="connsiteX0" fmla="*/ 114300 w 115587"/>
              <a:gd name="connsiteY0" fmla="*/ 63500 h 120650"/>
              <a:gd name="connsiteX1" fmla="*/ 104775 w 115587"/>
              <a:gd name="connsiteY1" fmla="*/ 57150 h 120650"/>
              <a:gd name="connsiteX2" fmla="*/ 92075 w 115587"/>
              <a:gd name="connsiteY2" fmla="*/ 28575 h 120650"/>
              <a:gd name="connsiteX3" fmla="*/ 88900 w 115587"/>
              <a:gd name="connsiteY3" fmla="*/ 19050 h 120650"/>
              <a:gd name="connsiteX4" fmla="*/ 85725 w 115587"/>
              <a:gd name="connsiteY4" fmla="*/ 9525 h 120650"/>
              <a:gd name="connsiteX5" fmla="*/ 76200 w 115587"/>
              <a:gd name="connsiteY5" fmla="*/ 6350 h 120650"/>
              <a:gd name="connsiteX6" fmla="*/ 50800 w 115587"/>
              <a:gd name="connsiteY6" fmla="*/ 0 h 120650"/>
              <a:gd name="connsiteX7" fmla="*/ 41275 w 115587"/>
              <a:gd name="connsiteY7" fmla="*/ 3175 h 120650"/>
              <a:gd name="connsiteX8" fmla="*/ 38100 w 115587"/>
              <a:gd name="connsiteY8" fmla="*/ 12700 h 120650"/>
              <a:gd name="connsiteX9" fmla="*/ 31750 w 115587"/>
              <a:gd name="connsiteY9" fmla="*/ 22225 h 120650"/>
              <a:gd name="connsiteX10" fmla="*/ 12700 w 115587"/>
              <a:gd name="connsiteY10" fmla="*/ 34925 h 120650"/>
              <a:gd name="connsiteX11" fmla="*/ 3175 w 115587"/>
              <a:gd name="connsiteY11" fmla="*/ 41275 h 120650"/>
              <a:gd name="connsiteX12" fmla="*/ 0 w 115587"/>
              <a:gd name="connsiteY12" fmla="*/ 50800 h 120650"/>
              <a:gd name="connsiteX13" fmla="*/ 3175 w 115587"/>
              <a:gd name="connsiteY13" fmla="*/ 73025 h 120650"/>
              <a:gd name="connsiteX14" fmla="*/ 15875 w 115587"/>
              <a:gd name="connsiteY14" fmla="*/ 92075 h 120650"/>
              <a:gd name="connsiteX15" fmla="*/ 22225 w 115587"/>
              <a:gd name="connsiteY15" fmla="*/ 101600 h 120650"/>
              <a:gd name="connsiteX16" fmla="*/ 28575 w 115587"/>
              <a:gd name="connsiteY16" fmla="*/ 111125 h 120650"/>
              <a:gd name="connsiteX17" fmla="*/ 31750 w 115587"/>
              <a:gd name="connsiteY17" fmla="*/ 120650 h 120650"/>
              <a:gd name="connsiteX18" fmla="*/ 34925 w 115587"/>
              <a:gd name="connsiteY18" fmla="*/ 111125 h 120650"/>
              <a:gd name="connsiteX19" fmla="*/ 44450 w 115587"/>
              <a:gd name="connsiteY19" fmla="*/ 104775 h 120650"/>
              <a:gd name="connsiteX20" fmla="*/ 107950 w 115587"/>
              <a:gd name="connsiteY20" fmla="*/ 98425 h 120650"/>
              <a:gd name="connsiteX21" fmla="*/ 114300 w 115587"/>
              <a:gd name="connsiteY21" fmla="*/ 63500 h 12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5587" h="120650">
                <a:moveTo>
                  <a:pt x="114300" y="63500"/>
                </a:moveTo>
                <a:cubicBezTo>
                  <a:pt x="113771" y="56621"/>
                  <a:pt x="107473" y="59848"/>
                  <a:pt x="104775" y="57150"/>
                </a:cubicBezTo>
                <a:cubicBezTo>
                  <a:pt x="97228" y="49603"/>
                  <a:pt x="95219" y="38006"/>
                  <a:pt x="92075" y="28575"/>
                </a:cubicBezTo>
                <a:lnTo>
                  <a:pt x="88900" y="19050"/>
                </a:lnTo>
                <a:cubicBezTo>
                  <a:pt x="87842" y="15875"/>
                  <a:pt x="88900" y="10583"/>
                  <a:pt x="85725" y="9525"/>
                </a:cubicBezTo>
                <a:cubicBezTo>
                  <a:pt x="82550" y="8467"/>
                  <a:pt x="79429" y="7231"/>
                  <a:pt x="76200" y="6350"/>
                </a:cubicBezTo>
                <a:cubicBezTo>
                  <a:pt x="67780" y="4054"/>
                  <a:pt x="50800" y="0"/>
                  <a:pt x="50800" y="0"/>
                </a:cubicBezTo>
                <a:cubicBezTo>
                  <a:pt x="47625" y="1058"/>
                  <a:pt x="43642" y="808"/>
                  <a:pt x="41275" y="3175"/>
                </a:cubicBezTo>
                <a:cubicBezTo>
                  <a:pt x="38908" y="5542"/>
                  <a:pt x="39597" y="9707"/>
                  <a:pt x="38100" y="12700"/>
                </a:cubicBezTo>
                <a:cubicBezTo>
                  <a:pt x="36393" y="16113"/>
                  <a:pt x="34622" y="19712"/>
                  <a:pt x="31750" y="22225"/>
                </a:cubicBezTo>
                <a:cubicBezTo>
                  <a:pt x="26007" y="27251"/>
                  <a:pt x="19050" y="30692"/>
                  <a:pt x="12700" y="34925"/>
                </a:cubicBezTo>
                <a:lnTo>
                  <a:pt x="3175" y="41275"/>
                </a:lnTo>
                <a:cubicBezTo>
                  <a:pt x="2117" y="44450"/>
                  <a:pt x="0" y="47453"/>
                  <a:pt x="0" y="50800"/>
                </a:cubicBezTo>
                <a:cubicBezTo>
                  <a:pt x="0" y="58284"/>
                  <a:pt x="489" y="66040"/>
                  <a:pt x="3175" y="73025"/>
                </a:cubicBezTo>
                <a:cubicBezTo>
                  <a:pt x="5915" y="80148"/>
                  <a:pt x="11642" y="85725"/>
                  <a:pt x="15875" y="92075"/>
                </a:cubicBezTo>
                <a:lnTo>
                  <a:pt x="22225" y="101600"/>
                </a:lnTo>
                <a:cubicBezTo>
                  <a:pt x="24342" y="104775"/>
                  <a:pt x="27368" y="107505"/>
                  <a:pt x="28575" y="111125"/>
                </a:cubicBezTo>
                <a:lnTo>
                  <a:pt x="31750" y="120650"/>
                </a:lnTo>
                <a:cubicBezTo>
                  <a:pt x="32808" y="117475"/>
                  <a:pt x="32834" y="113738"/>
                  <a:pt x="34925" y="111125"/>
                </a:cubicBezTo>
                <a:cubicBezTo>
                  <a:pt x="37309" y="108145"/>
                  <a:pt x="41037" y="106482"/>
                  <a:pt x="44450" y="104775"/>
                </a:cubicBezTo>
                <a:cubicBezTo>
                  <a:pt x="61015" y="96492"/>
                  <a:pt x="104796" y="98611"/>
                  <a:pt x="107950" y="98425"/>
                </a:cubicBezTo>
                <a:cubicBezTo>
                  <a:pt x="119236" y="90901"/>
                  <a:pt x="114829" y="70379"/>
                  <a:pt x="114300" y="63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5" name="Freeform 24">
            <a:hlinkClick r:id="rId4" action="ppaction://hlinksldjump"/>
            <a:extLst>
              <a:ext uri="{FF2B5EF4-FFF2-40B4-BE49-F238E27FC236}">
                <a16:creationId xmlns:a16="http://schemas.microsoft.com/office/drawing/2014/main" id="{DFCAB551-7B23-FC4F-9E20-0011714A617E}"/>
              </a:ext>
            </a:extLst>
          </p:cNvPr>
          <p:cNvSpPr/>
          <p:nvPr/>
        </p:nvSpPr>
        <p:spPr>
          <a:xfrm>
            <a:off x="1336675" y="6299092"/>
            <a:ext cx="95449" cy="66901"/>
          </a:xfrm>
          <a:custGeom>
            <a:avLst/>
            <a:gdLst>
              <a:gd name="connsiteX0" fmla="*/ 6350 w 95449"/>
              <a:gd name="connsiteY0" fmla="*/ 66675 h 66901"/>
              <a:gd name="connsiteX1" fmla="*/ 22225 w 95449"/>
              <a:gd name="connsiteY1" fmla="*/ 63500 h 66901"/>
              <a:gd name="connsiteX2" fmla="*/ 31750 w 95449"/>
              <a:gd name="connsiteY2" fmla="*/ 60325 h 66901"/>
              <a:gd name="connsiteX3" fmla="*/ 60325 w 95449"/>
              <a:gd name="connsiteY3" fmla="*/ 57150 h 66901"/>
              <a:gd name="connsiteX4" fmla="*/ 82550 w 95449"/>
              <a:gd name="connsiteY4" fmla="*/ 50800 h 66901"/>
              <a:gd name="connsiteX5" fmla="*/ 92075 w 95449"/>
              <a:gd name="connsiteY5" fmla="*/ 41275 h 66901"/>
              <a:gd name="connsiteX6" fmla="*/ 88900 w 95449"/>
              <a:gd name="connsiteY6" fmla="*/ 22225 h 66901"/>
              <a:gd name="connsiteX7" fmla="*/ 85725 w 95449"/>
              <a:gd name="connsiteY7" fmla="*/ 0 h 66901"/>
              <a:gd name="connsiteX8" fmla="*/ 76200 w 95449"/>
              <a:gd name="connsiteY8" fmla="*/ 9525 h 66901"/>
              <a:gd name="connsiteX9" fmla="*/ 66675 w 95449"/>
              <a:gd name="connsiteY9" fmla="*/ 12700 h 66901"/>
              <a:gd name="connsiteX10" fmla="*/ 38100 w 95449"/>
              <a:gd name="connsiteY10" fmla="*/ 6350 h 66901"/>
              <a:gd name="connsiteX11" fmla="*/ 12700 w 95449"/>
              <a:gd name="connsiteY11" fmla="*/ 9525 h 66901"/>
              <a:gd name="connsiteX12" fmla="*/ 6350 w 95449"/>
              <a:gd name="connsiteY12" fmla="*/ 19050 h 66901"/>
              <a:gd name="connsiteX13" fmla="*/ 3175 w 95449"/>
              <a:gd name="connsiteY13" fmla="*/ 38100 h 66901"/>
              <a:gd name="connsiteX14" fmla="*/ 0 w 95449"/>
              <a:gd name="connsiteY14" fmla="*/ 47625 h 66901"/>
              <a:gd name="connsiteX15" fmla="*/ 3175 w 95449"/>
              <a:gd name="connsiteY15" fmla="*/ 57150 h 66901"/>
              <a:gd name="connsiteX16" fmla="*/ 6350 w 95449"/>
              <a:gd name="connsiteY16" fmla="*/ 66675 h 6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5449" h="66901">
                <a:moveTo>
                  <a:pt x="6350" y="66675"/>
                </a:moveTo>
                <a:cubicBezTo>
                  <a:pt x="9525" y="67733"/>
                  <a:pt x="16990" y="64809"/>
                  <a:pt x="22225" y="63500"/>
                </a:cubicBezTo>
                <a:cubicBezTo>
                  <a:pt x="25472" y="62688"/>
                  <a:pt x="28449" y="60875"/>
                  <a:pt x="31750" y="60325"/>
                </a:cubicBezTo>
                <a:cubicBezTo>
                  <a:pt x="41203" y="58749"/>
                  <a:pt x="50800" y="58208"/>
                  <a:pt x="60325" y="57150"/>
                </a:cubicBezTo>
                <a:cubicBezTo>
                  <a:pt x="62019" y="56727"/>
                  <a:pt x="79817" y="52622"/>
                  <a:pt x="82550" y="50800"/>
                </a:cubicBezTo>
                <a:cubicBezTo>
                  <a:pt x="86286" y="48309"/>
                  <a:pt x="88900" y="44450"/>
                  <a:pt x="92075" y="41275"/>
                </a:cubicBezTo>
                <a:cubicBezTo>
                  <a:pt x="98540" y="21879"/>
                  <a:pt x="94731" y="41661"/>
                  <a:pt x="88900" y="22225"/>
                </a:cubicBezTo>
                <a:cubicBezTo>
                  <a:pt x="86750" y="15057"/>
                  <a:pt x="86783" y="7408"/>
                  <a:pt x="85725" y="0"/>
                </a:cubicBezTo>
                <a:cubicBezTo>
                  <a:pt x="82550" y="3175"/>
                  <a:pt x="79936" y="7034"/>
                  <a:pt x="76200" y="9525"/>
                </a:cubicBezTo>
                <a:cubicBezTo>
                  <a:pt x="73415" y="11381"/>
                  <a:pt x="70022" y="12700"/>
                  <a:pt x="66675" y="12700"/>
                </a:cubicBezTo>
                <a:cubicBezTo>
                  <a:pt x="55499" y="12700"/>
                  <a:pt x="47922" y="9624"/>
                  <a:pt x="38100" y="6350"/>
                </a:cubicBezTo>
                <a:cubicBezTo>
                  <a:pt x="29633" y="7408"/>
                  <a:pt x="20622" y="6356"/>
                  <a:pt x="12700" y="9525"/>
                </a:cubicBezTo>
                <a:cubicBezTo>
                  <a:pt x="9157" y="10942"/>
                  <a:pt x="7557" y="15430"/>
                  <a:pt x="6350" y="19050"/>
                </a:cubicBezTo>
                <a:cubicBezTo>
                  <a:pt x="4314" y="25157"/>
                  <a:pt x="4572" y="31816"/>
                  <a:pt x="3175" y="38100"/>
                </a:cubicBezTo>
                <a:cubicBezTo>
                  <a:pt x="2449" y="41367"/>
                  <a:pt x="1058" y="44450"/>
                  <a:pt x="0" y="47625"/>
                </a:cubicBezTo>
                <a:cubicBezTo>
                  <a:pt x="1058" y="50800"/>
                  <a:pt x="808" y="54783"/>
                  <a:pt x="3175" y="57150"/>
                </a:cubicBezTo>
                <a:cubicBezTo>
                  <a:pt x="7019" y="60994"/>
                  <a:pt x="3175" y="65617"/>
                  <a:pt x="6350" y="666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6" name="Freeform 25">
            <a:hlinkClick r:id="rId9" action="ppaction://hlinksldjump"/>
            <a:extLst>
              <a:ext uri="{FF2B5EF4-FFF2-40B4-BE49-F238E27FC236}">
                <a16:creationId xmlns:a16="http://schemas.microsoft.com/office/drawing/2014/main" id="{85C46909-0533-AC44-A238-980DD5250E06}"/>
              </a:ext>
            </a:extLst>
          </p:cNvPr>
          <p:cNvSpPr/>
          <p:nvPr/>
        </p:nvSpPr>
        <p:spPr>
          <a:xfrm>
            <a:off x="1069888" y="6308617"/>
            <a:ext cx="271564" cy="196850"/>
          </a:xfrm>
          <a:custGeom>
            <a:avLst/>
            <a:gdLst>
              <a:gd name="connsiteX0" fmla="*/ 269962 w 271564"/>
              <a:gd name="connsiteY0" fmla="*/ 136525 h 196850"/>
              <a:gd name="connsiteX1" fmla="*/ 266787 w 271564"/>
              <a:gd name="connsiteY1" fmla="*/ 120650 h 196850"/>
              <a:gd name="connsiteX2" fmla="*/ 263612 w 271564"/>
              <a:gd name="connsiteY2" fmla="*/ 111125 h 196850"/>
              <a:gd name="connsiteX3" fmla="*/ 269962 w 271564"/>
              <a:gd name="connsiteY3" fmla="*/ 85725 h 196850"/>
              <a:gd name="connsiteX4" fmla="*/ 260437 w 271564"/>
              <a:gd name="connsiteY4" fmla="*/ 66675 h 196850"/>
              <a:gd name="connsiteX5" fmla="*/ 244562 w 271564"/>
              <a:gd name="connsiteY5" fmla="*/ 47625 h 196850"/>
              <a:gd name="connsiteX6" fmla="*/ 241387 w 271564"/>
              <a:gd name="connsiteY6" fmla="*/ 38100 h 196850"/>
              <a:gd name="connsiteX7" fmla="*/ 238212 w 271564"/>
              <a:gd name="connsiteY7" fmla="*/ 19050 h 196850"/>
              <a:gd name="connsiteX8" fmla="*/ 200112 w 271564"/>
              <a:gd name="connsiteY8" fmla="*/ 15875 h 196850"/>
              <a:gd name="connsiteX9" fmla="*/ 168362 w 271564"/>
              <a:gd name="connsiteY9" fmla="*/ 9525 h 196850"/>
              <a:gd name="connsiteX10" fmla="*/ 149312 w 271564"/>
              <a:gd name="connsiteY10" fmla="*/ 3175 h 196850"/>
              <a:gd name="connsiteX11" fmla="*/ 139787 w 271564"/>
              <a:gd name="connsiteY11" fmla="*/ 0 h 196850"/>
              <a:gd name="connsiteX12" fmla="*/ 111212 w 271564"/>
              <a:gd name="connsiteY12" fmla="*/ 9525 h 196850"/>
              <a:gd name="connsiteX13" fmla="*/ 101687 w 271564"/>
              <a:gd name="connsiteY13" fmla="*/ 12700 h 196850"/>
              <a:gd name="connsiteX14" fmla="*/ 95337 w 271564"/>
              <a:gd name="connsiteY14" fmla="*/ 22225 h 196850"/>
              <a:gd name="connsiteX15" fmla="*/ 85812 w 271564"/>
              <a:gd name="connsiteY15" fmla="*/ 53975 h 196850"/>
              <a:gd name="connsiteX16" fmla="*/ 66762 w 271564"/>
              <a:gd name="connsiteY16" fmla="*/ 63500 h 196850"/>
              <a:gd name="connsiteX17" fmla="*/ 57237 w 271564"/>
              <a:gd name="connsiteY17" fmla="*/ 69850 h 196850"/>
              <a:gd name="connsiteX18" fmla="*/ 44537 w 271564"/>
              <a:gd name="connsiteY18" fmla="*/ 76200 h 196850"/>
              <a:gd name="connsiteX19" fmla="*/ 25487 w 271564"/>
              <a:gd name="connsiteY19" fmla="*/ 88900 h 196850"/>
              <a:gd name="connsiteX20" fmla="*/ 15962 w 271564"/>
              <a:gd name="connsiteY20" fmla="*/ 95250 h 196850"/>
              <a:gd name="connsiteX21" fmla="*/ 6437 w 271564"/>
              <a:gd name="connsiteY21" fmla="*/ 104775 h 196850"/>
              <a:gd name="connsiteX22" fmla="*/ 3262 w 271564"/>
              <a:gd name="connsiteY22" fmla="*/ 136525 h 196850"/>
              <a:gd name="connsiteX23" fmla="*/ 12787 w 271564"/>
              <a:gd name="connsiteY23" fmla="*/ 146050 h 196850"/>
              <a:gd name="connsiteX24" fmla="*/ 41362 w 271564"/>
              <a:gd name="connsiteY24" fmla="*/ 155575 h 196850"/>
              <a:gd name="connsiteX25" fmla="*/ 50887 w 271564"/>
              <a:gd name="connsiteY25" fmla="*/ 158750 h 196850"/>
              <a:gd name="connsiteX26" fmla="*/ 60412 w 271564"/>
              <a:gd name="connsiteY26" fmla="*/ 161925 h 196850"/>
              <a:gd name="connsiteX27" fmla="*/ 69937 w 271564"/>
              <a:gd name="connsiteY27" fmla="*/ 180975 h 196850"/>
              <a:gd name="connsiteX28" fmla="*/ 79462 w 271564"/>
              <a:gd name="connsiteY28" fmla="*/ 184150 h 196850"/>
              <a:gd name="connsiteX29" fmla="*/ 88987 w 271564"/>
              <a:gd name="connsiteY29" fmla="*/ 190500 h 196850"/>
              <a:gd name="connsiteX30" fmla="*/ 108037 w 271564"/>
              <a:gd name="connsiteY30" fmla="*/ 196850 h 196850"/>
              <a:gd name="connsiteX31" fmla="*/ 130262 w 271564"/>
              <a:gd name="connsiteY31" fmla="*/ 193675 h 196850"/>
              <a:gd name="connsiteX32" fmla="*/ 231862 w 271564"/>
              <a:gd name="connsiteY32" fmla="*/ 184150 h 196850"/>
              <a:gd name="connsiteX33" fmla="*/ 235037 w 271564"/>
              <a:gd name="connsiteY33" fmla="*/ 174625 h 196850"/>
              <a:gd name="connsiteX34" fmla="*/ 250912 w 271564"/>
              <a:gd name="connsiteY34" fmla="*/ 158750 h 196850"/>
              <a:gd name="connsiteX35" fmla="*/ 269962 w 271564"/>
              <a:gd name="connsiteY35" fmla="*/ 152400 h 196850"/>
              <a:gd name="connsiteX36" fmla="*/ 269962 w 271564"/>
              <a:gd name="connsiteY36" fmla="*/ 136525 h 19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71564" h="196850">
                <a:moveTo>
                  <a:pt x="269962" y="136525"/>
                </a:moveTo>
                <a:cubicBezTo>
                  <a:pt x="269433" y="131233"/>
                  <a:pt x="268096" y="125885"/>
                  <a:pt x="266787" y="120650"/>
                </a:cubicBezTo>
                <a:cubicBezTo>
                  <a:pt x="265975" y="117403"/>
                  <a:pt x="263612" y="114472"/>
                  <a:pt x="263612" y="111125"/>
                </a:cubicBezTo>
                <a:cubicBezTo>
                  <a:pt x="263612" y="103462"/>
                  <a:pt x="267457" y="93241"/>
                  <a:pt x="269962" y="85725"/>
                </a:cubicBezTo>
                <a:cubicBezTo>
                  <a:pt x="266780" y="76179"/>
                  <a:pt x="267276" y="74881"/>
                  <a:pt x="260437" y="66675"/>
                </a:cubicBezTo>
                <a:cubicBezTo>
                  <a:pt x="251660" y="56142"/>
                  <a:pt x="250474" y="59449"/>
                  <a:pt x="244562" y="47625"/>
                </a:cubicBezTo>
                <a:cubicBezTo>
                  <a:pt x="243065" y="44632"/>
                  <a:pt x="242113" y="41367"/>
                  <a:pt x="241387" y="38100"/>
                </a:cubicBezTo>
                <a:cubicBezTo>
                  <a:pt x="239990" y="31816"/>
                  <a:pt x="243880" y="22102"/>
                  <a:pt x="238212" y="19050"/>
                </a:cubicBezTo>
                <a:cubicBezTo>
                  <a:pt x="226991" y="13008"/>
                  <a:pt x="212812" y="16933"/>
                  <a:pt x="200112" y="15875"/>
                </a:cubicBezTo>
                <a:cubicBezTo>
                  <a:pt x="189529" y="13758"/>
                  <a:pt x="178601" y="12938"/>
                  <a:pt x="168362" y="9525"/>
                </a:cubicBezTo>
                <a:lnTo>
                  <a:pt x="149312" y="3175"/>
                </a:lnTo>
                <a:lnTo>
                  <a:pt x="139787" y="0"/>
                </a:lnTo>
                <a:lnTo>
                  <a:pt x="111212" y="9525"/>
                </a:lnTo>
                <a:lnTo>
                  <a:pt x="101687" y="12700"/>
                </a:lnTo>
                <a:cubicBezTo>
                  <a:pt x="99570" y="15875"/>
                  <a:pt x="96433" y="18570"/>
                  <a:pt x="95337" y="22225"/>
                </a:cubicBezTo>
                <a:cubicBezTo>
                  <a:pt x="90198" y="39355"/>
                  <a:pt x="97039" y="42748"/>
                  <a:pt x="85812" y="53975"/>
                </a:cubicBezTo>
                <a:cubicBezTo>
                  <a:pt x="76713" y="63074"/>
                  <a:pt x="77091" y="58335"/>
                  <a:pt x="66762" y="63500"/>
                </a:cubicBezTo>
                <a:cubicBezTo>
                  <a:pt x="63349" y="65207"/>
                  <a:pt x="60550" y="67957"/>
                  <a:pt x="57237" y="69850"/>
                </a:cubicBezTo>
                <a:cubicBezTo>
                  <a:pt x="53128" y="72198"/>
                  <a:pt x="48596" y="73765"/>
                  <a:pt x="44537" y="76200"/>
                </a:cubicBezTo>
                <a:cubicBezTo>
                  <a:pt x="37993" y="80127"/>
                  <a:pt x="31837" y="84667"/>
                  <a:pt x="25487" y="88900"/>
                </a:cubicBezTo>
                <a:cubicBezTo>
                  <a:pt x="22312" y="91017"/>
                  <a:pt x="18660" y="92552"/>
                  <a:pt x="15962" y="95250"/>
                </a:cubicBezTo>
                <a:lnTo>
                  <a:pt x="6437" y="104775"/>
                </a:lnTo>
                <a:cubicBezTo>
                  <a:pt x="2194" y="117505"/>
                  <a:pt x="-3809" y="124150"/>
                  <a:pt x="3262" y="136525"/>
                </a:cubicBezTo>
                <a:cubicBezTo>
                  <a:pt x="5490" y="140424"/>
                  <a:pt x="8862" y="143869"/>
                  <a:pt x="12787" y="146050"/>
                </a:cubicBezTo>
                <a:lnTo>
                  <a:pt x="41362" y="155575"/>
                </a:lnTo>
                <a:lnTo>
                  <a:pt x="50887" y="158750"/>
                </a:lnTo>
                <a:lnTo>
                  <a:pt x="60412" y="161925"/>
                </a:lnTo>
                <a:cubicBezTo>
                  <a:pt x="62504" y="168200"/>
                  <a:pt x="64342" y="176499"/>
                  <a:pt x="69937" y="180975"/>
                </a:cubicBezTo>
                <a:cubicBezTo>
                  <a:pt x="72550" y="183066"/>
                  <a:pt x="76469" y="182653"/>
                  <a:pt x="79462" y="184150"/>
                </a:cubicBezTo>
                <a:cubicBezTo>
                  <a:pt x="82875" y="185857"/>
                  <a:pt x="85500" y="188950"/>
                  <a:pt x="88987" y="190500"/>
                </a:cubicBezTo>
                <a:cubicBezTo>
                  <a:pt x="95104" y="193218"/>
                  <a:pt x="108037" y="196850"/>
                  <a:pt x="108037" y="196850"/>
                </a:cubicBezTo>
                <a:cubicBezTo>
                  <a:pt x="115445" y="195792"/>
                  <a:pt x="122790" y="194090"/>
                  <a:pt x="130262" y="193675"/>
                </a:cubicBezTo>
                <a:cubicBezTo>
                  <a:pt x="229457" y="188164"/>
                  <a:pt x="196374" y="207809"/>
                  <a:pt x="231862" y="184150"/>
                </a:cubicBezTo>
                <a:cubicBezTo>
                  <a:pt x="232920" y="180975"/>
                  <a:pt x="233540" y="177618"/>
                  <a:pt x="235037" y="174625"/>
                </a:cubicBezTo>
                <a:cubicBezTo>
                  <a:pt x="238968" y="166763"/>
                  <a:pt x="242748" y="162379"/>
                  <a:pt x="250912" y="158750"/>
                </a:cubicBezTo>
                <a:cubicBezTo>
                  <a:pt x="257029" y="156032"/>
                  <a:pt x="269962" y="152400"/>
                  <a:pt x="269962" y="152400"/>
                </a:cubicBezTo>
                <a:cubicBezTo>
                  <a:pt x="273287" y="129127"/>
                  <a:pt x="270491" y="141817"/>
                  <a:pt x="269962" y="1365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7" name="Freeform 26">
            <a:hlinkClick r:id="rId6" action="ppaction://hlinksldjump"/>
            <a:extLst>
              <a:ext uri="{FF2B5EF4-FFF2-40B4-BE49-F238E27FC236}">
                <a16:creationId xmlns:a16="http://schemas.microsoft.com/office/drawing/2014/main" id="{1A003EDE-387D-5640-B6E6-B2092AF1FC9C}"/>
              </a:ext>
            </a:extLst>
          </p:cNvPr>
          <p:cNvSpPr/>
          <p:nvPr/>
        </p:nvSpPr>
        <p:spPr>
          <a:xfrm>
            <a:off x="1326874" y="6435617"/>
            <a:ext cx="257995" cy="190535"/>
          </a:xfrm>
          <a:custGeom>
            <a:avLst/>
            <a:gdLst>
              <a:gd name="connsiteX0" fmla="*/ 60601 w 257995"/>
              <a:gd name="connsiteY0" fmla="*/ 190500 h 190535"/>
              <a:gd name="connsiteX1" fmla="*/ 35201 w 257995"/>
              <a:gd name="connsiteY1" fmla="*/ 171450 h 190535"/>
              <a:gd name="connsiteX2" fmla="*/ 12976 w 257995"/>
              <a:gd name="connsiteY2" fmla="*/ 165100 h 190535"/>
              <a:gd name="connsiteX3" fmla="*/ 3451 w 257995"/>
              <a:gd name="connsiteY3" fmla="*/ 158750 h 190535"/>
              <a:gd name="connsiteX4" fmla="*/ 3451 w 257995"/>
              <a:gd name="connsiteY4" fmla="*/ 120650 h 190535"/>
              <a:gd name="connsiteX5" fmla="*/ 9801 w 257995"/>
              <a:gd name="connsiteY5" fmla="*/ 111125 h 190535"/>
              <a:gd name="connsiteX6" fmla="*/ 28851 w 257995"/>
              <a:gd name="connsiteY6" fmla="*/ 104775 h 190535"/>
              <a:gd name="connsiteX7" fmla="*/ 38376 w 257995"/>
              <a:gd name="connsiteY7" fmla="*/ 98425 h 190535"/>
              <a:gd name="connsiteX8" fmla="*/ 47901 w 257995"/>
              <a:gd name="connsiteY8" fmla="*/ 88900 h 190535"/>
              <a:gd name="connsiteX9" fmla="*/ 57426 w 257995"/>
              <a:gd name="connsiteY9" fmla="*/ 85725 h 190535"/>
              <a:gd name="connsiteX10" fmla="*/ 60601 w 257995"/>
              <a:gd name="connsiteY10" fmla="*/ 76200 h 190535"/>
              <a:gd name="connsiteX11" fmla="*/ 120926 w 257995"/>
              <a:gd name="connsiteY11" fmla="*/ 66675 h 190535"/>
              <a:gd name="connsiteX12" fmla="*/ 143151 w 257995"/>
              <a:gd name="connsiteY12" fmla="*/ 60325 h 190535"/>
              <a:gd name="connsiteX13" fmla="*/ 155851 w 257995"/>
              <a:gd name="connsiteY13" fmla="*/ 41275 h 190535"/>
              <a:gd name="connsiteX14" fmla="*/ 162201 w 257995"/>
              <a:gd name="connsiteY14" fmla="*/ 31750 h 190535"/>
              <a:gd name="connsiteX15" fmla="*/ 181251 w 257995"/>
              <a:gd name="connsiteY15" fmla="*/ 25400 h 190535"/>
              <a:gd name="connsiteX16" fmla="*/ 193951 w 257995"/>
              <a:gd name="connsiteY16" fmla="*/ 22225 h 190535"/>
              <a:gd name="connsiteX17" fmla="*/ 213001 w 257995"/>
              <a:gd name="connsiteY17" fmla="*/ 15875 h 190535"/>
              <a:gd name="connsiteX18" fmla="*/ 222526 w 257995"/>
              <a:gd name="connsiteY18" fmla="*/ 12700 h 190535"/>
              <a:gd name="connsiteX19" fmla="*/ 232051 w 257995"/>
              <a:gd name="connsiteY19" fmla="*/ 9525 h 190535"/>
              <a:gd name="connsiteX20" fmla="*/ 251101 w 257995"/>
              <a:gd name="connsiteY20" fmla="*/ 0 h 190535"/>
              <a:gd name="connsiteX21" fmla="*/ 257451 w 257995"/>
              <a:gd name="connsiteY21" fmla="*/ 9525 h 190535"/>
              <a:gd name="connsiteX22" fmla="*/ 247926 w 257995"/>
              <a:gd name="connsiteY22" fmla="*/ 57150 h 190535"/>
              <a:gd name="connsiteX23" fmla="*/ 228876 w 257995"/>
              <a:gd name="connsiteY23" fmla="*/ 69850 h 190535"/>
              <a:gd name="connsiteX24" fmla="*/ 219351 w 257995"/>
              <a:gd name="connsiteY24" fmla="*/ 76200 h 190535"/>
              <a:gd name="connsiteX25" fmla="*/ 209826 w 257995"/>
              <a:gd name="connsiteY25" fmla="*/ 82550 h 190535"/>
              <a:gd name="connsiteX26" fmla="*/ 181251 w 257995"/>
              <a:gd name="connsiteY26" fmla="*/ 104775 h 190535"/>
              <a:gd name="connsiteX27" fmla="*/ 171726 w 257995"/>
              <a:gd name="connsiteY27" fmla="*/ 111125 h 190535"/>
              <a:gd name="connsiteX28" fmla="*/ 152676 w 257995"/>
              <a:gd name="connsiteY28" fmla="*/ 117475 h 190535"/>
              <a:gd name="connsiteX29" fmla="*/ 133626 w 257995"/>
              <a:gd name="connsiteY29" fmla="*/ 130175 h 190535"/>
              <a:gd name="connsiteX30" fmla="*/ 124101 w 257995"/>
              <a:gd name="connsiteY30" fmla="*/ 136525 h 190535"/>
              <a:gd name="connsiteX31" fmla="*/ 105051 w 257995"/>
              <a:gd name="connsiteY31" fmla="*/ 149225 h 190535"/>
              <a:gd name="connsiteX32" fmla="*/ 86001 w 257995"/>
              <a:gd name="connsiteY32" fmla="*/ 161925 h 190535"/>
              <a:gd name="connsiteX33" fmla="*/ 76476 w 257995"/>
              <a:gd name="connsiteY33" fmla="*/ 171450 h 190535"/>
              <a:gd name="connsiteX34" fmla="*/ 66951 w 257995"/>
              <a:gd name="connsiteY34" fmla="*/ 174625 h 190535"/>
              <a:gd name="connsiteX35" fmla="*/ 60601 w 257995"/>
              <a:gd name="connsiteY35" fmla="*/ 190500 h 19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57995" h="190535">
                <a:moveTo>
                  <a:pt x="60601" y="190500"/>
                </a:moveTo>
                <a:cubicBezTo>
                  <a:pt x="55309" y="189971"/>
                  <a:pt x="40644" y="173783"/>
                  <a:pt x="35201" y="171450"/>
                </a:cubicBezTo>
                <a:cubicBezTo>
                  <a:pt x="20959" y="165346"/>
                  <a:pt x="25333" y="171279"/>
                  <a:pt x="12976" y="165100"/>
                </a:cubicBezTo>
                <a:cubicBezTo>
                  <a:pt x="9563" y="163393"/>
                  <a:pt x="6626" y="160867"/>
                  <a:pt x="3451" y="158750"/>
                </a:cubicBezTo>
                <a:cubicBezTo>
                  <a:pt x="58" y="141784"/>
                  <a:pt x="-2220" y="139553"/>
                  <a:pt x="3451" y="120650"/>
                </a:cubicBezTo>
                <a:cubicBezTo>
                  <a:pt x="4547" y="116995"/>
                  <a:pt x="6565" y="113147"/>
                  <a:pt x="9801" y="111125"/>
                </a:cubicBezTo>
                <a:cubicBezTo>
                  <a:pt x="15477" y="107577"/>
                  <a:pt x="23282" y="108488"/>
                  <a:pt x="28851" y="104775"/>
                </a:cubicBezTo>
                <a:cubicBezTo>
                  <a:pt x="32026" y="102658"/>
                  <a:pt x="35445" y="100868"/>
                  <a:pt x="38376" y="98425"/>
                </a:cubicBezTo>
                <a:cubicBezTo>
                  <a:pt x="41825" y="95550"/>
                  <a:pt x="44165" y="91391"/>
                  <a:pt x="47901" y="88900"/>
                </a:cubicBezTo>
                <a:cubicBezTo>
                  <a:pt x="50686" y="87044"/>
                  <a:pt x="54251" y="86783"/>
                  <a:pt x="57426" y="85725"/>
                </a:cubicBezTo>
                <a:cubicBezTo>
                  <a:pt x="58484" y="82550"/>
                  <a:pt x="58510" y="78813"/>
                  <a:pt x="60601" y="76200"/>
                </a:cubicBezTo>
                <a:cubicBezTo>
                  <a:pt x="72629" y="61165"/>
                  <a:pt x="117954" y="66861"/>
                  <a:pt x="120926" y="66675"/>
                </a:cubicBezTo>
                <a:cubicBezTo>
                  <a:pt x="121036" y="66648"/>
                  <a:pt x="141633" y="61843"/>
                  <a:pt x="143151" y="60325"/>
                </a:cubicBezTo>
                <a:cubicBezTo>
                  <a:pt x="148547" y="54929"/>
                  <a:pt x="151618" y="47625"/>
                  <a:pt x="155851" y="41275"/>
                </a:cubicBezTo>
                <a:cubicBezTo>
                  <a:pt x="157968" y="38100"/>
                  <a:pt x="158581" y="32957"/>
                  <a:pt x="162201" y="31750"/>
                </a:cubicBezTo>
                <a:cubicBezTo>
                  <a:pt x="168551" y="29633"/>
                  <a:pt x="174757" y="27023"/>
                  <a:pt x="181251" y="25400"/>
                </a:cubicBezTo>
                <a:cubicBezTo>
                  <a:pt x="185484" y="24342"/>
                  <a:pt x="189771" y="23479"/>
                  <a:pt x="193951" y="22225"/>
                </a:cubicBezTo>
                <a:cubicBezTo>
                  <a:pt x="200362" y="20302"/>
                  <a:pt x="206651" y="17992"/>
                  <a:pt x="213001" y="15875"/>
                </a:cubicBezTo>
                <a:lnTo>
                  <a:pt x="222526" y="12700"/>
                </a:lnTo>
                <a:cubicBezTo>
                  <a:pt x="225701" y="11642"/>
                  <a:pt x="229266" y="11381"/>
                  <a:pt x="232051" y="9525"/>
                </a:cubicBezTo>
                <a:cubicBezTo>
                  <a:pt x="244361" y="1319"/>
                  <a:pt x="237956" y="4382"/>
                  <a:pt x="251101" y="0"/>
                </a:cubicBezTo>
                <a:cubicBezTo>
                  <a:pt x="253218" y="3175"/>
                  <a:pt x="257197" y="5718"/>
                  <a:pt x="257451" y="9525"/>
                </a:cubicBezTo>
                <a:cubicBezTo>
                  <a:pt x="258134" y="19765"/>
                  <a:pt x="260095" y="46502"/>
                  <a:pt x="247926" y="57150"/>
                </a:cubicBezTo>
                <a:cubicBezTo>
                  <a:pt x="242183" y="62176"/>
                  <a:pt x="235226" y="65617"/>
                  <a:pt x="228876" y="69850"/>
                </a:cubicBezTo>
                <a:lnTo>
                  <a:pt x="219351" y="76200"/>
                </a:lnTo>
                <a:cubicBezTo>
                  <a:pt x="216176" y="78317"/>
                  <a:pt x="212524" y="79852"/>
                  <a:pt x="209826" y="82550"/>
                </a:cubicBezTo>
                <a:cubicBezTo>
                  <a:pt x="194905" y="97471"/>
                  <a:pt x="204037" y="89584"/>
                  <a:pt x="181251" y="104775"/>
                </a:cubicBezTo>
                <a:cubicBezTo>
                  <a:pt x="178076" y="106892"/>
                  <a:pt x="175346" y="109918"/>
                  <a:pt x="171726" y="111125"/>
                </a:cubicBezTo>
                <a:cubicBezTo>
                  <a:pt x="165376" y="113242"/>
                  <a:pt x="158245" y="113762"/>
                  <a:pt x="152676" y="117475"/>
                </a:cubicBezTo>
                <a:lnTo>
                  <a:pt x="133626" y="130175"/>
                </a:lnTo>
                <a:cubicBezTo>
                  <a:pt x="130451" y="132292"/>
                  <a:pt x="126799" y="133827"/>
                  <a:pt x="124101" y="136525"/>
                </a:cubicBezTo>
                <a:cubicBezTo>
                  <a:pt x="112209" y="148417"/>
                  <a:pt x="118836" y="144630"/>
                  <a:pt x="105051" y="149225"/>
                </a:cubicBezTo>
                <a:cubicBezTo>
                  <a:pt x="74665" y="179611"/>
                  <a:pt x="113570" y="143545"/>
                  <a:pt x="86001" y="161925"/>
                </a:cubicBezTo>
                <a:cubicBezTo>
                  <a:pt x="82265" y="164416"/>
                  <a:pt x="80212" y="168959"/>
                  <a:pt x="76476" y="171450"/>
                </a:cubicBezTo>
                <a:cubicBezTo>
                  <a:pt x="73691" y="173306"/>
                  <a:pt x="69877" y="173000"/>
                  <a:pt x="66951" y="174625"/>
                </a:cubicBezTo>
                <a:cubicBezTo>
                  <a:pt x="47020" y="185698"/>
                  <a:pt x="65893" y="191029"/>
                  <a:pt x="60601" y="190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8" name="Freeform 27">
            <a:hlinkClick r:id="rId11" action="ppaction://hlinksldjump"/>
            <a:extLst>
              <a:ext uri="{FF2B5EF4-FFF2-40B4-BE49-F238E27FC236}">
                <a16:creationId xmlns:a16="http://schemas.microsoft.com/office/drawing/2014/main" id="{3379B963-4059-A14F-B15E-F1DE7A64433C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9" name="Freeform 28">
            <a:hlinkClick r:id="rId12" action="ppaction://hlinksldjump"/>
            <a:extLst>
              <a:ext uri="{FF2B5EF4-FFF2-40B4-BE49-F238E27FC236}">
                <a16:creationId xmlns:a16="http://schemas.microsoft.com/office/drawing/2014/main" id="{DFFA2D51-E7C4-274E-BEB1-3F7117B71726}"/>
              </a:ext>
            </a:extLst>
          </p:cNvPr>
          <p:cNvSpPr/>
          <p:nvPr/>
        </p:nvSpPr>
        <p:spPr>
          <a:xfrm>
            <a:off x="1346093" y="6337300"/>
            <a:ext cx="282793" cy="161925"/>
          </a:xfrm>
          <a:custGeom>
            <a:avLst/>
            <a:gdLst>
              <a:gd name="connsiteX0" fmla="*/ 222357 w 282793"/>
              <a:gd name="connsiteY0" fmla="*/ 41275 h 161925"/>
              <a:gd name="connsiteX1" fmla="*/ 200132 w 282793"/>
              <a:gd name="connsiteY1" fmla="*/ 15875 h 161925"/>
              <a:gd name="connsiteX2" fmla="*/ 193782 w 282793"/>
              <a:gd name="connsiteY2" fmla="*/ 6350 h 161925"/>
              <a:gd name="connsiteX3" fmla="*/ 184257 w 282793"/>
              <a:gd name="connsiteY3" fmla="*/ 0 h 161925"/>
              <a:gd name="connsiteX4" fmla="*/ 162032 w 282793"/>
              <a:gd name="connsiteY4" fmla="*/ 3175 h 161925"/>
              <a:gd name="connsiteX5" fmla="*/ 155682 w 282793"/>
              <a:gd name="connsiteY5" fmla="*/ 12700 h 161925"/>
              <a:gd name="connsiteX6" fmla="*/ 146157 w 282793"/>
              <a:gd name="connsiteY6" fmla="*/ 19050 h 161925"/>
              <a:gd name="connsiteX7" fmla="*/ 123932 w 282793"/>
              <a:gd name="connsiteY7" fmla="*/ 12700 h 161925"/>
              <a:gd name="connsiteX8" fmla="*/ 104882 w 282793"/>
              <a:gd name="connsiteY8" fmla="*/ 3175 h 161925"/>
              <a:gd name="connsiteX9" fmla="*/ 57257 w 282793"/>
              <a:gd name="connsiteY9" fmla="*/ 12700 h 161925"/>
              <a:gd name="connsiteX10" fmla="*/ 47732 w 282793"/>
              <a:gd name="connsiteY10" fmla="*/ 15875 h 161925"/>
              <a:gd name="connsiteX11" fmla="*/ 35032 w 282793"/>
              <a:gd name="connsiteY11" fmla="*/ 19050 h 161925"/>
              <a:gd name="connsiteX12" fmla="*/ 25507 w 282793"/>
              <a:gd name="connsiteY12" fmla="*/ 38100 h 161925"/>
              <a:gd name="connsiteX13" fmla="*/ 25507 w 282793"/>
              <a:gd name="connsiteY13" fmla="*/ 66675 h 161925"/>
              <a:gd name="connsiteX14" fmla="*/ 28682 w 282793"/>
              <a:gd name="connsiteY14" fmla="*/ 111125 h 161925"/>
              <a:gd name="connsiteX15" fmla="*/ 25507 w 282793"/>
              <a:gd name="connsiteY15" fmla="*/ 123825 h 161925"/>
              <a:gd name="connsiteX16" fmla="*/ 6457 w 282793"/>
              <a:gd name="connsiteY16" fmla="*/ 133350 h 161925"/>
              <a:gd name="connsiteX17" fmla="*/ 107 w 282793"/>
              <a:gd name="connsiteY17" fmla="*/ 142875 h 161925"/>
              <a:gd name="connsiteX18" fmla="*/ 3282 w 282793"/>
              <a:gd name="connsiteY18" fmla="*/ 152400 h 161925"/>
              <a:gd name="connsiteX19" fmla="*/ 22332 w 282793"/>
              <a:gd name="connsiteY19" fmla="*/ 161925 h 161925"/>
              <a:gd name="connsiteX20" fmla="*/ 44557 w 282793"/>
              <a:gd name="connsiteY20" fmla="*/ 136525 h 161925"/>
              <a:gd name="connsiteX21" fmla="*/ 54082 w 282793"/>
              <a:gd name="connsiteY21" fmla="*/ 139700 h 161925"/>
              <a:gd name="connsiteX22" fmla="*/ 66782 w 282793"/>
              <a:gd name="connsiteY22" fmla="*/ 142875 h 161925"/>
              <a:gd name="connsiteX23" fmla="*/ 85832 w 282793"/>
              <a:gd name="connsiteY23" fmla="*/ 149225 h 161925"/>
              <a:gd name="connsiteX24" fmla="*/ 108057 w 282793"/>
              <a:gd name="connsiteY24" fmla="*/ 123825 h 161925"/>
              <a:gd name="connsiteX25" fmla="*/ 111232 w 282793"/>
              <a:gd name="connsiteY25" fmla="*/ 114300 h 161925"/>
              <a:gd name="connsiteX26" fmla="*/ 146157 w 282793"/>
              <a:gd name="connsiteY26" fmla="*/ 111125 h 161925"/>
              <a:gd name="connsiteX27" fmla="*/ 190607 w 282793"/>
              <a:gd name="connsiteY27" fmla="*/ 104775 h 161925"/>
              <a:gd name="connsiteX28" fmla="*/ 203307 w 282793"/>
              <a:gd name="connsiteY28" fmla="*/ 101600 h 161925"/>
              <a:gd name="connsiteX29" fmla="*/ 212832 w 282793"/>
              <a:gd name="connsiteY29" fmla="*/ 95250 h 161925"/>
              <a:gd name="connsiteX30" fmla="*/ 222357 w 282793"/>
              <a:gd name="connsiteY30" fmla="*/ 92075 h 161925"/>
              <a:gd name="connsiteX31" fmla="*/ 266807 w 282793"/>
              <a:gd name="connsiteY31" fmla="*/ 85725 h 161925"/>
              <a:gd name="connsiteX32" fmla="*/ 279507 w 282793"/>
              <a:gd name="connsiteY32" fmla="*/ 82550 h 161925"/>
              <a:gd name="connsiteX33" fmla="*/ 279507 w 282793"/>
              <a:gd name="connsiteY33" fmla="*/ 60325 h 161925"/>
              <a:gd name="connsiteX34" fmla="*/ 247757 w 282793"/>
              <a:gd name="connsiteY34" fmla="*/ 57150 h 161925"/>
              <a:gd name="connsiteX35" fmla="*/ 222357 w 282793"/>
              <a:gd name="connsiteY35" fmla="*/ 4127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82793" h="161925">
                <a:moveTo>
                  <a:pt x="222357" y="41275"/>
                </a:moveTo>
                <a:cubicBezTo>
                  <a:pt x="214419" y="34396"/>
                  <a:pt x="214949" y="38100"/>
                  <a:pt x="200132" y="15875"/>
                </a:cubicBezTo>
                <a:cubicBezTo>
                  <a:pt x="198015" y="12700"/>
                  <a:pt x="196957" y="8467"/>
                  <a:pt x="193782" y="6350"/>
                </a:cubicBezTo>
                <a:lnTo>
                  <a:pt x="184257" y="0"/>
                </a:lnTo>
                <a:cubicBezTo>
                  <a:pt x="176849" y="1058"/>
                  <a:pt x="168871" y="136"/>
                  <a:pt x="162032" y="3175"/>
                </a:cubicBezTo>
                <a:cubicBezTo>
                  <a:pt x="158545" y="4725"/>
                  <a:pt x="158380" y="10002"/>
                  <a:pt x="155682" y="12700"/>
                </a:cubicBezTo>
                <a:cubicBezTo>
                  <a:pt x="152984" y="15398"/>
                  <a:pt x="149332" y="16933"/>
                  <a:pt x="146157" y="19050"/>
                </a:cubicBezTo>
                <a:cubicBezTo>
                  <a:pt x="142088" y="18033"/>
                  <a:pt x="128487" y="14977"/>
                  <a:pt x="123932" y="12700"/>
                </a:cubicBezTo>
                <a:cubicBezTo>
                  <a:pt x="99313" y="390"/>
                  <a:pt x="128823" y="11155"/>
                  <a:pt x="104882" y="3175"/>
                </a:cubicBezTo>
                <a:cubicBezTo>
                  <a:pt x="76740" y="12556"/>
                  <a:pt x="92485" y="8786"/>
                  <a:pt x="57257" y="12700"/>
                </a:cubicBezTo>
                <a:cubicBezTo>
                  <a:pt x="54082" y="13758"/>
                  <a:pt x="50950" y="14956"/>
                  <a:pt x="47732" y="15875"/>
                </a:cubicBezTo>
                <a:cubicBezTo>
                  <a:pt x="43536" y="17074"/>
                  <a:pt x="38663" y="16629"/>
                  <a:pt x="35032" y="19050"/>
                </a:cubicBezTo>
                <a:cubicBezTo>
                  <a:pt x="29756" y="22567"/>
                  <a:pt x="27318" y="32667"/>
                  <a:pt x="25507" y="38100"/>
                </a:cubicBezTo>
                <a:cubicBezTo>
                  <a:pt x="32654" y="59542"/>
                  <a:pt x="25507" y="33148"/>
                  <a:pt x="25507" y="66675"/>
                </a:cubicBezTo>
                <a:cubicBezTo>
                  <a:pt x="25507" y="81529"/>
                  <a:pt x="27624" y="96308"/>
                  <a:pt x="28682" y="111125"/>
                </a:cubicBezTo>
                <a:cubicBezTo>
                  <a:pt x="27624" y="115358"/>
                  <a:pt x="27928" y="120194"/>
                  <a:pt x="25507" y="123825"/>
                </a:cubicBezTo>
                <a:cubicBezTo>
                  <a:pt x="21990" y="129101"/>
                  <a:pt x="11890" y="131539"/>
                  <a:pt x="6457" y="133350"/>
                </a:cubicBezTo>
                <a:cubicBezTo>
                  <a:pt x="4340" y="136525"/>
                  <a:pt x="734" y="139111"/>
                  <a:pt x="107" y="142875"/>
                </a:cubicBezTo>
                <a:cubicBezTo>
                  <a:pt x="-443" y="146176"/>
                  <a:pt x="1191" y="149787"/>
                  <a:pt x="3282" y="152400"/>
                </a:cubicBezTo>
                <a:cubicBezTo>
                  <a:pt x="7758" y="157995"/>
                  <a:pt x="16057" y="159833"/>
                  <a:pt x="22332" y="161925"/>
                </a:cubicBezTo>
                <a:cubicBezTo>
                  <a:pt x="37149" y="139700"/>
                  <a:pt x="28682" y="147108"/>
                  <a:pt x="44557" y="136525"/>
                </a:cubicBezTo>
                <a:cubicBezTo>
                  <a:pt x="47732" y="137583"/>
                  <a:pt x="50864" y="138781"/>
                  <a:pt x="54082" y="139700"/>
                </a:cubicBezTo>
                <a:cubicBezTo>
                  <a:pt x="58278" y="140899"/>
                  <a:pt x="62602" y="141621"/>
                  <a:pt x="66782" y="142875"/>
                </a:cubicBezTo>
                <a:cubicBezTo>
                  <a:pt x="73193" y="144798"/>
                  <a:pt x="85832" y="149225"/>
                  <a:pt x="85832" y="149225"/>
                </a:cubicBezTo>
                <a:cubicBezTo>
                  <a:pt x="96945" y="141817"/>
                  <a:pt x="102765" y="139700"/>
                  <a:pt x="108057" y="123825"/>
                </a:cubicBezTo>
                <a:cubicBezTo>
                  <a:pt x="109115" y="120650"/>
                  <a:pt x="108057" y="115358"/>
                  <a:pt x="111232" y="114300"/>
                </a:cubicBezTo>
                <a:cubicBezTo>
                  <a:pt x="122322" y="110603"/>
                  <a:pt x="134532" y="112349"/>
                  <a:pt x="146157" y="111125"/>
                </a:cubicBezTo>
                <a:cubicBezTo>
                  <a:pt x="158513" y="109824"/>
                  <a:pt x="177801" y="107336"/>
                  <a:pt x="190607" y="104775"/>
                </a:cubicBezTo>
                <a:cubicBezTo>
                  <a:pt x="194886" y="103919"/>
                  <a:pt x="199074" y="102658"/>
                  <a:pt x="203307" y="101600"/>
                </a:cubicBezTo>
                <a:cubicBezTo>
                  <a:pt x="206482" y="99483"/>
                  <a:pt x="209419" y="96957"/>
                  <a:pt x="212832" y="95250"/>
                </a:cubicBezTo>
                <a:cubicBezTo>
                  <a:pt x="215825" y="93753"/>
                  <a:pt x="219139" y="92994"/>
                  <a:pt x="222357" y="92075"/>
                </a:cubicBezTo>
                <a:cubicBezTo>
                  <a:pt x="240949" y="86763"/>
                  <a:pt x="241505" y="88255"/>
                  <a:pt x="266807" y="85725"/>
                </a:cubicBezTo>
                <a:cubicBezTo>
                  <a:pt x="271040" y="84667"/>
                  <a:pt x="276100" y="85276"/>
                  <a:pt x="279507" y="82550"/>
                </a:cubicBezTo>
                <a:cubicBezTo>
                  <a:pt x="283408" y="79429"/>
                  <a:pt x="284346" y="62525"/>
                  <a:pt x="279507" y="60325"/>
                </a:cubicBezTo>
                <a:cubicBezTo>
                  <a:pt x="269824" y="55924"/>
                  <a:pt x="258340" y="58208"/>
                  <a:pt x="247757" y="57150"/>
                </a:cubicBezTo>
                <a:cubicBezTo>
                  <a:pt x="224304" y="41515"/>
                  <a:pt x="230295" y="48154"/>
                  <a:pt x="222357" y="412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0" name="Freeform 29">
            <a:hlinkClick r:id="rId5" action="ppaction://hlinksldjump"/>
            <a:extLst>
              <a:ext uri="{FF2B5EF4-FFF2-40B4-BE49-F238E27FC236}">
                <a16:creationId xmlns:a16="http://schemas.microsoft.com/office/drawing/2014/main" id="{62997A42-E8BD-F34B-AE1C-EA4C7241FFB6}"/>
              </a:ext>
            </a:extLst>
          </p:cNvPr>
          <p:cNvSpPr/>
          <p:nvPr/>
        </p:nvSpPr>
        <p:spPr>
          <a:xfrm>
            <a:off x="1025253" y="5641975"/>
            <a:ext cx="324973" cy="190586"/>
          </a:xfrm>
          <a:custGeom>
            <a:avLst/>
            <a:gdLst>
              <a:gd name="connsiteX0" fmla="*/ 286022 w 324973"/>
              <a:gd name="connsiteY0" fmla="*/ 190500 h 190586"/>
              <a:gd name="connsiteX1" fmla="*/ 263797 w 324973"/>
              <a:gd name="connsiteY1" fmla="*/ 184150 h 190586"/>
              <a:gd name="connsiteX2" fmla="*/ 241572 w 324973"/>
              <a:gd name="connsiteY2" fmla="*/ 161925 h 190586"/>
              <a:gd name="connsiteX3" fmla="*/ 216172 w 324973"/>
              <a:gd name="connsiteY3" fmla="*/ 139700 h 190586"/>
              <a:gd name="connsiteX4" fmla="*/ 197122 w 324973"/>
              <a:gd name="connsiteY4" fmla="*/ 133350 h 190586"/>
              <a:gd name="connsiteX5" fmla="*/ 187597 w 324973"/>
              <a:gd name="connsiteY5" fmla="*/ 130175 h 190586"/>
              <a:gd name="connsiteX6" fmla="*/ 178072 w 324973"/>
              <a:gd name="connsiteY6" fmla="*/ 133350 h 190586"/>
              <a:gd name="connsiteX7" fmla="*/ 143147 w 324973"/>
              <a:gd name="connsiteY7" fmla="*/ 127000 h 190586"/>
              <a:gd name="connsiteX8" fmla="*/ 136797 w 324973"/>
              <a:gd name="connsiteY8" fmla="*/ 117475 h 190586"/>
              <a:gd name="connsiteX9" fmla="*/ 117747 w 324973"/>
              <a:gd name="connsiteY9" fmla="*/ 111125 h 190586"/>
              <a:gd name="connsiteX10" fmla="*/ 108222 w 324973"/>
              <a:gd name="connsiteY10" fmla="*/ 107950 h 190586"/>
              <a:gd name="connsiteX11" fmla="*/ 98697 w 324973"/>
              <a:gd name="connsiteY11" fmla="*/ 104775 h 190586"/>
              <a:gd name="connsiteX12" fmla="*/ 85997 w 324973"/>
              <a:gd name="connsiteY12" fmla="*/ 101600 h 190586"/>
              <a:gd name="connsiteX13" fmla="*/ 63772 w 324973"/>
              <a:gd name="connsiteY13" fmla="*/ 104775 h 190586"/>
              <a:gd name="connsiteX14" fmla="*/ 54247 w 324973"/>
              <a:gd name="connsiteY14" fmla="*/ 107950 h 190586"/>
              <a:gd name="connsiteX15" fmla="*/ 44722 w 324973"/>
              <a:gd name="connsiteY15" fmla="*/ 104775 h 190586"/>
              <a:gd name="connsiteX16" fmla="*/ 28847 w 324973"/>
              <a:gd name="connsiteY16" fmla="*/ 79375 h 190586"/>
              <a:gd name="connsiteX17" fmla="*/ 22497 w 324973"/>
              <a:gd name="connsiteY17" fmla="*/ 69850 h 190586"/>
              <a:gd name="connsiteX18" fmla="*/ 3447 w 324973"/>
              <a:gd name="connsiteY18" fmla="*/ 57150 h 190586"/>
              <a:gd name="connsiteX19" fmla="*/ 272 w 324973"/>
              <a:gd name="connsiteY19" fmla="*/ 47625 h 190586"/>
              <a:gd name="connsiteX20" fmla="*/ 38372 w 324973"/>
              <a:gd name="connsiteY20" fmla="*/ 44450 h 190586"/>
              <a:gd name="connsiteX21" fmla="*/ 54247 w 324973"/>
              <a:gd name="connsiteY21" fmla="*/ 41275 h 190586"/>
              <a:gd name="connsiteX22" fmla="*/ 66947 w 324973"/>
              <a:gd name="connsiteY22" fmla="*/ 25400 h 190586"/>
              <a:gd name="connsiteX23" fmla="*/ 76472 w 324973"/>
              <a:gd name="connsiteY23" fmla="*/ 6350 h 190586"/>
              <a:gd name="connsiteX24" fmla="*/ 124097 w 324973"/>
              <a:gd name="connsiteY24" fmla="*/ 6350 h 190586"/>
              <a:gd name="connsiteX25" fmla="*/ 149497 w 324973"/>
              <a:gd name="connsiteY25" fmla="*/ 0 h 190586"/>
              <a:gd name="connsiteX26" fmla="*/ 178072 w 324973"/>
              <a:gd name="connsiteY26" fmla="*/ 3175 h 190586"/>
              <a:gd name="connsiteX27" fmla="*/ 200297 w 324973"/>
              <a:gd name="connsiteY27" fmla="*/ 6350 h 190586"/>
              <a:gd name="connsiteX28" fmla="*/ 257447 w 324973"/>
              <a:gd name="connsiteY28" fmla="*/ 12700 h 190586"/>
              <a:gd name="connsiteX29" fmla="*/ 273322 w 324973"/>
              <a:gd name="connsiteY29" fmla="*/ 25400 h 190586"/>
              <a:gd name="connsiteX30" fmla="*/ 295547 w 324973"/>
              <a:gd name="connsiteY30" fmla="*/ 53975 h 190586"/>
              <a:gd name="connsiteX31" fmla="*/ 301897 w 324973"/>
              <a:gd name="connsiteY31" fmla="*/ 63500 h 190586"/>
              <a:gd name="connsiteX32" fmla="*/ 305072 w 324973"/>
              <a:gd name="connsiteY32" fmla="*/ 73025 h 190586"/>
              <a:gd name="connsiteX33" fmla="*/ 305072 w 324973"/>
              <a:gd name="connsiteY33" fmla="*/ 111125 h 190586"/>
              <a:gd name="connsiteX34" fmla="*/ 314597 w 324973"/>
              <a:gd name="connsiteY34" fmla="*/ 117475 h 190586"/>
              <a:gd name="connsiteX35" fmla="*/ 320947 w 324973"/>
              <a:gd name="connsiteY35" fmla="*/ 127000 h 190586"/>
              <a:gd name="connsiteX36" fmla="*/ 320947 w 324973"/>
              <a:gd name="connsiteY36" fmla="*/ 174625 h 190586"/>
              <a:gd name="connsiteX37" fmla="*/ 305072 w 324973"/>
              <a:gd name="connsiteY37" fmla="*/ 187325 h 190586"/>
              <a:gd name="connsiteX38" fmla="*/ 286022 w 324973"/>
              <a:gd name="connsiteY38" fmla="*/ 190500 h 19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24973" h="190586">
                <a:moveTo>
                  <a:pt x="286022" y="190500"/>
                </a:moveTo>
                <a:cubicBezTo>
                  <a:pt x="279143" y="189971"/>
                  <a:pt x="265315" y="185668"/>
                  <a:pt x="263797" y="184150"/>
                </a:cubicBezTo>
                <a:cubicBezTo>
                  <a:pt x="238323" y="158676"/>
                  <a:pt x="263125" y="169109"/>
                  <a:pt x="241572" y="161925"/>
                </a:cubicBezTo>
                <a:cubicBezTo>
                  <a:pt x="234164" y="150813"/>
                  <a:pt x="232047" y="144992"/>
                  <a:pt x="216172" y="139700"/>
                </a:cubicBezTo>
                <a:lnTo>
                  <a:pt x="197122" y="133350"/>
                </a:lnTo>
                <a:lnTo>
                  <a:pt x="187597" y="130175"/>
                </a:lnTo>
                <a:cubicBezTo>
                  <a:pt x="184422" y="131233"/>
                  <a:pt x="181419" y="133350"/>
                  <a:pt x="178072" y="133350"/>
                </a:cubicBezTo>
                <a:cubicBezTo>
                  <a:pt x="160121" y="133350"/>
                  <a:pt x="156542" y="131465"/>
                  <a:pt x="143147" y="127000"/>
                </a:cubicBezTo>
                <a:cubicBezTo>
                  <a:pt x="141030" y="123825"/>
                  <a:pt x="140033" y="119497"/>
                  <a:pt x="136797" y="117475"/>
                </a:cubicBezTo>
                <a:cubicBezTo>
                  <a:pt x="131121" y="113927"/>
                  <a:pt x="124097" y="113242"/>
                  <a:pt x="117747" y="111125"/>
                </a:cubicBezTo>
                <a:lnTo>
                  <a:pt x="108222" y="107950"/>
                </a:lnTo>
                <a:cubicBezTo>
                  <a:pt x="105047" y="106892"/>
                  <a:pt x="101944" y="105587"/>
                  <a:pt x="98697" y="104775"/>
                </a:cubicBezTo>
                <a:lnTo>
                  <a:pt x="85997" y="101600"/>
                </a:lnTo>
                <a:cubicBezTo>
                  <a:pt x="78589" y="102658"/>
                  <a:pt x="71110" y="103307"/>
                  <a:pt x="63772" y="104775"/>
                </a:cubicBezTo>
                <a:cubicBezTo>
                  <a:pt x="60490" y="105431"/>
                  <a:pt x="57594" y="107950"/>
                  <a:pt x="54247" y="107950"/>
                </a:cubicBezTo>
                <a:cubicBezTo>
                  <a:pt x="50900" y="107950"/>
                  <a:pt x="47897" y="105833"/>
                  <a:pt x="44722" y="104775"/>
                </a:cubicBezTo>
                <a:cubicBezTo>
                  <a:pt x="37165" y="82105"/>
                  <a:pt x="43941" y="89438"/>
                  <a:pt x="28847" y="79375"/>
                </a:cubicBezTo>
                <a:cubicBezTo>
                  <a:pt x="26730" y="76200"/>
                  <a:pt x="25369" y="72363"/>
                  <a:pt x="22497" y="69850"/>
                </a:cubicBezTo>
                <a:cubicBezTo>
                  <a:pt x="16754" y="64824"/>
                  <a:pt x="3447" y="57150"/>
                  <a:pt x="3447" y="57150"/>
                </a:cubicBezTo>
                <a:cubicBezTo>
                  <a:pt x="2389" y="53975"/>
                  <a:pt x="-971" y="50732"/>
                  <a:pt x="272" y="47625"/>
                </a:cubicBezTo>
                <a:cubicBezTo>
                  <a:pt x="5484" y="34594"/>
                  <a:pt x="36862" y="44282"/>
                  <a:pt x="38372" y="44450"/>
                </a:cubicBezTo>
                <a:cubicBezTo>
                  <a:pt x="43664" y="43392"/>
                  <a:pt x="49194" y="43170"/>
                  <a:pt x="54247" y="41275"/>
                </a:cubicBezTo>
                <a:cubicBezTo>
                  <a:pt x="67422" y="36335"/>
                  <a:pt x="61807" y="35681"/>
                  <a:pt x="66947" y="25400"/>
                </a:cubicBezTo>
                <a:cubicBezTo>
                  <a:pt x="79257" y="781"/>
                  <a:pt x="68492" y="30291"/>
                  <a:pt x="76472" y="6350"/>
                </a:cubicBezTo>
                <a:cubicBezTo>
                  <a:pt x="101697" y="9954"/>
                  <a:pt x="97482" y="11340"/>
                  <a:pt x="124097" y="6350"/>
                </a:cubicBezTo>
                <a:cubicBezTo>
                  <a:pt x="132675" y="4742"/>
                  <a:pt x="149497" y="0"/>
                  <a:pt x="149497" y="0"/>
                </a:cubicBezTo>
                <a:lnTo>
                  <a:pt x="178072" y="3175"/>
                </a:lnTo>
                <a:cubicBezTo>
                  <a:pt x="185498" y="4103"/>
                  <a:pt x="192859" y="5524"/>
                  <a:pt x="200297" y="6350"/>
                </a:cubicBezTo>
                <a:cubicBezTo>
                  <a:pt x="269643" y="14055"/>
                  <a:pt x="206386" y="5406"/>
                  <a:pt x="257447" y="12700"/>
                </a:cubicBezTo>
                <a:cubicBezTo>
                  <a:pt x="271792" y="17482"/>
                  <a:pt x="263748" y="12634"/>
                  <a:pt x="273322" y="25400"/>
                </a:cubicBezTo>
                <a:cubicBezTo>
                  <a:pt x="280562" y="35053"/>
                  <a:pt x="288854" y="43935"/>
                  <a:pt x="295547" y="53975"/>
                </a:cubicBezTo>
                <a:cubicBezTo>
                  <a:pt x="297664" y="57150"/>
                  <a:pt x="300190" y="60087"/>
                  <a:pt x="301897" y="63500"/>
                </a:cubicBezTo>
                <a:cubicBezTo>
                  <a:pt x="303394" y="66493"/>
                  <a:pt x="304014" y="69850"/>
                  <a:pt x="305072" y="73025"/>
                </a:cubicBezTo>
                <a:cubicBezTo>
                  <a:pt x="300212" y="87605"/>
                  <a:pt x="297675" y="90782"/>
                  <a:pt x="305072" y="111125"/>
                </a:cubicBezTo>
                <a:cubicBezTo>
                  <a:pt x="306376" y="114711"/>
                  <a:pt x="311422" y="115358"/>
                  <a:pt x="314597" y="117475"/>
                </a:cubicBezTo>
                <a:cubicBezTo>
                  <a:pt x="316714" y="120650"/>
                  <a:pt x="319240" y="123587"/>
                  <a:pt x="320947" y="127000"/>
                </a:cubicBezTo>
                <a:cubicBezTo>
                  <a:pt x="328275" y="141655"/>
                  <a:pt x="323933" y="159693"/>
                  <a:pt x="320947" y="174625"/>
                </a:cubicBezTo>
                <a:cubicBezTo>
                  <a:pt x="318568" y="186519"/>
                  <a:pt x="313106" y="183308"/>
                  <a:pt x="305072" y="187325"/>
                </a:cubicBezTo>
                <a:cubicBezTo>
                  <a:pt x="301659" y="189032"/>
                  <a:pt x="292901" y="191029"/>
                  <a:pt x="286022" y="190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2" name="Retângulo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72461AF-1F58-6D4D-AEA0-899B52992BCE}"/>
              </a:ext>
            </a:extLst>
          </p:cNvPr>
          <p:cNvSpPr/>
          <p:nvPr/>
        </p:nvSpPr>
        <p:spPr>
          <a:xfrm>
            <a:off x="2809875" y="6219825"/>
            <a:ext cx="266700" cy="467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 1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DC2628F-A520-0A4F-B22C-FB0D44E4BFE7}"/>
              </a:ext>
            </a:extLst>
          </p:cNvPr>
          <p:cNvSpPr/>
          <p:nvPr/>
        </p:nvSpPr>
        <p:spPr>
          <a:xfrm>
            <a:off x="2543175" y="6219825"/>
            <a:ext cx="266700" cy="406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etângulo 8">
            <a:hlinkClick r:id="rId13" action="ppaction://hlinksldjump"/>
            <a:extLst>
              <a:ext uri="{FF2B5EF4-FFF2-40B4-BE49-F238E27FC236}">
                <a16:creationId xmlns:a16="http://schemas.microsoft.com/office/drawing/2014/main" id="{0485B50E-34D5-0446-8F0B-29E7CFEF95DD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7315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B6AC8A-6B88-2C45-93EB-44BC2A6C5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Forma Livre: Forma 9">
            <a:hlinkClick r:id="rId3" action="ppaction://hlinksldjump"/>
            <a:extLst>
              <a:ext uri="{FF2B5EF4-FFF2-40B4-BE49-F238E27FC236}">
                <a16:creationId xmlns:a16="http://schemas.microsoft.com/office/drawing/2014/main" id="{1A02A317-D294-4345-A53E-C2080E5A7BC6}"/>
              </a:ext>
            </a:extLst>
          </p:cNvPr>
          <p:cNvSpPr/>
          <p:nvPr/>
        </p:nvSpPr>
        <p:spPr>
          <a:xfrm>
            <a:off x="1321345" y="6330617"/>
            <a:ext cx="311979" cy="179747"/>
          </a:xfrm>
          <a:custGeom>
            <a:avLst/>
            <a:gdLst>
              <a:gd name="connsiteX0" fmla="*/ 644105 w 1177840"/>
              <a:gd name="connsiteY0" fmla="*/ 46007 h 678611"/>
              <a:gd name="connsiteX1" fmla="*/ 552090 w 1177840"/>
              <a:gd name="connsiteY1" fmla="*/ 46007 h 678611"/>
              <a:gd name="connsiteX2" fmla="*/ 534837 w 1177840"/>
              <a:gd name="connsiteY2" fmla="*/ 34505 h 678611"/>
              <a:gd name="connsiteX3" fmla="*/ 511834 w 1177840"/>
              <a:gd name="connsiteY3" fmla="*/ 23003 h 678611"/>
              <a:gd name="connsiteX4" fmla="*/ 465826 w 1177840"/>
              <a:gd name="connsiteY4" fmla="*/ 17253 h 678611"/>
              <a:gd name="connsiteX5" fmla="*/ 396815 w 1177840"/>
              <a:gd name="connsiteY5" fmla="*/ 23003 h 678611"/>
              <a:gd name="connsiteX6" fmla="*/ 385313 w 1177840"/>
              <a:gd name="connsiteY6" fmla="*/ 40256 h 678611"/>
              <a:gd name="connsiteX7" fmla="*/ 368060 w 1177840"/>
              <a:gd name="connsiteY7" fmla="*/ 46007 h 678611"/>
              <a:gd name="connsiteX8" fmla="*/ 350807 w 1177840"/>
              <a:gd name="connsiteY8" fmla="*/ 57509 h 678611"/>
              <a:gd name="connsiteX9" fmla="*/ 304800 w 1177840"/>
              <a:gd name="connsiteY9" fmla="*/ 63260 h 678611"/>
              <a:gd name="connsiteX10" fmla="*/ 270294 w 1177840"/>
              <a:gd name="connsiteY10" fmla="*/ 69011 h 678611"/>
              <a:gd name="connsiteX11" fmla="*/ 247290 w 1177840"/>
              <a:gd name="connsiteY11" fmla="*/ 80513 h 678611"/>
              <a:gd name="connsiteX12" fmla="*/ 218536 w 1177840"/>
              <a:gd name="connsiteY12" fmla="*/ 92015 h 678611"/>
              <a:gd name="connsiteX13" fmla="*/ 195532 w 1177840"/>
              <a:gd name="connsiteY13" fmla="*/ 109268 h 678611"/>
              <a:gd name="connsiteX14" fmla="*/ 161026 w 1177840"/>
              <a:gd name="connsiteY14" fmla="*/ 126520 h 678611"/>
              <a:gd name="connsiteX15" fmla="*/ 138022 w 1177840"/>
              <a:gd name="connsiteY15" fmla="*/ 149524 h 678611"/>
              <a:gd name="connsiteX16" fmla="*/ 132271 w 1177840"/>
              <a:gd name="connsiteY16" fmla="*/ 166777 h 678611"/>
              <a:gd name="connsiteX17" fmla="*/ 149524 w 1177840"/>
              <a:gd name="connsiteY17" fmla="*/ 218536 h 678611"/>
              <a:gd name="connsiteX18" fmla="*/ 143773 w 1177840"/>
              <a:gd name="connsiteY18" fmla="*/ 304800 h 678611"/>
              <a:gd name="connsiteX19" fmla="*/ 132271 w 1177840"/>
              <a:gd name="connsiteY19" fmla="*/ 322053 h 678611"/>
              <a:gd name="connsiteX20" fmla="*/ 126520 w 1177840"/>
              <a:gd name="connsiteY20" fmla="*/ 339305 h 678611"/>
              <a:gd name="connsiteX21" fmla="*/ 109268 w 1177840"/>
              <a:gd name="connsiteY21" fmla="*/ 356558 h 678611"/>
              <a:gd name="connsiteX22" fmla="*/ 97766 w 1177840"/>
              <a:gd name="connsiteY22" fmla="*/ 373811 h 678611"/>
              <a:gd name="connsiteX23" fmla="*/ 115019 w 1177840"/>
              <a:gd name="connsiteY23" fmla="*/ 408317 h 678611"/>
              <a:gd name="connsiteX24" fmla="*/ 132271 w 1177840"/>
              <a:gd name="connsiteY24" fmla="*/ 419819 h 678611"/>
              <a:gd name="connsiteX25" fmla="*/ 138022 w 1177840"/>
              <a:gd name="connsiteY25" fmla="*/ 437071 h 678611"/>
              <a:gd name="connsiteX26" fmla="*/ 149524 w 1177840"/>
              <a:gd name="connsiteY26" fmla="*/ 454324 h 678611"/>
              <a:gd name="connsiteX27" fmla="*/ 143773 w 1177840"/>
              <a:gd name="connsiteY27" fmla="*/ 494581 h 678611"/>
              <a:gd name="connsiteX28" fmla="*/ 126520 w 1177840"/>
              <a:gd name="connsiteY28" fmla="*/ 506083 h 678611"/>
              <a:gd name="connsiteX29" fmla="*/ 51758 w 1177840"/>
              <a:gd name="connsiteY29" fmla="*/ 517585 h 678611"/>
              <a:gd name="connsiteX30" fmla="*/ 46007 w 1177840"/>
              <a:gd name="connsiteY30" fmla="*/ 534837 h 678611"/>
              <a:gd name="connsiteX31" fmla="*/ 40256 w 1177840"/>
              <a:gd name="connsiteY31" fmla="*/ 557841 h 678611"/>
              <a:gd name="connsiteX32" fmla="*/ 28754 w 1177840"/>
              <a:gd name="connsiteY32" fmla="*/ 575094 h 678611"/>
              <a:gd name="connsiteX33" fmla="*/ 23003 w 1177840"/>
              <a:gd name="connsiteY33" fmla="*/ 592347 h 678611"/>
              <a:gd name="connsiteX34" fmla="*/ 0 w 1177840"/>
              <a:gd name="connsiteY34" fmla="*/ 615351 h 678611"/>
              <a:gd name="connsiteX35" fmla="*/ 11502 w 1177840"/>
              <a:gd name="connsiteY35" fmla="*/ 632603 h 678611"/>
              <a:gd name="connsiteX36" fmla="*/ 40256 w 1177840"/>
              <a:gd name="connsiteY36" fmla="*/ 638354 h 678611"/>
              <a:gd name="connsiteX37" fmla="*/ 80513 w 1177840"/>
              <a:gd name="connsiteY37" fmla="*/ 649856 h 678611"/>
              <a:gd name="connsiteX38" fmla="*/ 120769 w 1177840"/>
              <a:gd name="connsiteY38" fmla="*/ 672860 h 678611"/>
              <a:gd name="connsiteX39" fmla="*/ 143773 w 1177840"/>
              <a:gd name="connsiteY39" fmla="*/ 678611 h 678611"/>
              <a:gd name="connsiteX40" fmla="*/ 201283 w 1177840"/>
              <a:gd name="connsiteY40" fmla="*/ 661358 h 678611"/>
              <a:gd name="connsiteX41" fmla="*/ 235788 w 1177840"/>
              <a:gd name="connsiteY41" fmla="*/ 638354 h 678611"/>
              <a:gd name="connsiteX42" fmla="*/ 264543 w 1177840"/>
              <a:gd name="connsiteY42" fmla="*/ 621102 h 678611"/>
              <a:gd name="connsiteX43" fmla="*/ 281796 w 1177840"/>
              <a:gd name="connsiteY43" fmla="*/ 609600 h 678611"/>
              <a:gd name="connsiteX44" fmla="*/ 316302 w 1177840"/>
              <a:gd name="connsiteY44" fmla="*/ 603849 h 678611"/>
              <a:gd name="connsiteX45" fmla="*/ 373811 w 1177840"/>
              <a:gd name="connsiteY45" fmla="*/ 609600 h 678611"/>
              <a:gd name="connsiteX46" fmla="*/ 402566 w 1177840"/>
              <a:gd name="connsiteY46" fmla="*/ 615351 h 678611"/>
              <a:gd name="connsiteX47" fmla="*/ 454324 w 1177840"/>
              <a:gd name="connsiteY47" fmla="*/ 603849 h 678611"/>
              <a:gd name="connsiteX48" fmla="*/ 488830 w 1177840"/>
              <a:gd name="connsiteY48" fmla="*/ 586596 h 678611"/>
              <a:gd name="connsiteX49" fmla="*/ 500332 w 1177840"/>
              <a:gd name="connsiteY49" fmla="*/ 569343 h 678611"/>
              <a:gd name="connsiteX50" fmla="*/ 552090 w 1177840"/>
              <a:gd name="connsiteY50" fmla="*/ 506083 h 678611"/>
              <a:gd name="connsiteX51" fmla="*/ 609600 w 1177840"/>
              <a:gd name="connsiteY51" fmla="*/ 483079 h 678611"/>
              <a:gd name="connsiteX52" fmla="*/ 638354 w 1177840"/>
              <a:gd name="connsiteY52" fmla="*/ 471577 h 678611"/>
              <a:gd name="connsiteX53" fmla="*/ 672860 w 1177840"/>
              <a:gd name="connsiteY53" fmla="*/ 465826 h 678611"/>
              <a:gd name="connsiteX54" fmla="*/ 701615 w 1177840"/>
              <a:gd name="connsiteY54" fmla="*/ 454324 h 678611"/>
              <a:gd name="connsiteX55" fmla="*/ 782128 w 1177840"/>
              <a:gd name="connsiteY55" fmla="*/ 437071 h 678611"/>
              <a:gd name="connsiteX56" fmla="*/ 856890 w 1177840"/>
              <a:gd name="connsiteY56" fmla="*/ 425569 h 678611"/>
              <a:gd name="connsiteX57" fmla="*/ 897147 w 1177840"/>
              <a:gd name="connsiteY57" fmla="*/ 414068 h 678611"/>
              <a:gd name="connsiteX58" fmla="*/ 960407 w 1177840"/>
              <a:gd name="connsiteY58" fmla="*/ 391064 h 678611"/>
              <a:gd name="connsiteX59" fmla="*/ 994913 w 1177840"/>
              <a:gd name="connsiteY59" fmla="*/ 385313 h 678611"/>
              <a:gd name="connsiteX60" fmla="*/ 1052422 w 1177840"/>
              <a:gd name="connsiteY60" fmla="*/ 368060 h 678611"/>
              <a:gd name="connsiteX61" fmla="*/ 1109932 w 1177840"/>
              <a:gd name="connsiteY61" fmla="*/ 362309 h 678611"/>
              <a:gd name="connsiteX62" fmla="*/ 1127185 w 1177840"/>
              <a:gd name="connsiteY62" fmla="*/ 356558 h 678611"/>
              <a:gd name="connsiteX63" fmla="*/ 1173192 w 1177840"/>
              <a:gd name="connsiteY63" fmla="*/ 345056 h 678611"/>
              <a:gd name="connsiteX64" fmla="*/ 1167441 w 1177840"/>
              <a:gd name="connsiteY64" fmla="*/ 287547 h 678611"/>
              <a:gd name="connsiteX65" fmla="*/ 1127185 w 1177840"/>
              <a:gd name="connsiteY65" fmla="*/ 247290 h 678611"/>
              <a:gd name="connsiteX66" fmla="*/ 994913 w 1177840"/>
              <a:gd name="connsiteY66" fmla="*/ 212785 h 678611"/>
              <a:gd name="connsiteX67" fmla="*/ 966158 w 1177840"/>
              <a:gd name="connsiteY67" fmla="*/ 201283 h 678611"/>
              <a:gd name="connsiteX68" fmla="*/ 954656 w 1177840"/>
              <a:gd name="connsiteY68" fmla="*/ 184030 h 678611"/>
              <a:gd name="connsiteX69" fmla="*/ 931652 w 1177840"/>
              <a:gd name="connsiteY69" fmla="*/ 155275 h 678611"/>
              <a:gd name="connsiteX70" fmla="*/ 908649 w 1177840"/>
              <a:gd name="connsiteY70" fmla="*/ 143773 h 678611"/>
              <a:gd name="connsiteX71" fmla="*/ 879894 w 1177840"/>
              <a:gd name="connsiteY71" fmla="*/ 126520 h 678611"/>
              <a:gd name="connsiteX72" fmla="*/ 856890 w 1177840"/>
              <a:gd name="connsiteY72" fmla="*/ 109268 h 678611"/>
              <a:gd name="connsiteX73" fmla="*/ 839637 w 1177840"/>
              <a:gd name="connsiteY73" fmla="*/ 97766 h 678611"/>
              <a:gd name="connsiteX74" fmla="*/ 822385 w 1177840"/>
              <a:gd name="connsiteY74" fmla="*/ 74762 h 678611"/>
              <a:gd name="connsiteX75" fmla="*/ 793630 w 1177840"/>
              <a:gd name="connsiteY75" fmla="*/ 17253 h 678611"/>
              <a:gd name="connsiteX76" fmla="*/ 759124 w 1177840"/>
              <a:gd name="connsiteY76" fmla="*/ 0 h 678611"/>
              <a:gd name="connsiteX77" fmla="*/ 661358 w 1177840"/>
              <a:gd name="connsiteY77" fmla="*/ 5751 h 678611"/>
              <a:gd name="connsiteX78" fmla="*/ 638354 w 1177840"/>
              <a:gd name="connsiteY78" fmla="*/ 11502 h 678611"/>
              <a:gd name="connsiteX79" fmla="*/ 632603 w 1177840"/>
              <a:gd name="connsiteY79" fmla="*/ 34505 h 678611"/>
              <a:gd name="connsiteX80" fmla="*/ 644105 w 1177840"/>
              <a:gd name="connsiteY80" fmla="*/ 46007 h 678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177840" h="678611">
                <a:moveTo>
                  <a:pt x="644105" y="46007"/>
                </a:moveTo>
                <a:cubicBezTo>
                  <a:pt x="630686" y="47924"/>
                  <a:pt x="614384" y="63805"/>
                  <a:pt x="552090" y="46007"/>
                </a:cubicBezTo>
                <a:cubicBezTo>
                  <a:pt x="545444" y="44108"/>
                  <a:pt x="540838" y="37934"/>
                  <a:pt x="534837" y="34505"/>
                </a:cubicBezTo>
                <a:cubicBezTo>
                  <a:pt x="527394" y="30252"/>
                  <a:pt x="520151" y="25082"/>
                  <a:pt x="511834" y="23003"/>
                </a:cubicBezTo>
                <a:cubicBezTo>
                  <a:pt x="496840" y="19255"/>
                  <a:pt x="481162" y="19170"/>
                  <a:pt x="465826" y="17253"/>
                </a:cubicBezTo>
                <a:cubicBezTo>
                  <a:pt x="442822" y="19170"/>
                  <a:pt x="419010" y="16662"/>
                  <a:pt x="396815" y="23003"/>
                </a:cubicBezTo>
                <a:cubicBezTo>
                  <a:pt x="390169" y="24902"/>
                  <a:pt x="390710" y="35938"/>
                  <a:pt x="385313" y="40256"/>
                </a:cubicBezTo>
                <a:cubicBezTo>
                  <a:pt x="380579" y="44043"/>
                  <a:pt x="373482" y="43296"/>
                  <a:pt x="368060" y="46007"/>
                </a:cubicBezTo>
                <a:cubicBezTo>
                  <a:pt x="361878" y="49098"/>
                  <a:pt x="357475" y="55690"/>
                  <a:pt x="350807" y="57509"/>
                </a:cubicBezTo>
                <a:cubicBezTo>
                  <a:pt x="335897" y="61576"/>
                  <a:pt x="320100" y="61074"/>
                  <a:pt x="304800" y="63260"/>
                </a:cubicBezTo>
                <a:cubicBezTo>
                  <a:pt x="293257" y="64909"/>
                  <a:pt x="281796" y="67094"/>
                  <a:pt x="270294" y="69011"/>
                </a:cubicBezTo>
                <a:cubicBezTo>
                  <a:pt x="262626" y="72845"/>
                  <a:pt x="255124" y="77031"/>
                  <a:pt x="247290" y="80513"/>
                </a:cubicBezTo>
                <a:cubicBezTo>
                  <a:pt x="237857" y="84706"/>
                  <a:pt x="227560" y="87002"/>
                  <a:pt x="218536" y="92015"/>
                </a:cubicBezTo>
                <a:cubicBezTo>
                  <a:pt x="210157" y="96670"/>
                  <a:pt x="203854" y="104513"/>
                  <a:pt x="195532" y="109268"/>
                </a:cubicBezTo>
                <a:cubicBezTo>
                  <a:pt x="164920" y="126761"/>
                  <a:pt x="191079" y="100761"/>
                  <a:pt x="161026" y="126520"/>
                </a:cubicBezTo>
                <a:cubicBezTo>
                  <a:pt x="152792" y="133577"/>
                  <a:pt x="145690" y="141856"/>
                  <a:pt x="138022" y="149524"/>
                </a:cubicBezTo>
                <a:cubicBezTo>
                  <a:pt x="136105" y="155275"/>
                  <a:pt x="131274" y="160797"/>
                  <a:pt x="132271" y="166777"/>
                </a:cubicBezTo>
                <a:cubicBezTo>
                  <a:pt x="135261" y="184716"/>
                  <a:pt x="149524" y="218536"/>
                  <a:pt x="149524" y="218536"/>
                </a:cubicBezTo>
                <a:cubicBezTo>
                  <a:pt x="147607" y="247291"/>
                  <a:pt x="148511" y="276374"/>
                  <a:pt x="143773" y="304800"/>
                </a:cubicBezTo>
                <a:cubicBezTo>
                  <a:pt x="142637" y="311618"/>
                  <a:pt x="135362" y="315871"/>
                  <a:pt x="132271" y="322053"/>
                </a:cubicBezTo>
                <a:cubicBezTo>
                  <a:pt x="129560" y="327475"/>
                  <a:pt x="129882" y="334261"/>
                  <a:pt x="126520" y="339305"/>
                </a:cubicBezTo>
                <a:cubicBezTo>
                  <a:pt x="122009" y="346072"/>
                  <a:pt x="114474" y="350310"/>
                  <a:pt x="109268" y="356558"/>
                </a:cubicBezTo>
                <a:cubicBezTo>
                  <a:pt x="104843" y="361868"/>
                  <a:pt x="101600" y="368060"/>
                  <a:pt x="97766" y="373811"/>
                </a:cubicBezTo>
                <a:cubicBezTo>
                  <a:pt x="102444" y="387844"/>
                  <a:pt x="103870" y="397168"/>
                  <a:pt x="115019" y="408317"/>
                </a:cubicBezTo>
                <a:cubicBezTo>
                  <a:pt x="119906" y="413204"/>
                  <a:pt x="126520" y="415985"/>
                  <a:pt x="132271" y="419819"/>
                </a:cubicBezTo>
                <a:cubicBezTo>
                  <a:pt x="134188" y="425570"/>
                  <a:pt x="135311" y="431649"/>
                  <a:pt x="138022" y="437071"/>
                </a:cubicBezTo>
                <a:cubicBezTo>
                  <a:pt x="141113" y="443253"/>
                  <a:pt x="148836" y="447446"/>
                  <a:pt x="149524" y="454324"/>
                </a:cubicBezTo>
                <a:cubicBezTo>
                  <a:pt x="150873" y="467812"/>
                  <a:pt x="149278" y="482194"/>
                  <a:pt x="143773" y="494581"/>
                </a:cubicBezTo>
                <a:cubicBezTo>
                  <a:pt x="140966" y="500897"/>
                  <a:pt x="133225" y="504407"/>
                  <a:pt x="126520" y="506083"/>
                </a:cubicBezTo>
                <a:cubicBezTo>
                  <a:pt x="102059" y="512198"/>
                  <a:pt x="76679" y="513751"/>
                  <a:pt x="51758" y="517585"/>
                </a:cubicBezTo>
                <a:cubicBezTo>
                  <a:pt x="49841" y="523336"/>
                  <a:pt x="47672" y="529008"/>
                  <a:pt x="46007" y="534837"/>
                </a:cubicBezTo>
                <a:cubicBezTo>
                  <a:pt x="43836" y="542437"/>
                  <a:pt x="43370" y="550576"/>
                  <a:pt x="40256" y="557841"/>
                </a:cubicBezTo>
                <a:cubicBezTo>
                  <a:pt x="37533" y="564194"/>
                  <a:pt x="31845" y="568912"/>
                  <a:pt x="28754" y="575094"/>
                </a:cubicBezTo>
                <a:cubicBezTo>
                  <a:pt x="26043" y="580516"/>
                  <a:pt x="26526" y="587414"/>
                  <a:pt x="23003" y="592347"/>
                </a:cubicBezTo>
                <a:cubicBezTo>
                  <a:pt x="16700" y="601171"/>
                  <a:pt x="7668" y="607683"/>
                  <a:pt x="0" y="615351"/>
                </a:cubicBezTo>
                <a:cubicBezTo>
                  <a:pt x="3834" y="621102"/>
                  <a:pt x="5501" y="629174"/>
                  <a:pt x="11502" y="632603"/>
                </a:cubicBezTo>
                <a:cubicBezTo>
                  <a:pt x="19989" y="637452"/>
                  <a:pt x="30773" y="635983"/>
                  <a:pt x="40256" y="638354"/>
                </a:cubicBezTo>
                <a:cubicBezTo>
                  <a:pt x="53795" y="641739"/>
                  <a:pt x="67397" y="645087"/>
                  <a:pt x="80513" y="649856"/>
                </a:cubicBezTo>
                <a:cubicBezTo>
                  <a:pt x="159320" y="678513"/>
                  <a:pt x="56380" y="645264"/>
                  <a:pt x="120769" y="672860"/>
                </a:cubicBezTo>
                <a:cubicBezTo>
                  <a:pt x="128034" y="675974"/>
                  <a:pt x="136105" y="676694"/>
                  <a:pt x="143773" y="678611"/>
                </a:cubicBezTo>
                <a:cubicBezTo>
                  <a:pt x="162943" y="672860"/>
                  <a:pt x="182947" y="669380"/>
                  <a:pt x="201283" y="661358"/>
                </a:cubicBezTo>
                <a:cubicBezTo>
                  <a:pt x="213947" y="655817"/>
                  <a:pt x="224126" y="645775"/>
                  <a:pt x="235788" y="638354"/>
                </a:cubicBezTo>
                <a:cubicBezTo>
                  <a:pt x="245218" y="632353"/>
                  <a:pt x="255064" y="627026"/>
                  <a:pt x="264543" y="621102"/>
                </a:cubicBezTo>
                <a:cubicBezTo>
                  <a:pt x="270404" y="617439"/>
                  <a:pt x="275239" y="611786"/>
                  <a:pt x="281796" y="609600"/>
                </a:cubicBezTo>
                <a:cubicBezTo>
                  <a:pt x="292858" y="605913"/>
                  <a:pt x="304800" y="605766"/>
                  <a:pt x="316302" y="603849"/>
                </a:cubicBezTo>
                <a:cubicBezTo>
                  <a:pt x="335472" y="605766"/>
                  <a:pt x="354715" y="607054"/>
                  <a:pt x="373811" y="609600"/>
                </a:cubicBezTo>
                <a:cubicBezTo>
                  <a:pt x="383500" y="610892"/>
                  <a:pt x="392816" y="616047"/>
                  <a:pt x="402566" y="615351"/>
                </a:cubicBezTo>
                <a:cubicBezTo>
                  <a:pt x="420195" y="614092"/>
                  <a:pt x="437071" y="607683"/>
                  <a:pt x="454324" y="603849"/>
                </a:cubicBezTo>
                <a:cubicBezTo>
                  <a:pt x="465826" y="598098"/>
                  <a:pt x="478542" y="594312"/>
                  <a:pt x="488830" y="586596"/>
                </a:cubicBezTo>
                <a:cubicBezTo>
                  <a:pt x="494359" y="582449"/>
                  <a:pt x="496669" y="575204"/>
                  <a:pt x="500332" y="569343"/>
                </a:cubicBezTo>
                <a:cubicBezTo>
                  <a:pt x="514259" y="547059"/>
                  <a:pt x="526698" y="518779"/>
                  <a:pt x="552090" y="506083"/>
                </a:cubicBezTo>
                <a:cubicBezTo>
                  <a:pt x="622531" y="470862"/>
                  <a:pt x="556378" y="500820"/>
                  <a:pt x="609600" y="483079"/>
                </a:cubicBezTo>
                <a:cubicBezTo>
                  <a:pt x="619393" y="479815"/>
                  <a:pt x="628395" y="474293"/>
                  <a:pt x="638354" y="471577"/>
                </a:cubicBezTo>
                <a:cubicBezTo>
                  <a:pt x="649604" y="468509"/>
                  <a:pt x="661358" y="467743"/>
                  <a:pt x="672860" y="465826"/>
                </a:cubicBezTo>
                <a:cubicBezTo>
                  <a:pt x="682445" y="461992"/>
                  <a:pt x="691821" y="457589"/>
                  <a:pt x="701615" y="454324"/>
                </a:cubicBezTo>
                <a:cubicBezTo>
                  <a:pt x="717322" y="449088"/>
                  <a:pt x="781824" y="437122"/>
                  <a:pt x="782128" y="437071"/>
                </a:cubicBezTo>
                <a:cubicBezTo>
                  <a:pt x="851877" y="425446"/>
                  <a:pt x="804100" y="437299"/>
                  <a:pt x="856890" y="425569"/>
                </a:cubicBezTo>
                <a:cubicBezTo>
                  <a:pt x="871729" y="422272"/>
                  <a:pt x="883169" y="419310"/>
                  <a:pt x="897147" y="414068"/>
                </a:cubicBezTo>
                <a:cubicBezTo>
                  <a:pt x="920012" y="405494"/>
                  <a:pt x="936246" y="397104"/>
                  <a:pt x="960407" y="391064"/>
                </a:cubicBezTo>
                <a:cubicBezTo>
                  <a:pt x="971719" y="388236"/>
                  <a:pt x="983530" y="387843"/>
                  <a:pt x="994913" y="385313"/>
                </a:cubicBezTo>
                <a:cubicBezTo>
                  <a:pt x="1051658" y="372703"/>
                  <a:pt x="945900" y="386858"/>
                  <a:pt x="1052422" y="368060"/>
                </a:cubicBezTo>
                <a:cubicBezTo>
                  <a:pt x="1071394" y="364712"/>
                  <a:pt x="1090762" y="364226"/>
                  <a:pt x="1109932" y="362309"/>
                </a:cubicBezTo>
                <a:cubicBezTo>
                  <a:pt x="1115683" y="360392"/>
                  <a:pt x="1121337" y="358153"/>
                  <a:pt x="1127185" y="356558"/>
                </a:cubicBezTo>
                <a:cubicBezTo>
                  <a:pt x="1142436" y="352399"/>
                  <a:pt x="1165227" y="358710"/>
                  <a:pt x="1173192" y="345056"/>
                </a:cubicBezTo>
                <a:cubicBezTo>
                  <a:pt x="1182899" y="328415"/>
                  <a:pt x="1175644" y="304979"/>
                  <a:pt x="1167441" y="287547"/>
                </a:cubicBezTo>
                <a:cubicBezTo>
                  <a:pt x="1159361" y="270376"/>
                  <a:pt x="1144159" y="255777"/>
                  <a:pt x="1127185" y="247290"/>
                </a:cubicBezTo>
                <a:cubicBezTo>
                  <a:pt x="1055230" y="211313"/>
                  <a:pt x="1098173" y="226552"/>
                  <a:pt x="994913" y="212785"/>
                </a:cubicBezTo>
                <a:cubicBezTo>
                  <a:pt x="985328" y="208951"/>
                  <a:pt x="974558" y="207283"/>
                  <a:pt x="966158" y="201283"/>
                </a:cubicBezTo>
                <a:cubicBezTo>
                  <a:pt x="960534" y="197266"/>
                  <a:pt x="958803" y="189559"/>
                  <a:pt x="954656" y="184030"/>
                </a:cubicBezTo>
                <a:cubicBezTo>
                  <a:pt x="947291" y="174210"/>
                  <a:pt x="940890" y="163358"/>
                  <a:pt x="931652" y="155275"/>
                </a:cubicBezTo>
                <a:cubicBezTo>
                  <a:pt x="925200" y="149630"/>
                  <a:pt x="916143" y="147936"/>
                  <a:pt x="908649" y="143773"/>
                </a:cubicBezTo>
                <a:cubicBezTo>
                  <a:pt x="898878" y="138344"/>
                  <a:pt x="889195" y="132720"/>
                  <a:pt x="879894" y="126520"/>
                </a:cubicBezTo>
                <a:cubicBezTo>
                  <a:pt x="871919" y="121203"/>
                  <a:pt x="864690" y="114839"/>
                  <a:pt x="856890" y="109268"/>
                </a:cubicBezTo>
                <a:cubicBezTo>
                  <a:pt x="851266" y="105251"/>
                  <a:pt x="845388" y="101600"/>
                  <a:pt x="839637" y="97766"/>
                </a:cubicBezTo>
                <a:cubicBezTo>
                  <a:pt x="833886" y="90098"/>
                  <a:pt x="826671" y="83335"/>
                  <a:pt x="822385" y="74762"/>
                </a:cubicBezTo>
                <a:cubicBezTo>
                  <a:pt x="811583" y="53158"/>
                  <a:pt x="823988" y="32432"/>
                  <a:pt x="793630" y="17253"/>
                </a:cubicBezTo>
                <a:lnTo>
                  <a:pt x="759124" y="0"/>
                </a:lnTo>
                <a:cubicBezTo>
                  <a:pt x="726535" y="1917"/>
                  <a:pt x="693856" y="2656"/>
                  <a:pt x="661358" y="5751"/>
                </a:cubicBezTo>
                <a:cubicBezTo>
                  <a:pt x="653490" y="6500"/>
                  <a:pt x="643943" y="5913"/>
                  <a:pt x="638354" y="11502"/>
                </a:cubicBezTo>
                <a:cubicBezTo>
                  <a:pt x="632765" y="17091"/>
                  <a:pt x="635716" y="27240"/>
                  <a:pt x="632603" y="34505"/>
                </a:cubicBezTo>
                <a:cubicBezTo>
                  <a:pt x="629880" y="40858"/>
                  <a:pt x="657524" y="44090"/>
                  <a:pt x="644105" y="46007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Forma Livre: Forma 10">
            <a:hlinkClick r:id="rId4" action="ppaction://hlinksldjump"/>
            <a:extLst>
              <a:ext uri="{FF2B5EF4-FFF2-40B4-BE49-F238E27FC236}">
                <a16:creationId xmlns:a16="http://schemas.microsoft.com/office/drawing/2014/main" id="{5B8B821E-5EEC-489F-B8CA-F0AADF2B8905}"/>
              </a:ext>
            </a:extLst>
          </p:cNvPr>
          <p:cNvSpPr/>
          <p:nvPr/>
        </p:nvSpPr>
        <p:spPr>
          <a:xfrm>
            <a:off x="1325956" y="6269047"/>
            <a:ext cx="124148" cy="99413"/>
          </a:xfrm>
          <a:custGeom>
            <a:avLst/>
            <a:gdLst>
              <a:gd name="connsiteX0" fmla="*/ 356836 w 397093"/>
              <a:gd name="connsiteY0" fmla="*/ 1675 h 317977"/>
              <a:gd name="connsiteX1" fmla="*/ 333832 w 397093"/>
              <a:gd name="connsiteY1" fmla="*/ 30430 h 317977"/>
              <a:gd name="connsiteX2" fmla="*/ 328081 w 397093"/>
              <a:gd name="connsiteY2" fmla="*/ 47683 h 317977"/>
              <a:gd name="connsiteX3" fmla="*/ 316579 w 397093"/>
              <a:gd name="connsiteY3" fmla="*/ 64936 h 317977"/>
              <a:gd name="connsiteX4" fmla="*/ 310828 w 397093"/>
              <a:gd name="connsiteY4" fmla="*/ 93691 h 317977"/>
              <a:gd name="connsiteX5" fmla="*/ 201560 w 397093"/>
              <a:gd name="connsiteY5" fmla="*/ 64936 h 317977"/>
              <a:gd name="connsiteX6" fmla="*/ 155553 w 397093"/>
              <a:gd name="connsiteY6" fmla="*/ 76438 h 317977"/>
              <a:gd name="connsiteX7" fmla="*/ 126798 w 397093"/>
              <a:gd name="connsiteY7" fmla="*/ 93691 h 317977"/>
              <a:gd name="connsiteX8" fmla="*/ 57787 w 397093"/>
              <a:gd name="connsiteY8" fmla="*/ 30430 h 317977"/>
              <a:gd name="connsiteX9" fmla="*/ 52036 w 397093"/>
              <a:gd name="connsiteY9" fmla="*/ 64936 h 317977"/>
              <a:gd name="connsiteX10" fmla="*/ 46285 w 397093"/>
              <a:gd name="connsiteY10" fmla="*/ 105192 h 317977"/>
              <a:gd name="connsiteX11" fmla="*/ 29032 w 397093"/>
              <a:gd name="connsiteY11" fmla="*/ 122445 h 317977"/>
              <a:gd name="connsiteX12" fmla="*/ 34783 w 397093"/>
              <a:gd name="connsiteY12" fmla="*/ 162702 h 317977"/>
              <a:gd name="connsiteX13" fmla="*/ 46285 w 397093"/>
              <a:gd name="connsiteY13" fmla="*/ 191457 h 317977"/>
              <a:gd name="connsiteX14" fmla="*/ 11779 w 397093"/>
              <a:gd name="connsiteY14" fmla="*/ 225962 h 317977"/>
              <a:gd name="connsiteX15" fmla="*/ 277 w 397093"/>
              <a:gd name="connsiteY15" fmla="*/ 248966 h 317977"/>
              <a:gd name="connsiteX16" fmla="*/ 34783 w 397093"/>
              <a:gd name="connsiteY16" fmla="*/ 312226 h 317977"/>
              <a:gd name="connsiteX17" fmla="*/ 52036 w 397093"/>
              <a:gd name="connsiteY17" fmla="*/ 317977 h 317977"/>
              <a:gd name="connsiteX18" fmla="*/ 103794 w 397093"/>
              <a:gd name="connsiteY18" fmla="*/ 312226 h 317977"/>
              <a:gd name="connsiteX19" fmla="*/ 121047 w 397093"/>
              <a:gd name="connsiteY19" fmla="*/ 300724 h 317977"/>
              <a:gd name="connsiteX20" fmla="*/ 172806 w 397093"/>
              <a:gd name="connsiteY20" fmla="*/ 283472 h 317977"/>
              <a:gd name="connsiteX21" fmla="*/ 213062 w 397093"/>
              <a:gd name="connsiteY21" fmla="*/ 266219 h 317977"/>
              <a:gd name="connsiteX22" fmla="*/ 259070 w 397093"/>
              <a:gd name="connsiteY22" fmla="*/ 248966 h 317977"/>
              <a:gd name="connsiteX23" fmla="*/ 316579 w 397093"/>
              <a:gd name="connsiteY23" fmla="*/ 231713 h 317977"/>
              <a:gd name="connsiteX24" fmla="*/ 333832 w 397093"/>
              <a:gd name="connsiteY24" fmla="*/ 225962 h 317977"/>
              <a:gd name="connsiteX25" fmla="*/ 356836 w 397093"/>
              <a:gd name="connsiteY25" fmla="*/ 220211 h 317977"/>
              <a:gd name="connsiteX26" fmla="*/ 397093 w 397093"/>
              <a:gd name="connsiteY26" fmla="*/ 208709 h 317977"/>
              <a:gd name="connsiteX27" fmla="*/ 391342 w 397093"/>
              <a:gd name="connsiteY27" fmla="*/ 99441 h 317977"/>
              <a:gd name="connsiteX28" fmla="*/ 374089 w 397093"/>
              <a:gd name="connsiteY28" fmla="*/ 82189 h 317977"/>
              <a:gd name="connsiteX29" fmla="*/ 356836 w 397093"/>
              <a:gd name="connsiteY29" fmla="*/ 1675 h 317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7093" h="317977">
                <a:moveTo>
                  <a:pt x="356836" y="1675"/>
                </a:moveTo>
                <a:cubicBezTo>
                  <a:pt x="350126" y="-6952"/>
                  <a:pt x="340338" y="20021"/>
                  <a:pt x="333832" y="30430"/>
                </a:cubicBezTo>
                <a:cubicBezTo>
                  <a:pt x="330619" y="35571"/>
                  <a:pt x="330792" y="42261"/>
                  <a:pt x="328081" y="47683"/>
                </a:cubicBezTo>
                <a:cubicBezTo>
                  <a:pt x="324990" y="53865"/>
                  <a:pt x="320413" y="59185"/>
                  <a:pt x="316579" y="64936"/>
                </a:cubicBezTo>
                <a:cubicBezTo>
                  <a:pt x="314662" y="74521"/>
                  <a:pt x="320454" y="91992"/>
                  <a:pt x="310828" y="93691"/>
                </a:cubicBezTo>
                <a:cubicBezTo>
                  <a:pt x="236390" y="106827"/>
                  <a:pt x="233922" y="97298"/>
                  <a:pt x="201560" y="64936"/>
                </a:cubicBezTo>
                <a:cubicBezTo>
                  <a:pt x="186224" y="68770"/>
                  <a:pt x="169108" y="68305"/>
                  <a:pt x="155553" y="76438"/>
                </a:cubicBezTo>
                <a:cubicBezTo>
                  <a:pt x="120020" y="97758"/>
                  <a:pt x="167260" y="107176"/>
                  <a:pt x="126798" y="93691"/>
                </a:cubicBezTo>
                <a:cubicBezTo>
                  <a:pt x="75853" y="30009"/>
                  <a:pt x="104607" y="42135"/>
                  <a:pt x="57787" y="30430"/>
                </a:cubicBezTo>
                <a:cubicBezTo>
                  <a:pt x="55870" y="41932"/>
                  <a:pt x="53809" y="53411"/>
                  <a:pt x="52036" y="64936"/>
                </a:cubicBezTo>
                <a:cubicBezTo>
                  <a:pt x="49975" y="78333"/>
                  <a:pt x="51319" y="92607"/>
                  <a:pt x="46285" y="105192"/>
                </a:cubicBezTo>
                <a:cubicBezTo>
                  <a:pt x="43264" y="112743"/>
                  <a:pt x="34783" y="116694"/>
                  <a:pt x="29032" y="122445"/>
                </a:cubicBezTo>
                <a:cubicBezTo>
                  <a:pt x="30949" y="135864"/>
                  <a:pt x="31495" y="149551"/>
                  <a:pt x="34783" y="162702"/>
                </a:cubicBezTo>
                <a:cubicBezTo>
                  <a:pt x="37287" y="172717"/>
                  <a:pt x="46285" y="181134"/>
                  <a:pt x="46285" y="191457"/>
                </a:cubicBezTo>
                <a:cubicBezTo>
                  <a:pt x="46285" y="204070"/>
                  <a:pt x="16988" y="222056"/>
                  <a:pt x="11779" y="225962"/>
                </a:cubicBezTo>
                <a:cubicBezTo>
                  <a:pt x="7945" y="233630"/>
                  <a:pt x="1224" y="240445"/>
                  <a:pt x="277" y="248966"/>
                </a:cubicBezTo>
                <a:cubicBezTo>
                  <a:pt x="-2600" y="274855"/>
                  <a:pt x="17482" y="297088"/>
                  <a:pt x="34783" y="312226"/>
                </a:cubicBezTo>
                <a:cubicBezTo>
                  <a:pt x="39345" y="316218"/>
                  <a:pt x="46285" y="316060"/>
                  <a:pt x="52036" y="317977"/>
                </a:cubicBezTo>
                <a:cubicBezTo>
                  <a:pt x="69289" y="316060"/>
                  <a:pt x="86953" y="316436"/>
                  <a:pt x="103794" y="312226"/>
                </a:cubicBezTo>
                <a:cubicBezTo>
                  <a:pt x="110499" y="310550"/>
                  <a:pt x="114865" y="303815"/>
                  <a:pt x="121047" y="300724"/>
                </a:cubicBezTo>
                <a:cubicBezTo>
                  <a:pt x="142700" y="289898"/>
                  <a:pt x="150843" y="288963"/>
                  <a:pt x="172806" y="283472"/>
                </a:cubicBezTo>
                <a:cubicBezTo>
                  <a:pt x="216121" y="254595"/>
                  <a:pt x="161071" y="288501"/>
                  <a:pt x="213062" y="266219"/>
                </a:cubicBezTo>
                <a:cubicBezTo>
                  <a:pt x="264890" y="244007"/>
                  <a:pt x="186143" y="263551"/>
                  <a:pt x="259070" y="248966"/>
                </a:cubicBezTo>
                <a:cubicBezTo>
                  <a:pt x="298821" y="229091"/>
                  <a:pt x="265025" y="243170"/>
                  <a:pt x="316579" y="231713"/>
                </a:cubicBezTo>
                <a:cubicBezTo>
                  <a:pt x="322497" y="230398"/>
                  <a:pt x="328003" y="227627"/>
                  <a:pt x="333832" y="225962"/>
                </a:cubicBezTo>
                <a:cubicBezTo>
                  <a:pt x="341432" y="223791"/>
                  <a:pt x="349236" y="222382"/>
                  <a:pt x="356836" y="220211"/>
                </a:cubicBezTo>
                <a:cubicBezTo>
                  <a:pt x="414589" y="203710"/>
                  <a:pt x="325179" y="226688"/>
                  <a:pt x="397093" y="208709"/>
                </a:cubicBezTo>
                <a:cubicBezTo>
                  <a:pt x="395176" y="172286"/>
                  <a:pt x="397867" y="135326"/>
                  <a:pt x="391342" y="99441"/>
                </a:cubicBezTo>
                <a:cubicBezTo>
                  <a:pt x="389887" y="91439"/>
                  <a:pt x="378124" y="89250"/>
                  <a:pt x="374089" y="82189"/>
                </a:cubicBezTo>
                <a:cubicBezTo>
                  <a:pt x="364154" y="64802"/>
                  <a:pt x="363546" y="10302"/>
                  <a:pt x="356836" y="16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orma Livre: Forma 11">
            <a:hlinkClick r:id="rId5" action="ppaction://hlinksldjump"/>
            <a:extLst>
              <a:ext uri="{FF2B5EF4-FFF2-40B4-BE49-F238E27FC236}">
                <a16:creationId xmlns:a16="http://schemas.microsoft.com/office/drawing/2014/main" id="{B6DF9759-3151-4A8E-B5B4-F0FBEF04700B}"/>
              </a:ext>
            </a:extLst>
          </p:cNvPr>
          <p:cNvSpPr/>
          <p:nvPr/>
        </p:nvSpPr>
        <p:spPr>
          <a:xfrm>
            <a:off x="1024786" y="5641465"/>
            <a:ext cx="313720" cy="188263"/>
          </a:xfrm>
          <a:custGeom>
            <a:avLst/>
            <a:gdLst>
              <a:gd name="connsiteX0" fmla="*/ 4947 w 1178751"/>
              <a:gd name="connsiteY0" fmla="*/ 161026 h 707366"/>
              <a:gd name="connsiteX1" fmla="*/ 39452 w 1178751"/>
              <a:gd name="connsiteY1" fmla="*/ 189781 h 707366"/>
              <a:gd name="connsiteX2" fmla="*/ 96962 w 1178751"/>
              <a:gd name="connsiteY2" fmla="*/ 241539 h 707366"/>
              <a:gd name="connsiteX3" fmla="*/ 102713 w 1178751"/>
              <a:gd name="connsiteY3" fmla="*/ 350807 h 707366"/>
              <a:gd name="connsiteX4" fmla="*/ 125716 w 1178751"/>
              <a:gd name="connsiteY4" fmla="*/ 391064 h 707366"/>
              <a:gd name="connsiteX5" fmla="*/ 154471 w 1178751"/>
              <a:gd name="connsiteY5" fmla="*/ 437071 h 707366"/>
              <a:gd name="connsiteX6" fmla="*/ 194728 w 1178751"/>
              <a:gd name="connsiteY6" fmla="*/ 471577 h 707366"/>
              <a:gd name="connsiteX7" fmla="*/ 275241 w 1178751"/>
              <a:gd name="connsiteY7" fmla="*/ 425570 h 707366"/>
              <a:gd name="connsiteX8" fmla="*/ 315498 w 1178751"/>
              <a:gd name="connsiteY8" fmla="*/ 385313 h 707366"/>
              <a:gd name="connsiteX9" fmla="*/ 373007 w 1178751"/>
              <a:gd name="connsiteY9" fmla="*/ 396815 h 707366"/>
              <a:gd name="connsiteX10" fmla="*/ 413264 w 1178751"/>
              <a:gd name="connsiteY10" fmla="*/ 460075 h 707366"/>
              <a:gd name="connsiteX11" fmla="*/ 430516 w 1178751"/>
              <a:gd name="connsiteY11" fmla="*/ 477328 h 707366"/>
              <a:gd name="connsiteX12" fmla="*/ 442018 w 1178751"/>
              <a:gd name="connsiteY12" fmla="*/ 494581 h 707366"/>
              <a:gd name="connsiteX13" fmla="*/ 488026 w 1178751"/>
              <a:gd name="connsiteY13" fmla="*/ 540588 h 707366"/>
              <a:gd name="connsiteX14" fmla="*/ 511030 w 1178751"/>
              <a:gd name="connsiteY14" fmla="*/ 546339 h 707366"/>
              <a:gd name="connsiteX15" fmla="*/ 534033 w 1178751"/>
              <a:gd name="connsiteY15" fmla="*/ 540588 h 707366"/>
              <a:gd name="connsiteX16" fmla="*/ 551286 w 1178751"/>
              <a:gd name="connsiteY16" fmla="*/ 534837 h 707366"/>
              <a:gd name="connsiteX17" fmla="*/ 637550 w 1178751"/>
              <a:gd name="connsiteY17" fmla="*/ 529087 h 707366"/>
              <a:gd name="connsiteX18" fmla="*/ 649052 w 1178751"/>
              <a:gd name="connsiteY18" fmla="*/ 511834 h 707366"/>
              <a:gd name="connsiteX19" fmla="*/ 695060 w 1178751"/>
              <a:gd name="connsiteY19" fmla="*/ 511834 h 707366"/>
              <a:gd name="connsiteX20" fmla="*/ 752569 w 1178751"/>
              <a:gd name="connsiteY20" fmla="*/ 557841 h 707366"/>
              <a:gd name="connsiteX21" fmla="*/ 764071 w 1178751"/>
              <a:gd name="connsiteY21" fmla="*/ 575094 h 707366"/>
              <a:gd name="connsiteX22" fmla="*/ 798577 w 1178751"/>
              <a:gd name="connsiteY22" fmla="*/ 598098 h 707366"/>
              <a:gd name="connsiteX23" fmla="*/ 861837 w 1178751"/>
              <a:gd name="connsiteY23" fmla="*/ 649856 h 707366"/>
              <a:gd name="connsiteX24" fmla="*/ 879090 w 1178751"/>
              <a:gd name="connsiteY24" fmla="*/ 655607 h 707366"/>
              <a:gd name="connsiteX25" fmla="*/ 953852 w 1178751"/>
              <a:gd name="connsiteY25" fmla="*/ 655607 h 707366"/>
              <a:gd name="connsiteX26" fmla="*/ 982607 w 1178751"/>
              <a:gd name="connsiteY26" fmla="*/ 672860 h 707366"/>
              <a:gd name="connsiteX27" fmla="*/ 1005611 w 1178751"/>
              <a:gd name="connsiteY27" fmla="*/ 684362 h 707366"/>
              <a:gd name="connsiteX28" fmla="*/ 1022864 w 1178751"/>
              <a:gd name="connsiteY28" fmla="*/ 695864 h 707366"/>
              <a:gd name="connsiteX29" fmla="*/ 1074622 w 1178751"/>
              <a:gd name="connsiteY29" fmla="*/ 707366 h 707366"/>
              <a:gd name="connsiteX30" fmla="*/ 1126381 w 1178751"/>
              <a:gd name="connsiteY30" fmla="*/ 701615 h 707366"/>
              <a:gd name="connsiteX31" fmla="*/ 1137882 w 1178751"/>
              <a:gd name="connsiteY31" fmla="*/ 672860 h 707366"/>
              <a:gd name="connsiteX32" fmla="*/ 1166637 w 1178751"/>
              <a:gd name="connsiteY32" fmla="*/ 575094 h 707366"/>
              <a:gd name="connsiteX33" fmla="*/ 1178139 w 1178751"/>
              <a:gd name="connsiteY33" fmla="*/ 546339 h 707366"/>
              <a:gd name="connsiteX34" fmla="*/ 1155135 w 1178751"/>
              <a:gd name="connsiteY34" fmla="*/ 460075 h 707366"/>
              <a:gd name="connsiteX35" fmla="*/ 1120630 w 1178751"/>
              <a:gd name="connsiteY35" fmla="*/ 442822 h 707366"/>
              <a:gd name="connsiteX36" fmla="*/ 1086124 w 1178751"/>
              <a:gd name="connsiteY36" fmla="*/ 408317 h 707366"/>
              <a:gd name="connsiteX37" fmla="*/ 1063120 w 1178751"/>
              <a:gd name="connsiteY37" fmla="*/ 362309 h 707366"/>
              <a:gd name="connsiteX38" fmla="*/ 1074622 w 1178751"/>
              <a:gd name="connsiteY38" fmla="*/ 293298 h 707366"/>
              <a:gd name="connsiteX39" fmla="*/ 1086124 w 1178751"/>
              <a:gd name="connsiteY39" fmla="*/ 270294 h 707366"/>
              <a:gd name="connsiteX40" fmla="*/ 1091875 w 1178751"/>
              <a:gd name="connsiteY40" fmla="*/ 241539 h 707366"/>
              <a:gd name="connsiteX41" fmla="*/ 1080373 w 1178751"/>
              <a:gd name="connsiteY41" fmla="*/ 212785 h 707366"/>
              <a:gd name="connsiteX42" fmla="*/ 1040116 w 1178751"/>
              <a:gd name="connsiteY42" fmla="*/ 178279 h 707366"/>
              <a:gd name="connsiteX43" fmla="*/ 1028615 w 1178751"/>
              <a:gd name="connsiteY43" fmla="*/ 161026 h 707366"/>
              <a:gd name="connsiteX44" fmla="*/ 1011362 w 1178751"/>
              <a:gd name="connsiteY44" fmla="*/ 149524 h 707366"/>
              <a:gd name="connsiteX45" fmla="*/ 982607 w 1178751"/>
              <a:gd name="connsiteY45" fmla="*/ 120770 h 707366"/>
              <a:gd name="connsiteX46" fmla="*/ 948101 w 1178751"/>
              <a:gd name="connsiteY46" fmla="*/ 74762 h 707366"/>
              <a:gd name="connsiteX47" fmla="*/ 942350 w 1178751"/>
              <a:gd name="connsiteY47" fmla="*/ 46007 h 707366"/>
              <a:gd name="connsiteX48" fmla="*/ 902094 w 1178751"/>
              <a:gd name="connsiteY48" fmla="*/ 0 h 707366"/>
              <a:gd name="connsiteX49" fmla="*/ 827331 w 1178751"/>
              <a:gd name="connsiteY49" fmla="*/ 17253 h 707366"/>
              <a:gd name="connsiteX50" fmla="*/ 810079 w 1178751"/>
              <a:gd name="connsiteY50" fmla="*/ 34505 h 707366"/>
              <a:gd name="connsiteX51" fmla="*/ 804328 w 1178751"/>
              <a:gd name="connsiteY51" fmla="*/ 74762 h 707366"/>
              <a:gd name="connsiteX52" fmla="*/ 746818 w 1178751"/>
              <a:gd name="connsiteY52" fmla="*/ 46007 h 707366"/>
              <a:gd name="connsiteX53" fmla="*/ 718064 w 1178751"/>
              <a:gd name="connsiteY53" fmla="*/ 28754 h 707366"/>
              <a:gd name="connsiteX54" fmla="*/ 643301 w 1178751"/>
              <a:gd name="connsiteY54" fmla="*/ 34505 h 707366"/>
              <a:gd name="connsiteX55" fmla="*/ 603045 w 1178751"/>
              <a:gd name="connsiteY55" fmla="*/ 40256 h 707366"/>
              <a:gd name="connsiteX56" fmla="*/ 591543 w 1178751"/>
              <a:gd name="connsiteY56" fmla="*/ 57509 h 707366"/>
              <a:gd name="connsiteX57" fmla="*/ 591543 w 1178751"/>
              <a:gd name="connsiteY57" fmla="*/ 138022 h 707366"/>
              <a:gd name="connsiteX58" fmla="*/ 568539 w 1178751"/>
              <a:gd name="connsiteY58" fmla="*/ 149524 h 707366"/>
              <a:gd name="connsiteX59" fmla="*/ 545535 w 1178751"/>
              <a:gd name="connsiteY59" fmla="*/ 132271 h 707366"/>
              <a:gd name="connsiteX60" fmla="*/ 516781 w 1178751"/>
              <a:gd name="connsiteY60" fmla="*/ 80513 h 707366"/>
              <a:gd name="connsiteX61" fmla="*/ 482275 w 1178751"/>
              <a:gd name="connsiteY61" fmla="*/ 109268 h 707366"/>
              <a:gd name="connsiteX62" fmla="*/ 476524 w 1178751"/>
              <a:gd name="connsiteY62" fmla="*/ 132271 h 707366"/>
              <a:gd name="connsiteX63" fmla="*/ 430516 w 1178751"/>
              <a:gd name="connsiteY63" fmla="*/ 149524 h 707366"/>
              <a:gd name="connsiteX64" fmla="*/ 413264 w 1178751"/>
              <a:gd name="connsiteY64" fmla="*/ 155275 h 707366"/>
              <a:gd name="connsiteX65" fmla="*/ 384509 w 1178751"/>
              <a:gd name="connsiteY65" fmla="*/ 149524 h 707366"/>
              <a:gd name="connsiteX66" fmla="*/ 355754 w 1178751"/>
              <a:gd name="connsiteY66" fmla="*/ 92015 h 707366"/>
              <a:gd name="connsiteX67" fmla="*/ 315498 w 1178751"/>
              <a:gd name="connsiteY67" fmla="*/ 63260 h 707366"/>
              <a:gd name="connsiteX68" fmla="*/ 309747 w 1178751"/>
              <a:gd name="connsiteY68" fmla="*/ 80513 h 707366"/>
              <a:gd name="connsiteX69" fmla="*/ 292494 w 1178751"/>
              <a:gd name="connsiteY69" fmla="*/ 149524 h 707366"/>
              <a:gd name="connsiteX70" fmla="*/ 275241 w 1178751"/>
              <a:gd name="connsiteY70" fmla="*/ 155275 h 707366"/>
              <a:gd name="connsiteX71" fmla="*/ 234984 w 1178751"/>
              <a:gd name="connsiteY71" fmla="*/ 161026 h 707366"/>
              <a:gd name="connsiteX72" fmla="*/ 177475 w 1178751"/>
              <a:gd name="connsiteY72" fmla="*/ 149524 h 707366"/>
              <a:gd name="connsiteX73" fmla="*/ 154471 w 1178751"/>
              <a:gd name="connsiteY73" fmla="*/ 138022 h 707366"/>
              <a:gd name="connsiteX74" fmla="*/ 4947 w 1178751"/>
              <a:gd name="connsiteY74" fmla="*/ 161026 h 70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178751" h="707366">
                <a:moveTo>
                  <a:pt x="4947" y="161026"/>
                </a:moveTo>
                <a:cubicBezTo>
                  <a:pt x="-14223" y="169652"/>
                  <a:pt x="27679" y="180531"/>
                  <a:pt x="39452" y="189781"/>
                </a:cubicBezTo>
                <a:cubicBezTo>
                  <a:pt x="93567" y="232301"/>
                  <a:pt x="73897" y="206943"/>
                  <a:pt x="96962" y="241539"/>
                </a:cubicBezTo>
                <a:cubicBezTo>
                  <a:pt x="98879" y="277962"/>
                  <a:pt x="97996" y="314640"/>
                  <a:pt x="102713" y="350807"/>
                </a:cubicBezTo>
                <a:cubicBezTo>
                  <a:pt x="104007" y="360729"/>
                  <a:pt x="120181" y="382208"/>
                  <a:pt x="125716" y="391064"/>
                </a:cubicBezTo>
                <a:cubicBezTo>
                  <a:pt x="128525" y="395559"/>
                  <a:pt x="147898" y="429183"/>
                  <a:pt x="154471" y="437071"/>
                </a:cubicBezTo>
                <a:cubicBezTo>
                  <a:pt x="167822" y="453092"/>
                  <a:pt x="177803" y="458883"/>
                  <a:pt x="194728" y="471577"/>
                </a:cubicBezTo>
                <a:cubicBezTo>
                  <a:pt x="234753" y="454423"/>
                  <a:pt x="240485" y="455360"/>
                  <a:pt x="275241" y="425570"/>
                </a:cubicBezTo>
                <a:cubicBezTo>
                  <a:pt x="289650" y="413220"/>
                  <a:pt x="315498" y="385313"/>
                  <a:pt x="315498" y="385313"/>
                </a:cubicBezTo>
                <a:cubicBezTo>
                  <a:pt x="334668" y="389147"/>
                  <a:pt x="355522" y="388072"/>
                  <a:pt x="373007" y="396815"/>
                </a:cubicBezTo>
                <a:cubicBezTo>
                  <a:pt x="391619" y="406121"/>
                  <a:pt x="403538" y="445486"/>
                  <a:pt x="413264" y="460075"/>
                </a:cubicBezTo>
                <a:cubicBezTo>
                  <a:pt x="417775" y="466842"/>
                  <a:pt x="425310" y="471080"/>
                  <a:pt x="430516" y="477328"/>
                </a:cubicBezTo>
                <a:cubicBezTo>
                  <a:pt x="434941" y="482638"/>
                  <a:pt x="438001" y="488957"/>
                  <a:pt x="442018" y="494581"/>
                </a:cubicBezTo>
                <a:cubicBezTo>
                  <a:pt x="456501" y="514857"/>
                  <a:pt x="464765" y="527665"/>
                  <a:pt x="488026" y="540588"/>
                </a:cubicBezTo>
                <a:cubicBezTo>
                  <a:pt x="494935" y="544426"/>
                  <a:pt x="503362" y="544422"/>
                  <a:pt x="511030" y="546339"/>
                </a:cubicBezTo>
                <a:cubicBezTo>
                  <a:pt x="518698" y="544422"/>
                  <a:pt x="526433" y="542759"/>
                  <a:pt x="534033" y="540588"/>
                </a:cubicBezTo>
                <a:cubicBezTo>
                  <a:pt x="539862" y="538923"/>
                  <a:pt x="545261" y="535506"/>
                  <a:pt x="551286" y="534837"/>
                </a:cubicBezTo>
                <a:cubicBezTo>
                  <a:pt x="579928" y="531655"/>
                  <a:pt x="608795" y="531004"/>
                  <a:pt x="637550" y="529087"/>
                </a:cubicBezTo>
                <a:cubicBezTo>
                  <a:pt x="641384" y="523336"/>
                  <a:pt x="643655" y="516152"/>
                  <a:pt x="649052" y="511834"/>
                </a:cubicBezTo>
                <a:cubicBezTo>
                  <a:pt x="663199" y="500516"/>
                  <a:pt x="680321" y="508886"/>
                  <a:pt x="695060" y="511834"/>
                </a:cubicBezTo>
                <a:cubicBezTo>
                  <a:pt x="721922" y="525265"/>
                  <a:pt x="732285" y="527416"/>
                  <a:pt x="752569" y="557841"/>
                </a:cubicBezTo>
                <a:cubicBezTo>
                  <a:pt x="756403" y="563592"/>
                  <a:pt x="758869" y="570543"/>
                  <a:pt x="764071" y="575094"/>
                </a:cubicBezTo>
                <a:cubicBezTo>
                  <a:pt x="774474" y="584197"/>
                  <a:pt x="788802" y="588323"/>
                  <a:pt x="798577" y="598098"/>
                </a:cubicBezTo>
                <a:cubicBezTo>
                  <a:pt x="815460" y="614981"/>
                  <a:pt x="842144" y="643292"/>
                  <a:pt x="861837" y="649856"/>
                </a:cubicBezTo>
                <a:lnTo>
                  <a:pt x="879090" y="655607"/>
                </a:lnTo>
                <a:cubicBezTo>
                  <a:pt x="910322" y="649361"/>
                  <a:pt x="918191" y="644634"/>
                  <a:pt x="953852" y="655607"/>
                </a:cubicBezTo>
                <a:cubicBezTo>
                  <a:pt x="964536" y="658894"/>
                  <a:pt x="972836" y="667432"/>
                  <a:pt x="982607" y="672860"/>
                </a:cubicBezTo>
                <a:cubicBezTo>
                  <a:pt x="990101" y="677023"/>
                  <a:pt x="998167" y="680109"/>
                  <a:pt x="1005611" y="684362"/>
                </a:cubicBezTo>
                <a:cubicBezTo>
                  <a:pt x="1011612" y="687791"/>
                  <a:pt x="1016511" y="693141"/>
                  <a:pt x="1022864" y="695864"/>
                </a:cubicBezTo>
                <a:cubicBezTo>
                  <a:pt x="1029972" y="698910"/>
                  <a:pt x="1069503" y="706342"/>
                  <a:pt x="1074622" y="707366"/>
                </a:cubicBezTo>
                <a:cubicBezTo>
                  <a:pt x="1091875" y="705449"/>
                  <a:pt x="1111142" y="709928"/>
                  <a:pt x="1126381" y="701615"/>
                </a:cubicBezTo>
                <a:cubicBezTo>
                  <a:pt x="1135444" y="696672"/>
                  <a:pt x="1135950" y="683001"/>
                  <a:pt x="1137882" y="672860"/>
                </a:cubicBezTo>
                <a:cubicBezTo>
                  <a:pt x="1156989" y="572545"/>
                  <a:pt x="1118716" y="591068"/>
                  <a:pt x="1166637" y="575094"/>
                </a:cubicBezTo>
                <a:cubicBezTo>
                  <a:pt x="1170471" y="565509"/>
                  <a:pt x="1177452" y="556639"/>
                  <a:pt x="1178139" y="546339"/>
                </a:cubicBezTo>
                <a:cubicBezTo>
                  <a:pt x="1180441" y="511810"/>
                  <a:pt x="1176982" y="485563"/>
                  <a:pt x="1155135" y="460075"/>
                </a:cubicBezTo>
                <a:cubicBezTo>
                  <a:pt x="1146217" y="449670"/>
                  <a:pt x="1132706" y="446848"/>
                  <a:pt x="1120630" y="442822"/>
                </a:cubicBezTo>
                <a:cubicBezTo>
                  <a:pt x="1109128" y="431320"/>
                  <a:pt x="1093398" y="422866"/>
                  <a:pt x="1086124" y="408317"/>
                </a:cubicBezTo>
                <a:lnTo>
                  <a:pt x="1063120" y="362309"/>
                </a:lnTo>
                <a:cubicBezTo>
                  <a:pt x="1066954" y="339305"/>
                  <a:pt x="1068966" y="315923"/>
                  <a:pt x="1074622" y="293298"/>
                </a:cubicBezTo>
                <a:cubicBezTo>
                  <a:pt x="1076701" y="284981"/>
                  <a:pt x="1083413" y="278427"/>
                  <a:pt x="1086124" y="270294"/>
                </a:cubicBezTo>
                <a:cubicBezTo>
                  <a:pt x="1089215" y="261021"/>
                  <a:pt x="1089958" y="251124"/>
                  <a:pt x="1091875" y="241539"/>
                </a:cubicBezTo>
                <a:cubicBezTo>
                  <a:pt x="1088041" y="231954"/>
                  <a:pt x="1085844" y="221539"/>
                  <a:pt x="1080373" y="212785"/>
                </a:cubicBezTo>
                <a:cubicBezTo>
                  <a:pt x="1073305" y="201476"/>
                  <a:pt x="1049636" y="185419"/>
                  <a:pt x="1040116" y="178279"/>
                </a:cubicBezTo>
                <a:cubicBezTo>
                  <a:pt x="1036282" y="172528"/>
                  <a:pt x="1033502" y="165913"/>
                  <a:pt x="1028615" y="161026"/>
                </a:cubicBezTo>
                <a:cubicBezTo>
                  <a:pt x="1023728" y="156139"/>
                  <a:pt x="1016564" y="154075"/>
                  <a:pt x="1011362" y="149524"/>
                </a:cubicBezTo>
                <a:cubicBezTo>
                  <a:pt x="1001161" y="140598"/>
                  <a:pt x="991363" y="131118"/>
                  <a:pt x="982607" y="120770"/>
                </a:cubicBezTo>
                <a:cubicBezTo>
                  <a:pt x="970224" y="106136"/>
                  <a:pt x="948101" y="74762"/>
                  <a:pt x="948101" y="74762"/>
                </a:cubicBezTo>
                <a:cubicBezTo>
                  <a:pt x="946184" y="65177"/>
                  <a:pt x="945782" y="55159"/>
                  <a:pt x="942350" y="46007"/>
                </a:cubicBezTo>
                <a:cubicBezTo>
                  <a:pt x="936644" y="30790"/>
                  <a:pt x="909624" y="7530"/>
                  <a:pt x="902094" y="0"/>
                </a:cubicBezTo>
                <a:cubicBezTo>
                  <a:pt x="858790" y="4330"/>
                  <a:pt x="853050" y="-4179"/>
                  <a:pt x="827331" y="17253"/>
                </a:cubicBezTo>
                <a:cubicBezTo>
                  <a:pt x="821083" y="22459"/>
                  <a:pt x="815830" y="28754"/>
                  <a:pt x="810079" y="34505"/>
                </a:cubicBezTo>
                <a:cubicBezTo>
                  <a:pt x="808162" y="47924"/>
                  <a:pt x="815823" y="67578"/>
                  <a:pt x="804328" y="74762"/>
                </a:cubicBezTo>
                <a:cubicBezTo>
                  <a:pt x="779633" y="90196"/>
                  <a:pt x="760313" y="56128"/>
                  <a:pt x="746818" y="46007"/>
                </a:cubicBezTo>
                <a:cubicBezTo>
                  <a:pt x="737876" y="39300"/>
                  <a:pt x="727649" y="34505"/>
                  <a:pt x="718064" y="28754"/>
                </a:cubicBezTo>
                <a:cubicBezTo>
                  <a:pt x="693143" y="30671"/>
                  <a:pt x="668172" y="32018"/>
                  <a:pt x="643301" y="34505"/>
                </a:cubicBezTo>
                <a:cubicBezTo>
                  <a:pt x="629813" y="35854"/>
                  <a:pt x="615432" y="34751"/>
                  <a:pt x="603045" y="40256"/>
                </a:cubicBezTo>
                <a:cubicBezTo>
                  <a:pt x="596729" y="43063"/>
                  <a:pt x="595377" y="51758"/>
                  <a:pt x="591543" y="57509"/>
                </a:cubicBezTo>
                <a:cubicBezTo>
                  <a:pt x="595762" y="82824"/>
                  <a:pt x="604138" y="112832"/>
                  <a:pt x="591543" y="138022"/>
                </a:cubicBezTo>
                <a:cubicBezTo>
                  <a:pt x="587709" y="145690"/>
                  <a:pt x="576207" y="145690"/>
                  <a:pt x="568539" y="149524"/>
                </a:cubicBezTo>
                <a:cubicBezTo>
                  <a:pt x="560871" y="143773"/>
                  <a:pt x="550852" y="140246"/>
                  <a:pt x="545535" y="132271"/>
                </a:cubicBezTo>
                <a:cubicBezTo>
                  <a:pt x="489234" y="47821"/>
                  <a:pt x="570933" y="134668"/>
                  <a:pt x="516781" y="80513"/>
                </a:cubicBezTo>
                <a:cubicBezTo>
                  <a:pt x="505279" y="90098"/>
                  <a:pt x="491467" y="97450"/>
                  <a:pt x="482275" y="109268"/>
                </a:cubicBezTo>
                <a:cubicBezTo>
                  <a:pt x="477423" y="115507"/>
                  <a:pt x="480908" y="125695"/>
                  <a:pt x="476524" y="132271"/>
                </a:cubicBezTo>
                <a:cubicBezTo>
                  <a:pt x="467057" y="146472"/>
                  <a:pt x="443536" y="146269"/>
                  <a:pt x="430516" y="149524"/>
                </a:cubicBezTo>
                <a:cubicBezTo>
                  <a:pt x="424635" y="150994"/>
                  <a:pt x="419015" y="153358"/>
                  <a:pt x="413264" y="155275"/>
                </a:cubicBezTo>
                <a:cubicBezTo>
                  <a:pt x="403679" y="153358"/>
                  <a:pt x="392329" y="155389"/>
                  <a:pt x="384509" y="149524"/>
                </a:cubicBezTo>
                <a:cubicBezTo>
                  <a:pt x="366924" y="136336"/>
                  <a:pt x="366808" y="108597"/>
                  <a:pt x="355754" y="92015"/>
                </a:cubicBezTo>
                <a:cubicBezTo>
                  <a:pt x="340160" y="68624"/>
                  <a:pt x="336500" y="70261"/>
                  <a:pt x="315498" y="63260"/>
                </a:cubicBezTo>
                <a:cubicBezTo>
                  <a:pt x="313581" y="69011"/>
                  <a:pt x="311309" y="74656"/>
                  <a:pt x="309747" y="80513"/>
                </a:cubicBezTo>
                <a:cubicBezTo>
                  <a:pt x="303637" y="103424"/>
                  <a:pt x="302431" y="127995"/>
                  <a:pt x="292494" y="149524"/>
                </a:cubicBezTo>
                <a:cubicBezTo>
                  <a:pt x="289954" y="155028"/>
                  <a:pt x="281185" y="154086"/>
                  <a:pt x="275241" y="155275"/>
                </a:cubicBezTo>
                <a:cubicBezTo>
                  <a:pt x="261949" y="157933"/>
                  <a:pt x="248403" y="159109"/>
                  <a:pt x="234984" y="161026"/>
                </a:cubicBezTo>
                <a:cubicBezTo>
                  <a:pt x="215814" y="157192"/>
                  <a:pt x="196272" y="154895"/>
                  <a:pt x="177475" y="149524"/>
                </a:cubicBezTo>
                <a:cubicBezTo>
                  <a:pt x="169232" y="147169"/>
                  <a:pt x="163039" y="138328"/>
                  <a:pt x="154471" y="138022"/>
                </a:cubicBezTo>
                <a:cubicBezTo>
                  <a:pt x="40600" y="133955"/>
                  <a:pt x="24117" y="152400"/>
                  <a:pt x="4947" y="161026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Forma Livre: Forma 12">
            <a:hlinkClick r:id="rId6" action="ppaction://hlinksldjump"/>
            <a:extLst>
              <a:ext uri="{FF2B5EF4-FFF2-40B4-BE49-F238E27FC236}">
                <a16:creationId xmlns:a16="http://schemas.microsoft.com/office/drawing/2014/main" id="{07E64EE1-C2A4-4411-A37C-B3ECD70C540F}"/>
              </a:ext>
            </a:extLst>
          </p:cNvPr>
          <p:cNvSpPr/>
          <p:nvPr/>
        </p:nvSpPr>
        <p:spPr>
          <a:xfrm>
            <a:off x="1340896" y="6419631"/>
            <a:ext cx="275338" cy="167142"/>
          </a:xfrm>
          <a:custGeom>
            <a:avLst/>
            <a:gdLst>
              <a:gd name="connsiteX0" fmla="*/ 1006415 w 1023668"/>
              <a:gd name="connsiteY0" fmla="*/ 115328 h 621411"/>
              <a:gd name="connsiteX1" fmla="*/ 1000664 w 1023668"/>
              <a:gd name="connsiteY1" fmla="*/ 80822 h 621411"/>
              <a:gd name="connsiteX2" fmla="*/ 1023668 w 1023668"/>
              <a:gd name="connsiteY2" fmla="*/ 29064 h 621411"/>
              <a:gd name="connsiteX3" fmla="*/ 1006415 w 1023668"/>
              <a:gd name="connsiteY3" fmla="*/ 17562 h 621411"/>
              <a:gd name="connsiteX4" fmla="*/ 983411 w 1023668"/>
              <a:gd name="connsiteY4" fmla="*/ 309 h 621411"/>
              <a:gd name="connsiteX5" fmla="*/ 966158 w 1023668"/>
              <a:gd name="connsiteY5" fmla="*/ 6060 h 621411"/>
              <a:gd name="connsiteX6" fmla="*/ 937404 w 1023668"/>
              <a:gd name="connsiteY6" fmla="*/ 29064 h 621411"/>
              <a:gd name="connsiteX7" fmla="*/ 920151 w 1023668"/>
              <a:gd name="connsiteY7" fmla="*/ 34815 h 621411"/>
              <a:gd name="connsiteX8" fmla="*/ 851140 w 1023668"/>
              <a:gd name="connsiteY8" fmla="*/ 52068 h 621411"/>
              <a:gd name="connsiteX9" fmla="*/ 828136 w 1023668"/>
              <a:gd name="connsiteY9" fmla="*/ 57819 h 621411"/>
              <a:gd name="connsiteX10" fmla="*/ 799381 w 1023668"/>
              <a:gd name="connsiteY10" fmla="*/ 63570 h 621411"/>
              <a:gd name="connsiteX11" fmla="*/ 764875 w 1023668"/>
              <a:gd name="connsiteY11" fmla="*/ 75072 h 621411"/>
              <a:gd name="connsiteX12" fmla="*/ 707366 w 1023668"/>
              <a:gd name="connsiteY12" fmla="*/ 80822 h 621411"/>
              <a:gd name="connsiteX13" fmla="*/ 661358 w 1023668"/>
              <a:gd name="connsiteY13" fmla="*/ 86573 h 621411"/>
              <a:gd name="connsiteX14" fmla="*/ 632604 w 1023668"/>
              <a:gd name="connsiteY14" fmla="*/ 103826 h 621411"/>
              <a:gd name="connsiteX15" fmla="*/ 592347 w 1023668"/>
              <a:gd name="connsiteY15" fmla="*/ 126830 h 621411"/>
              <a:gd name="connsiteX16" fmla="*/ 552091 w 1023668"/>
              <a:gd name="connsiteY16" fmla="*/ 138332 h 621411"/>
              <a:gd name="connsiteX17" fmla="*/ 511834 w 1023668"/>
              <a:gd name="connsiteY17" fmla="*/ 161336 h 621411"/>
              <a:gd name="connsiteX18" fmla="*/ 500332 w 1023668"/>
              <a:gd name="connsiteY18" fmla="*/ 184339 h 621411"/>
              <a:gd name="connsiteX19" fmla="*/ 471577 w 1023668"/>
              <a:gd name="connsiteY19" fmla="*/ 230347 h 621411"/>
              <a:gd name="connsiteX20" fmla="*/ 454325 w 1023668"/>
              <a:gd name="connsiteY20" fmla="*/ 236098 h 621411"/>
              <a:gd name="connsiteX21" fmla="*/ 437072 w 1023668"/>
              <a:gd name="connsiteY21" fmla="*/ 247600 h 621411"/>
              <a:gd name="connsiteX22" fmla="*/ 189781 w 1023668"/>
              <a:gd name="connsiteY22" fmla="*/ 270604 h 621411"/>
              <a:gd name="connsiteX23" fmla="*/ 178279 w 1023668"/>
              <a:gd name="connsiteY23" fmla="*/ 287856 h 621411"/>
              <a:gd name="connsiteX24" fmla="*/ 166777 w 1023668"/>
              <a:gd name="connsiteY24" fmla="*/ 316611 h 621411"/>
              <a:gd name="connsiteX25" fmla="*/ 138023 w 1023668"/>
              <a:gd name="connsiteY25" fmla="*/ 345366 h 621411"/>
              <a:gd name="connsiteX26" fmla="*/ 92015 w 1023668"/>
              <a:gd name="connsiteY26" fmla="*/ 356868 h 621411"/>
              <a:gd name="connsiteX27" fmla="*/ 74762 w 1023668"/>
              <a:gd name="connsiteY27" fmla="*/ 379872 h 621411"/>
              <a:gd name="connsiteX28" fmla="*/ 57509 w 1023668"/>
              <a:gd name="connsiteY28" fmla="*/ 431630 h 621411"/>
              <a:gd name="connsiteX29" fmla="*/ 17253 w 1023668"/>
              <a:gd name="connsiteY29" fmla="*/ 483389 h 621411"/>
              <a:gd name="connsiteX30" fmla="*/ 23004 w 1023668"/>
              <a:gd name="connsiteY30" fmla="*/ 529396 h 621411"/>
              <a:gd name="connsiteX31" fmla="*/ 46008 w 1023668"/>
              <a:gd name="connsiteY31" fmla="*/ 575404 h 621411"/>
              <a:gd name="connsiteX32" fmla="*/ 17253 w 1023668"/>
              <a:gd name="connsiteY32" fmla="*/ 586906 h 621411"/>
              <a:gd name="connsiteX33" fmla="*/ 0 w 1023668"/>
              <a:gd name="connsiteY33" fmla="*/ 598407 h 621411"/>
              <a:gd name="connsiteX34" fmla="*/ 17253 w 1023668"/>
              <a:gd name="connsiteY34" fmla="*/ 615660 h 621411"/>
              <a:gd name="connsiteX35" fmla="*/ 34506 w 1023668"/>
              <a:gd name="connsiteY35" fmla="*/ 621411 h 621411"/>
              <a:gd name="connsiteX36" fmla="*/ 86264 w 1023668"/>
              <a:gd name="connsiteY36" fmla="*/ 604158 h 621411"/>
              <a:gd name="connsiteX37" fmla="*/ 97766 w 1023668"/>
              <a:gd name="connsiteY37" fmla="*/ 581155 h 621411"/>
              <a:gd name="connsiteX38" fmla="*/ 109268 w 1023668"/>
              <a:gd name="connsiteY38" fmla="*/ 563902 h 621411"/>
              <a:gd name="connsiteX39" fmla="*/ 143774 w 1023668"/>
              <a:gd name="connsiteY39" fmla="*/ 523645 h 621411"/>
              <a:gd name="connsiteX40" fmla="*/ 195532 w 1023668"/>
              <a:gd name="connsiteY40" fmla="*/ 489139 h 621411"/>
              <a:gd name="connsiteX41" fmla="*/ 276045 w 1023668"/>
              <a:gd name="connsiteY41" fmla="*/ 443132 h 621411"/>
              <a:gd name="connsiteX42" fmla="*/ 304800 w 1023668"/>
              <a:gd name="connsiteY42" fmla="*/ 431630 h 621411"/>
              <a:gd name="connsiteX43" fmla="*/ 362309 w 1023668"/>
              <a:gd name="connsiteY43" fmla="*/ 402875 h 621411"/>
              <a:gd name="connsiteX44" fmla="*/ 414068 w 1023668"/>
              <a:gd name="connsiteY44" fmla="*/ 385622 h 621411"/>
              <a:gd name="connsiteX45" fmla="*/ 448574 w 1023668"/>
              <a:gd name="connsiteY45" fmla="*/ 368370 h 621411"/>
              <a:gd name="connsiteX46" fmla="*/ 465826 w 1023668"/>
              <a:gd name="connsiteY46" fmla="*/ 356868 h 621411"/>
              <a:gd name="connsiteX47" fmla="*/ 534838 w 1023668"/>
              <a:gd name="connsiteY47" fmla="*/ 339615 h 621411"/>
              <a:gd name="connsiteX48" fmla="*/ 552091 w 1023668"/>
              <a:gd name="connsiteY48" fmla="*/ 328113 h 621411"/>
              <a:gd name="connsiteX49" fmla="*/ 569343 w 1023668"/>
              <a:gd name="connsiteY49" fmla="*/ 322362 h 621411"/>
              <a:gd name="connsiteX50" fmla="*/ 632604 w 1023668"/>
              <a:gd name="connsiteY50" fmla="*/ 293607 h 621411"/>
              <a:gd name="connsiteX51" fmla="*/ 649857 w 1023668"/>
              <a:gd name="connsiteY51" fmla="*/ 316611 h 621411"/>
              <a:gd name="connsiteX52" fmla="*/ 667109 w 1023668"/>
              <a:gd name="connsiteY52" fmla="*/ 345366 h 621411"/>
              <a:gd name="connsiteX53" fmla="*/ 695864 w 1023668"/>
              <a:gd name="connsiteY53" fmla="*/ 333864 h 621411"/>
              <a:gd name="connsiteX54" fmla="*/ 713117 w 1023668"/>
              <a:gd name="connsiteY54" fmla="*/ 316611 h 621411"/>
              <a:gd name="connsiteX55" fmla="*/ 730370 w 1023668"/>
              <a:gd name="connsiteY55" fmla="*/ 305109 h 621411"/>
              <a:gd name="connsiteX56" fmla="*/ 741872 w 1023668"/>
              <a:gd name="connsiteY56" fmla="*/ 276355 h 621411"/>
              <a:gd name="connsiteX57" fmla="*/ 747623 w 1023668"/>
              <a:gd name="connsiteY57" fmla="*/ 259102 h 621411"/>
              <a:gd name="connsiteX58" fmla="*/ 764875 w 1023668"/>
              <a:gd name="connsiteY58" fmla="*/ 178589 h 621411"/>
              <a:gd name="connsiteX59" fmla="*/ 782128 w 1023668"/>
              <a:gd name="connsiteY59" fmla="*/ 167087 h 621411"/>
              <a:gd name="connsiteX60" fmla="*/ 816634 w 1023668"/>
              <a:gd name="connsiteY60" fmla="*/ 155585 h 621411"/>
              <a:gd name="connsiteX61" fmla="*/ 908649 w 1023668"/>
              <a:gd name="connsiteY61" fmla="*/ 121079 h 621411"/>
              <a:gd name="connsiteX62" fmla="*/ 948906 w 1023668"/>
              <a:gd name="connsiteY62" fmla="*/ 115328 h 621411"/>
              <a:gd name="connsiteX63" fmla="*/ 989162 w 1023668"/>
              <a:gd name="connsiteY63" fmla="*/ 103826 h 621411"/>
              <a:gd name="connsiteX64" fmla="*/ 1006415 w 1023668"/>
              <a:gd name="connsiteY64" fmla="*/ 115328 h 62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023668" h="621411">
                <a:moveTo>
                  <a:pt x="1006415" y="115328"/>
                </a:moveTo>
                <a:cubicBezTo>
                  <a:pt x="1008332" y="111494"/>
                  <a:pt x="999608" y="92435"/>
                  <a:pt x="1000664" y="80822"/>
                </a:cubicBezTo>
                <a:cubicBezTo>
                  <a:pt x="1001480" y="71849"/>
                  <a:pt x="1019068" y="38263"/>
                  <a:pt x="1023668" y="29064"/>
                </a:cubicBezTo>
                <a:cubicBezTo>
                  <a:pt x="1017917" y="25230"/>
                  <a:pt x="1012039" y="21579"/>
                  <a:pt x="1006415" y="17562"/>
                </a:cubicBezTo>
                <a:cubicBezTo>
                  <a:pt x="998615" y="11991"/>
                  <a:pt x="992627" y="2942"/>
                  <a:pt x="983411" y="309"/>
                </a:cubicBezTo>
                <a:cubicBezTo>
                  <a:pt x="977582" y="-1356"/>
                  <a:pt x="971909" y="4143"/>
                  <a:pt x="966158" y="6060"/>
                </a:cubicBezTo>
                <a:cubicBezTo>
                  <a:pt x="956573" y="13728"/>
                  <a:pt x="947813" y="22558"/>
                  <a:pt x="937404" y="29064"/>
                </a:cubicBezTo>
                <a:cubicBezTo>
                  <a:pt x="932263" y="32277"/>
                  <a:pt x="925957" y="33073"/>
                  <a:pt x="920151" y="34815"/>
                </a:cubicBezTo>
                <a:cubicBezTo>
                  <a:pt x="862305" y="52169"/>
                  <a:pt x="899315" y="41362"/>
                  <a:pt x="851140" y="52068"/>
                </a:cubicBezTo>
                <a:cubicBezTo>
                  <a:pt x="843424" y="53783"/>
                  <a:pt x="835852" y="56104"/>
                  <a:pt x="828136" y="57819"/>
                </a:cubicBezTo>
                <a:cubicBezTo>
                  <a:pt x="818594" y="59939"/>
                  <a:pt x="808811" y="60998"/>
                  <a:pt x="799381" y="63570"/>
                </a:cubicBezTo>
                <a:cubicBezTo>
                  <a:pt x="787684" y="66760"/>
                  <a:pt x="776792" y="72838"/>
                  <a:pt x="764875" y="75072"/>
                </a:cubicBezTo>
                <a:cubicBezTo>
                  <a:pt x="745940" y="78622"/>
                  <a:pt x="726513" y="78695"/>
                  <a:pt x="707366" y="80822"/>
                </a:cubicBezTo>
                <a:cubicBezTo>
                  <a:pt x="692005" y="82529"/>
                  <a:pt x="676694" y="84656"/>
                  <a:pt x="661358" y="86573"/>
                </a:cubicBezTo>
                <a:cubicBezTo>
                  <a:pt x="651773" y="92324"/>
                  <a:pt x="642083" y="97902"/>
                  <a:pt x="632604" y="103826"/>
                </a:cubicBezTo>
                <a:cubicBezTo>
                  <a:pt x="611603" y="116952"/>
                  <a:pt x="617334" y="116121"/>
                  <a:pt x="592347" y="126830"/>
                </a:cubicBezTo>
                <a:cubicBezTo>
                  <a:pt x="559905" y="140734"/>
                  <a:pt x="591002" y="123740"/>
                  <a:pt x="552091" y="138332"/>
                </a:cubicBezTo>
                <a:cubicBezTo>
                  <a:pt x="535413" y="144586"/>
                  <a:pt x="526136" y="151801"/>
                  <a:pt x="511834" y="161336"/>
                </a:cubicBezTo>
                <a:cubicBezTo>
                  <a:pt x="508000" y="169004"/>
                  <a:pt x="503709" y="176459"/>
                  <a:pt x="500332" y="184339"/>
                </a:cubicBezTo>
                <a:cubicBezTo>
                  <a:pt x="489870" y="208750"/>
                  <a:pt x="500048" y="205943"/>
                  <a:pt x="471577" y="230347"/>
                </a:cubicBezTo>
                <a:cubicBezTo>
                  <a:pt x="466975" y="234292"/>
                  <a:pt x="459747" y="233387"/>
                  <a:pt x="454325" y="236098"/>
                </a:cubicBezTo>
                <a:cubicBezTo>
                  <a:pt x="448143" y="239189"/>
                  <a:pt x="443073" y="244171"/>
                  <a:pt x="437072" y="247600"/>
                </a:cubicBezTo>
                <a:cubicBezTo>
                  <a:pt x="359465" y="291947"/>
                  <a:pt x="314755" y="264195"/>
                  <a:pt x="189781" y="270604"/>
                </a:cubicBezTo>
                <a:cubicBezTo>
                  <a:pt x="185947" y="276355"/>
                  <a:pt x="181370" y="281674"/>
                  <a:pt x="178279" y="287856"/>
                </a:cubicBezTo>
                <a:cubicBezTo>
                  <a:pt x="173662" y="297089"/>
                  <a:pt x="171394" y="307378"/>
                  <a:pt x="166777" y="316611"/>
                </a:cubicBezTo>
                <a:cubicBezTo>
                  <a:pt x="160388" y="329390"/>
                  <a:pt x="152080" y="340254"/>
                  <a:pt x="138023" y="345366"/>
                </a:cubicBezTo>
                <a:cubicBezTo>
                  <a:pt x="123167" y="350768"/>
                  <a:pt x="107351" y="353034"/>
                  <a:pt x="92015" y="356868"/>
                </a:cubicBezTo>
                <a:cubicBezTo>
                  <a:pt x="86264" y="364536"/>
                  <a:pt x="78779" y="371169"/>
                  <a:pt x="74762" y="379872"/>
                </a:cubicBezTo>
                <a:cubicBezTo>
                  <a:pt x="67141" y="396384"/>
                  <a:pt x="70368" y="418770"/>
                  <a:pt x="57509" y="431630"/>
                </a:cubicBezTo>
                <a:cubicBezTo>
                  <a:pt x="30482" y="458658"/>
                  <a:pt x="44768" y="442116"/>
                  <a:pt x="17253" y="483389"/>
                </a:cubicBezTo>
                <a:cubicBezTo>
                  <a:pt x="19170" y="498725"/>
                  <a:pt x="19529" y="514337"/>
                  <a:pt x="23004" y="529396"/>
                </a:cubicBezTo>
                <a:cubicBezTo>
                  <a:pt x="27970" y="550913"/>
                  <a:pt x="34875" y="558704"/>
                  <a:pt x="46008" y="575404"/>
                </a:cubicBezTo>
                <a:cubicBezTo>
                  <a:pt x="36423" y="579238"/>
                  <a:pt x="26487" y="582289"/>
                  <a:pt x="17253" y="586906"/>
                </a:cubicBezTo>
                <a:cubicBezTo>
                  <a:pt x="11071" y="589997"/>
                  <a:pt x="0" y="591495"/>
                  <a:pt x="0" y="598407"/>
                </a:cubicBezTo>
                <a:cubicBezTo>
                  <a:pt x="0" y="606540"/>
                  <a:pt x="10486" y="611149"/>
                  <a:pt x="17253" y="615660"/>
                </a:cubicBezTo>
                <a:cubicBezTo>
                  <a:pt x="22297" y="619023"/>
                  <a:pt x="28755" y="619494"/>
                  <a:pt x="34506" y="621411"/>
                </a:cubicBezTo>
                <a:cubicBezTo>
                  <a:pt x="51759" y="615660"/>
                  <a:pt x="70921" y="613922"/>
                  <a:pt x="86264" y="604158"/>
                </a:cubicBezTo>
                <a:cubicBezTo>
                  <a:pt x="93497" y="599556"/>
                  <a:pt x="93513" y="588598"/>
                  <a:pt x="97766" y="581155"/>
                </a:cubicBezTo>
                <a:cubicBezTo>
                  <a:pt x="101195" y="575154"/>
                  <a:pt x="105251" y="569526"/>
                  <a:pt x="109268" y="563902"/>
                </a:cubicBezTo>
                <a:cubicBezTo>
                  <a:pt x="121848" y="546290"/>
                  <a:pt x="127849" y="537580"/>
                  <a:pt x="143774" y="523645"/>
                </a:cubicBezTo>
                <a:cubicBezTo>
                  <a:pt x="181913" y="490273"/>
                  <a:pt x="159670" y="509631"/>
                  <a:pt x="195532" y="489139"/>
                </a:cubicBezTo>
                <a:cubicBezTo>
                  <a:pt x="225929" y="471770"/>
                  <a:pt x="246262" y="456369"/>
                  <a:pt x="276045" y="443132"/>
                </a:cubicBezTo>
                <a:cubicBezTo>
                  <a:pt x="285479" y="438939"/>
                  <a:pt x="295948" y="436941"/>
                  <a:pt x="304800" y="431630"/>
                </a:cubicBezTo>
                <a:cubicBezTo>
                  <a:pt x="359382" y="398881"/>
                  <a:pt x="307031" y="413931"/>
                  <a:pt x="362309" y="402875"/>
                </a:cubicBezTo>
                <a:cubicBezTo>
                  <a:pt x="433159" y="367450"/>
                  <a:pt x="332322" y="415347"/>
                  <a:pt x="414068" y="385622"/>
                </a:cubicBezTo>
                <a:cubicBezTo>
                  <a:pt x="426153" y="381228"/>
                  <a:pt x="437333" y="374615"/>
                  <a:pt x="448574" y="368370"/>
                </a:cubicBezTo>
                <a:cubicBezTo>
                  <a:pt x="454616" y="365013"/>
                  <a:pt x="459269" y="359054"/>
                  <a:pt x="465826" y="356868"/>
                </a:cubicBezTo>
                <a:cubicBezTo>
                  <a:pt x="488321" y="349370"/>
                  <a:pt x="534838" y="339615"/>
                  <a:pt x="534838" y="339615"/>
                </a:cubicBezTo>
                <a:cubicBezTo>
                  <a:pt x="540589" y="335781"/>
                  <a:pt x="545909" y="331204"/>
                  <a:pt x="552091" y="328113"/>
                </a:cubicBezTo>
                <a:cubicBezTo>
                  <a:pt x="557513" y="325402"/>
                  <a:pt x="564044" y="325306"/>
                  <a:pt x="569343" y="322362"/>
                </a:cubicBezTo>
                <a:cubicBezTo>
                  <a:pt x="625305" y="291271"/>
                  <a:pt x="580873" y="303953"/>
                  <a:pt x="632604" y="293607"/>
                </a:cubicBezTo>
                <a:cubicBezTo>
                  <a:pt x="638355" y="301275"/>
                  <a:pt x="644540" y="308636"/>
                  <a:pt x="649857" y="316611"/>
                </a:cubicBezTo>
                <a:cubicBezTo>
                  <a:pt x="656057" y="325912"/>
                  <a:pt x="656643" y="341441"/>
                  <a:pt x="667109" y="345366"/>
                </a:cubicBezTo>
                <a:cubicBezTo>
                  <a:pt x="676775" y="348991"/>
                  <a:pt x="686279" y="337698"/>
                  <a:pt x="695864" y="333864"/>
                </a:cubicBezTo>
                <a:cubicBezTo>
                  <a:pt x="701615" y="328113"/>
                  <a:pt x="706869" y="321818"/>
                  <a:pt x="713117" y="316611"/>
                </a:cubicBezTo>
                <a:cubicBezTo>
                  <a:pt x="718427" y="312186"/>
                  <a:pt x="726353" y="310733"/>
                  <a:pt x="730370" y="305109"/>
                </a:cubicBezTo>
                <a:cubicBezTo>
                  <a:pt x="736370" y="296709"/>
                  <a:pt x="738247" y="286021"/>
                  <a:pt x="741872" y="276355"/>
                </a:cubicBezTo>
                <a:cubicBezTo>
                  <a:pt x="744001" y="270679"/>
                  <a:pt x="746235" y="265003"/>
                  <a:pt x="747623" y="259102"/>
                </a:cubicBezTo>
                <a:cubicBezTo>
                  <a:pt x="753909" y="232385"/>
                  <a:pt x="755238" y="204288"/>
                  <a:pt x="764875" y="178589"/>
                </a:cubicBezTo>
                <a:cubicBezTo>
                  <a:pt x="767302" y="172117"/>
                  <a:pt x="775812" y="169894"/>
                  <a:pt x="782128" y="167087"/>
                </a:cubicBezTo>
                <a:cubicBezTo>
                  <a:pt x="793207" y="162163"/>
                  <a:pt x="805334" y="159979"/>
                  <a:pt x="816634" y="155585"/>
                </a:cubicBezTo>
                <a:cubicBezTo>
                  <a:pt x="854198" y="140977"/>
                  <a:pt x="873756" y="127423"/>
                  <a:pt x="908649" y="121079"/>
                </a:cubicBezTo>
                <a:cubicBezTo>
                  <a:pt x="921986" y="118654"/>
                  <a:pt x="935487" y="117245"/>
                  <a:pt x="948906" y="115328"/>
                </a:cubicBezTo>
                <a:cubicBezTo>
                  <a:pt x="959417" y="111824"/>
                  <a:pt x="978844" y="104858"/>
                  <a:pt x="989162" y="103826"/>
                </a:cubicBezTo>
                <a:cubicBezTo>
                  <a:pt x="1000607" y="102682"/>
                  <a:pt x="1004498" y="119162"/>
                  <a:pt x="1006415" y="115328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Forma Livre: Forma 13">
            <a:hlinkClick r:id="rId7" action="ppaction://hlinksldjump"/>
            <a:extLst>
              <a:ext uri="{FF2B5EF4-FFF2-40B4-BE49-F238E27FC236}">
                <a16:creationId xmlns:a16="http://schemas.microsoft.com/office/drawing/2014/main" id="{F195D231-DB58-44E8-A644-935389BCFA0B}"/>
              </a:ext>
            </a:extLst>
          </p:cNvPr>
          <p:cNvSpPr/>
          <p:nvPr/>
        </p:nvSpPr>
        <p:spPr>
          <a:xfrm>
            <a:off x="1009138" y="5747652"/>
            <a:ext cx="406794" cy="300877"/>
          </a:xfrm>
          <a:custGeom>
            <a:avLst/>
            <a:gdLst>
              <a:gd name="connsiteX0" fmla="*/ 224287 w 1461779"/>
              <a:gd name="connsiteY0" fmla="*/ 57509 h 1081177"/>
              <a:gd name="connsiteX1" fmla="*/ 264543 w 1461779"/>
              <a:gd name="connsiteY1" fmla="*/ 97766 h 1081177"/>
              <a:gd name="connsiteX2" fmla="*/ 270294 w 1461779"/>
              <a:gd name="connsiteY2" fmla="*/ 115019 h 1081177"/>
              <a:gd name="connsiteX3" fmla="*/ 258792 w 1461779"/>
              <a:gd name="connsiteY3" fmla="*/ 143773 h 1081177"/>
              <a:gd name="connsiteX4" fmla="*/ 322053 w 1461779"/>
              <a:gd name="connsiteY4" fmla="*/ 212785 h 1081177"/>
              <a:gd name="connsiteX5" fmla="*/ 333555 w 1461779"/>
              <a:gd name="connsiteY5" fmla="*/ 241539 h 1081177"/>
              <a:gd name="connsiteX6" fmla="*/ 350807 w 1461779"/>
              <a:gd name="connsiteY6" fmla="*/ 322053 h 1081177"/>
              <a:gd name="connsiteX7" fmla="*/ 310551 w 1461779"/>
              <a:gd name="connsiteY7" fmla="*/ 339305 h 1081177"/>
              <a:gd name="connsiteX8" fmla="*/ 235789 w 1461779"/>
              <a:gd name="connsiteY8" fmla="*/ 356558 h 1081177"/>
              <a:gd name="connsiteX9" fmla="*/ 230038 w 1461779"/>
              <a:gd name="connsiteY9" fmla="*/ 408317 h 1081177"/>
              <a:gd name="connsiteX10" fmla="*/ 207034 w 1461779"/>
              <a:gd name="connsiteY10" fmla="*/ 419819 h 1081177"/>
              <a:gd name="connsiteX11" fmla="*/ 155275 w 1461779"/>
              <a:gd name="connsiteY11" fmla="*/ 437071 h 1081177"/>
              <a:gd name="connsiteX12" fmla="*/ 143774 w 1461779"/>
              <a:gd name="connsiteY12" fmla="*/ 465826 h 1081177"/>
              <a:gd name="connsiteX13" fmla="*/ 138023 w 1461779"/>
              <a:gd name="connsiteY13" fmla="*/ 534838 h 1081177"/>
              <a:gd name="connsiteX14" fmla="*/ 103517 w 1461779"/>
              <a:gd name="connsiteY14" fmla="*/ 557841 h 1081177"/>
              <a:gd name="connsiteX15" fmla="*/ 0 w 1461779"/>
              <a:gd name="connsiteY15" fmla="*/ 575094 h 1081177"/>
              <a:gd name="connsiteX16" fmla="*/ 11502 w 1461779"/>
              <a:gd name="connsiteY16" fmla="*/ 632604 h 1081177"/>
              <a:gd name="connsiteX17" fmla="*/ 28755 w 1461779"/>
              <a:gd name="connsiteY17" fmla="*/ 649856 h 1081177"/>
              <a:gd name="connsiteX18" fmla="*/ 34506 w 1461779"/>
              <a:gd name="connsiteY18" fmla="*/ 667109 h 1081177"/>
              <a:gd name="connsiteX19" fmla="*/ 63260 w 1461779"/>
              <a:gd name="connsiteY19" fmla="*/ 690113 h 1081177"/>
              <a:gd name="connsiteX20" fmla="*/ 86264 w 1461779"/>
              <a:gd name="connsiteY20" fmla="*/ 713117 h 1081177"/>
              <a:gd name="connsiteX21" fmla="*/ 120770 w 1461779"/>
              <a:gd name="connsiteY21" fmla="*/ 718868 h 1081177"/>
              <a:gd name="connsiteX22" fmla="*/ 184030 w 1461779"/>
              <a:gd name="connsiteY22" fmla="*/ 701615 h 1081177"/>
              <a:gd name="connsiteX23" fmla="*/ 201283 w 1461779"/>
              <a:gd name="connsiteY23" fmla="*/ 684362 h 1081177"/>
              <a:gd name="connsiteX24" fmla="*/ 230038 w 1461779"/>
              <a:gd name="connsiteY24" fmla="*/ 672860 h 1081177"/>
              <a:gd name="connsiteX25" fmla="*/ 258792 w 1461779"/>
              <a:gd name="connsiteY25" fmla="*/ 678611 h 1081177"/>
              <a:gd name="connsiteX26" fmla="*/ 287547 w 1461779"/>
              <a:gd name="connsiteY26" fmla="*/ 764875 h 1081177"/>
              <a:gd name="connsiteX27" fmla="*/ 293298 w 1461779"/>
              <a:gd name="connsiteY27" fmla="*/ 782128 h 1081177"/>
              <a:gd name="connsiteX28" fmla="*/ 339306 w 1461779"/>
              <a:gd name="connsiteY28" fmla="*/ 805132 h 1081177"/>
              <a:gd name="connsiteX29" fmla="*/ 373811 w 1461779"/>
              <a:gd name="connsiteY29" fmla="*/ 810883 h 1081177"/>
              <a:gd name="connsiteX30" fmla="*/ 414068 w 1461779"/>
              <a:gd name="connsiteY30" fmla="*/ 805132 h 1081177"/>
              <a:gd name="connsiteX31" fmla="*/ 431321 w 1461779"/>
              <a:gd name="connsiteY31" fmla="*/ 799381 h 1081177"/>
              <a:gd name="connsiteX32" fmla="*/ 460075 w 1461779"/>
              <a:gd name="connsiteY32" fmla="*/ 805132 h 1081177"/>
              <a:gd name="connsiteX33" fmla="*/ 477328 w 1461779"/>
              <a:gd name="connsiteY33" fmla="*/ 822385 h 1081177"/>
              <a:gd name="connsiteX34" fmla="*/ 488830 w 1461779"/>
              <a:gd name="connsiteY34" fmla="*/ 839638 h 1081177"/>
              <a:gd name="connsiteX35" fmla="*/ 511834 w 1461779"/>
              <a:gd name="connsiteY35" fmla="*/ 856890 h 1081177"/>
              <a:gd name="connsiteX36" fmla="*/ 546340 w 1461779"/>
              <a:gd name="connsiteY36" fmla="*/ 891396 h 1081177"/>
              <a:gd name="connsiteX37" fmla="*/ 575094 w 1461779"/>
              <a:gd name="connsiteY37" fmla="*/ 908649 h 1081177"/>
              <a:gd name="connsiteX38" fmla="*/ 649857 w 1461779"/>
              <a:gd name="connsiteY38" fmla="*/ 931653 h 1081177"/>
              <a:gd name="connsiteX39" fmla="*/ 695864 w 1461779"/>
              <a:gd name="connsiteY39" fmla="*/ 954656 h 1081177"/>
              <a:gd name="connsiteX40" fmla="*/ 713117 w 1461779"/>
              <a:gd name="connsiteY40" fmla="*/ 966158 h 1081177"/>
              <a:gd name="connsiteX41" fmla="*/ 787879 w 1461779"/>
              <a:gd name="connsiteY41" fmla="*/ 983411 h 1081177"/>
              <a:gd name="connsiteX42" fmla="*/ 868392 w 1461779"/>
              <a:gd name="connsiteY42" fmla="*/ 1006415 h 1081177"/>
              <a:gd name="connsiteX43" fmla="*/ 925902 w 1461779"/>
              <a:gd name="connsiteY43" fmla="*/ 1023668 h 1081177"/>
              <a:gd name="connsiteX44" fmla="*/ 943155 w 1461779"/>
              <a:gd name="connsiteY44" fmla="*/ 1035170 h 1081177"/>
              <a:gd name="connsiteX45" fmla="*/ 983411 w 1461779"/>
              <a:gd name="connsiteY45" fmla="*/ 1046671 h 1081177"/>
              <a:gd name="connsiteX46" fmla="*/ 1012166 w 1461779"/>
              <a:gd name="connsiteY46" fmla="*/ 1063924 h 1081177"/>
              <a:gd name="connsiteX47" fmla="*/ 1029419 w 1461779"/>
              <a:gd name="connsiteY47" fmla="*/ 1075426 h 1081177"/>
              <a:gd name="connsiteX48" fmla="*/ 1046672 w 1461779"/>
              <a:gd name="connsiteY48" fmla="*/ 1081177 h 1081177"/>
              <a:gd name="connsiteX49" fmla="*/ 1092679 w 1461779"/>
              <a:gd name="connsiteY49" fmla="*/ 1017917 h 1081177"/>
              <a:gd name="connsiteX50" fmla="*/ 1155940 w 1461779"/>
              <a:gd name="connsiteY50" fmla="*/ 983411 h 1081177"/>
              <a:gd name="connsiteX51" fmla="*/ 1178943 w 1461779"/>
              <a:gd name="connsiteY51" fmla="*/ 966158 h 1081177"/>
              <a:gd name="connsiteX52" fmla="*/ 1196196 w 1461779"/>
              <a:gd name="connsiteY52" fmla="*/ 943155 h 1081177"/>
              <a:gd name="connsiteX53" fmla="*/ 1259457 w 1461779"/>
              <a:gd name="connsiteY53" fmla="*/ 891396 h 1081177"/>
              <a:gd name="connsiteX54" fmla="*/ 1311215 w 1461779"/>
              <a:gd name="connsiteY54" fmla="*/ 879894 h 1081177"/>
              <a:gd name="connsiteX55" fmla="*/ 1328468 w 1461779"/>
              <a:gd name="connsiteY55" fmla="*/ 874143 h 1081177"/>
              <a:gd name="connsiteX56" fmla="*/ 1397479 w 1461779"/>
              <a:gd name="connsiteY56" fmla="*/ 856890 h 1081177"/>
              <a:gd name="connsiteX57" fmla="*/ 1449238 w 1461779"/>
              <a:gd name="connsiteY57" fmla="*/ 816634 h 1081177"/>
              <a:gd name="connsiteX58" fmla="*/ 1460740 w 1461779"/>
              <a:gd name="connsiteY58" fmla="*/ 793630 h 1081177"/>
              <a:gd name="connsiteX59" fmla="*/ 1362974 w 1461779"/>
              <a:gd name="connsiteY59" fmla="*/ 753373 h 1081177"/>
              <a:gd name="connsiteX60" fmla="*/ 1334219 w 1461779"/>
              <a:gd name="connsiteY60" fmla="*/ 764875 h 1081177"/>
              <a:gd name="connsiteX61" fmla="*/ 1293962 w 1461779"/>
              <a:gd name="connsiteY61" fmla="*/ 713117 h 1081177"/>
              <a:gd name="connsiteX62" fmla="*/ 1265207 w 1461779"/>
              <a:gd name="connsiteY62" fmla="*/ 644105 h 1081177"/>
              <a:gd name="connsiteX63" fmla="*/ 1247955 w 1461779"/>
              <a:gd name="connsiteY63" fmla="*/ 598098 h 1081177"/>
              <a:gd name="connsiteX64" fmla="*/ 1230702 w 1461779"/>
              <a:gd name="connsiteY64" fmla="*/ 575094 h 1081177"/>
              <a:gd name="connsiteX65" fmla="*/ 1201947 w 1461779"/>
              <a:gd name="connsiteY65" fmla="*/ 517585 h 1081177"/>
              <a:gd name="connsiteX66" fmla="*/ 1184694 w 1461779"/>
              <a:gd name="connsiteY66" fmla="*/ 425570 h 1081177"/>
              <a:gd name="connsiteX67" fmla="*/ 1178943 w 1461779"/>
              <a:gd name="connsiteY67" fmla="*/ 396815 h 1081177"/>
              <a:gd name="connsiteX68" fmla="*/ 1150189 w 1461779"/>
              <a:gd name="connsiteY68" fmla="*/ 339305 h 1081177"/>
              <a:gd name="connsiteX69" fmla="*/ 1098430 w 1461779"/>
              <a:gd name="connsiteY69" fmla="*/ 304800 h 1081177"/>
              <a:gd name="connsiteX70" fmla="*/ 1063924 w 1461779"/>
              <a:gd name="connsiteY70" fmla="*/ 276045 h 1081177"/>
              <a:gd name="connsiteX71" fmla="*/ 1035170 w 1461779"/>
              <a:gd name="connsiteY71" fmla="*/ 264543 h 1081177"/>
              <a:gd name="connsiteX72" fmla="*/ 1000664 w 1461779"/>
              <a:gd name="connsiteY72" fmla="*/ 253041 h 1081177"/>
              <a:gd name="connsiteX73" fmla="*/ 971909 w 1461779"/>
              <a:gd name="connsiteY73" fmla="*/ 241539 h 1081177"/>
              <a:gd name="connsiteX74" fmla="*/ 954657 w 1461779"/>
              <a:gd name="connsiteY74" fmla="*/ 235788 h 1081177"/>
              <a:gd name="connsiteX75" fmla="*/ 925902 w 1461779"/>
              <a:gd name="connsiteY75" fmla="*/ 218536 h 1081177"/>
              <a:gd name="connsiteX76" fmla="*/ 833887 w 1461779"/>
              <a:gd name="connsiteY76" fmla="*/ 189781 h 1081177"/>
              <a:gd name="connsiteX77" fmla="*/ 810883 w 1461779"/>
              <a:gd name="connsiteY77" fmla="*/ 178279 h 1081177"/>
              <a:gd name="connsiteX78" fmla="*/ 787879 w 1461779"/>
              <a:gd name="connsiteY78" fmla="*/ 143773 h 1081177"/>
              <a:gd name="connsiteX79" fmla="*/ 759124 w 1461779"/>
              <a:gd name="connsiteY79" fmla="*/ 126521 h 1081177"/>
              <a:gd name="connsiteX80" fmla="*/ 684362 w 1461779"/>
              <a:gd name="connsiteY80" fmla="*/ 103517 h 1081177"/>
              <a:gd name="connsiteX81" fmla="*/ 603849 w 1461779"/>
              <a:gd name="connsiteY81" fmla="*/ 115019 h 1081177"/>
              <a:gd name="connsiteX82" fmla="*/ 534838 w 1461779"/>
              <a:gd name="connsiteY82" fmla="*/ 132271 h 1081177"/>
              <a:gd name="connsiteX83" fmla="*/ 471577 w 1461779"/>
              <a:gd name="connsiteY83" fmla="*/ 126521 h 1081177"/>
              <a:gd name="connsiteX84" fmla="*/ 465826 w 1461779"/>
              <a:gd name="connsiteY84" fmla="*/ 109268 h 1081177"/>
              <a:gd name="connsiteX85" fmla="*/ 454324 w 1461779"/>
              <a:gd name="connsiteY85" fmla="*/ 92015 h 1081177"/>
              <a:gd name="connsiteX86" fmla="*/ 437072 w 1461779"/>
              <a:gd name="connsiteY86" fmla="*/ 57509 h 1081177"/>
              <a:gd name="connsiteX87" fmla="*/ 391064 w 1461779"/>
              <a:gd name="connsiteY87" fmla="*/ 11502 h 1081177"/>
              <a:gd name="connsiteX88" fmla="*/ 362309 w 1461779"/>
              <a:gd name="connsiteY88" fmla="*/ 0 h 1081177"/>
              <a:gd name="connsiteX89" fmla="*/ 270294 w 1461779"/>
              <a:gd name="connsiteY89" fmla="*/ 5751 h 1081177"/>
              <a:gd name="connsiteX90" fmla="*/ 224287 w 1461779"/>
              <a:gd name="connsiteY90" fmla="*/ 28755 h 1081177"/>
              <a:gd name="connsiteX91" fmla="*/ 224287 w 1461779"/>
              <a:gd name="connsiteY91" fmla="*/ 57509 h 108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461779" h="1081177">
                <a:moveTo>
                  <a:pt x="224287" y="57509"/>
                </a:moveTo>
                <a:cubicBezTo>
                  <a:pt x="230996" y="69011"/>
                  <a:pt x="253862" y="76404"/>
                  <a:pt x="264543" y="97766"/>
                </a:cubicBezTo>
                <a:cubicBezTo>
                  <a:pt x="267254" y="103188"/>
                  <a:pt x="268377" y="109268"/>
                  <a:pt x="270294" y="115019"/>
                </a:cubicBezTo>
                <a:cubicBezTo>
                  <a:pt x="266460" y="124604"/>
                  <a:pt x="255320" y="134051"/>
                  <a:pt x="258792" y="143773"/>
                </a:cubicBezTo>
                <a:cubicBezTo>
                  <a:pt x="270850" y="177535"/>
                  <a:pt x="296510" y="193628"/>
                  <a:pt x="322053" y="212785"/>
                </a:cubicBezTo>
                <a:cubicBezTo>
                  <a:pt x="325887" y="222370"/>
                  <a:pt x="330719" y="231613"/>
                  <a:pt x="333555" y="241539"/>
                </a:cubicBezTo>
                <a:cubicBezTo>
                  <a:pt x="338101" y="257450"/>
                  <a:pt x="346611" y="301071"/>
                  <a:pt x="350807" y="322053"/>
                </a:cubicBezTo>
                <a:cubicBezTo>
                  <a:pt x="272653" y="341592"/>
                  <a:pt x="376745" y="312828"/>
                  <a:pt x="310551" y="339305"/>
                </a:cubicBezTo>
                <a:cubicBezTo>
                  <a:pt x="284290" y="349809"/>
                  <a:pt x="262999" y="352023"/>
                  <a:pt x="235789" y="356558"/>
                </a:cubicBezTo>
                <a:cubicBezTo>
                  <a:pt x="233872" y="373811"/>
                  <a:pt x="237221" y="392514"/>
                  <a:pt x="230038" y="408317"/>
                </a:cubicBezTo>
                <a:cubicBezTo>
                  <a:pt x="226490" y="416122"/>
                  <a:pt x="215036" y="416742"/>
                  <a:pt x="207034" y="419819"/>
                </a:cubicBezTo>
                <a:cubicBezTo>
                  <a:pt x="190060" y="426347"/>
                  <a:pt x="155275" y="437071"/>
                  <a:pt x="155275" y="437071"/>
                </a:cubicBezTo>
                <a:cubicBezTo>
                  <a:pt x="151441" y="446656"/>
                  <a:pt x="145568" y="455660"/>
                  <a:pt x="143774" y="465826"/>
                </a:cubicBezTo>
                <a:cubicBezTo>
                  <a:pt x="139763" y="488559"/>
                  <a:pt x="143971" y="512534"/>
                  <a:pt x="138023" y="534838"/>
                </a:cubicBezTo>
                <a:cubicBezTo>
                  <a:pt x="133621" y="551346"/>
                  <a:pt x="115712" y="553268"/>
                  <a:pt x="103517" y="557841"/>
                </a:cubicBezTo>
                <a:cubicBezTo>
                  <a:pt x="47197" y="578961"/>
                  <a:pt x="95606" y="567740"/>
                  <a:pt x="0" y="575094"/>
                </a:cubicBezTo>
                <a:cubicBezTo>
                  <a:pt x="3834" y="594264"/>
                  <a:pt x="4484" y="614357"/>
                  <a:pt x="11502" y="632604"/>
                </a:cubicBezTo>
                <a:cubicBezTo>
                  <a:pt x="14422" y="640195"/>
                  <a:pt x="24244" y="643089"/>
                  <a:pt x="28755" y="649856"/>
                </a:cubicBezTo>
                <a:cubicBezTo>
                  <a:pt x="32118" y="654900"/>
                  <a:pt x="30561" y="662506"/>
                  <a:pt x="34506" y="667109"/>
                </a:cubicBezTo>
                <a:cubicBezTo>
                  <a:pt x="42494" y="676429"/>
                  <a:pt x="54086" y="681958"/>
                  <a:pt x="63260" y="690113"/>
                </a:cubicBezTo>
                <a:cubicBezTo>
                  <a:pt x="71365" y="697318"/>
                  <a:pt x="76565" y="708267"/>
                  <a:pt x="86264" y="713117"/>
                </a:cubicBezTo>
                <a:cubicBezTo>
                  <a:pt x="96694" y="718332"/>
                  <a:pt x="109268" y="716951"/>
                  <a:pt x="120770" y="718868"/>
                </a:cubicBezTo>
                <a:cubicBezTo>
                  <a:pt x="141857" y="713117"/>
                  <a:pt x="163940" y="710225"/>
                  <a:pt x="184030" y="701615"/>
                </a:cubicBezTo>
                <a:cubicBezTo>
                  <a:pt x="191506" y="698411"/>
                  <a:pt x="194386" y="688673"/>
                  <a:pt x="201283" y="684362"/>
                </a:cubicBezTo>
                <a:cubicBezTo>
                  <a:pt x="210037" y="678891"/>
                  <a:pt x="220453" y="676694"/>
                  <a:pt x="230038" y="672860"/>
                </a:cubicBezTo>
                <a:cubicBezTo>
                  <a:pt x="239623" y="674777"/>
                  <a:pt x="254158" y="670005"/>
                  <a:pt x="258792" y="678611"/>
                </a:cubicBezTo>
                <a:cubicBezTo>
                  <a:pt x="333684" y="817697"/>
                  <a:pt x="232163" y="709491"/>
                  <a:pt x="287547" y="764875"/>
                </a:cubicBezTo>
                <a:cubicBezTo>
                  <a:pt x="289464" y="770626"/>
                  <a:pt x="289935" y="777084"/>
                  <a:pt x="293298" y="782128"/>
                </a:cubicBezTo>
                <a:cubicBezTo>
                  <a:pt x="307875" y="803994"/>
                  <a:pt x="314098" y="800549"/>
                  <a:pt x="339306" y="805132"/>
                </a:cubicBezTo>
                <a:cubicBezTo>
                  <a:pt x="350778" y="807218"/>
                  <a:pt x="362309" y="808966"/>
                  <a:pt x="373811" y="810883"/>
                </a:cubicBezTo>
                <a:cubicBezTo>
                  <a:pt x="387230" y="808966"/>
                  <a:pt x="400776" y="807790"/>
                  <a:pt x="414068" y="805132"/>
                </a:cubicBezTo>
                <a:cubicBezTo>
                  <a:pt x="420012" y="803943"/>
                  <a:pt x="425259" y="799381"/>
                  <a:pt x="431321" y="799381"/>
                </a:cubicBezTo>
                <a:cubicBezTo>
                  <a:pt x="441095" y="799381"/>
                  <a:pt x="450490" y="803215"/>
                  <a:pt x="460075" y="805132"/>
                </a:cubicBezTo>
                <a:cubicBezTo>
                  <a:pt x="465826" y="810883"/>
                  <a:pt x="472121" y="816137"/>
                  <a:pt x="477328" y="822385"/>
                </a:cubicBezTo>
                <a:cubicBezTo>
                  <a:pt x="481753" y="827695"/>
                  <a:pt x="483943" y="834751"/>
                  <a:pt x="488830" y="839638"/>
                </a:cubicBezTo>
                <a:cubicBezTo>
                  <a:pt x="495608" y="846415"/>
                  <a:pt x="504710" y="850478"/>
                  <a:pt x="511834" y="856890"/>
                </a:cubicBezTo>
                <a:cubicBezTo>
                  <a:pt x="523925" y="867771"/>
                  <a:pt x="532392" y="883027"/>
                  <a:pt x="546340" y="891396"/>
                </a:cubicBezTo>
                <a:cubicBezTo>
                  <a:pt x="555925" y="897147"/>
                  <a:pt x="564945" y="903965"/>
                  <a:pt x="575094" y="908649"/>
                </a:cubicBezTo>
                <a:cubicBezTo>
                  <a:pt x="612002" y="925684"/>
                  <a:pt x="615934" y="924868"/>
                  <a:pt x="649857" y="931653"/>
                </a:cubicBezTo>
                <a:cubicBezTo>
                  <a:pt x="665193" y="939321"/>
                  <a:pt x="681598" y="945145"/>
                  <a:pt x="695864" y="954656"/>
                </a:cubicBezTo>
                <a:cubicBezTo>
                  <a:pt x="701615" y="958490"/>
                  <a:pt x="706621" y="963796"/>
                  <a:pt x="713117" y="966158"/>
                </a:cubicBezTo>
                <a:cubicBezTo>
                  <a:pt x="766410" y="985538"/>
                  <a:pt x="744982" y="971155"/>
                  <a:pt x="787879" y="983411"/>
                </a:cubicBezTo>
                <a:cubicBezTo>
                  <a:pt x="882820" y="1010537"/>
                  <a:pt x="803580" y="993452"/>
                  <a:pt x="868392" y="1006415"/>
                </a:cubicBezTo>
                <a:cubicBezTo>
                  <a:pt x="907216" y="1032298"/>
                  <a:pt x="858617" y="1003483"/>
                  <a:pt x="925902" y="1023668"/>
                </a:cubicBezTo>
                <a:cubicBezTo>
                  <a:pt x="932522" y="1025654"/>
                  <a:pt x="936737" y="1032603"/>
                  <a:pt x="943155" y="1035170"/>
                </a:cubicBezTo>
                <a:cubicBezTo>
                  <a:pt x="956112" y="1040353"/>
                  <a:pt x="969992" y="1042837"/>
                  <a:pt x="983411" y="1046671"/>
                </a:cubicBezTo>
                <a:cubicBezTo>
                  <a:pt x="992996" y="1052422"/>
                  <a:pt x="1002687" y="1058000"/>
                  <a:pt x="1012166" y="1063924"/>
                </a:cubicBezTo>
                <a:cubicBezTo>
                  <a:pt x="1018027" y="1067587"/>
                  <a:pt x="1023237" y="1072335"/>
                  <a:pt x="1029419" y="1075426"/>
                </a:cubicBezTo>
                <a:cubicBezTo>
                  <a:pt x="1034841" y="1078137"/>
                  <a:pt x="1040921" y="1079260"/>
                  <a:pt x="1046672" y="1081177"/>
                </a:cubicBezTo>
                <a:cubicBezTo>
                  <a:pt x="1062008" y="1060090"/>
                  <a:pt x="1068470" y="1027600"/>
                  <a:pt x="1092679" y="1017917"/>
                </a:cubicBezTo>
                <a:cubicBezTo>
                  <a:pt x="1126604" y="1004347"/>
                  <a:pt x="1123108" y="1008036"/>
                  <a:pt x="1155940" y="983411"/>
                </a:cubicBezTo>
                <a:cubicBezTo>
                  <a:pt x="1163608" y="977660"/>
                  <a:pt x="1172166" y="972935"/>
                  <a:pt x="1178943" y="966158"/>
                </a:cubicBezTo>
                <a:cubicBezTo>
                  <a:pt x="1185720" y="959381"/>
                  <a:pt x="1189958" y="950432"/>
                  <a:pt x="1196196" y="943155"/>
                </a:cubicBezTo>
                <a:cubicBezTo>
                  <a:pt x="1210685" y="926252"/>
                  <a:pt x="1245408" y="898008"/>
                  <a:pt x="1259457" y="891396"/>
                </a:cubicBezTo>
                <a:cubicBezTo>
                  <a:pt x="1275448" y="883871"/>
                  <a:pt x="1294069" y="884181"/>
                  <a:pt x="1311215" y="879894"/>
                </a:cubicBezTo>
                <a:cubicBezTo>
                  <a:pt x="1317096" y="878424"/>
                  <a:pt x="1322717" y="876060"/>
                  <a:pt x="1328468" y="874143"/>
                </a:cubicBezTo>
                <a:cubicBezTo>
                  <a:pt x="1364095" y="883050"/>
                  <a:pt x="1353103" y="885604"/>
                  <a:pt x="1397479" y="856890"/>
                </a:cubicBezTo>
                <a:cubicBezTo>
                  <a:pt x="1415829" y="845016"/>
                  <a:pt x="1449238" y="816634"/>
                  <a:pt x="1449238" y="816634"/>
                </a:cubicBezTo>
                <a:cubicBezTo>
                  <a:pt x="1453072" y="808966"/>
                  <a:pt x="1460082" y="802178"/>
                  <a:pt x="1460740" y="793630"/>
                </a:cubicBezTo>
                <a:cubicBezTo>
                  <a:pt x="1467235" y="709192"/>
                  <a:pt x="1444330" y="743203"/>
                  <a:pt x="1362974" y="753373"/>
                </a:cubicBezTo>
                <a:cubicBezTo>
                  <a:pt x="1353389" y="757207"/>
                  <a:pt x="1344500" y="765810"/>
                  <a:pt x="1334219" y="764875"/>
                </a:cubicBezTo>
                <a:cubicBezTo>
                  <a:pt x="1288315" y="760702"/>
                  <a:pt x="1302705" y="743718"/>
                  <a:pt x="1293962" y="713117"/>
                </a:cubicBezTo>
                <a:cubicBezTo>
                  <a:pt x="1284956" y="681596"/>
                  <a:pt x="1278142" y="669974"/>
                  <a:pt x="1265207" y="644105"/>
                </a:cubicBezTo>
                <a:cubicBezTo>
                  <a:pt x="1259688" y="622026"/>
                  <a:pt x="1260486" y="618148"/>
                  <a:pt x="1247955" y="598098"/>
                </a:cubicBezTo>
                <a:cubicBezTo>
                  <a:pt x="1242875" y="589970"/>
                  <a:pt x="1235458" y="583416"/>
                  <a:pt x="1230702" y="575094"/>
                </a:cubicBezTo>
                <a:cubicBezTo>
                  <a:pt x="1220068" y="556486"/>
                  <a:pt x="1201947" y="517585"/>
                  <a:pt x="1201947" y="517585"/>
                </a:cubicBezTo>
                <a:cubicBezTo>
                  <a:pt x="1177924" y="373449"/>
                  <a:pt x="1199904" y="494016"/>
                  <a:pt x="1184694" y="425570"/>
                </a:cubicBezTo>
                <a:cubicBezTo>
                  <a:pt x="1182574" y="416028"/>
                  <a:pt x="1182034" y="406088"/>
                  <a:pt x="1178943" y="396815"/>
                </a:cubicBezTo>
                <a:cubicBezTo>
                  <a:pt x="1175978" y="387921"/>
                  <a:pt x="1161735" y="350851"/>
                  <a:pt x="1150189" y="339305"/>
                </a:cubicBezTo>
                <a:cubicBezTo>
                  <a:pt x="1132737" y="321853"/>
                  <a:pt x="1118501" y="319397"/>
                  <a:pt x="1098430" y="304800"/>
                </a:cubicBezTo>
                <a:cubicBezTo>
                  <a:pt x="1086321" y="295994"/>
                  <a:pt x="1076555" y="284083"/>
                  <a:pt x="1063924" y="276045"/>
                </a:cubicBezTo>
                <a:cubicBezTo>
                  <a:pt x="1055215" y="270503"/>
                  <a:pt x="1044872" y="268071"/>
                  <a:pt x="1035170" y="264543"/>
                </a:cubicBezTo>
                <a:cubicBezTo>
                  <a:pt x="1023776" y="260400"/>
                  <a:pt x="1012058" y="257184"/>
                  <a:pt x="1000664" y="253041"/>
                </a:cubicBezTo>
                <a:cubicBezTo>
                  <a:pt x="990962" y="249513"/>
                  <a:pt x="981575" y="245164"/>
                  <a:pt x="971909" y="241539"/>
                </a:cubicBezTo>
                <a:cubicBezTo>
                  <a:pt x="966233" y="239411"/>
                  <a:pt x="960079" y="238499"/>
                  <a:pt x="954657" y="235788"/>
                </a:cubicBezTo>
                <a:cubicBezTo>
                  <a:pt x="944659" y="230789"/>
                  <a:pt x="936143" y="223016"/>
                  <a:pt x="925902" y="218536"/>
                </a:cubicBezTo>
                <a:cubicBezTo>
                  <a:pt x="875985" y="196698"/>
                  <a:pt x="874829" y="197970"/>
                  <a:pt x="833887" y="189781"/>
                </a:cubicBezTo>
                <a:cubicBezTo>
                  <a:pt x="826219" y="185947"/>
                  <a:pt x="816945" y="184341"/>
                  <a:pt x="810883" y="178279"/>
                </a:cubicBezTo>
                <a:cubicBezTo>
                  <a:pt x="801108" y="168504"/>
                  <a:pt x="799733" y="150885"/>
                  <a:pt x="787879" y="143773"/>
                </a:cubicBezTo>
                <a:cubicBezTo>
                  <a:pt x="778294" y="138022"/>
                  <a:pt x="769398" y="130924"/>
                  <a:pt x="759124" y="126521"/>
                </a:cubicBezTo>
                <a:cubicBezTo>
                  <a:pt x="731468" y="114669"/>
                  <a:pt x="711275" y="110245"/>
                  <a:pt x="684362" y="103517"/>
                </a:cubicBezTo>
                <a:cubicBezTo>
                  <a:pt x="657524" y="107351"/>
                  <a:pt x="630471" y="109899"/>
                  <a:pt x="603849" y="115019"/>
                </a:cubicBezTo>
                <a:cubicBezTo>
                  <a:pt x="580564" y="119497"/>
                  <a:pt x="534838" y="132271"/>
                  <a:pt x="534838" y="132271"/>
                </a:cubicBezTo>
                <a:cubicBezTo>
                  <a:pt x="513751" y="130354"/>
                  <a:pt x="491664" y="133217"/>
                  <a:pt x="471577" y="126521"/>
                </a:cubicBezTo>
                <a:cubicBezTo>
                  <a:pt x="465826" y="124604"/>
                  <a:pt x="468537" y="114690"/>
                  <a:pt x="465826" y="109268"/>
                </a:cubicBezTo>
                <a:cubicBezTo>
                  <a:pt x="462735" y="103086"/>
                  <a:pt x="457681" y="98057"/>
                  <a:pt x="454324" y="92015"/>
                </a:cubicBezTo>
                <a:cubicBezTo>
                  <a:pt x="448079" y="80774"/>
                  <a:pt x="443976" y="68358"/>
                  <a:pt x="437072" y="57509"/>
                </a:cubicBezTo>
                <a:cubicBezTo>
                  <a:pt x="425300" y="39010"/>
                  <a:pt x="410441" y="22267"/>
                  <a:pt x="391064" y="11502"/>
                </a:cubicBezTo>
                <a:cubicBezTo>
                  <a:pt x="382040" y="6489"/>
                  <a:pt x="371894" y="3834"/>
                  <a:pt x="362309" y="0"/>
                </a:cubicBezTo>
                <a:cubicBezTo>
                  <a:pt x="331637" y="1917"/>
                  <a:pt x="300887" y="2837"/>
                  <a:pt x="270294" y="5751"/>
                </a:cubicBezTo>
                <a:cubicBezTo>
                  <a:pt x="248334" y="7843"/>
                  <a:pt x="236163" y="8963"/>
                  <a:pt x="224287" y="28755"/>
                </a:cubicBezTo>
                <a:cubicBezTo>
                  <a:pt x="222315" y="32042"/>
                  <a:pt x="217578" y="46007"/>
                  <a:pt x="224287" y="5750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Forma Livre: Forma 14">
            <a:hlinkClick r:id="rId8" action="ppaction://hlinksldjump"/>
            <a:extLst>
              <a:ext uri="{FF2B5EF4-FFF2-40B4-BE49-F238E27FC236}">
                <a16:creationId xmlns:a16="http://schemas.microsoft.com/office/drawing/2014/main" id="{6E7FE67D-6479-4FF8-A1E0-8126F2E82002}"/>
              </a:ext>
            </a:extLst>
          </p:cNvPr>
          <p:cNvSpPr/>
          <p:nvPr/>
        </p:nvSpPr>
        <p:spPr>
          <a:xfrm>
            <a:off x="1252363" y="6171790"/>
            <a:ext cx="184699" cy="160141"/>
          </a:xfrm>
          <a:custGeom>
            <a:avLst/>
            <a:gdLst>
              <a:gd name="connsiteX0" fmla="*/ 621102 w 672861"/>
              <a:gd name="connsiteY0" fmla="*/ 456770 h 583397"/>
              <a:gd name="connsiteX1" fmla="*/ 655608 w 672861"/>
              <a:gd name="connsiteY1" fmla="*/ 370506 h 583397"/>
              <a:gd name="connsiteX2" fmla="*/ 672861 w 672861"/>
              <a:gd name="connsiteY2" fmla="*/ 359004 h 583397"/>
              <a:gd name="connsiteX3" fmla="*/ 667110 w 672861"/>
              <a:gd name="connsiteY3" fmla="*/ 330249 h 583397"/>
              <a:gd name="connsiteX4" fmla="*/ 632604 w 672861"/>
              <a:gd name="connsiteY4" fmla="*/ 307245 h 583397"/>
              <a:gd name="connsiteX5" fmla="*/ 615351 w 672861"/>
              <a:gd name="connsiteY5" fmla="*/ 295743 h 583397"/>
              <a:gd name="connsiteX6" fmla="*/ 540589 w 672861"/>
              <a:gd name="connsiteY6" fmla="*/ 278491 h 583397"/>
              <a:gd name="connsiteX7" fmla="*/ 494581 w 672861"/>
              <a:gd name="connsiteY7" fmla="*/ 174974 h 583397"/>
              <a:gd name="connsiteX8" fmla="*/ 477329 w 672861"/>
              <a:gd name="connsiteY8" fmla="*/ 169223 h 583397"/>
              <a:gd name="connsiteX9" fmla="*/ 529087 w 672861"/>
              <a:gd name="connsiteY9" fmla="*/ 105962 h 583397"/>
              <a:gd name="connsiteX10" fmla="*/ 500332 w 672861"/>
              <a:gd name="connsiteY10" fmla="*/ 88709 h 583397"/>
              <a:gd name="connsiteX11" fmla="*/ 408317 w 672861"/>
              <a:gd name="connsiteY11" fmla="*/ 77208 h 583397"/>
              <a:gd name="connsiteX12" fmla="*/ 368061 w 672861"/>
              <a:gd name="connsiteY12" fmla="*/ 36951 h 583397"/>
              <a:gd name="connsiteX13" fmla="*/ 339306 w 672861"/>
              <a:gd name="connsiteY13" fmla="*/ 2445 h 583397"/>
              <a:gd name="connsiteX14" fmla="*/ 304800 w 672861"/>
              <a:gd name="connsiteY14" fmla="*/ 8196 h 583397"/>
              <a:gd name="connsiteX15" fmla="*/ 241540 w 672861"/>
              <a:gd name="connsiteY15" fmla="*/ 2445 h 583397"/>
              <a:gd name="connsiteX16" fmla="*/ 258793 w 672861"/>
              <a:gd name="connsiteY16" fmla="*/ 54204 h 583397"/>
              <a:gd name="connsiteX17" fmla="*/ 253042 w 672861"/>
              <a:gd name="connsiteY17" fmla="*/ 105962 h 583397"/>
              <a:gd name="connsiteX18" fmla="*/ 241540 w 672861"/>
              <a:gd name="connsiteY18" fmla="*/ 123215 h 583397"/>
              <a:gd name="connsiteX19" fmla="*/ 224287 w 672861"/>
              <a:gd name="connsiteY19" fmla="*/ 157721 h 583397"/>
              <a:gd name="connsiteX20" fmla="*/ 166778 w 672861"/>
              <a:gd name="connsiteY20" fmla="*/ 186476 h 583397"/>
              <a:gd name="connsiteX21" fmla="*/ 149525 w 672861"/>
              <a:gd name="connsiteY21" fmla="*/ 180725 h 583397"/>
              <a:gd name="connsiteX22" fmla="*/ 103517 w 672861"/>
              <a:gd name="connsiteY22" fmla="*/ 157721 h 583397"/>
              <a:gd name="connsiteX23" fmla="*/ 74762 w 672861"/>
              <a:gd name="connsiteY23" fmla="*/ 209479 h 583397"/>
              <a:gd name="connsiteX24" fmla="*/ 23004 w 672861"/>
              <a:gd name="connsiteY24" fmla="*/ 215230 h 583397"/>
              <a:gd name="connsiteX25" fmla="*/ 17253 w 672861"/>
              <a:gd name="connsiteY25" fmla="*/ 243985 h 583397"/>
              <a:gd name="connsiteX26" fmla="*/ 23004 w 672861"/>
              <a:gd name="connsiteY26" fmla="*/ 261238 h 583397"/>
              <a:gd name="connsiteX27" fmla="*/ 0 w 672861"/>
              <a:gd name="connsiteY27" fmla="*/ 295743 h 583397"/>
              <a:gd name="connsiteX28" fmla="*/ 17253 w 672861"/>
              <a:gd name="connsiteY28" fmla="*/ 307245 h 583397"/>
              <a:gd name="connsiteX29" fmla="*/ 34506 w 672861"/>
              <a:gd name="connsiteY29" fmla="*/ 312996 h 583397"/>
              <a:gd name="connsiteX30" fmla="*/ 86264 w 672861"/>
              <a:gd name="connsiteY30" fmla="*/ 324498 h 583397"/>
              <a:gd name="connsiteX31" fmla="*/ 97766 w 672861"/>
              <a:gd name="connsiteY31" fmla="*/ 347502 h 583397"/>
              <a:gd name="connsiteX32" fmla="*/ 126521 w 672861"/>
              <a:gd name="connsiteY32" fmla="*/ 399260 h 583397"/>
              <a:gd name="connsiteX33" fmla="*/ 155276 w 672861"/>
              <a:gd name="connsiteY33" fmla="*/ 410762 h 583397"/>
              <a:gd name="connsiteX34" fmla="*/ 172529 w 672861"/>
              <a:gd name="connsiteY34" fmla="*/ 428015 h 583397"/>
              <a:gd name="connsiteX35" fmla="*/ 195532 w 672861"/>
              <a:gd name="connsiteY35" fmla="*/ 468272 h 583397"/>
              <a:gd name="connsiteX36" fmla="*/ 189781 w 672861"/>
              <a:gd name="connsiteY36" fmla="*/ 514279 h 583397"/>
              <a:gd name="connsiteX37" fmla="*/ 184030 w 672861"/>
              <a:gd name="connsiteY37" fmla="*/ 531532 h 583397"/>
              <a:gd name="connsiteX38" fmla="*/ 207034 w 672861"/>
              <a:gd name="connsiteY38" fmla="*/ 543034 h 583397"/>
              <a:gd name="connsiteX39" fmla="*/ 258793 w 672861"/>
              <a:gd name="connsiteY39" fmla="*/ 566038 h 583397"/>
              <a:gd name="connsiteX40" fmla="*/ 276045 w 672861"/>
              <a:gd name="connsiteY40" fmla="*/ 577540 h 583397"/>
              <a:gd name="connsiteX41" fmla="*/ 310551 w 672861"/>
              <a:gd name="connsiteY41" fmla="*/ 485525 h 583397"/>
              <a:gd name="connsiteX42" fmla="*/ 339306 w 672861"/>
              <a:gd name="connsiteY42" fmla="*/ 445268 h 583397"/>
              <a:gd name="connsiteX43" fmla="*/ 362310 w 672861"/>
              <a:gd name="connsiteY43" fmla="*/ 433766 h 583397"/>
              <a:gd name="connsiteX44" fmla="*/ 396815 w 672861"/>
              <a:gd name="connsiteY44" fmla="*/ 462521 h 583397"/>
              <a:gd name="connsiteX45" fmla="*/ 402566 w 672861"/>
              <a:gd name="connsiteY45" fmla="*/ 485525 h 583397"/>
              <a:gd name="connsiteX46" fmla="*/ 414068 w 672861"/>
              <a:gd name="connsiteY46" fmla="*/ 502777 h 583397"/>
              <a:gd name="connsiteX47" fmla="*/ 442823 w 672861"/>
              <a:gd name="connsiteY47" fmla="*/ 497026 h 583397"/>
              <a:gd name="connsiteX48" fmla="*/ 460076 w 672861"/>
              <a:gd name="connsiteY48" fmla="*/ 479774 h 583397"/>
              <a:gd name="connsiteX49" fmla="*/ 534838 w 672861"/>
              <a:gd name="connsiteY49" fmla="*/ 508528 h 583397"/>
              <a:gd name="connsiteX50" fmla="*/ 580845 w 672861"/>
              <a:gd name="connsiteY50" fmla="*/ 514279 h 583397"/>
              <a:gd name="connsiteX51" fmla="*/ 603849 w 672861"/>
              <a:gd name="connsiteY51" fmla="*/ 508528 h 583397"/>
              <a:gd name="connsiteX52" fmla="*/ 609600 w 672861"/>
              <a:gd name="connsiteY52" fmla="*/ 451019 h 583397"/>
              <a:gd name="connsiteX53" fmla="*/ 615351 w 672861"/>
              <a:gd name="connsiteY53" fmla="*/ 422264 h 583397"/>
              <a:gd name="connsiteX54" fmla="*/ 621102 w 672861"/>
              <a:gd name="connsiteY54" fmla="*/ 456770 h 583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72861" h="583397">
                <a:moveTo>
                  <a:pt x="621102" y="456770"/>
                </a:moveTo>
                <a:cubicBezTo>
                  <a:pt x="627812" y="448144"/>
                  <a:pt x="606952" y="400916"/>
                  <a:pt x="655608" y="370506"/>
                </a:cubicBezTo>
                <a:cubicBezTo>
                  <a:pt x="661469" y="366843"/>
                  <a:pt x="667110" y="362838"/>
                  <a:pt x="672861" y="359004"/>
                </a:cubicBezTo>
                <a:cubicBezTo>
                  <a:pt x="670944" y="349419"/>
                  <a:pt x="673111" y="337965"/>
                  <a:pt x="667110" y="330249"/>
                </a:cubicBezTo>
                <a:cubicBezTo>
                  <a:pt x="658623" y="319337"/>
                  <a:pt x="644106" y="314913"/>
                  <a:pt x="632604" y="307245"/>
                </a:cubicBezTo>
                <a:cubicBezTo>
                  <a:pt x="626853" y="303411"/>
                  <a:pt x="622129" y="297098"/>
                  <a:pt x="615351" y="295743"/>
                </a:cubicBezTo>
                <a:cubicBezTo>
                  <a:pt x="571095" y="286893"/>
                  <a:pt x="596079" y="292364"/>
                  <a:pt x="540589" y="278491"/>
                </a:cubicBezTo>
                <a:cubicBezTo>
                  <a:pt x="522313" y="181021"/>
                  <a:pt x="552019" y="196514"/>
                  <a:pt x="494581" y="174974"/>
                </a:cubicBezTo>
                <a:cubicBezTo>
                  <a:pt x="488905" y="172846"/>
                  <a:pt x="483080" y="171140"/>
                  <a:pt x="477329" y="169223"/>
                </a:cubicBezTo>
                <a:cubicBezTo>
                  <a:pt x="527622" y="118928"/>
                  <a:pt x="516478" y="143790"/>
                  <a:pt x="529087" y="105962"/>
                </a:cubicBezTo>
                <a:cubicBezTo>
                  <a:pt x="519502" y="100211"/>
                  <a:pt x="511206" y="91298"/>
                  <a:pt x="500332" y="88709"/>
                </a:cubicBezTo>
                <a:cubicBezTo>
                  <a:pt x="470262" y="81550"/>
                  <a:pt x="408317" y="77208"/>
                  <a:pt x="408317" y="77208"/>
                </a:cubicBezTo>
                <a:cubicBezTo>
                  <a:pt x="387868" y="61871"/>
                  <a:pt x="380841" y="59956"/>
                  <a:pt x="368061" y="36951"/>
                </a:cubicBezTo>
                <a:cubicBezTo>
                  <a:pt x="347744" y="380"/>
                  <a:pt x="370207" y="12745"/>
                  <a:pt x="339306" y="2445"/>
                </a:cubicBezTo>
                <a:cubicBezTo>
                  <a:pt x="327804" y="4362"/>
                  <a:pt x="316461" y="8196"/>
                  <a:pt x="304800" y="8196"/>
                </a:cubicBezTo>
                <a:cubicBezTo>
                  <a:pt x="283626" y="8196"/>
                  <a:pt x="261199" y="-5419"/>
                  <a:pt x="241540" y="2445"/>
                </a:cubicBezTo>
                <a:cubicBezTo>
                  <a:pt x="232250" y="6161"/>
                  <a:pt x="257586" y="51791"/>
                  <a:pt x="258793" y="54204"/>
                </a:cubicBezTo>
                <a:cubicBezTo>
                  <a:pt x="256876" y="71457"/>
                  <a:pt x="257252" y="89121"/>
                  <a:pt x="253042" y="105962"/>
                </a:cubicBezTo>
                <a:cubicBezTo>
                  <a:pt x="251366" y="112667"/>
                  <a:pt x="244631" y="117033"/>
                  <a:pt x="241540" y="123215"/>
                </a:cubicBezTo>
                <a:cubicBezTo>
                  <a:pt x="233791" y="138712"/>
                  <a:pt x="238937" y="144902"/>
                  <a:pt x="224287" y="157721"/>
                </a:cubicBezTo>
                <a:cubicBezTo>
                  <a:pt x="196899" y="181685"/>
                  <a:pt x="195362" y="179330"/>
                  <a:pt x="166778" y="186476"/>
                </a:cubicBezTo>
                <a:cubicBezTo>
                  <a:pt x="161027" y="184559"/>
                  <a:pt x="155044" y="183234"/>
                  <a:pt x="149525" y="180725"/>
                </a:cubicBezTo>
                <a:cubicBezTo>
                  <a:pt x="133916" y="173630"/>
                  <a:pt x="103517" y="157721"/>
                  <a:pt x="103517" y="157721"/>
                </a:cubicBezTo>
                <a:cubicBezTo>
                  <a:pt x="94201" y="194984"/>
                  <a:pt x="105609" y="204338"/>
                  <a:pt x="74762" y="209479"/>
                </a:cubicBezTo>
                <a:cubicBezTo>
                  <a:pt x="57639" y="212333"/>
                  <a:pt x="40257" y="213313"/>
                  <a:pt x="23004" y="215230"/>
                </a:cubicBezTo>
                <a:cubicBezTo>
                  <a:pt x="21087" y="224815"/>
                  <a:pt x="17253" y="234210"/>
                  <a:pt x="17253" y="243985"/>
                </a:cubicBezTo>
                <a:cubicBezTo>
                  <a:pt x="17253" y="250047"/>
                  <a:pt x="24921" y="255487"/>
                  <a:pt x="23004" y="261238"/>
                </a:cubicBezTo>
                <a:cubicBezTo>
                  <a:pt x="18633" y="274352"/>
                  <a:pt x="7668" y="284241"/>
                  <a:pt x="0" y="295743"/>
                </a:cubicBezTo>
                <a:cubicBezTo>
                  <a:pt x="5751" y="299577"/>
                  <a:pt x="11071" y="304154"/>
                  <a:pt x="17253" y="307245"/>
                </a:cubicBezTo>
                <a:cubicBezTo>
                  <a:pt x="22675" y="309956"/>
                  <a:pt x="28625" y="311526"/>
                  <a:pt x="34506" y="312996"/>
                </a:cubicBezTo>
                <a:cubicBezTo>
                  <a:pt x="51652" y="317283"/>
                  <a:pt x="69011" y="320664"/>
                  <a:pt x="86264" y="324498"/>
                </a:cubicBezTo>
                <a:cubicBezTo>
                  <a:pt x="90098" y="332166"/>
                  <a:pt x="94582" y="339542"/>
                  <a:pt x="97766" y="347502"/>
                </a:cubicBezTo>
                <a:cubicBezTo>
                  <a:pt x="107894" y="372821"/>
                  <a:pt x="103342" y="384774"/>
                  <a:pt x="126521" y="399260"/>
                </a:cubicBezTo>
                <a:cubicBezTo>
                  <a:pt x="135275" y="404731"/>
                  <a:pt x="145691" y="406928"/>
                  <a:pt x="155276" y="410762"/>
                </a:cubicBezTo>
                <a:cubicBezTo>
                  <a:pt x="161027" y="416513"/>
                  <a:pt x="167322" y="421767"/>
                  <a:pt x="172529" y="428015"/>
                </a:cubicBezTo>
                <a:cubicBezTo>
                  <a:pt x="182687" y="440205"/>
                  <a:pt x="188503" y="454214"/>
                  <a:pt x="195532" y="468272"/>
                </a:cubicBezTo>
                <a:cubicBezTo>
                  <a:pt x="193615" y="483608"/>
                  <a:pt x="192546" y="499073"/>
                  <a:pt x="189781" y="514279"/>
                </a:cubicBezTo>
                <a:cubicBezTo>
                  <a:pt x="188697" y="520243"/>
                  <a:pt x="180911" y="526334"/>
                  <a:pt x="184030" y="531532"/>
                </a:cubicBezTo>
                <a:cubicBezTo>
                  <a:pt x="188441" y="538883"/>
                  <a:pt x="199540" y="538871"/>
                  <a:pt x="207034" y="543034"/>
                </a:cubicBezTo>
                <a:cubicBezTo>
                  <a:pt x="247735" y="565646"/>
                  <a:pt x="221290" y="556662"/>
                  <a:pt x="258793" y="566038"/>
                </a:cubicBezTo>
                <a:cubicBezTo>
                  <a:pt x="264544" y="569872"/>
                  <a:pt x="269692" y="574817"/>
                  <a:pt x="276045" y="577540"/>
                </a:cubicBezTo>
                <a:cubicBezTo>
                  <a:pt x="330871" y="601037"/>
                  <a:pt x="298174" y="550506"/>
                  <a:pt x="310551" y="485525"/>
                </a:cubicBezTo>
                <a:cubicBezTo>
                  <a:pt x="313294" y="471122"/>
                  <a:pt x="327751" y="453522"/>
                  <a:pt x="339306" y="445268"/>
                </a:cubicBezTo>
                <a:cubicBezTo>
                  <a:pt x="346282" y="440285"/>
                  <a:pt x="354642" y="437600"/>
                  <a:pt x="362310" y="433766"/>
                </a:cubicBezTo>
                <a:cubicBezTo>
                  <a:pt x="373303" y="441095"/>
                  <a:pt x="390003" y="450600"/>
                  <a:pt x="396815" y="462521"/>
                </a:cubicBezTo>
                <a:cubicBezTo>
                  <a:pt x="400736" y="469384"/>
                  <a:pt x="399452" y="478260"/>
                  <a:pt x="402566" y="485525"/>
                </a:cubicBezTo>
                <a:cubicBezTo>
                  <a:pt x="405289" y="491878"/>
                  <a:pt x="410234" y="497026"/>
                  <a:pt x="414068" y="502777"/>
                </a:cubicBezTo>
                <a:cubicBezTo>
                  <a:pt x="423653" y="500860"/>
                  <a:pt x="434080" y="501397"/>
                  <a:pt x="442823" y="497026"/>
                </a:cubicBezTo>
                <a:cubicBezTo>
                  <a:pt x="450097" y="493389"/>
                  <a:pt x="451943" y="479774"/>
                  <a:pt x="460076" y="479774"/>
                </a:cubicBezTo>
                <a:cubicBezTo>
                  <a:pt x="523416" y="479774"/>
                  <a:pt x="493942" y="498304"/>
                  <a:pt x="534838" y="508528"/>
                </a:cubicBezTo>
                <a:cubicBezTo>
                  <a:pt x="549832" y="512276"/>
                  <a:pt x="565509" y="512362"/>
                  <a:pt x="580845" y="514279"/>
                </a:cubicBezTo>
                <a:cubicBezTo>
                  <a:pt x="588513" y="512362"/>
                  <a:pt x="600578" y="515724"/>
                  <a:pt x="603849" y="508528"/>
                </a:cubicBezTo>
                <a:cubicBezTo>
                  <a:pt x="611821" y="490990"/>
                  <a:pt x="607054" y="470115"/>
                  <a:pt x="609600" y="451019"/>
                </a:cubicBezTo>
                <a:cubicBezTo>
                  <a:pt x="610892" y="441330"/>
                  <a:pt x="609929" y="430397"/>
                  <a:pt x="615351" y="422264"/>
                </a:cubicBezTo>
                <a:cubicBezTo>
                  <a:pt x="620397" y="414694"/>
                  <a:pt x="614392" y="465396"/>
                  <a:pt x="621102" y="45677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Forma Livre: Forma 15">
            <a:hlinkClick r:id="rId9" action="ppaction://hlinksldjump"/>
            <a:extLst>
              <a:ext uri="{FF2B5EF4-FFF2-40B4-BE49-F238E27FC236}">
                <a16:creationId xmlns:a16="http://schemas.microsoft.com/office/drawing/2014/main" id="{489DE716-DAC0-430F-89ED-4EB19A2E8EEF}"/>
              </a:ext>
            </a:extLst>
          </p:cNvPr>
          <p:cNvSpPr/>
          <p:nvPr/>
        </p:nvSpPr>
        <p:spPr>
          <a:xfrm>
            <a:off x="1071954" y="6262965"/>
            <a:ext cx="294341" cy="270301"/>
          </a:xfrm>
          <a:custGeom>
            <a:avLst/>
            <a:gdLst>
              <a:gd name="connsiteX0" fmla="*/ 435809 w 1079914"/>
              <a:gd name="connsiteY0" fmla="*/ 12244 h 991714"/>
              <a:gd name="connsiteX1" fmla="*/ 424307 w 1079914"/>
              <a:gd name="connsiteY1" fmla="*/ 92757 h 991714"/>
              <a:gd name="connsiteX2" fmla="*/ 441559 w 1079914"/>
              <a:gd name="connsiteY2" fmla="*/ 110010 h 991714"/>
              <a:gd name="connsiteX3" fmla="*/ 430058 w 1079914"/>
              <a:gd name="connsiteY3" fmla="*/ 161768 h 991714"/>
              <a:gd name="connsiteX4" fmla="*/ 424307 w 1079914"/>
              <a:gd name="connsiteY4" fmla="*/ 184772 h 991714"/>
              <a:gd name="connsiteX5" fmla="*/ 332292 w 1079914"/>
              <a:gd name="connsiteY5" fmla="*/ 207776 h 991714"/>
              <a:gd name="connsiteX6" fmla="*/ 326541 w 1079914"/>
              <a:gd name="connsiteY6" fmla="*/ 225029 h 991714"/>
              <a:gd name="connsiteX7" fmla="*/ 315039 w 1079914"/>
              <a:gd name="connsiteY7" fmla="*/ 248033 h 991714"/>
              <a:gd name="connsiteX8" fmla="*/ 343793 w 1079914"/>
              <a:gd name="connsiteY8" fmla="*/ 288289 h 991714"/>
              <a:gd name="connsiteX9" fmla="*/ 355295 w 1079914"/>
              <a:gd name="connsiteY9" fmla="*/ 305542 h 991714"/>
              <a:gd name="connsiteX10" fmla="*/ 343793 w 1079914"/>
              <a:gd name="connsiteY10" fmla="*/ 340048 h 991714"/>
              <a:gd name="connsiteX11" fmla="*/ 315039 w 1079914"/>
              <a:gd name="connsiteY11" fmla="*/ 357301 h 991714"/>
              <a:gd name="connsiteX12" fmla="*/ 292035 w 1079914"/>
              <a:gd name="connsiteY12" fmla="*/ 363051 h 991714"/>
              <a:gd name="connsiteX13" fmla="*/ 251778 w 1079914"/>
              <a:gd name="connsiteY13" fmla="*/ 374553 h 991714"/>
              <a:gd name="connsiteX14" fmla="*/ 240276 w 1079914"/>
              <a:gd name="connsiteY14" fmla="*/ 414810 h 991714"/>
              <a:gd name="connsiteX15" fmla="*/ 205771 w 1079914"/>
              <a:gd name="connsiteY15" fmla="*/ 432063 h 991714"/>
              <a:gd name="connsiteX16" fmla="*/ 159763 w 1079914"/>
              <a:gd name="connsiteY16" fmla="*/ 449316 h 991714"/>
              <a:gd name="connsiteX17" fmla="*/ 119507 w 1079914"/>
              <a:gd name="connsiteY17" fmla="*/ 478070 h 991714"/>
              <a:gd name="connsiteX18" fmla="*/ 96503 w 1079914"/>
              <a:gd name="connsiteY18" fmla="*/ 489572 h 991714"/>
              <a:gd name="connsiteX19" fmla="*/ 79250 w 1079914"/>
              <a:gd name="connsiteY19" fmla="*/ 506825 h 991714"/>
              <a:gd name="connsiteX20" fmla="*/ 44744 w 1079914"/>
              <a:gd name="connsiteY20" fmla="*/ 518327 h 991714"/>
              <a:gd name="connsiteX21" fmla="*/ 27492 w 1079914"/>
              <a:gd name="connsiteY21" fmla="*/ 529829 h 991714"/>
              <a:gd name="connsiteX22" fmla="*/ 4488 w 1079914"/>
              <a:gd name="connsiteY22" fmla="*/ 639097 h 991714"/>
              <a:gd name="connsiteX23" fmla="*/ 33242 w 1079914"/>
              <a:gd name="connsiteY23" fmla="*/ 719610 h 991714"/>
              <a:gd name="connsiteX24" fmla="*/ 61997 w 1079914"/>
              <a:gd name="connsiteY24" fmla="*/ 725361 h 991714"/>
              <a:gd name="connsiteX25" fmla="*/ 125258 w 1079914"/>
              <a:gd name="connsiteY25" fmla="*/ 736863 h 991714"/>
              <a:gd name="connsiteX26" fmla="*/ 154012 w 1079914"/>
              <a:gd name="connsiteY26" fmla="*/ 765618 h 991714"/>
              <a:gd name="connsiteX27" fmla="*/ 177016 w 1079914"/>
              <a:gd name="connsiteY27" fmla="*/ 794372 h 991714"/>
              <a:gd name="connsiteX28" fmla="*/ 188518 w 1079914"/>
              <a:gd name="connsiteY28" fmla="*/ 811625 h 991714"/>
              <a:gd name="connsiteX29" fmla="*/ 205771 w 1079914"/>
              <a:gd name="connsiteY29" fmla="*/ 828878 h 991714"/>
              <a:gd name="connsiteX30" fmla="*/ 217273 w 1079914"/>
              <a:gd name="connsiteY30" fmla="*/ 851882 h 991714"/>
              <a:gd name="connsiteX31" fmla="*/ 223024 w 1079914"/>
              <a:gd name="connsiteY31" fmla="*/ 869135 h 991714"/>
              <a:gd name="connsiteX32" fmla="*/ 257529 w 1079914"/>
              <a:gd name="connsiteY32" fmla="*/ 903640 h 991714"/>
              <a:gd name="connsiteX33" fmla="*/ 332292 w 1079914"/>
              <a:gd name="connsiteY33" fmla="*/ 938146 h 991714"/>
              <a:gd name="connsiteX34" fmla="*/ 349544 w 1079914"/>
              <a:gd name="connsiteY34" fmla="*/ 949648 h 991714"/>
              <a:gd name="connsiteX35" fmla="*/ 447310 w 1079914"/>
              <a:gd name="connsiteY35" fmla="*/ 961150 h 991714"/>
              <a:gd name="connsiteX36" fmla="*/ 556578 w 1079914"/>
              <a:gd name="connsiteY36" fmla="*/ 978402 h 991714"/>
              <a:gd name="connsiteX37" fmla="*/ 573831 w 1079914"/>
              <a:gd name="connsiteY37" fmla="*/ 961150 h 991714"/>
              <a:gd name="connsiteX38" fmla="*/ 596835 w 1079914"/>
              <a:gd name="connsiteY38" fmla="*/ 955399 h 991714"/>
              <a:gd name="connsiteX39" fmla="*/ 614088 w 1079914"/>
              <a:gd name="connsiteY39" fmla="*/ 943897 h 991714"/>
              <a:gd name="connsiteX40" fmla="*/ 573831 w 1079914"/>
              <a:gd name="connsiteY40" fmla="*/ 915142 h 991714"/>
              <a:gd name="connsiteX41" fmla="*/ 614088 w 1079914"/>
              <a:gd name="connsiteY41" fmla="*/ 903640 h 991714"/>
              <a:gd name="connsiteX42" fmla="*/ 683099 w 1079914"/>
              <a:gd name="connsiteY42" fmla="*/ 915142 h 991714"/>
              <a:gd name="connsiteX43" fmla="*/ 775114 w 1079914"/>
              <a:gd name="connsiteY43" fmla="*/ 903640 h 991714"/>
              <a:gd name="connsiteX44" fmla="*/ 821122 w 1079914"/>
              <a:gd name="connsiteY44" fmla="*/ 892138 h 991714"/>
              <a:gd name="connsiteX45" fmla="*/ 838375 w 1079914"/>
              <a:gd name="connsiteY45" fmla="*/ 886387 h 991714"/>
              <a:gd name="connsiteX46" fmla="*/ 884382 w 1079914"/>
              <a:gd name="connsiteY46" fmla="*/ 880636 h 991714"/>
              <a:gd name="connsiteX47" fmla="*/ 918888 w 1079914"/>
              <a:gd name="connsiteY47" fmla="*/ 874885 h 991714"/>
              <a:gd name="connsiteX48" fmla="*/ 959144 w 1079914"/>
              <a:gd name="connsiteY48" fmla="*/ 869135 h 991714"/>
              <a:gd name="connsiteX49" fmla="*/ 953393 w 1079914"/>
              <a:gd name="connsiteY49" fmla="*/ 851882 h 991714"/>
              <a:gd name="connsiteX50" fmla="*/ 941892 w 1079914"/>
              <a:gd name="connsiteY50" fmla="*/ 828878 h 991714"/>
              <a:gd name="connsiteX51" fmla="*/ 953393 w 1079914"/>
              <a:gd name="connsiteY51" fmla="*/ 805874 h 991714"/>
              <a:gd name="connsiteX52" fmla="*/ 993650 w 1079914"/>
              <a:gd name="connsiteY52" fmla="*/ 771368 h 991714"/>
              <a:gd name="connsiteX53" fmla="*/ 1010903 w 1079914"/>
              <a:gd name="connsiteY53" fmla="*/ 765618 h 991714"/>
              <a:gd name="connsiteX54" fmla="*/ 1028156 w 1079914"/>
              <a:gd name="connsiteY54" fmla="*/ 748365 h 991714"/>
              <a:gd name="connsiteX55" fmla="*/ 1062661 w 1079914"/>
              <a:gd name="connsiteY55" fmla="*/ 736863 h 991714"/>
              <a:gd name="connsiteX56" fmla="*/ 1056910 w 1079914"/>
              <a:gd name="connsiteY56" fmla="*/ 696606 h 991714"/>
              <a:gd name="connsiteX57" fmla="*/ 1039658 w 1079914"/>
              <a:gd name="connsiteY57" fmla="*/ 656350 h 991714"/>
              <a:gd name="connsiteX58" fmla="*/ 1022405 w 1079914"/>
              <a:gd name="connsiteY58" fmla="*/ 639097 h 991714"/>
              <a:gd name="connsiteX59" fmla="*/ 1010903 w 1079914"/>
              <a:gd name="connsiteY59" fmla="*/ 616093 h 991714"/>
              <a:gd name="connsiteX60" fmla="*/ 1022405 w 1079914"/>
              <a:gd name="connsiteY60" fmla="*/ 575836 h 991714"/>
              <a:gd name="connsiteX61" fmla="*/ 1056910 w 1079914"/>
              <a:gd name="connsiteY61" fmla="*/ 558584 h 991714"/>
              <a:gd name="connsiteX62" fmla="*/ 1079914 w 1079914"/>
              <a:gd name="connsiteY62" fmla="*/ 541331 h 991714"/>
              <a:gd name="connsiteX63" fmla="*/ 1068412 w 1079914"/>
              <a:gd name="connsiteY63" fmla="*/ 409059 h 991714"/>
              <a:gd name="connsiteX64" fmla="*/ 1016654 w 1079914"/>
              <a:gd name="connsiteY64" fmla="*/ 403308 h 991714"/>
              <a:gd name="connsiteX65" fmla="*/ 959144 w 1079914"/>
              <a:gd name="connsiteY65" fmla="*/ 357301 h 991714"/>
              <a:gd name="connsiteX66" fmla="*/ 953393 w 1079914"/>
              <a:gd name="connsiteY66" fmla="*/ 328546 h 991714"/>
              <a:gd name="connsiteX67" fmla="*/ 930390 w 1079914"/>
              <a:gd name="connsiteY67" fmla="*/ 282538 h 991714"/>
              <a:gd name="connsiteX68" fmla="*/ 936141 w 1079914"/>
              <a:gd name="connsiteY68" fmla="*/ 236531 h 991714"/>
              <a:gd name="connsiteX69" fmla="*/ 964895 w 1079914"/>
              <a:gd name="connsiteY69" fmla="*/ 230780 h 991714"/>
              <a:gd name="connsiteX70" fmla="*/ 867129 w 1079914"/>
              <a:gd name="connsiteY70" fmla="*/ 196274 h 991714"/>
              <a:gd name="connsiteX71" fmla="*/ 849876 w 1079914"/>
              <a:gd name="connsiteY71" fmla="*/ 190523 h 991714"/>
              <a:gd name="connsiteX72" fmla="*/ 780865 w 1079914"/>
              <a:gd name="connsiteY72" fmla="*/ 196274 h 991714"/>
              <a:gd name="connsiteX73" fmla="*/ 757861 w 1079914"/>
              <a:gd name="connsiteY73" fmla="*/ 213527 h 991714"/>
              <a:gd name="connsiteX74" fmla="*/ 734858 w 1079914"/>
              <a:gd name="connsiteY74" fmla="*/ 219278 h 991714"/>
              <a:gd name="connsiteX75" fmla="*/ 671597 w 1079914"/>
              <a:gd name="connsiteY75" fmla="*/ 196274 h 991714"/>
              <a:gd name="connsiteX76" fmla="*/ 619839 w 1079914"/>
              <a:gd name="connsiteY76" fmla="*/ 144516 h 991714"/>
              <a:gd name="connsiteX77" fmla="*/ 545076 w 1079914"/>
              <a:gd name="connsiteY77" fmla="*/ 69753 h 991714"/>
              <a:gd name="connsiteX78" fmla="*/ 487567 w 1079914"/>
              <a:gd name="connsiteY78" fmla="*/ 23746 h 991714"/>
              <a:gd name="connsiteX79" fmla="*/ 447310 w 1079914"/>
              <a:gd name="connsiteY79" fmla="*/ 742 h 991714"/>
              <a:gd name="connsiteX80" fmla="*/ 435809 w 1079914"/>
              <a:gd name="connsiteY80" fmla="*/ 12244 h 991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079914" h="991714">
                <a:moveTo>
                  <a:pt x="435809" y="12244"/>
                </a:moveTo>
                <a:cubicBezTo>
                  <a:pt x="431975" y="27580"/>
                  <a:pt x="408842" y="50227"/>
                  <a:pt x="424307" y="92757"/>
                </a:cubicBezTo>
                <a:cubicBezTo>
                  <a:pt x="427086" y="100400"/>
                  <a:pt x="435808" y="104259"/>
                  <a:pt x="441559" y="110010"/>
                </a:cubicBezTo>
                <a:cubicBezTo>
                  <a:pt x="431182" y="172281"/>
                  <a:pt x="441384" y="122129"/>
                  <a:pt x="430058" y="161768"/>
                </a:cubicBezTo>
                <a:cubicBezTo>
                  <a:pt x="427887" y="169368"/>
                  <a:pt x="430308" y="179628"/>
                  <a:pt x="424307" y="184772"/>
                </a:cubicBezTo>
                <a:cubicBezTo>
                  <a:pt x="413543" y="193998"/>
                  <a:pt x="333503" y="207534"/>
                  <a:pt x="332292" y="207776"/>
                </a:cubicBezTo>
                <a:cubicBezTo>
                  <a:pt x="330375" y="213527"/>
                  <a:pt x="328929" y="219457"/>
                  <a:pt x="326541" y="225029"/>
                </a:cubicBezTo>
                <a:cubicBezTo>
                  <a:pt x="323164" y="232909"/>
                  <a:pt x="316102" y="239526"/>
                  <a:pt x="315039" y="248033"/>
                </a:cubicBezTo>
                <a:cubicBezTo>
                  <a:pt x="311675" y="274940"/>
                  <a:pt x="328339" y="272835"/>
                  <a:pt x="343793" y="288289"/>
                </a:cubicBezTo>
                <a:cubicBezTo>
                  <a:pt x="348680" y="293176"/>
                  <a:pt x="351461" y="299791"/>
                  <a:pt x="355295" y="305542"/>
                </a:cubicBezTo>
                <a:cubicBezTo>
                  <a:pt x="351461" y="317044"/>
                  <a:pt x="354189" y="333810"/>
                  <a:pt x="343793" y="340048"/>
                </a:cubicBezTo>
                <a:cubicBezTo>
                  <a:pt x="334208" y="345799"/>
                  <a:pt x="325253" y="352761"/>
                  <a:pt x="315039" y="357301"/>
                </a:cubicBezTo>
                <a:cubicBezTo>
                  <a:pt x="307816" y="360511"/>
                  <a:pt x="299660" y="360971"/>
                  <a:pt x="292035" y="363051"/>
                </a:cubicBezTo>
                <a:cubicBezTo>
                  <a:pt x="278571" y="366723"/>
                  <a:pt x="265197" y="370719"/>
                  <a:pt x="251778" y="374553"/>
                </a:cubicBezTo>
                <a:cubicBezTo>
                  <a:pt x="247944" y="387972"/>
                  <a:pt x="248994" y="403912"/>
                  <a:pt x="240276" y="414810"/>
                </a:cubicBezTo>
                <a:cubicBezTo>
                  <a:pt x="232243" y="424852"/>
                  <a:pt x="217012" y="425818"/>
                  <a:pt x="205771" y="432063"/>
                </a:cubicBezTo>
                <a:cubicBezTo>
                  <a:pt x="172453" y="450574"/>
                  <a:pt x="206513" y="439966"/>
                  <a:pt x="159763" y="449316"/>
                </a:cubicBezTo>
                <a:cubicBezTo>
                  <a:pt x="149899" y="456714"/>
                  <a:pt x="131272" y="471347"/>
                  <a:pt x="119507" y="478070"/>
                </a:cubicBezTo>
                <a:cubicBezTo>
                  <a:pt x="112064" y="482324"/>
                  <a:pt x="103479" y="484589"/>
                  <a:pt x="96503" y="489572"/>
                </a:cubicBezTo>
                <a:cubicBezTo>
                  <a:pt x="89885" y="494299"/>
                  <a:pt x="86360" y="502875"/>
                  <a:pt x="79250" y="506825"/>
                </a:cubicBezTo>
                <a:cubicBezTo>
                  <a:pt x="68652" y="512713"/>
                  <a:pt x="44744" y="518327"/>
                  <a:pt x="44744" y="518327"/>
                </a:cubicBezTo>
                <a:cubicBezTo>
                  <a:pt x="38993" y="522161"/>
                  <a:pt x="33674" y="526738"/>
                  <a:pt x="27492" y="529829"/>
                </a:cubicBezTo>
                <a:cubicBezTo>
                  <a:pt x="-23023" y="555087"/>
                  <a:pt x="13292" y="480621"/>
                  <a:pt x="4488" y="639097"/>
                </a:cubicBezTo>
                <a:cubicBezTo>
                  <a:pt x="9220" y="667485"/>
                  <a:pt x="10669" y="697036"/>
                  <a:pt x="33242" y="719610"/>
                </a:cubicBezTo>
                <a:cubicBezTo>
                  <a:pt x="40154" y="726522"/>
                  <a:pt x="52514" y="722990"/>
                  <a:pt x="61997" y="725361"/>
                </a:cubicBezTo>
                <a:cubicBezTo>
                  <a:pt x="115189" y="738659"/>
                  <a:pt x="18989" y="723579"/>
                  <a:pt x="125258" y="736863"/>
                </a:cubicBezTo>
                <a:cubicBezTo>
                  <a:pt x="134843" y="746448"/>
                  <a:pt x="144944" y="755543"/>
                  <a:pt x="154012" y="765618"/>
                </a:cubicBezTo>
                <a:cubicBezTo>
                  <a:pt x="162223" y="774742"/>
                  <a:pt x="169651" y="784552"/>
                  <a:pt x="177016" y="794372"/>
                </a:cubicBezTo>
                <a:cubicBezTo>
                  <a:pt x="181163" y="799901"/>
                  <a:pt x="184093" y="806315"/>
                  <a:pt x="188518" y="811625"/>
                </a:cubicBezTo>
                <a:cubicBezTo>
                  <a:pt x="193725" y="817873"/>
                  <a:pt x="201044" y="822260"/>
                  <a:pt x="205771" y="828878"/>
                </a:cubicBezTo>
                <a:cubicBezTo>
                  <a:pt x="210754" y="835854"/>
                  <a:pt x="213896" y="844002"/>
                  <a:pt x="217273" y="851882"/>
                </a:cubicBezTo>
                <a:cubicBezTo>
                  <a:pt x="219661" y="857454"/>
                  <a:pt x="219302" y="864350"/>
                  <a:pt x="223024" y="869135"/>
                </a:cubicBezTo>
                <a:cubicBezTo>
                  <a:pt x="233010" y="881974"/>
                  <a:pt x="242980" y="896366"/>
                  <a:pt x="257529" y="903640"/>
                </a:cubicBezTo>
                <a:cubicBezTo>
                  <a:pt x="320461" y="935106"/>
                  <a:pt x="294706" y="925617"/>
                  <a:pt x="332292" y="938146"/>
                </a:cubicBezTo>
                <a:cubicBezTo>
                  <a:pt x="338043" y="941980"/>
                  <a:pt x="343191" y="946925"/>
                  <a:pt x="349544" y="949648"/>
                </a:cubicBezTo>
                <a:cubicBezTo>
                  <a:pt x="372800" y="959615"/>
                  <a:pt x="440548" y="960630"/>
                  <a:pt x="447310" y="961150"/>
                </a:cubicBezTo>
                <a:cubicBezTo>
                  <a:pt x="486043" y="999881"/>
                  <a:pt x="471850" y="997230"/>
                  <a:pt x="556578" y="978402"/>
                </a:cubicBezTo>
                <a:cubicBezTo>
                  <a:pt x="564517" y="976638"/>
                  <a:pt x="566770" y="965185"/>
                  <a:pt x="573831" y="961150"/>
                </a:cubicBezTo>
                <a:cubicBezTo>
                  <a:pt x="580694" y="957229"/>
                  <a:pt x="589167" y="957316"/>
                  <a:pt x="596835" y="955399"/>
                </a:cubicBezTo>
                <a:cubicBezTo>
                  <a:pt x="602586" y="951565"/>
                  <a:pt x="614088" y="950809"/>
                  <a:pt x="614088" y="943897"/>
                </a:cubicBezTo>
                <a:cubicBezTo>
                  <a:pt x="614088" y="932239"/>
                  <a:pt x="579533" y="917993"/>
                  <a:pt x="573831" y="915142"/>
                </a:cubicBezTo>
                <a:cubicBezTo>
                  <a:pt x="587250" y="911308"/>
                  <a:pt x="600159" y="904511"/>
                  <a:pt x="614088" y="903640"/>
                </a:cubicBezTo>
                <a:cubicBezTo>
                  <a:pt x="646527" y="901613"/>
                  <a:pt x="658229" y="906852"/>
                  <a:pt x="683099" y="915142"/>
                </a:cubicBezTo>
                <a:cubicBezTo>
                  <a:pt x="732496" y="910651"/>
                  <a:pt x="736491" y="912553"/>
                  <a:pt x="775114" y="903640"/>
                </a:cubicBezTo>
                <a:cubicBezTo>
                  <a:pt x="790517" y="900085"/>
                  <a:pt x="806125" y="897137"/>
                  <a:pt x="821122" y="892138"/>
                </a:cubicBezTo>
                <a:cubicBezTo>
                  <a:pt x="826873" y="890221"/>
                  <a:pt x="832411" y="887471"/>
                  <a:pt x="838375" y="886387"/>
                </a:cubicBezTo>
                <a:cubicBezTo>
                  <a:pt x="853581" y="883622"/>
                  <a:pt x="869082" y="882822"/>
                  <a:pt x="884382" y="880636"/>
                </a:cubicBezTo>
                <a:cubicBezTo>
                  <a:pt x="895925" y="878987"/>
                  <a:pt x="907363" y="876658"/>
                  <a:pt x="918888" y="874885"/>
                </a:cubicBezTo>
                <a:cubicBezTo>
                  <a:pt x="932285" y="872824"/>
                  <a:pt x="945725" y="871052"/>
                  <a:pt x="959144" y="869135"/>
                </a:cubicBezTo>
                <a:cubicBezTo>
                  <a:pt x="957227" y="863384"/>
                  <a:pt x="955781" y="857454"/>
                  <a:pt x="953393" y="851882"/>
                </a:cubicBezTo>
                <a:cubicBezTo>
                  <a:pt x="950016" y="844002"/>
                  <a:pt x="941892" y="837451"/>
                  <a:pt x="941892" y="828878"/>
                </a:cubicBezTo>
                <a:cubicBezTo>
                  <a:pt x="941892" y="820305"/>
                  <a:pt x="948249" y="812732"/>
                  <a:pt x="953393" y="805874"/>
                </a:cubicBezTo>
                <a:cubicBezTo>
                  <a:pt x="961882" y="794555"/>
                  <a:pt x="979741" y="778322"/>
                  <a:pt x="993650" y="771368"/>
                </a:cubicBezTo>
                <a:cubicBezTo>
                  <a:pt x="999072" y="768657"/>
                  <a:pt x="1005152" y="767535"/>
                  <a:pt x="1010903" y="765618"/>
                </a:cubicBezTo>
                <a:cubicBezTo>
                  <a:pt x="1016654" y="759867"/>
                  <a:pt x="1021046" y="752315"/>
                  <a:pt x="1028156" y="748365"/>
                </a:cubicBezTo>
                <a:cubicBezTo>
                  <a:pt x="1038754" y="742477"/>
                  <a:pt x="1056773" y="747461"/>
                  <a:pt x="1062661" y="736863"/>
                </a:cubicBezTo>
                <a:cubicBezTo>
                  <a:pt x="1069244" y="725013"/>
                  <a:pt x="1059568" y="709898"/>
                  <a:pt x="1056910" y="696606"/>
                </a:cubicBezTo>
                <a:cubicBezTo>
                  <a:pt x="1054824" y="686178"/>
                  <a:pt x="1044853" y="663623"/>
                  <a:pt x="1039658" y="656350"/>
                </a:cubicBezTo>
                <a:cubicBezTo>
                  <a:pt x="1034931" y="649732"/>
                  <a:pt x="1027132" y="645715"/>
                  <a:pt x="1022405" y="639097"/>
                </a:cubicBezTo>
                <a:cubicBezTo>
                  <a:pt x="1017422" y="632121"/>
                  <a:pt x="1014737" y="623761"/>
                  <a:pt x="1010903" y="616093"/>
                </a:cubicBezTo>
                <a:cubicBezTo>
                  <a:pt x="1014737" y="602674"/>
                  <a:pt x="1013687" y="586734"/>
                  <a:pt x="1022405" y="575836"/>
                </a:cubicBezTo>
                <a:cubicBezTo>
                  <a:pt x="1030438" y="565795"/>
                  <a:pt x="1045883" y="565200"/>
                  <a:pt x="1056910" y="558584"/>
                </a:cubicBezTo>
                <a:cubicBezTo>
                  <a:pt x="1065129" y="553653"/>
                  <a:pt x="1072246" y="547082"/>
                  <a:pt x="1079914" y="541331"/>
                </a:cubicBezTo>
                <a:cubicBezTo>
                  <a:pt x="1076080" y="497240"/>
                  <a:pt x="1086852" y="449292"/>
                  <a:pt x="1068412" y="409059"/>
                </a:cubicBezTo>
                <a:cubicBezTo>
                  <a:pt x="1061179" y="393279"/>
                  <a:pt x="1032342" y="410739"/>
                  <a:pt x="1016654" y="403308"/>
                </a:cubicBezTo>
                <a:cubicBezTo>
                  <a:pt x="994468" y="392799"/>
                  <a:pt x="978314" y="372637"/>
                  <a:pt x="959144" y="357301"/>
                </a:cubicBezTo>
                <a:cubicBezTo>
                  <a:pt x="957227" y="347716"/>
                  <a:pt x="957363" y="337478"/>
                  <a:pt x="953393" y="328546"/>
                </a:cubicBezTo>
                <a:cubicBezTo>
                  <a:pt x="919877" y="253132"/>
                  <a:pt x="947967" y="352846"/>
                  <a:pt x="930390" y="282538"/>
                </a:cubicBezTo>
                <a:cubicBezTo>
                  <a:pt x="932307" y="267202"/>
                  <a:pt x="927568" y="249390"/>
                  <a:pt x="936141" y="236531"/>
                </a:cubicBezTo>
                <a:cubicBezTo>
                  <a:pt x="941563" y="228398"/>
                  <a:pt x="973338" y="235705"/>
                  <a:pt x="964895" y="230780"/>
                </a:cubicBezTo>
                <a:cubicBezTo>
                  <a:pt x="935044" y="213367"/>
                  <a:pt x="899748" y="207691"/>
                  <a:pt x="867129" y="196274"/>
                </a:cubicBezTo>
                <a:cubicBezTo>
                  <a:pt x="861407" y="194271"/>
                  <a:pt x="849876" y="190523"/>
                  <a:pt x="849876" y="190523"/>
                </a:cubicBezTo>
                <a:cubicBezTo>
                  <a:pt x="826872" y="192440"/>
                  <a:pt x="803259" y="190675"/>
                  <a:pt x="780865" y="196274"/>
                </a:cubicBezTo>
                <a:cubicBezTo>
                  <a:pt x="771566" y="198599"/>
                  <a:pt x="766434" y="209240"/>
                  <a:pt x="757861" y="213527"/>
                </a:cubicBezTo>
                <a:cubicBezTo>
                  <a:pt x="750792" y="217062"/>
                  <a:pt x="742526" y="217361"/>
                  <a:pt x="734858" y="219278"/>
                </a:cubicBezTo>
                <a:cubicBezTo>
                  <a:pt x="713771" y="211610"/>
                  <a:pt x="690410" y="208502"/>
                  <a:pt x="671597" y="196274"/>
                </a:cubicBezTo>
                <a:cubicBezTo>
                  <a:pt x="651140" y="182977"/>
                  <a:pt x="637092" y="161769"/>
                  <a:pt x="619839" y="144516"/>
                </a:cubicBezTo>
                <a:lnTo>
                  <a:pt x="545076" y="69753"/>
                </a:lnTo>
                <a:cubicBezTo>
                  <a:pt x="512298" y="36975"/>
                  <a:pt x="531096" y="52765"/>
                  <a:pt x="487567" y="23746"/>
                </a:cubicBezTo>
                <a:cubicBezTo>
                  <a:pt x="472005" y="13371"/>
                  <a:pt x="465551" y="8039"/>
                  <a:pt x="447310" y="742"/>
                </a:cubicBezTo>
                <a:cubicBezTo>
                  <a:pt x="445530" y="30"/>
                  <a:pt x="439643" y="-3092"/>
                  <a:pt x="435809" y="12244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Forma Livre: Forma 16">
            <a:hlinkClick r:id="rId10" action="ppaction://hlinksldjump"/>
            <a:extLst>
              <a:ext uri="{FF2B5EF4-FFF2-40B4-BE49-F238E27FC236}">
                <a16:creationId xmlns:a16="http://schemas.microsoft.com/office/drawing/2014/main" id="{AC67EB89-25AA-488D-8F16-A1EC8E38AF3F}"/>
              </a:ext>
            </a:extLst>
          </p:cNvPr>
          <p:cNvSpPr/>
          <p:nvPr/>
        </p:nvSpPr>
        <p:spPr>
          <a:xfrm>
            <a:off x="1092065" y="6031054"/>
            <a:ext cx="254120" cy="284206"/>
          </a:xfrm>
          <a:custGeom>
            <a:avLst/>
            <a:gdLst>
              <a:gd name="connsiteX0" fmla="*/ 765470 w 920443"/>
              <a:gd name="connsiteY0" fmla="*/ 1017917 h 1029419"/>
              <a:gd name="connsiteX1" fmla="*/ 546934 w 920443"/>
              <a:gd name="connsiteY1" fmla="*/ 1012166 h 1029419"/>
              <a:gd name="connsiteX2" fmla="*/ 489425 w 920443"/>
              <a:gd name="connsiteY2" fmla="*/ 1000664 h 1029419"/>
              <a:gd name="connsiteX3" fmla="*/ 483674 w 920443"/>
              <a:gd name="connsiteY3" fmla="*/ 977661 h 1029419"/>
              <a:gd name="connsiteX4" fmla="*/ 460670 w 920443"/>
              <a:gd name="connsiteY4" fmla="*/ 937404 h 1029419"/>
              <a:gd name="connsiteX5" fmla="*/ 454919 w 920443"/>
              <a:gd name="connsiteY5" fmla="*/ 920151 h 1029419"/>
              <a:gd name="connsiteX6" fmla="*/ 420414 w 920443"/>
              <a:gd name="connsiteY6" fmla="*/ 897147 h 1029419"/>
              <a:gd name="connsiteX7" fmla="*/ 362904 w 920443"/>
              <a:gd name="connsiteY7" fmla="*/ 874144 h 1029419"/>
              <a:gd name="connsiteX8" fmla="*/ 334150 w 920443"/>
              <a:gd name="connsiteY8" fmla="*/ 851140 h 1029419"/>
              <a:gd name="connsiteX9" fmla="*/ 316897 w 920443"/>
              <a:gd name="connsiteY9" fmla="*/ 833887 h 1029419"/>
              <a:gd name="connsiteX10" fmla="*/ 282391 w 920443"/>
              <a:gd name="connsiteY10" fmla="*/ 816634 h 1029419"/>
              <a:gd name="connsiteX11" fmla="*/ 184625 w 920443"/>
              <a:gd name="connsiteY11" fmla="*/ 816634 h 1029419"/>
              <a:gd name="connsiteX12" fmla="*/ 155870 w 920443"/>
              <a:gd name="connsiteY12" fmla="*/ 782129 h 1029419"/>
              <a:gd name="connsiteX13" fmla="*/ 161621 w 920443"/>
              <a:gd name="connsiteY13" fmla="*/ 747623 h 1029419"/>
              <a:gd name="connsiteX14" fmla="*/ 121365 w 920443"/>
              <a:gd name="connsiteY14" fmla="*/ 707366 h 1029419"/>
              <a:gd name="connsiteX15" fmla="*/ 98361 w 920443"/>
              <a:gd name="connsiteY15" fmla="*/ 701615 h 1029419"/>
              <a:gd name="connsiteX16" fmla="*/ 104112 w 920443"/>
              <a:gd name="connsiteY16" fmla="*/ 655608 h 1029419"/>
              <a:gd name="connsiteX17" fmla="*/ 63855 w 920443"/>
              <a:gd name="connsiteY17" fmla="*/ 603849 h 1029419"/>
              <a:gd name="connsiteX18" fmla="*/ 46602 w 920443"/>
              <a:gd name="connsiteY18" fmla="*/ 598098 h 1029419"/>
              <a:gd name="connsiteX19" fmla="*/ 12097 w 920443"/>
              <a:gd name="connsiteY19" fmla="*/ 569344 h 1029419"/>
              <a:gd name="connsiteX20" fmla="*/ 595 w 920443"/>
              <a:gd name="connsiteY20" fmla="*/ 552091 h 1029419"/>
              <a:gd name="connsiteX21" fmla="*/ 58104 w 920443"/>
              <a:gd name="connsiteY21" fmla="*/ 529087 h 1029419"/>
              <a:gd name="connsiteX22" fmla="*/ 190376 w 920443"/>
              <a:gd name="connsiteY22" fmla="*/ 517585 h 1029419"/>
              <a:gd name="connsiteX23" fmla="*/ 196127 w 920443"/>
              <a:gd name="connsiteY23" fmla="*/ 500332 h 1029419"/>
              <a:gd name="connsiteX24" fmla="*/ 207629 w 920443"/>
              <a:gd name="connsiteY24" fmla="*/ 483079 h 1029419"/>
              <a:gd name="connsiteX25" fmla="*/ 351402 w 920443"/>
              <a:gd name="connsiteY25" fmla="*/ 465827 h 1029419"/>
              <a:gd name="connsiteX26" fmla="*/ 362904 w 920443"/>
              <a:gd name="connsiteY26" fmla="*/ 442823 h 1029419"/>
              <a:gd name="connsiteX27" fmla="*/ 380157 w 920443"/>
              <a:gd name="connsiteY27" fmla="*/ 356559 h 1029419"/>
              <a:gd name="connsiteX28" fmla="*/ 431916 w 920443"/>
              <a:gd name="connsiteY28" fmla="*/ 322053 h 1029419"/>
              <a:gd name="connsiteX29" fmla="*/ 437667 w 920443"/>
              <a:gd name="connsiteY29" fmla="*/ 304800 h 1029419"/>
              <a:gd name="connsiteX30" fmla="*/ 397410 w 920443"/>
              <a:gd name="connsiteY30" fmla="*/ 258793 h 1029419"/>
              <a:gd name="connsiteX31" fmla="*/ 385908 w 920443"/>
              <a:gd name="connsiteY31" fmla="*/ 235789 h 1029419"/>
              <a:gd name="connsiteX32" fmla="*/ 391659 w 920443"/>
              <a:gd name="connsiteY32" fmla="*/ 195532 h 1029419"/>
              <a:gd name="connsiteX33" fmla="*/ 414663 w 920443"/>
              <a:gd name="connsiteY33" fmla="*/ 172529 h 1029419"/>
              <a:gd name="connsiteX34" fmla="*/ 454919 w 920443"/>
              <a:gd name="connsiteY34" fmla="*/ 149525 h 1029419"/>
              <a:gd name="connsiteX35" fmla="*/ 529682 w 920443"/>
              <a:gd name="connsiteY35" fmla="*/ 143774 h 1029419"/>
              <a:gd name="connsiteX36" fmla="*/ 552685 w 920443"/>
              <a:gd name="connsiteY36" fmla="*/ 74762 h 1029419"/>
              <a:gd name="connsiteX37" fmla="*/ 638950 w 920443"/>
              <a:gd name="connsiteY37" fmla="*/ 57510 h 1029419"/>
              <a:gd name="connsiteX38" fmla="*/ 656202 w 920443"/>
              <a:gd name="connsiteY38" fmla="*/ 40257 h 1029419"/>
              <a:gd name="connsiteX39" fmla="*/ 673455 w 920443"/>
              <a:gd name="connsiteY39" fmla="*/ 0 h 1029419"/>
              <a:gd name="connsiteX40" fmla="*/ 713712 w 920443"/>
              <a:gd name="connsiteY40" fmla="*/ 5751 h 1029419"/>
              <a:gd name="connsiteX41" fmla="*/ 730965 w 920443"/>
              <a:gd name="connsiteY41" fmla="*/ 11502 h 1029419"/>
              <a:gd name="connsiteX42" fmla="*/ 748217 w 920443"/>
              <a:gd name="connsiteY42" fmla="*/ 34506 h 1029419"/>
              <a:gd name="connsiteX43" fmla="*/ 765470 w 920443"/>
              <a:gd name="connsiteY43" fmla="*/ 51759 h 1029419"/>
              <a:gd name="connsiteX44" fmla="*/ 788474 w 920443"/>
              <a:gd name="connsiteY44" fmla="*/ 115019 h 1029419"/>
              <a:gd name="connsiteX45" fmla="*/ 805727 w 920443"/>
              <a:gd name="connsiteY45" fmla="*/ 120770 h 1029419"/>
              <a:gd name="connsiteX46" fmla="*/ 834482 w 920443"/>
              <a:gd name="connsiteY46" fmla="*/ 258793 h 1029419"/>
              <a:gd name="connsiteX47" fmla="*/ 845983 w 920443"/>
              <a:gd name="connsiteY47" fmla="*/ 293298 h 1029419"/>
              <a:gd name="connsiteX48" fmla="*/ 840233 w 920443"/>
              <a:gd name="connsiteY48" fmla="*/ 310551 h 1029419"/>
              <a:gd name="connsiteX49" fmla="*/ 822980 w 920443"/>
              <a:gd name="connsiteY49" fmla="*/ 333555 h 1029419"/>
              <a:gd name="connsiteX50" fmla="*/ 840233 w 920443"/>
              <a:gd name="connsiteY50" fmla="*/ 350808 h 1029419"/>
              <a:gd name="connsiteX51" fmla="*/ 891991 w 920443"/>
              <a:gd name="connsiteY51" fmla="*/ 356559 h 1029419"/>
              <a:gd name="connsiteX52" fmla="*/ 909244 w 920443"/>
              <a:gd name="connsiteY52" fmla="*/ 373812 h 1029419"/>
              <a:gd name="connsiteX53" fmla="*/ 914995 w 920443"/>
              <a:gd name="connsiteY53" fmla="*/ 402566 h 1029419"/>
              <a:gd name="connsiteX54" fmla="*/ 891991 w 920443"/>
              <a:gd name="connsiteY54" fmla="*/ 500332 h 1029419"/>
              <a:gd name="connsiteX55" fmla="*/ 805727 w 920443"/>
              <a:gd name="connsiteY55" fmla="*/ 494581 h 1029419"/>
              <a:gd name="connsiteX56" fmla="*/ 811478 w 920443"/>
              <a:gd name="connsiteY56" fmla="*/ 523336 h 1029419"/>
              <a:gd name="connsiteX57" fmla="*/ 828731 w 920443"/>
              <a:gd name="connsiteY57" fmla="*/ 575095 h 1029419"/>
              <a:gd name="connsiteX58" fmla="*/ 817229 w 920443"/>
              <a:gd name="connsiteY58" fmla="*/ 655608 h 1029419"/>
              <a:gd name="connsiteX59" fmla="*/ 788474 w 920443"/>
              <a:gd name="connsiteY59" fmla="*/ 690113 h 1029419"/>
              <a:gd name="connsiteX60" fmla="*/ 771221 w 920443"/>
              <a:gd name="connsiteY60" fmla="*/ 701615 h 1029419"/>
              <a:gd name="connsiteX61" fmla="*/ 730965 w 920443"/>
              <a:gd name="connsiteY61" fmla="*/ 713117 h 1029419"/>
              <a:gd name="connsiteX62" fmla="*/ 713712 w 920443"/>
              <a:gd name="connsiteY62" fmla="*/ 718868 h 1029419"/>
              <a:gd name="connsiteX63" fmla="*/ 667704 w 920443"/>
              <a:gd name="connsiteY63" fmla="*/ 690113 h 1029419"/>
              <a:gd name="connsiteX64" fmla="*/ 638950 w 920443"/>
              <a:gd name="connsiteY64" fmla="*/ 678612 h 1029419"/>
              <a:gd name="connsiteX65" fmla="*/ 615946 w 920443"/>
              <a:gd name="connsiteY65" fmla="*/ 684362 h 1029419"/>
              <a:gd name="connsiteX66" fmla="*/ 610195 w 920443"/>
              <a:gd name="connsiteY66" fmla="*/ 701615 h 1029419"/>
              <a:gd name="connsiteX67" fmla="*/ 598693 w 920443"/>
              <a:gd name="connsiteY67" fmla="*/ 724619 h 1029419"/>
              <a:gd name="connsiteX68" fmla="*/ 587191 w 920443"/>
              <a:gd name="connsiteY68" fmla="*/ 770627 h 1029419"/>
              <a:gd name="connsiteX69" fmla="*/ 581440 w 920443"/>
              <a:gd name="connsiteY69" fmla="*/ 787879 h 1029419"/>
              <a:gd name="connsiteX70" fmla="*/ 558436 w 920443"/>
              <a:gd name="connsiteY70" fmla="*/ 810883 h 1029419"/>
              <a:gd name="connsiteX71" fmla="*/ 592942 w 920443"/>
              <a:gd name="connsiteY71" fmla="*/ 828136 h 1029419"/>
              <a:gd name="connsiteX72" fmla="*/ 633199 w 920443"/>
              <a:gd name="connsiteY72" fmla="*/ 839638 h 1029419"/>
              <a:gd name="connsiteX73" fmla="*/ 684957 w 920443"/>
              <a:gd name="connsiteY73" fmla="*/ 862642 h 1029419"/>
              <a:gd name="connsiteX74" fmla="*/ 719463 w 920443"/>
              <a:gd name="connsiteY74" fmla="*/ 897147 h 1029419"/>
              <a:gd name="connsiteX75" fmla="*/ 736716 w 920443"/>
              <a:gd name="connsiteY75" fmla="*/ 914400 h 1029419"/>
              <a:gd name="connsiteX76" fmla="*/ 730965 w 920443"/>
              <a:gd name="connsiteY76" fmla="*/ 983412 h 1029419"/>
              <a:gd name="connsiteX77" fmla="*/ 725214 w 920443"/>
              <a:gd name="connsiteY77" fmla="*/ 1012166 h 1029419"/>
              <a:gd name="connsiteX78" fmla="*/ 707961 w 920443"/>
              <a:gd name="connsiteY78" fmla="*/ 1029419 h 10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920443" h="1029419">
                <a:moveTo>
                  <a:pt x="765470" y="1017917"/>
                </a:moveTo>
                <a:cubicBezTo>
                  <a:pt x="692625" y="1016000"/>
                  <a:pt x="619663" y="1016712"/>
                  <a:pt x="546934" y="1012166"/>
                </a:cubicBezTo>
                <a:cubicBezTo>
                  <a:pt x="527423" y="1010947"/>
                  <a:pt x="506587" y="1010025"/>
                  <a:pt x="489425" y="1000664"/>
                </a:cubicBezTo>
                <a:cubicBezTo>
                  <a:pt x="482486" y="996879"/>
                  <a:pt x="486449" y="985061"/>
                  <a:pt x="483674" y="977661"/>
                </a:cubicBezTo>
                <a:cubicBezTo>
                  <a:pt x="468549" y="937328"/>
                  <a:pt x="477356" y="970777"/>
                  <a:pt x="460670" y="937404"/>
                </a:cubicBezTo>
                <a:cubicBezTo>
                  <a:pt x="457959" y="931982"/>
                  <a:pt x="459205" y="924438"/>
                  <a:pt x="454919" y="920151"/>
                </a:cubicBezTo>
                <a:cubicBezTo>
                  <a:pt x="445144" y="910376"/>
                  <a:pt x="433528" y="901518"/>
                  <a:pt x="420414" y="897147"/>
                </a:cubicBezTo>
                <a:cubicBezTo>
                  <a:pt x="401716" y="890914"/>
                  <a:pt x="379824" y="885424"/>
                  <a:pt x="362904" y="874144"/>
                </a:cubicBezTo>
                <a:cubicBezTo>
                  <a:pt x="352691" y="867335"/>
                  <a:pt x="343387" y="859223"/>
                  <a:pt x="334150" y="851140"/>
                </a:cubicBezTo>
                <a:cubicBezTo>
                  <a:pt x="328029" y="845784"/>
                  <a:pt x="323664" y="838398"/>
                  <a:pt x="316897" y="833887"/>
                </a:cubicBezTo>
                <a:cubicBezTo>
                  <a:pt x="306197" y="826754"/>
                  <a:pt x="293893" y="822385"/>
                  <a:pt x="282391" y="816634"/>
                </a:cubicBezTo>
                <a:cubicBezTo>
                  <a:pt x="266052" y="817996"/>
                  <a:pt x="209586" y="829114"/>
                  <a:pt x="184625" y="816634"/>
                </a:cubicBezTo>
                <a:cubicBezTo>
                  <a:pt x="173556" y="811099"/>
                  <a:pt x="162475" y="792037"/>
                  <a:pt x="155870" y="782129"/>
                </a:cubicBezTo>
                <a:cubicBezTo>
                  <a:pt x="157787" y="770627"/>
                  <a:pt x="163707" y="759096"/>
                  <a:pt x="161621" y="747623"/>
                </a:cubicBezTo>
                <a:cubicBezTo>
                  <a:pt x="157211" y="723366"/>
                  <a:pt x="141134" y="714779"/>
                  <a:pt x="121365" y="707366"/>
                </a:cubicBezTo>
                <a:cubicBezTo>
                  <a:pt x="113964" y="704591"/>
                  <a:pt x="106029" y="703532"/>
                  <a:pt x="98361" y="701615"/>
                </a:cubicBezTo>
                <a:cubicBezTo>
                  <a:pt x="100278" y="686279"/>
                  <a:pt x="105297" y="671017"/>
                  <a:pt x="104112" y="655608"/>
                </a:cubicBezTo>
                <a:cubicBezTo>
                  <a:pt x="102116" y="629665"/>
                  <a:pt x="83947" y="616407"/>
                  <a:pt x="63855" y="603849"/>
                </a:cubicBezTo>
                <a:cubicBezTo>
                  <a:pt x="58714" y="600636"/>
                  <a:pt x="52353" y="600015"/>
                  <a:pt x="46602" y="598098"/>
                </a:cubicBezTo>
                <a:cubicBezTo>
                  <a:pt x="35100" y="588513"/>
                  <a:pt x="22684" y="579931"/>
                  <a:pt x="12097" y="569344"/>
                </a:cubicBezTo>
                <a:cubicBezTo>
                  <a:pt x="7210" y="564457"/>
                  <a:pt x="-2496" y="558273"/>
                  <a:pt x="595" y="552091"/>
                </a:cubicBezTo>
                <a:cubicBezTo>
                  <a:pt x="8036" y="537208"/>
                  <a:pt x="44356" y="530560"/>
                  <a:pt x="58104" y="529087"/>
                </a:cubicBezTo>
                <a:cubicBezTo>
                  <a:pt x="102109" y="524372"/>
                  <a:pt x="146285" y="521419"/>
                  <a:pt x="190376" y="517585"/>
                </a:cubicBezTo>
                <a:cubicBezTo>
                  <a:pt x="192293" y="511834"/>
                  <a:pt x="193416" y="505754"/>
                  <a:pt x="196127" y="500332"/>
                </a:cubicBezTo>
                <a:cubicBezTo>
                  <a:pt x="199218" y="494150"/>
                  <a:pt x="202742" y="487966"/>
                  <a:pt x="207629" y="483079"/>
                </a:cubicBezTo>
                <a:cubicBezTo>
                  <a:pt x="241716" y="448993"/>
                  <a:pt x="329716" y="466813"/>
                  <a:pt x="351402" y="465827"/>
                </a:cubicBezTo>
                <a:cubicBezTo>
                  <a:pt x="355236" y="458159"/>
                  <a:pt x="360722" y="451114"/>
                  <a:pt x="362904" y="442823"/>
                </a:cubicBezTo>
                <a:cubicBezTo>
                  <a:pt x="370367" y="414464"/>
                  <a:pt x="355012" y="371646"/>
                  <a:pt x="380157" y="356559"/>
                </a:cubicBezTo>
                <a:cubicBezTo>
                  <a:pt x="417131" y="334375"/>
                  <a:pt x="399970" y="346013"/>
                  <a:pt x="431916" y="322053"/>
                </a:cubicBezTo>
                <a:cubicBezTo>
                  <a:pt x="433833" y="316302"/>
                  <a:pt x="439137" y="310681"/>
                  <a:pt x="437667" y="304800"/>
                </a:cubicBezTo>
                <a:cubicBezTo>
                  <a:pt x="431410" y="279771"/>
                  <a:pt x="415700" y="272509"/>
                  <a:pt x="397410" y="258793"/>
                </a:cubicBezTo>
                <a:cubicBezTo>
                  <a:pt x="393576" y="251125"/>
                  <a:pt x="386684" y="244327"/>
                  <a:pt x="385908" y="235789"/>
                </a:cubicBezTo>
                <a:cubicBezTo>
                  <a:pt x="384681" y="222289"/>
                  <a:pt x="386050" y="207872"/>
                  <a:pt x="391659" y="195532"/>
                </a:cubicBezTo>
                <a:cubicBezTo>
                  <a:pt x="396146" y="185660"/>
                  <a:pt x="406502" y="179670"/>
                  <a:pt x="414663" y="172529"/>
                </a:cubicBezTo>
                <a:cubicBezTo>
                  <a:pt x="436089" y="153781"/>
                  <a:pt x="432639" y="156952"/>
                  <a:pt x="454919" y="149525"/>
                </a:cubicBezTo>
                <a:cubicBezTo>
                  <a:pt x="476160" y="153773"/>
                  <a:pt x="511411" y="165091"/>
                  <a:pt x="529682" y="143774"/>
                </a:cubicBezTo>
                <a:cubicBezTo>
                  <a:pt x="545462" y="125363"/>
                  <a:pt x="529370" y="81423"/>
                  <a:pt x="552685" y="74762"/>
                </a:cubicBezTo>
                <a:cubicBezTo>
                  <a:pt x="607803" y="59015"/>
                  <a:pt x="579094" y="64992"/>
                  <a:pt x="638950" y="57510"/>
                </a:cubicBezTo>
                <a:cubicBezTo>
                  <a:pt x="644701" y="51759"/>
                  <a:pt x="651475" y="46875"/>
                  <a:pt x="656202" y="40257"/>
                </a:cubicBezTo>
                <a:cubicBezTo>
                  <a:pt x="665085" y="27820"/>
                  <a:pt x="668762" y="14080"/>
                  <a:pt x="673455" y="0"/>
                </a:cubicBezTo>
                <a:cubicBezTo>
                  <a:pt x="686874" y="1917"/>
                  <a:pt x="700420" y="3093"/>
                  <a:pt x="713712" y="5751"/>
                </a:cubicBezTo>
                <a:cubicBezTo>
                  <a:pt x="719656" y="6940"/>
                  <a:pt x="726308" y="7621"/>
                  <a:pt x="730965" y="11502"/>
                </a:cubicBezTo>
                <a:cubicBezTo>
                  <a:pt x="738328" y="17638"/>
                  <a:pt x="741979" y="27229"/>
                  <a:pt x="748217" y="34506"/>
                </a:cubicBezTo>
                <a:cubicBezTo>
                  <a:pt x="753510" y="40681"/>
                  <a:pt x="759719" y="46008"/>
                  <a:pt x="765470" y="51759"/>
                </a:cubicBezTo>
                <a:cubicBezTo>
                  <a:pt x="770821" y="67812"/>
                  <a:pt x="784166" y="108558"/>
                  <a:pt x="788474" y="115019"/>
                </a:cubicBezTo>
                <a:cubicBezTo>
                  <a:pt x="791837" y="120063"/>
                  <a:pt x="799976" y="118853"/>
                  <a:pt x="805727" y="120770"/>
                </a:cubicBezTo>
                <a:cubicBezTo>
                  <a:pt x="853184" y="168227"/>
                  <a:pt x="814206" y="121923"/>
                  <a:pt x="834482" y="258793"/>
                </a:cubicBezTo>
                <a:cubicBezTo>
                  <a:pt x="836259" y="270786"/>
                  <a:pt x="845983" y="293298"/>
                  <a:pt x="845983" y="293298"/>
                </a:cubicBezTo>
                <a:cubicBezTo>
                  <a:pt x="844066" y="299049"/>
                  <a:pt x="843240" y="305288"/>
                  <a:pt x="840233" y="310551"/>
                </a:cubicBezTo>
                <a:cubicBezTo>
                  <a:pt x="835478" y="318873"/>
                  <a:pt x="822980" y="323970"/>
                  <a:pt x="822980" y="333555"/>
                </a:cubicBezTo>
                <a:cubicBezTo>
                  <a:pt x="822980" y="341688"/>
                  <a:pt x="832517" y="348236"/>
                  <a:pt x="840233" y="350808"/>
                </a:cubicBezTo>
                <a:cubicBezTo>
                  <a:pt x="856701" y="356297"/>
                  <a:pt x="874738" y="354642"/>
                  <a:pt x="891991" y="356559"/>
                </a:cubicBezTo>
                <a:cubicBezTo>
                  <a:pt x="897742" y="362310"/>
                  <a:pt x="905607" y="366538"/>
                  <a:pt x="909244" y="373812"/>
                </a:cubicBezTo>
                <a:cubicBezTo>
                  <a:pt x="913615" y="382555"/>
                  <a:pt x="914995" y="392792"/>
                  <a:pt x="914995" y="402566"/>
                </a:cubicBezTo>
                <a:cubicBezTo>
                  <a:pt x="914995" y="498588"/>
                  <a:pt x="937189" y="485266"/>
                  <a:pt x="891991" y="500332"/>
                </a:cubicBezTo>
                <a:cubicBezTo>
                  <a:pt x="863236" y="498415"/>
                  <a:pt x="833437" y="486664"/>
                  <a:pt x="805727" y="494581"/>
                </a:cubicBezTo>
                <a:cubicBezTo>
                  <a:pt x="796328" y="497266"/>
                  <a:pt x="808669" y="513973"/>
                  <a:pt x="811478" y="523336"/>
                </a:cubicBezTo>
                <a:cubicBezTo>
                  <a:pt x="843962" y="631617"/>
                  <a:pt x="806659" y="486806"/>
                  <a:pt x="828731" y="575095"/>
                </a:cubicBezTo>
                <a:cubicBezTo>
                  <a:pt x="824897" y="601933"/>
                  <a:pt x="821940" y="628910"/>
                  <a:pt x="817229" y="655608"/>
                </a:cubicBezTo>
                <a:cubicBezTo>
                  <a:pt x="813303" y="677857"/>
                  <a:pt x="808650" y="675702"/>
                  <a:pt x="788474" y="690113"/>
                </a:cubicBezTo>
                <a:cubicBezTo>
                  <a:pt x="782850" y="694130"/>
                  <a:pt x="777638" y="699048"/>
                  <a:pt x="771221" y="701615"/>
                </a:cubicBezTo>
                <a:cubicBezTo>
                  <a:pt x="758264" y="706798"/>
                  <a:pt x="744332" y="709107"/>
                  <a:pt x="730965" y="713117"/>
                </a:cubicBezTo>
                <a:cubicBezTo>
                  <a:pt x="725159" y="714859"/>
                  <a:pt x="719463" y="716951"/>
                  <a:pt x="713712" y="718868"/>
                </a:cubicBezTo>
                <a:cubicBezTo>
                  <a:pt x="663515" y="706319"/>
                  <a:pt x="719172" y="724425"/>
                  <a:pt x="667704" y="690113"/>
                </a:cubicBezTo>
                <a:cubicBezTo>
                  <a:pt x="659115" y="684387"/>
                  <a:pt x="648535" y="682446"/>
                  <a:pt x="638950" y="678612"/>
                </a:cubicBezTo>
                <a:cubicBezTo>
                  <a:pt x="631282" y="680529"/>
                  <a:pt x="622118" y="679425"/>
                  <a:pt x="615946" y="684362"/>
                </a:cubicBezTo>
                <a:cubicBezTo>
                  <a:pt x="611212" y="688149"/>
                  <a:pt x="612583" y="696043"/>
                  <a:pt x="610195" y="701615"/>
                </a:cubicBezTo>
                <a:cubicBezTo>
                  <a:pt x="606818" y="709495"/>
                  <a:pt x="601404" y="716486"/>
                  <a:pt x="598693" y="724619"/>
                </a:cubicBezTo>
                <a:cubicBezTo>
                  <a:pt x="593694" y="739616"/>
                  <a:pt x="591350" y="755376"/>
                  <a:pt x="587191" y="770627"/>
                </a:cubicBezTo>
                <a:cubicBezTo>
                  <a:pt x="585596" y="776475"/>
                  <a:pt x="584963" y="782946"/>
                  <a:pt x="581440" y="787879"/>
                </a:cubicBezTo>
                <a:cubicBezTo>
                  <a:pt x="575137" y="796703"/>
                  <a:pt x="566104" y="803215"/>
                  <a:pt x="558436" y="810883"/>
                </a:cubicBezTo>
                <a:cubicBezTo>
                  <a:pt x="569938" y="816634"/>
                  <a:pt x="580940" y="823520"/>
                  <a:pt x="592942" y="828136"/>
                </a:cubicBezTo>
                <a:cubicBezTo>
                  <a:pt x="605968" y="833146"/>
                  <a:pt x="619832" y="835628"/>
                  <a:pt x="633199" y="839638"/>
                </a:cubicBezTo>
                <a:cubicBezTo>
                  <a:pt x="650012" y="844682"/>
                  <a:pt x="671841" y="852805"/>
                  <a:pt x="684957" y="862642"/>
                </a:cubicBezTo>
                <a:cubicBezTo>
                  <a:pt x="697970" y="872402"/>
                  <a:pt x="707961" y="885645"/>
                  <a:pt x="719463" y="897147"/>
                </a:cubicBezTo>
                <a:lnTo>
                  <a:pt x="736716" y="914400"/>
                </a:lnTo>
                <a:cubicBezTo>
                  <a:pt x="734799" y="937404"/>
                  <a:pt x="733662" y="960486"/>
                  <a:pt x="730965" y="983412"/>
                </a:cubicBezTo>
                <a:cubicBezTo>
                  <a:pt x="729823" y="993120"/>
                  <a:pt x="729585" y="1003423"/>
                  <a:pt x="725214" y="1012166"/>
                </a:cubicBezTo>
                <a:cubicBezTo>
                  <a:pt x="721577" y="1019440"/>
                  <a:pt x="707961" y="1029419"/>
                  <a:pt x="707961" y="1029419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Forma Livre: Forma 17">
            <a:hlinkClick r:id="rId11" action="ppaction://hlinksldjump"/>
            <a:extLst>
              <a:ext uri="{FF2B5EF4-FFF2-40B4-BE49-F238E27FC236}">
                <a16:creationId xmlns:a16="http://schemas.microsoft.com/office/drawing/2014/main" id="{7DD31E98-3751-465F-82F1-4B222AA7A54E}"/>
              </a:ext>
            </a:extLst>
          </p:cNvPr>
          <p:cNvSpPr/>
          <p:nvPr/>
        </p:nvSpPr>
        <p:spPr>
          <a:xfrm>
            <a:off x="1525873" y="6171184"/>
            <a:ext cx="439061" cy="326723"/>
          </a:xfrm>
          <a:custGeom>
            <a:avLst/>
            <a:gdLst>
              <a:gd name="connsiteX0" fmla="*/ 38 w 1633306"/>
              <a:gd name="connsiteY0" fmla="*/ 577053 h 1215408"/>
              <a:gd name="connsiteX1" fmla="*/ 23042 w 1633306"/>
              <a:gd name="connsiteY1" fmla="*/ 542547 h 1215408"/>
              <a:gd name="connsiteX2" fmla="*/ 34544 w 1633306"/>
              <a:gd name="connsiteY2" fmla="*/ 513792 h 1215408"/>
              <a:gd name="connsiteX3" fmla="*/ 69050 w 1633306"/>
              <a:gd name="connsiteY3" fmla="*/ 490789 h 1215408"/>
              <a:gd name="connsiteX4" fmla="*/ 86303 w 1633306"/>
              <a:gd name="connsiteY4" fmla="*/ 473536 h 1215408"/>
              <a:gd name="connsiteX5" fmla="*/ 126559 w 1633306"/>
              <a:gd name="connsiteY5" fmla="*/ 416026 h 1215408"/>
              <a:gd name="connsiteX6" fmla="*/ 184069 w 1633306"/>
              <a:gd name="connsiteY6" fmla="*/ 347015 h 1215408"/>
              <a:gd name="connsiteX7" fmla="*/ 218574 w 1633306"/>
              <a:gd name="connsiteY7" fmla="*/ 335513 h 1215408"/>
              <a:gd name="connsiteX8" fmla="*/ 258831 w 1633306"/>
              <a:gd name="connsiteY8" fmla="*/ 306758 h 1215408"/>
              <a:gd name="connsiteX9" fmla="*/ 276084 w 1633306"/>
              <a:gd name="connsiteY9" fmla="*/ 301008 h 1215408"/>
              <a:gd name="connsiteX10" fmla="*/ 373850 w 1633306"/>
              <a:gd name="connsiteY10" fmla="*/ 312509 h 1215408"/>
              <a:gd name="connsiteX11" fmla="*/ 391103 w 1633306"/>
              <a:gd name="connsiteY11" fmla="*/ 289506 h 1215408"/>
              <a:gd name="connsiteX12" fmla="*/ 425608 w 1633306"/>
              <a:gd name="connsiteY12" fmla="*/ 214743 h 1215408"/>
              <a:gd name="connsiteX13" fmla="*/ 350846 w 1633306"/>
              <a:gd name="connsiteY13" fmla="*/ 185989 h 1215408"/>
              <a:gd name="connsiteX14" fmla="*/ 379601 w 1633306"/>
              <a:gd name="connsiteY14" fmla="*/ 174487 h 1215408"/>
              <a:gd name="connsiteX15" fmla="*/ 419857 w 1633306"/>
              <a:gd name="connsiteY15" fmla="*/ 168736 h 1215408"/>
              <a:gd name="connsiteX16" fmla="*/ 414106 w 1633306"/>
              <a:gd name="connsiteY16" fmla="*/ 111226 h 1215408"/>
              <a:gd name="connsiteX17" fmla="*/ 431359 w 1633306"/>
              <a:gd name="connsiteY17" fmla="*/ 99724 h 1215408"/>
              <a:gd name="connsiteX18" fmla="*/ 500370 w 1633306"/>
              <a:gd name="connsiteY18" fmla="*/ 116977 h 1215408"/>
              <a:gd name="connsiteX19" fmla="*/ 517623 w 1633306"/>
              <a:gd name="connsiteY19" fmla="*/ 157234 h 1215408"/>
              <a:gd name="connsiteX20" fmla="*/ 580884 w 1633306"/>
              <a:gd name="connsiteY20" fmla="*/ 151483 h 1215408"/>
              <a:gd name="connsiteX21" fmla="*/ 598137 w 1633306"/>
              <a:gd name="connsiteY21" fmla="*/ 116977 h 1215408"/>
              <a:gd name="connsiteX22" fmla="*/ 632642 w 1633306"/>
              <a:gd name="connsiteY22" fmla="*/ 99724 h 1215408"/>
              <a:gd name="connsiteX23" fmla="*/ 667148 w 1633306"/>
              <a:gd name="connsiteY23" fmla="*/ 105475 h 1215408"/>
              <a:gd name="connsiteX24" fmla="*/ 678650 w 1633306"/>
              <a:gd name="connsiteY24" fmla="*/ 151483 h 1215408"/>
              <a:gd name="connsiteX25" fmla="*/ 770665 w 1633306"/>
              <a:gd name="connsiteY25" fmla="*/ 134230 h 1215408"/>
              <a:gd name="connsiteX26" fmla="*/ 810921 w 1633306"/>
              <a:gd name="connsiteY26" fmla="*/ 105475 h 1215408"/>
              <a:gd name="connsiteX27" fmla="*/ 914438 w 1633306"/>
              <a:gd name="connsiteY27" fmla="*/ 47966 h 1215408"/>
              <a:gd name="connsiteX28" fmla="*/ 994952 w 1633306"/>
              <a:gd name="connsiteY28" fmla="*/ 19211 h 1215408"/>
              <a:gd name="connsiteX29" fmla="*/ 1012204 w 1633306"/>
              <a:gd name="connsiteY29" fmla="*/ 13460 h 1215408"/>
              <a:gd name="connsiteX30" fmla="*/ 1150227 w 1633306"/>
              <a:gd name="connsiteY30" fmla="*/ 1958 h 1215408"/>
              <a:gd name="connsiteX31" fmla="*/ 1213487 w 1633306"/>
              <a:gd name="connsiteY31" fmla="*/ 7709 h 1215408"/>
              <a:gd name="connsiteX32" fmla="*/ 1230740 w 1633306"/>
              <a:gd name="connsiteY32" fmla="*/ 76721 h 1215408"/>
              <a:gd name="connsiteX33" fmla="*/ 1247993 w 1633306"/>
              <a:gd name="connsiteY33" fmla="*/ 88223 h 1215408"/>
              <a:gd name="connsiteX34" fmla="*/ 1270997 w 1633306"/>
              <a:gd name="connsiteY34" fmla="*/ 111226 h 1215408"/>
              <a:gd name="connsiteX35" fmla="*/ 1294001 w 1633306"/>
              <a:gd name="connsiteY35" fmla="*/ 116977 h 1215408"/>
              <a:gd name="connsiteX36" fmla="*/ 1334257 w 1633306"/>
              <a:gd name="connsiteY36" fmla="*/ 122728 h 1215408"/>
              <a:gd name="connsiteX37" fmla="*/ 1598801 w 1633306"/>
              <a:gd name="connsiteY37" fmla="*/ 128479 h 1215408"/>
              <a:gd name="connsiteX38" fmla="*/ 1621804 w 1633306"/>
              <a:gd name="connsiteY38" fmla="*/ 139981 h 1215408"/>
              <a:gd name="connsiteX39" fmla="*/ 1627555 w 1633306"/>
              <a:gd name="connsiteY39" fmla="*/ 162985 h 1215408"/>
              <a:gd name="connsiteX40" fmla="*/ 1633306 w 1633306"/>
              <a:gd name="connsiteY40" fmla="*/ 191740 h 1215408"/>
              <a:gd name="connsiteX41" fmla="*/ 1621804 w 1633306"/>
              <a:gd name="connsiteY41" fmla="*/ 226245 h 1215408"/>
              <a:gd name="connsiteX42" fmla="*/ 1570046 w 1633306"/>
              <a:gd name="connsiteY42" fmla="*/ 255000 h 1215408"/>
              <a:gd name="connsiteX43" fmla="*/ 1552793 w 1633306"/>
              <a:gd name="connsiteY43" fmla="*/ 278004 h 1215408"/>
              <a:gd name="connsiteX44" fmla="*/ 1437774 w 1633306"/>
              <a:gd name="connsiteY44" fmla="*/ 324011 h 1215408"/>
              <a:gd name="connsiteX45" fmla="*/ 1299752 w 1633306"/>
              <a:gd name="connsiteY45" fmla="*/ 341264 h 1215408"/>
              <a:gd name="connsiteX46" fmla="*/ 1213487 w 1633306"/>
              <a:gd name="connsiteY46" fmla="*/ 370019 h 1215408"/>
              <a:gd name="connsiteX47" fmla="*/ 1190484 w 1633306"/>
              <a:gd name="connsiteY47" fmla="*/ 387272 h 1215408"/>
              <a:gd name="connsiteX48" fmla="*/ 1115721 w 1633306"/>
              <a:gd name="connsiteY48" fmla="*/ 427528 h 1215408"/>
              <a:gd name="connsiteX49" fmla="*/ 1098469 w 1633306"/>
              <a:gd name="connsiteY49" fmla="*/ 559800 h 1215408"/>
              <a:gd name="connsiteX50" fmla="*/ 1086967 w 1633306"/>
              <a:gd name="connsiteY50" fmla="*/ 594306 h 1215408"/>
              <a:gd name="connsiteX51" fmla="*/ 1069714 w 1633306"/>
              <a:gd name="connsiteY51" fmla="*/ 611558 h 1215408"/>
              <a:gd name="connsiteX52" fmla="*/ 1063963 w 1633306"/>
              <a:gd name="connsiteY52" fmla="*/ 634562 h 1215408"/>
              <a:gd name="connsiteX53" fmla="*/ 1046710 w 1633306"/>
              <a:gd name="connsiteY53" fmla="*/ 657566 h 1215408"/>
              <a:gd name="connsiteX54" fmla="*/ 1069714 w 1633306"/>
              <a:gd name="connsiteY54" fmla="*/ 663317 h 1215408"/>
              <a:gd name="connsiteX55" fmla="*/ 1109970 w 1633306"/>
              <a:gd name="connsiteY55" fmla="*/ 669068 h 1215408"/>
              <a:gd name="connsiteX56" fmla="*/ 1155978 w 1633306"/>
              <a:gd name="connsiteY56" fmla="*/ 720826 h 1215408"/>
              <a:gd name="connsiteX57" fmla="*/ 1086967 w 1633306"/>
              <a:gd name="connsiteY57" fmla="*/ 726577 h 1215408"/>
              <a:gd name="connsiteX58" fmla="*/ 994952 w 1633306"/>
              <a:gd name="connsiteY58" fmla="*/ 738079 h 1215408"/>
              <a:gd name="connsiteX59" fmla="*/ 920189 w 1633306"/>
              <a:gd name="connsiteY59" fmla="*/ 778336 h 1215408"/>
              <a:gd name="connsiteX60" fmla="*/ 914438 w 1633306"/>
              <a:gd name="connsiteY60" fmla="*/ 807091 h 1215408"/>
              <a:gd name="connsiteX61" fmla="*/ 908687 w 1633306"/>
              <a:gd name="connsiteY61" fmla="*/ 858849 h 1215408"/>
              <a:gd name="connsiteX62" fmla="*/ 879933 w 1633306"/>
              <a:gd name="connsiteY62" fmla="*/ 881853 h 1215408"/>
              <a:gd name="connsiteX63" fmla="*/ 851178 w 1633306"/>
              <a:gd name="connsiteY63" fmla="*/ 887604 h 1215408"/>
              <a:gd name="connsiteX64" fmla="*/ 753412 w 1633306"/>
              <a:gd name="connsiteY64" fmla="*/ 904857 h 1215408"/>
              <a:gd name="connsiteX65" fmla="*/ 649895 w 1633306"/>
              <a:gd name="connsiteY65" fmla="*/ 962366 h 1215408"/>
              <a:gd name="connsiteX66" fmla="*/ 655646 w 1633306"/>
              <a:gd name="connsiteY66" fmla="*/ 985370 h 1215408"/>
              <a:gd name="connsiteX67" fmla="*/ 672899 w 1633306"/>
              <a:gd name="connsiteY67" fmla="*/ 1002623 h 1215408"/>
              <a:gd name="connsiteX68" fmla="*/ 707404 w 1633306"/>
              <a:gd name="connsiteY68" fmla="*/ 1042879 h 1215408"/>
              <a:gd name="connsiteX69" fmla="*/ 776416 w 1633306"/>
              <a:gd name="connsiteY69" fmla="*/ 991121 h 1215408"/>
              <a:gd name="connsiteX70" fmla="*/ 787918 w 1633306"/>
              <a:gd name="connsiteY70" fmla="*/ 1019875 h 1215408"/>
              <a:gd name="connsiteX71" fmla="*/ 793669 w 1633306"/>
              <a:gd name="connsiteY71" fmla="*/ 1117641 h 1215408"/>
              <a:gd name="connsiteX72" fmla="*/ 805170 w 1633306"/>
              <a:gd name="connsiteY72" fmla="*/ 1140645 h 1215408"/>
              <a:gd name="connsiteX73" fmla="*/ 793669 w 1633306"/>
              <a:gd name="connsiteY73" fmla="*/ 1215408 h 1215408"/>
              <a:gd name="connsiteX74" fmla="*/ 730408 w 1633306"/>
              <a:gd name="connsiteY74" fmla="*/ 1203906 h 1215408"/>
              <a:gd name="connsiteX75" fmla="*/ 713155 w 1633306"/>
              <a:gd name="connsiteY75" fmla="*/ 1186653 h 1215408"/>
              <a:gd name="connsiteX76" fmla="*/ 690152 w 1633306"/>
              <a:gd name="connsiteY76" fmla="*/ 1180902 h 1215408"/>
              <a:gd name="connsiteX77" fmla="*/ 615389 w 1633306"/>
              <a:gd name="connsiteY77" fmla="*/ 1175151 h 1215408"/>
              <a:gd name="connsiteX78" fmla="*/ 598137 w 1633306"/>
              <a:gd name="connsiteY78" fmla="*/ 1100389 h 1215408"/>
              <a:gd name="connsiteX79" fmla="*/ 552129 w 1633306"/>
              <a:gd name="connsiteY79" fmla="*/ 1088887 h 1215408"/>
              <a:gd name="connsiteX80" fmla="*/ 442861 w 1633306"/>
              <a:gd name="connsiteY80" fmla="*/ 1071634 h 1215408"/>
              <a:gd name="connsiteX81" fmla="*/ 408355 w 1633306"/>
              <a:gd name="connsiteY81" fmla="*/ 1060132 h 1215408"/>
              <a:gd name="connsiteX82" fmla="*/ 368099 w 1633306"/>
              <a:gd name="connsiteY82" fmla="*/ 1042879 h 1215408"/>
              <a:gd name="connsiteX83" fmla="*/ 350846 w 1633306"/>
              <a:gd name="connsiteY83" fmla="*/ 1031377 h 1215408"/>
              <a:gd name="connsiteX84" fmla="*/ 373850 w 1633306"/>
              <a:gd name="connsiteY84" fmla="*/ 991121 h 1215408"/>
              <a:gd name="connsiteX85" fmla="*/ 391103 w 1633306"/>
              <a:gd name="connsiteY85" fmla="*/ 973868 h 1215408"/>
              <a:gd name="connsiteX86" fmla="*/ 437110 w 1633306"/>
              <a:gd name="connsiteY86" fmla="*/ 962366 h 1215408"/>
              <a:gd name="connsiteX87" fmla="*/ 448612 w 1633306"/>
              <a:gd name="connsiteY87" fmla="*/ 939362 h 1215408"/>
              <a:gd name="connsiteX88" fmla="*/ 431359 w 1633306"/>
              <a:gd name="connsiteY88" fmla="*/ 916358 h 1215408"/>
              <a:gd name="connsiteX89" fmla="*/ 373850 w 1633306"/>
              <a:gd name="connsiteY89" fmla="*/ 847347 h 1215408"/>
              <a:gd name="connsiteX90" fmla="*/ 368099 w 1633306"/>
              <a:gd name="connsiteY90" fmla="*/ 789838 h 1215408"/>
              <a:gd name="connsiteX91" fmla="*/ 350846 w 1633306"/>
              <a:gd name="connsiteY91" fmla="*/ 784087 h 1215408"/>
              <a:gd name="connsiteX92" fmla="*/ 281835 w 1633306"/>
              <a:gd name="connsiteY92" fmla="*/ 789838 h 1215408"/>
              <a:gd name="connsiteX93" fmla="*/ 253080 w 1633306"/>
              <a:gd name="connsiteY93" fmla="*/ 795589 h 1215408"/>
              <a:gd name="connsiteX94" fmla="*/ 230076 w 1633306"/>
              <a:gd name="connsiteY94" fmla="*/ 761083 h 1215408"/>
              <a:gd name="connsiteX95" fmla="*/ 224325 w 1633306"/>
              <a:gd name="connsiteY95" fmla="*/ 738079 h 1215408"/>
              <a:gd name="connsiteX96" fmla="*/ 189820 w 1633306"/>
              <a:gd name="connsiteY96" fmla="*/ 726577 h 1215408"/>
              <a:gd name="connsiteX97" fmla="*/ 109306 w 1633306"/>
              <a:gd name="connsiteY97" fmla="*/ 692072 h 1215408"/>
              <a:gd name="connsiteX98" fmla="*/ 86303 w 1633306"/>
              <a:gd name="connsiteY98" fmla="*/ 674819 h 1215408"/>
              <a:gd name="connsiteX99" fmla="*/ 69050 w 1633306"/>
              <a:gd name="connsiteY99" fmla="*/ 640313 h 1215408"/>
              <a:gd name="connsiteX100" fmla="*/ 46046 w 1633306"/>
              <a:gd name="connsiteY100" fmla="*/ 565551 h 1215408"/>
              <a:gd name="connsiteX101" fmla="*/ 17291 w 1633306"/>
              <a:gd name="connsiteY101" fmla="*/ 508041 h 1215408"/>
              <a:gd name="connsiteX102" fmla="*/ 28793 w 1633306"/>
              <a:gd name="connsiteY102" fmla="*/ 565551 h 1215408"/>
              <a:gd name="connsiteX103" fmla="*/ 38 w 1633306"/>
              <a:gd name="connsiteY103" fmla="*/ 577053 h 1215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633306" h="1215408">
                <a:moveTo>
                  <a:pt x="38" y="577053"/>
                </a:moveTo>
                <a:cubicBezTo>
                  <a:pt x="-920" y="573219"/>
                  <a:pt x="16422" y="554683"/>
                  <a:pt x="23042" y="542547"/>
                </a:cubicBezTo>
                <a:cubicBezTo>
                  <a:pt x="27985" y="533484"/>
                  <a:pt x="27685" y="521508"/>
                  <a:pt x="34544" y="513792"/>
                </a:cubicBezTo>
                <a:cubicBezTo>
                  <a:pt x="43728" y="503460"/>
                  <a:pt x="59275" y="500564"/>
                  <a:pt x="69050" y="490789"/>
                </a:cubicBezTo>
                <a:lnTo>
                  <a:pt x="86303" y="473536"/>
                </a:lnTo>
                <a:cubicBezTo>
                  <a:pt x="127430" y="391276"/>
                  <a:pt x="78418" y="480214"/>
                  <a:pt x="126559" y="416026"/>
                </a:cubicBezTo>
                <a:cubicBezTo>
                  <a:pt x="153345" y="380312"/>
                  <a:pt x="146945" y="367265"/>
                  <a:pt x="184069" y="347015"/>
                </a:cubicBezTo>
                <a:cubicBezTo>
                  <a:pt x="194712" y="341209"/>
                  <a:pt x="207495" y="340437"/>
                  <a:pt x="218574" y="335513"/>
                </a:cubicBezTo>
                <a:cubicBezTo>
                  <a:pt x="228589" y="331062"/>
                  <a:pt x="251394" y="311007"/>
                  <a:pt x="258831" y="306758"/>
                </a:cubicBezTo>
                <a:cubicBezTo>
                  <a:pt x="264094" y="303751"/>
                  <a:pt x="270333" y="302925"/>
                  <a:pt x="276084" y="301008"/>
                </a:cubicBezTo>
                <a:cubicBezTo>
                  <a:pt x="328422" y="335900"/>
                  <a:pt x="296989" y="326484"/>
                  <a:pt x="373850" y="312509"/>
                </a:cubicBezTo>
                <a:cubicBezTo>
                  <a:pt x="379601" y="304841"/>
                  <a:pt x="388244" y="298654"/>
                  <a:pt x="391103" y="289506"/>
                </a:cubicBezTo>
                <a:cubicBezTo>
                  <a:pt x="416054" y="209660"/>
                  <a:pt x="375861" y="227180"/>
                  <a:pt x="425608" y="214743"/>
                </a:cubicBezTo>
                <a:cubicBezTo>
                  <a:pt x="405139" y="209626"/>
                  <a:pt x="360020" y="199750"/>
                  <a:pt x="350846" y="185989"/>
                </a:cubicBezTo>
                <a:cubicBezTo>
                  <a:pt x="345120" y="177399"/>
                  <a:pt x="369586" y="176991"/>
                  <a:pt x="379601" y="174487"/>
                </a:cubicBezTo>
                <a:cubicBezTo>
                  <a:pt x="392751" y="171199"/>
                  <a:pt x="406438" y="170653"/>
                  <a:pt x="419857" y="168736"/>
                </a:cubicBezTo>
                <a:cubicBezTo>
                  <a:pt x="405182" y="146723"/>
                  <a:pt x="398855" y="145541"/>
                  <a:pt x="414106" y="111226"/>
                </a:cubicBezTo>
                <a:cubicBezTo>
                  <a:pt x="416913" y="104910"/>
                  <a:pt x="425608" y="103558"/>
                  <a:pt x="431359" y="99724"/>
                </a:cubicBezTo>
                <a:cubicBezTo>
                  <a:pt x="440932" y="100921"/>
                  <a:pt x="488472" y="101679"/>
                  <a:pt x="500370" y="116977"/>
                </a:cubicBezTo>
                <a:cubicBezTo>
                  <a:pt x="509333" y="128501"/>
                  <a:pt x="511872" y="143815"/>
                  <a:pt x="517623" y="157234"/>
                </a:cubicBezTo>
                <a:lnTo>
                  <a:pt x="580884" y="151483"/>
                </a:lnTo>
                <a:cubicBezTo>
                  <a:pt x="592386" y="145732"/>
                  <a:pt x="590421" y="127265"/>
                  <a:pt x="598137" y="116977"/>
                </a:cubicBezTo>
                <a:cubicBezTo>
                  <a:pt x="605570" y="107067"/>
                  <a:pt x="621869" y="103315"/>
                  <a:pt x="632642" y="99724"/>
                </a:cubicBezTo>
                <a:cubicBezTo>
                  <a:pt x="644144" y="101641"/>
                  <a:pt x="659401" y="96760"/>
                  <a:pt x="667148" y="105475"/>
                </a:cubicBezTo>
                <a:cubicBezTo>
                  <a:pt x="677650" y="117290"/>
                  <a:pt x="663419" y="147252"/>
                  <a:pt x="678650" y="151483"/>
                </a:cubicBezTo>
                <a:cubicBezTo>
                  <a:pt x="708718" y="159835"/>
                  <a:pt x="739993" y="139981"/>
                  <a:pt x="770665" y="134230"/>
                </a:cubicBezTo>
                <a:cubicBezTo>
                  <a:pt x="803553" y="101342"/>
                  <a:pt x="770553" y="130705"/>
                  <a:pt x="810921" y="105475"/>
                </a:cubicBezTo>
                <a:cubicBezTo>
                  <a:pt x="945700" y="21239"/>
                  <a:pt x="829288" y="82026"/>
                  <a:pt x="914438" y="47966"/>
                </a:cubicBezTo>
                <a:cubicBezTo>
                  <a:pt x="1023547" y="4322"/>
                  <a:pt x="922616" y="37295"/>
                  <a:pt x="994952" y="19211"/>
                </a:cubicBezTo>
                <a:cubicBezTo>
                  <a:pt x="1000833" y="17741"/>
                  <a:pt x="1006179" y="14129"/>
                  <a:pt x="1012204" y="13460"/>
                </a:cubicBezTo>
                <a:cubicBezTo>
                  <a:pt x="1058089" y="8362"/>
                  <a:pt x="1104219" y="5792"/>
                  <a:pt x="1150227" y="1958"/>
                </a:cubicBezTo>
                <a:cubicBezTo>
                  <a:pt x="1171314" y="3875"/>
                  <a:pt x="1197971" y="-6699"/>
                  <a:pt x="1213487" y="7709"/>
                </a:cubicBezTo>
                <a:cubicBezTo>
                  <a:pt x="1230863" y="23844"/>
                  <a:pt x="1211010" y="63568"/>
                  <a:pt x="1230740" y="76721"/>
                </a:cubicBezTo>
                <a:cubicBezTo>
                  <a:pt x="1236491" y="80555"/>
                  <a:pt x="1242745" y="83725"/>
                  <a:pt x="1247993" y="88223"/>
                </a:cubicBezTo>
                <a:cubicBezTo>
                  <a:pt x="1256226" y="95280"/>
                  <a:pt x="1261801" y="105479"/>
                  <a:pt x="1270997" y="111226"/>
                </a:cubicBezTo>
                <a:cubicBezTo>
                  <a:pt x="1277700" y="115415"/>
                  <a:pt x="1286225" y="115563"/>
                  <a:pt x="1294001" y="116977"/>
                </a:cubicBezTo>
                <a:cubicBezTo>
                  <a:pt x="1307337" y="119402"/>
                  <a:pt x="1320712" y="122217"/>
                  <a:pt x="1334257" y="122728"/>
                </a:cubicBezTo>
                <a:cubicBezTo>
                  <a:pt x="1422396" y="126054"/>
                  <a:pt x="1510620" y="126562"/>
                  <a:pt x="1598801" y="128479"/>
                </a:cubicBezTo>
                <a:cubicBezTo>
                  <a:pt x="1606469" y="132313"/>
                  <a:pt x="1616316" y="133395"/>
                  <a:pt x="1621804" y="139981"/>
                </a:cubicBezTo>
                <a:cubicBezTo>
                  <a:pt x="1626864" y="146053"/>
                  <a:pt x="1625840" y="155269"/>
                  <a:pt x="1627555" y="162985"/>
                </a:cubicBezTo>
                <a:cubicBezTo>
                  <a:pt x="1629675" y="172527"/>
                  <a:pt x="1631389" y="182155"/>
                  <a:pt x="1633306" y="191740"/>
                </a:cubicBezTo>
                <a:cubicBezTo>
                  <a:pt x="1629472" y="203242"/>
                  <a:pt x="1628757" y="216313"/>
                  <a:pt x="1621804" y="226245"/>
                </a:cubicBezTo>
                <a:cubicBezTo>
                  <a:pt x="1605505" y="249530"/>
                  <a:pt x="1592964" y="249271"/>
                  <a:pt x="1570046" y="255000"/>
                </a:cubicBezTo>
                <a:cubicBezTo>
                  <a:pt x="1564295" y="262668"/>
                  <a:pt x="1556069" y="268996"/>
                  <a:pt x="1552793" y="278004"/>
                </a:cubicBezTo>
                <a:cubicBezTo>
                  <a:pt x="1524695" y="355271"/>
                  <a:pt x="1606828" y="315113"/>
                  <a:pt x="1437774" y="324011"/>
                </a:cubicBezTo>
                <a:cubicBezTo>
                  <a:pt x="1376098" y="354849"/>
                  <a:pt x="1442752" y="325375"/>
                  <a:pt x="1299752" y="341264"/>
                </a:cubicBezTo>
                <a:cubicBezTo>
                  <a:pt x="1280803" y="343370"/>
                  <a:pt x="1229073" y="364174"/>
                  <a:pt x="1213487" y="370019"/>
                </a:cubicBezTo>
                <a:cubicBezTo>
                  <a:pt x="1205819" y="375770"/>
                  <a:pt x="1198806" y="382517"/>
                  <a:pt x="1190484" y="387272"/>
                </a:cubicBezTo>
                <a:cubicBezTo>
                  <a:pt x="1079017" y="450967"/>
                  <a:pt x="1166214" y="393866"/>
                  <a:pt x="1115721" y="427528"/>
                </a:cubicBezTo>
                <a:cubicBezTo>
                  <a:pt x="1095881" y="487048"/>
                  <a:pt x="1122678" y="402433"/>
                  <a:pt x="1098469" y="559800"/>
                </a:cubicBezTo>
                <a:cubicBezTo>
                  <a:pt x="1096625" y="571783"/>
                  <a:pt x="1092855" y="583708"/>
                  <a:pt x="1086967" y="594306"/>
                </a:cubicBezTo>
                <a:cubicBezTo>
                  <a:pt x="1083017" y="601415"/>
                  <a:pt x="1075465" y="605807"/>
                  <a:pt x="1069714" y="611558"/>
                </a:cubicBezTo>
                <a:cubicBezTo>
                  <a:pt x="1067797" y="619226"/>
                  <a:pt x="1067498" y="627492"/>
                  <a:pt x="1063963" y="634562"/>
                </a:cubicBezTo>
                <a:cubicBezTo>
                  <a:pt x="1059676" y="643135"/>
                  <a:pt x="1044830" y="648167"/>
                  <a:pt x="1046710" y="657566"/>
                </a:cubicBezTo>
                <a:cubicBezTo>
                  <a:pt x="1048260" y="665317"/>
                  <a:pt x="1061938" y="661903"/>
                  <a:pt x="1069714" y="663317"/>
                </a:cubicBezTo>
                <a:cubicBezTo>
                  <a:pt x="1083050" y="665742"/>
                  <a:pt x="1096551" y="667151"/>
                  <a:pt x="1109970" y="669068"/>
                </a:cubicBezTo>
                <a:cubicBezTo>
                  <a:pt x="1114592" y="670917"/>
                  <a:pt x="1187957" y="692401"/>
                  <a:pt x="1155978" y="720826"/>
                </a:cubicBezTo>
                <a:cubicBezTo>
                  <a:pt x="1138725" y="736162"/>
                  <a:pt x="1109919" y="724118"/>
                  <a:pt x="1086967" y="726577"/>
                </a:cubicBezTo>
                <a:cubicBezTo>
                  <a:pt x="1056233" y="729870"/>
                  <a:pt x="1025624" y="734245"/>
                  <a:pt x="994952" y="738079"/>
                </a:cubicBezTo>
                <a:cubicBezTo>
                  <a:pt x="932244" y="775704"/>
                  <a:pt x="958651" y="765515"/>
                  <a:pt x="920189" y="778336"/>
                </a:cubicBezTo>
                <a:cubicBezTo>
                  <a:pt x="884475" y="802147"/>
                  <a:pt x="911815" y="775612"/>
                  <a:pt x="914438" y="807091"/>
                </a:cubicBezTo>
                <a:cubicBezTo>
                  <a:pt x="915879" y="824390"/>
                  <a:pt x="912897" y="842008"/>
                  <a:pt x="908687" y="858849"/>
                </a:cubicBezTo>
                <a:cubicBezTo>
                  <a:pt x="904335" y="876256"/>
                  <a:pt x="894523" y="878205"/>
                  <a:pt x="879933" y="881853"/>
                </a:cubicBezTo>
                <a:cubicBezTo>
                  <a:pt x="870450" y="884224"/>
                  <a:pt x="860720" y="885484"/>
                  <a:pt x="851178" y="887604"/>
                </a:cubicBezTo>
                <a:cubicBezTo>
                  <a:pt x="784430" y="902437"/>
                  <a:pt x="897500" y="882689"/>
                  <a:pt x="753412" y="904857"/>
                </a:cubicBezTo>
                <a:cubicBezTo>
                  <a:pt x="673293" y="951593"/>
                  <a:pt x="708221" y="933203"/>
                  <a:pt x="649895" y="962366"/>
                </a:cubicBezTo>
                <a:cubicBezTo>
                  <a:pt x="651812" y="970034"/>
                  <a:pt x="651725" y="978507"/>
                  <a:pt x="655646" y="985370"/>
                </a:cubicBezTo>
                <a:cubicBezTo>
                  <a:pt x="659681" y="992432"/>
                  <a:pt x="669596" y="995191"/>
                  <a:pt x="672899" y="1002623"/>
                </a:cubicBezTo>
                <a:cubicBezTo>
                  <a:pt x="693717" y="1049461"/>
                  <a:pt x="655933" y="1032585"/>
                  <a:pt x="707404" y="1042879"/>
                </a:cubicBezTo>
                <a:cubicBezTo>
                  <a:pt x="719058" y="1031225"/>
                  <a:pt x="756348" y="988891"/>
                  <a:pt x="776416" y="991121"/>
                </a:cubicBezTo>
                <a:cubicBezTo>
                  <a:pt x="786676" y="992261"/>
                  <a:pt x="784084" y="1010290"/>
                  <a:pt x="787918" y="1019875"/>
                </a:cubicBezTo>
                <a:cubicBezTo>
                  <a:pt x="789835" y="1052464"/>
                  <a:pt x="789053" y="1085324"/>
                  <a:pt x="793669" y="1117641"/>
                </a:cubicBezTo>
                <a:cubicBezTo>
                  <a:pt x="794881" y="1126128"/>
                  <a:pt x="805170" y="1132072"/>
                  <a:pt x="805170" y="1140645"/>
                </a:cubicBezTo>
                <a:cubicBezTo>
                  <a:pt x="805170" y="1165859"/>
                  <a:pt x="797503" y="1190487"/>
                  <a:pt x="793669" y="1215408"/>
                </a:cubicBezTo>
                <a:cubicBezTo>
                  <a:pt x="772582" y="1211574"/>
                  <a:pt x="750592" y="1211115"/>
                  <a:pt x="730408" y="1203906"/>
                </a:cubicBezTo>
                <a:cubicBezTo>
                  <a:pt x="722749" y="1201171"/>
                  <a:pt x="720217" y="1190688"/>
                  <a:pt x="713155" y="1186653"/>
                </a:cubicBezTo>
                <a:cubicBezTo>
                  <a:pt x="706293" y="1182732"/>
                  <a:pt x="698002" y="1181825"/>
                  <a:pt x="690152" y="1180902"/>
                </a:cubicBezTo>
                <a:cubicBezTo>
                  <a:pt x="665329" y="1177982"/>
                  <a:pt x="640310" y="1177068"/>
                  <a:pt x="615389" y="1175151"/>
                </a:cubicBezTo>
                <a:cubicBezTo>
                  <a:pt x="609638" y="1150230"/>
                  <a:pt x="613261" y="1121013"/>
                  <a:pt x="598137" y="1100389"/>
                </a:cubicBezTo>
                <a:cubicBezTo>
                  <a:pt x="588789" y="1087641"/>
                  <a:pt x="567673" y="1091765"/>
                  <a:pt x="552129" y="1088887"/>
                </a:cubicBezTo>
                <a:cubicBezTo>
                  <a:pt x="515872" y="1082173"/>
                  <a:pt x="442861" y="1071634"/>
                  <a:pt x="442861" y="1071634"/>
                </a:cubicBezTo>
                <a:cubicBezTo>
                  <a:pt x="431359" y="1067800"/>
                  <a:pt x="419434" y="1065056"/>
                  <a:pt x="408355" y="1060132"/>
                </a:cubicBezTo>
                <a:cubicBezTo>
                  <a:pt x="357292" y="1037437"/>
                  <a:pt x="428954" y="1058093"/>
                  <a:pt x="368099" y="1042879"/>
                </a:cubicBezTo>
                <a:cubicBezTo>
                  <a:pt x="362348" y="1039045"/>
                  <a:pt x="350083" y="1038247"/>
                  <a:pt x="350846" y="1031377"/>
                </a:cubicBezTo>
                <a:cubicBezTo>
                  <a:pt x="352553" y="1016016"/>
                  <a:pt x="364987" y="1003782"/>
                  <a:pt x="373850" y="991121"/>
                </a:cubicBezTo>
                <a:cubicBezTo>
                  <a:pt x="378514" y="984458"/>
                  <a:pt x="384336" y="978380"/>
                  <a:pt x="391103" y="973868"/>
                </a:cubicBezTo>
                <a:cubicBezTo>
                  <a:pt x="398682" y="968815"/>
                  <a:pt x="432962" y="963196"/>
                  <a:pt x="437110" y="962366"/>
                </a:cubicBezTo>
                <a:cubicBezTo>
                  <a:pt x="440944" y="954698"/>
                  <a:pt x="449675" y="947869"/>
                  <a:pt x="448612" y="939362"/>
                </a:cubicBezTo>
                <a:cubicBezTo>
                  <a:pt x="447423" y="929851"/>
                  <a:pt x="437807" y="923450"/>
                  <a:pt x="431359" y="916358"/>
                </a:cubicBezTo>
                <a:cubicBezTo>
                  <a:pt x="374700" y="854033"/>
                  <a:pt x="405873" y="900718"/>
                  <a:pt x="373850" y="847347"/>
                </a:cubicBezTo>
                <a:cubicBezTo>
                  <a:pt x="371933" y="828177"/>
                  <a:pt x="374683" y="807943"/>
                  <a:pt x="368099" y="789838"/>
                </a:cubicBezTo>
                <a:cubicBezTo>
                  <a:pt x="366027" y="784141"/>
                  <a:pt x="356908" y="784087"/>
                  <a:pt x="350846" y="784087"/>
                </a:cubicBezTo>
                <a:cubicBezTo>
                  <a:pt x="327763" y="784087"/>
                  <a:pt x="304839" y="787921"/>
                  <a:pt x="281835" y="789838"/>
                </a:cubicBezTo>
                <a:cubicBezTo>
                  <a:pt x="272250" y="791755"/>
                  <a:pt x="261625" y="800336"/>
                  <a:pt x="253080" y="795589"/>
                </a:cubicBezTo>
                <a:cubicBezTo>
                  <a:pt x="240996" y="788876"/>
                  <a:pt x="236258" y="773447"/>
                  <a:pt x="230076" y="761083"/>
                </a:cubicBezTo>
                <a:cubicBezTo>
                  <a:pt x="226541" y="754013"/>
                  <a:pt x="230326" y="743223"/>
                  <a:pt x="224325" y="738079"/>
                </a:cubicBezTo>
                <a:cubicBezTo>
                  <a:pt x="215120" y="730189"/>
                  <a:pt x="201172" y="730834"/>
                  <a:pt x="189820" y="726577"/>
                </a:cubicBezTo>
                <a:cubicBezTo>
                  <a:pt x="180832" y="723207"/>
                  <a:pt x="127324" y="703333"/>
                  <a:pt x="109306" y="692072"/>
                </a:cubicBezTo>
                <a:cubicBezTo>
                  <a:pt x="101178" y="686992"/>
                  <a:pt x="93971" y="680570"/>
                  <a:pt x="86303" y="674819"/>
                </a:cubicBezTo>
                <a:cubicBezTo>
                  <a:pt x="80552" y="663317"/>
                  <a:pt x="73117" y="652513"/>
                  <a:pt x="69050" y="640313"/>
                </a:cubicBezTo>
                <a:cubicBezTo>
                  <a:pt x="37106" y="544483"/>
                  <a:pt x="97682" y="675278"/>
                  <a:pt x="46046" y="565551"/>
                </a:cubicBezTo>
                <a:cubicBezTo>
                  <a:pt x="36920" y="546158"/>
                  <a:pt x="17291" y="508041"/>
                  <a:pt x="17291" y="508041"/>
                </a:cubicBezTo>
                <a:cubicBezTo>
                  <a:pt x="21810" y="535155"/>
                  <a:pt x="21930" y="541529"/>
                  <a:pt x="28793" y="565551"/>
                </a:cubicBezTo>
                <a:cubicBezTo>
                  <a:pt x="35150" y="587801"/>
                  <a:pt x="996" y="580887"/>
                  <a:pt x="38" y="577053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Freeform 18">
            <a:hlinkClick r:id="rId7" action="ppaction://hlinksldjump"/>
            <a:extLst>
              <a:ext uri="{FF2B5EF4-FFF2-40B4-BE49-F238E27FC236}">
                <a16:creationId xmlns:a16="http://schemas.microsoft.com/office/drawing/2014/main" id="{D13ACFCA-6BFC-7E4F-9AC7-3D01A25B28D3}"/>
              </a:ext>
            </a:extLst>
          </p:cNvPr>
          <p:cNvSpPr/>
          <p:nvPr/>
        </p:nvSpPr>
        <p:spPr>
          <a:xfrm>
            <a:off x="1057275" y="5762517"/>
            <a:ext cx="317500" cy="247650"/>
          </a:xfrm>
          <a:custGeom>
            <a:avLst/>
            <a:gdLst>
              <a:gd name="connsiteX0" fmla="*/ 244475 w 317500"/>
              <a:gd name="connsiteY0" fmla="*/ 82550 h 247650"/>
              <a:gd name="connsiteX1" fmla="*/ 209550 w 317500"/>
              <a:gd name="connsiteY1" fmla="*/ 76200 h 247650"/>
              <a:gd name="connsiteX2" fmla="*/ 200025 w 317500"/>
              <a:gd name="connsiteY2" fmla="*/ 73025 h 247650"/>
              <a:gd name="connsiteX3" fmla="*/ 180975 w 317500"/>
              <a:gd name="connsiteY3" fmla="*/ 60325 h 247650"/>
              <a:gd name="connsiteX4" fmla="*/ 168275 w 317500"/>
              <a:gd name="connsiteY4" fmla="*/ 41275 h 247650"/>
              <a:gd name="connsiteX5" fmla="*/ 161925 w 317500"/>
              <a:gd name="connsiteY5" fmla="*/ 31750 h 247650"/>
              <a:gd name="connsiteX6" fmla="*/ 152400 w 317500"/>
              <a:gd name="connsiteY6" fmla="*/ 28575 h 247650"/>
              <a:gd name="connsiteX7" fmla="*/ 133350 w 317500"/>
              <a:gd name="connsiteY7" fmla="*/ 31750 h 247650"/>
              <a:gd name="connsiteX8" fmla="*/ 92075 w 317500"/>
              <a:gd name="connsiteY8" fmla="*/ 22225 h 247650"/>
              <a:gd name="connsiteX9" fmla="*/ 82550 w 317500"/>
              <a:gd name="connsiteY9" fmla="*/ 19050 h 247650"/>
              <a:gd name="connsiteX10" fmla="*/ 63500 w 317500"/>
              <a:gd name="connsiteY10" fmla="*/ 6350 h 247650"/>
              <a:gd name="connsiteX11" fmla="*/ 53975 w 317500"/>
              <a:gd name="connsiteY11" fmla="*/ 0 h 247650"/>
              <a:gd name="connsiteX12" fmla="*/ 44450 w 317500"/>
              <a:gd name="connsiteY12" fmla="*/ 3175 h 247650"/>
              <a:gd name="connsiteX13" fmla="*/ 41275 w 317500"/>
              <a:gd name="connsiteY13" fmla="*/ 12700 h 247650"/>
              <a:gd name="connsiteX14" fmla="*/ 50800 w 317500"/>
              <a:gd name="connsiteY14" fmla="*/ 47625 h 247650"/>
              <a:gd name="connsiteX15" fmla="*/ 41275 w 317500"/>
              <a:gd name="connsiteY15" fmla="*/ 57150 h 247650"/>
              <a:gd name="connsiteX16" fmla="*/ 31750 w 317500"/>
              <a:gd name="connsiteY16" fmla="*/ 63500 h 247650"/>
              <a:gd name="connsiteX17" fmla="*/ 28575 w 317500"/>
              <a:gd name="connsiteY17" fmla="*/ 73025 h 247650"/>
              <a:gd name="connsiteX18" fmla="*/ 22225 w 317500"/>
              <a:gd name="connsiteY18" fmla="*/ 82550 h 247650"/>
              <a:gd name="connsiteX19" fmla="*/ 15875 w 317500"/>
              <a:gd name="connsiteY19" fmla="*/ 101600 h 247650"/>
              <a:gd name="connsiteX20" fmla="*/ 12700 w 317500"/>
              <a:gd name="connsiteY20" fmla="*/ 111125 h 247650"/>
              <a:gd name="connsiteX21" fmla="*/ 6350 w 317500"/>
              <a:gd name="connsiteY21" fmla="*/ 120650 h 247650"/>
              <a:gd name="connsiteX22" fmla="*/ 0 w 317500"/>
              <a:gd name="connsiteY22" fmla="*/ 139700 h 247650"/>
              <a:gd name="connsiteX23" fmla="*/ 3175 w 317500"/>
              <a:gd name="connsiteY23" fmla="*/ 152400 h 247650"/>
              <a:gd name="connsiteX24" fmla="*/ 22225 w 317500"/>
              <a:gd name="connsiteY24" fmla="*/ 165100 h 247650"/>
              <a:gd name="connsiteX25" fmla="*/ 31750 w 317500"/>
              <a:gd name="connsiteY25" fmla="*/ 171450 h 247650"/>
              <a:gd name="connsiteX26" fmla="*/ 50800 w 317500"/>
              <a:gd name="connsiteY26" fmla="*/ 177800 h 247650"/>
              <a:gd name="connsiteX27" fmla="*/ 60325 w 317500"/>
              <a:gd name="connsiteY27" fmla="*/ 184150 h 247650"/>
              <a:gd name="connsiteX28" fmla="*/ 95250 w 317500"/>
              <a:gd name="connsiteY28" fmla="*/ 193675 h 247650"/>
              <a:gd name="connsiteX29" fmla="*/ 104775 w 317500"/>
              <a:gd name="connsiteY29" fmla="*/ 196850 h 247650"/>
              <a:gd name="connsiteX30" fmla="*/ 114300 w 317500"/>
              <a:gd name="connsiteY30" fmla="*/ 206375 h 247650"/>
              <a:gd name="connsiteX31" fmla="*/ 127000 w 317500"/>
              <a:gd name="connsiteY31" fmla="*/ 212725 h 247650"/>
              <a:gd name="connsiteX32" fmla="*/ 136525 w 317500"/>
              <a:gd name="connsiteY32" fmla="*/ 231775 h 247650"/>
              <a:gd name="connsiteX33" fmla="*/ 155575 w 317500"/>
              <a:gd name="connsiteY33" fmla="*/ 238125 h 247650"/>
              <a:gd name="connsiteX34" fmla="*/ 165100 w 317500"/>
              <a:gd name="connsiteY34" fmla="*/ 241300 h 247650"/>
              <a:gd name="connsiteX35" fmla="*/ 174625 w 317500"/>
              <a:gd name="connsiteY35" fmla="*/ 244475 h 247650"/>
              <a:gd name="connsiteX36" fmla="*/ 190500 w 317500"/>
              <a:gd name="connsiteY36" fmla="*/ 247650 h 247650"/>
              <a:gd name="connsiteX37" fmla="*/ 219075 w 317500"/>
              <a:gd name="connsiteY37" fmla="*/ 241300 h 247650"/>
              <a:gd name="connsiteX38" fmla="*/ 238125 w 317500"/>
              <a:gd name="connsiteY38" fmla="*/ 234950 h 247650"/>
              <a:gd name="connsiteX39" fmla="*/ 257175 w 317500"/>
              <a:gd name="connsiteY39" fmla="*/ 225425 h 247650"/>
              <a:gd name="connsiteX40" fmla="*/ 266700 w 317500"/>
              <a:gd name="connsiteY40" fmla="*/ 219075 h 247650"/>
              <a:gd name="connsiteX41" fmla="*/ 285750 w 317500"/>
              <a:gd name="connsiteY41" fmla="*/ 212725 h 247650"/>
              <a:gd name="connsiteX42" fmla="*/ 314325 w 317500"/>
              <a:gd name="connsiteY42" fmla="*/ 206375 h 247650"/>
              <a:gd name="connsiteX43" fmla="*/ 317500 w 317500"/>
              <a:gd name="connsiteY43" fmla="*/ 196850 h 247650"/>
              <a:gd name="connsiteX44" fmla="*/ 314325 w 317500"/>
              <a:gd name="connsiteY44" fmla="*/ 187325 h 247650"/>
              <a:gd name="connsiteX45" fmla="*/ 292100 w 317500"/>
              <a:gd name="connsiteY45" fmla="*/ 161925 h 247650"/>
              <a:gd name="connsiteX46" fmla="*/ 285750 w 317500"/>
              <a:gd name="connsiteY46" fmla="*/ 142875 h 247650"/>
              <a:gd name="connsiteX47" fmla="*/ 282575 w 317500"/>
              <a:gd name="connsiteY47" fmla="*/ 133350 h 247650"/>
              <a:gd name="connsiteX48" fmla="*/ 266700 w 317500"/>
              <a:gd name="connsiteY48" fmla="*/ 104775 h 247650"/>
              <a:gd name="connsiteX49" fmla="*/ 244475 w 317500"/>
              <a:gd name="connsiteY49" fmla="*/ 825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17500" h="247650">
                <a:moveTo>
                  <a:pt x="244475" y="82550"/>
                </a:moveTo>
                <a:cubicBezTo>
                  <a:pt x="235983" y="81135"/>
                  <a:pt x="218425" y="78419"/>
                  <a:pt x="209550" y="76200"/>
                </a:cubicBezTo>
                <a:cubicBezTo>
                  <a:pt x="206303" y="75388"/>
                  <a:pt x="202951" y="74650"/>
                  <a:pt x="200025" y="73025"/>
                </a:cubicBezTo>
                <a:cubicBezTo>
                  <a:pt x="193354" y="69319"/>
                  <a:pt x="180975" y="60325"/>
                  <a:pt x="180975" y="60325"/>
                </a:cubicBezTo>
                <a:cubicBezTo>
                  <a:pt x="175395" y="43586"/>
                  <a:pt x="181488" y="57130"/>
                  <a:pt x="168275" y="41275"/>
                </a:cubicBezTo>
                <a:cubicBezTo>
                  <a:pt x="165832" y="38344"/>
                  <a:pt x="164905" y="34134"/>
                  <a:pt x="161925" y="31750"/>
                </a:cubicBezTo>
                <a:cubicBezTo>
                  <a:pt x="159312" y="29659"/>
                  <a:pt x="155575" y="29633"/>
                  <a:pt x="152400" y="28575"/>
                </a:cubicBezTo>
                <a:cubicBezTo>
                  <a:pt x="146050" y="29633"/>
                  <a:pt x="139788" y="31750"/>
                  <a:pt x="133350" y="31750"/>
                </a:cubicBezTo>
                <a:cubicBezTo>
                  <a:pt x="116864" y="31750"/>
                  <a:pt x="107165" y="27255"/>
                  <a:pt x="92075" y="22225"/>
                </a:cubicBezTo>
                <a:cubicBezTo>
                  <a:pt x="88900" y="21167"/>
                  <a:pt x="85335" y="20906"/>
                  <a:pt x="82550" y="19050"/>
                </a:cubicBezTo>
                <a:lnTo>
                  <a:pt x="63500" y="6350"/>
                </a:lnTo>
                <a:lnTo>
                  <a:pt x="53975" y="0"/>
                </a:lnTo>
                <a:cubicBezTo>
                  <a:pt x="50800" y="1058"/>
                  <a:pt x="46817" y="808"/>
                  <a:pt x="44450" y="3175"/>
                </a:cubicBezTo>
                <a:cubicBezTo>
                  <a:pt x="42083" y="5542"/>
                  <a:pt x="40972" y="9367"/>
                  <a:pt x="41275" y="12700"/>
                </a:cubicBezTo>
                <a:cubicBezTo>
                  <a:pt x="42170" y="22547"/>
                  <a:pt x="47268" y="37030"/>
                  <a:pt x="50800" y="47625"/>
                </a:cubicBezTo>
                <a:cubicBezTo>
                  <a:pt x="47625" y="50800"/>
                  <a:pt x="44724" y="54275"/>
                  <a:pt x="41275" y="57150"/>
                </a:cubicBezTo>
                <a:cubicBezTo>
                  <a:pt x="38344" y="59593"/>
                  <a:pt x="34134" y="60520"/>
                  <a:pt x="31750" y="63500"/>
                </a:cubicBezTo>
                <a:cubicBezTo>
                  <a:pt x="29659" y="66113"/>
                  <a:pt x="30072" y="70032"/>
                  <a:pt x="28575" y="73025"/>
                </a:cubicBezTo>
                <a:cubicBezTo>
                  <a:pt x="26868" y="76438"/>
                  <a:pt x="23775" y="79063"/>
                  <a:pt x="22225" y="82550"/>
                </a:cubicBezTo>
                <a:cubicBezTo>
                  <a:pt x="19507" y="88667"/>
                  <a:pt x="17992" y="95250"/>
                  <a:pt x="15875" y="101600"/>
                </a:cubicBezTo>
                <a:cubicBezTo>
                  <a:pt x="14817" y="104775"/>
                  <a:pt x="14556" y="108340"/>
                  <a:pt x="12700" y="111125"/>
                </a:cubicBezTo>
                <a:cubicBezTo>
                  <a:pt x="10583" y="114300"/>
                  <a:pt x="7900" y="117163"/>
                  <a:pt x="6350" y="120650"/>
                </a:cubicBezTo>
                <a:cubicBezTo>
                  <a:pt x="3632" y="126767"/>
                  <a:pt x="0" y="139700"/>
                  <a:pt x="0" y="139700"/>
                </a:cubicBezTo>
                <a:cubicBezTo>
                  <a:pt x="1058" y="143933"/>
                  <a:pt x="1010" y="148611"/>
                  <a:pt x="3175" y="152400"/>
                </a:cubicBezTo>
                <a:cubicBezTo>
                  <a:pt x="10397" y="165039"/>
                  <a:pt x="11920" y="159948"/>
                  <a:pt x="22225" y="165100"/>
                </a:cubicBezTo>
                <a:cubicBezTo>
                  <a:pt x="25638" y="166807"/>
                  <a:pt x="28263" y="169900"/>
                  <a:pt x="31750" y="171450"/>
                </a:cubicBezTo>
                <a:cubicBezTo>
                  <a:pt x="37867" y="174168"/>
                  <a:pt x="45231" y="174087"/>
                  <a:pt x="50800" y="177800"/>
                </a:cubicBezTo>
                <a:cubicBezTo>
                  <a:pt x="53975" y="179917"/>
                  <a:pt x="56838" y="182600"/>
                  <a:pt x="60325" y="184150"/>
                </a:cubicBezTo>
                <a:cubicBezTo>
                  <a:pt x="77840" y="191934"/>
                  <a:pt x="78177" y="189407"/>
                  <a:pt x="95250" y="193675"/>
                </a:cubicBezTo>
                <a:cubicBezTo>
                  <a:pt x="98497" y="194487"/>
                  <a:pt x="101600" y="195792"/>
                  <a:pt x="104775" y="196850"/>
                </a:cubicBezTo>
                <a:cubicBezTo>
                  <a:pt x="107950" y="200025"/>
                  <a:pt x="110646" y="203765"/>
                  <a:pt x="114300" y="206375"/>
                </a:cubicBezTo>
                <a:cubicBezTo>
                  <a:pt x="118151" y="209126"/>
                  <a:pt x="123653" y="209378"/>
                  <a:pt x="127000" y="212725"/>
                </a:cubicBezTo>
                <a:cubicBezTo>
                  <a:pt x="137956" y="223681"/>
                  <a:pt x="120822" y="221961"/>
                  <a:pt x="136525" y="231775"/>
                </a:cubicBezTo>
                <a:cubicBezTo>
                  <a:pt x="142201" y="235323"/>
                  <a:pt x="149225" y="236008"/>
                  <a:pt x="155575" y="238125"/>
                </a:cubicBezTo>
                <a:lnTo>
                  <a:pt x="165100" y="241300"/>
                </a:lnTo>
                <a:cubicBezTo>
                  <a:pt x="168275" y="242358"/>
                  <a:pt x="171343" y="243819"/>
                  <a:pt x="174625" y="244475"/>
                </a:cubicBezTo>
                <a:lnTo>
                  <a:pt x="190500" y="247650"/>
                </a:lnTo>
                <a:cubicBezTo>
                  <a:pt x="199564" y="245837"/>
                  <a:pt x="210107" y="243990"/>
                  <a:pt x="219075" y="241300"/>
                </a:cubicBezTo>
                <a:cubicBezTo>
                  <a:pt x="225486" y="239377"/>
                  <a:pt x="232556" y="238663"/>
                  <a:pt x="238125" y="234950"/>
                </a:cubicBezTo>
                <a:cubicBezTo>
                  <a:pt x="265422" y="216752"/>
                  <a:pt x="230885" y="238570"/>
                  <a:pt x="257175" y="225425"/>
                </a:cubicBezTo>
                <a:cubicBezTo>
                  <a:pt x="260588" y="223718"/>
                  <a:pt x="263213" y="220625"/>
                  <a:pt x="266700" y="219075"/>
                </a:cubicBezTo>
                <a:cubicBezTo>
                  <a:pt x="272817" y="216357"/>
                  <a:pt x="279400" y="214842"/>
                  <a:pt x="285750" y="212725"/>
                </a:cubicBezTo>
                <a:cubicBezTo>
                  <a:pt x="301382" y="207514"/>
                  <a:pt x="291974" y="210100"/>
                  <a:pt x="314325" y="206375"/>
                </a:cubicBezTo>
                <a:cubicBezTo>
                  <a:pt x="315383" y="203200"/>
                  <a:pt x="317500" y="200197"/>
                  <a:pt x="317500" y="196850"/>
                </a:cubicBezTo>
                <a:cubicBezTo>
                  <a:pt x="317500" y="193503"/>
                  <a:pt x="315950" y="190251"/>
                  <a:pt x="314325" y="187325"/>
                </a:cubicBezTo>
                <a:cubicBezTo>
                  <a:pt x="303430" y="167715"/>
                  <a:pt x="306014" y="171201"/>
                  <a:pt x="292100" y="161925"/>
                </a:cubicBezTo>
                <a:lnTo>
                  <a:pt x="285750" y="142875"/>
                </a:lnTo>
                <a:lnTo>
                  <a:pt x="282575" y="133350"/>
                </a:lnTo>
                <a:cubicBezTo>
                  <a:pt x="279540" y="124245"/>
                  <a:pt x="275434" y="109142"/>
                  <a:pt x="266700" y="104775"/>
                </a:cubicBezTo>
                <a:lnTo>
                  <a:pt x="244475" y="825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0" name="Freeform 19">
            <a:hlinkClick r:id="rId10" action="ppaction://hlinksldjump"/>
            <a:extLst>
              <a:ext uri="{FF2B5EF4-FFF2-40B4-BE49-F238E27FC236}">
                <a16:creationId xmlns:a16="http://schemas.microsoft.com/office/drawing/2014/main" id="{ADD78724-F0FB-2C47-8822-4FF3D639013F}"/>
              </a:ext>
            </a:extLst>
          </p:cNvPr>
          <p:cNvSpPr/>
          <p:nvPr/>
        </p:nvSpPr>
        <p:spPr>
          <a:xfrm>
            <a:off x="1082675" y="6048267"/>
            <a:ext cx="262860" cy="260456"/>
          </a:xfrm>
          <a:custGeom>
            <a:avLst/>
            <a:gdLst>
              <a:gd name="connsiteX0" fmla="*/ 260350 w 262860"/>
              <a:gd name="connsiteY0" fmla="*/ 123825 h 260456"/>
              <a:gd name="connsiteX1" fmla="*/ 257175 w 262860"/>
              <a:gd name="connsiteY1" fmla="*/ 107950 h 260456"/>
              <a:gd name="connsiteX2" fmla="*/ 238125 w 262860"/>
              <a:gd name="connsiteY2" fmla="*/ 95250 h 260456"/>
              <a:gd name="connsiteX3" fmla="*/ 231775 w 262860"/>
              <a:gd name="connsiteY3" fmla="*/ 76200 h 260456"/>
              <a:gd name="connsiteX4" fmla="*/ 222250 w 262860"/>
              <a:gd name="connsiteY4" fmla="*/ 22225 h 260456"/>
              <a:gd name="connsiteX5" fmla="*/ 212725 w 262860"/>
              <a:gd name="connsiteY5" fmla="*/ 3175 h 260456"/>
              <a:gd name="connsiteX6" fmla="*/ 203200 w 262860"/>
              <a:gd name="connsiteY6" fmla="*/ 0 h 260456"/>
              <a:gd name="connsiteX7" fmla="*/ 165100 w 262860"/>
              <a:gd name="connsiteY7" fmla="*/ 12700 h 260456"/>
              <a:gd name="connsiteX8" fmla="*/ 155575 w 262860"/>
              <a:gd name="connsiteY8" fmla="*/ 15875 h 260456"/>
              <a:gd name="connsiteX9" fmla="*/ 146050 w 262860"/>
              <a:gd name="connsiteY9" fmla="*/ 19050 h 260456"/>
              <a:gd name="connsiteX10" fmla="*/ 123825 w 262860"/>
              <a:gd name="connsiteY10" fmla="*/ 25400 h 260456"/>
              <a:gd name="connsiteX11" fmla="*/ 114300 w 262860"/>
              <a:gd name="connsiteY11" fmla="*/ 31750 h 260456"/>
              <a:gd name="connsiteX12" fmla="*/ 104775 w 262860"/>
              <a:gd name="connsiteY12" fmla="*/ 69850 h 260456"/>
              <a:gd name="connsiteX13" fmla="*/ 101600 w 262860"/>
              <a:gd name="connsiteY13" fmla="*/ 79375 h 260456"/>
              <a:gd name="connsiteX14" fmla="*/ 82550 w 262860"/>
              <a:gd name="connsiteY14" fmla="*/ 85725 h 260456"/>
              <a:gd name="connsiteX15" fmla="*/ 73025 w 262860"/>
              <a:gd name="connsiteY15" fmla="*/ 88900 h 260456"/>
              <a:gd name="connsiteX16" fmla="*/ 53975 w 262860"/>
              <a:gd name="connsiteY16" fmla="*/ 98425 h 260456"/>
              <a:gd name="connsiteX17" fmla="*/ 22225 w 262860"/>
              <a:gd name="connsiteY17" fmla="*/ 104775 h 260456"/>
              <a:gd name="connsiteX18" fmla="*/ 12700 w 262860"/>
              <a:gd name="connsiteY18" fmla="*/ 107950 h 260456"/>
              <a:gd name="connsiteX19" fmla="*/ 3175 w 262860"/>
              <a:gd name="connsiteY19" fmla="*/ 114300 h 260456"/>
              <a:gd name="connsiteX20" fmla="*/ 0 w 262860"/>
              <a:gd name="connsiteY20" fmla="*/ 123825 h 260456"/>
              <a:gd name="connsiteX21" fmla="*/ 3175 w 262860"/>
              <a:gd name="connsiteY21" fmla="*/ 146050 h 260456"/>
              <a:gd name="connsiteX22" fmla="*/ 28575 w 262860"/>
              <a:gd name="connsiteY22" fmla="*/ 174625 h 260456"/>
              <a:gd name="connsiteX23" fmla="*/ 47625 w 262860"/>
              <a:gd name="connsiteY23" fmla="*/ 187325 h 260456"/>
              <a:gd name="connsiteX24" fmla="*/ 63500 w 262860"/>
              <a:gd name="connsiteY24" fmla="*/ 215900 h 260456"/>
              <a:gd name="connsiteX25" fmla="*/ 73025 w 262860"/>
              <a:gd name="connsiteY25" fmla="*/ 219075 h 260456"/>
              <a:gd name="connsiteX26" fmla="*/ 82550 w 262860"/>
              <a:gd name="connsiteY26" fmla="*/ 212725 h 260456"/>
              <a:gd name="connsiteX27" fmla="*/ 120650 w 262860"/>
              <a:gd name="connsiteY27" fmla="*/ 219075 h 260456"/>
              <a:gd name="connsiteX28" fmla="*/ 130175 w 262860"/>
              <a:gd name="connsiteY28" fmla="*/ 228600 h 260456"/>
              <a:gd name="connsiteX29" fmla="*/ 136525 w 262860"/>
              <a:gd name="connsiteY29" fmla="*/ 238125 h 260456"/>
              <a:gd name="connsiteX30" fmla="*/ 168275 w 262860"/>
              <a:gd name="connsiteY30" fmla="*/ 247650 h 260456"/>
              <a:gd name="connsiteX31" fmla="*/ 196850 w 262860"/>
              <a:gd name="connsiteY31" fmla="*/ 257175 h 260456"/>
              <a:gd name="connsiteX32" fmla="*/ 187325 w 262860"/>
              <a:gd name="connsiteY32" fmla="*/ 238125 h 260456"/>
              <a:gd name="connsiteX33" fmla="*/ 171450 w 262860"/>
              <a:gd name="connsiteY33" fmla="*/ 219075 h 260456"/>
              <a:gd name="connsiteX34" fmla="*/ 165100 w 262860"/>
              <a:gd name="connsiteY34" fmla="*/ 200025 h 260456"/>
              <a:gd name="connsiteX35" fmla="*/ 168275 w 262860"/>
              <a:gd name="connsiteY35" fmla="*/ 177800 h 260456"/>
              <a:gd name="connsiteX36" fmla="*/ 177800 w 262860"/>
              <a:gd name="connsiteY36" fmla="*/ 171450 h 260456"/>
              <a:gd name="connsiteX37" fmla="*/ 209550 w 262860"/>
              <a:gd name="connsiteY37" fmla="*/ 168275 h 260456"/>
              <a:gd name="connsiteX38" fmla="*/ 215900 w 262860"/>
              <a:gd name="connsiteY38" fmla="*/ 158750 h 260456"/>
              <a:gd name="connsiteX39" fmla="*/ 222250 w 262860"/>
              <a:gd name="connsiteY39" fmla="*/ 139700 h 260456"/>
              <a:gd name="connsiteX40" fmla="*/ 260350 w 262860"/>
              <a:gd name="connsiteY40" fmla="*/ 123825 h 26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62860" h="260456">
                <a:moveTo>
                  <a:pt x="260350" y="123825"/>
                </a:moveTo>
                <a:cubicBezTo>
                  <a:pt x="266171" y="118533"/>
                  <a:pt x="260488" y="112210"/>
                  <a:pt x="257175" y="107950"/>
                </a:cubicBezTo>
                <a:cubicBezTo>
                  <a:pt x="252490" y="101926"/>
                  <a:pt x="238125" y="95250"/>
                  <a:pt x="238125" y="95250"/>
                </a:cubicBezTo>
                <a:cubicBezTo>
                  <a:pt x="236008" y="88900"/>
                  <a:pt x="232381" y="82866"/>
                  <a:pt x="231775" y="76200"/>
                </a:cubicBezTo>
                <a:cubicBezTo>
                  <a:pt x="227994" y="34609"/>
                  <a:pt x="232297" y="52365"/>
                  <a:pt x="222250" y="22225"/>
                </a:cubicBezTo>
                <a:cubicBezTo>
                  <a:pt x="220158" y="15950"/>
                  <a:pt x="218320" y="7651"/>
                  <a:pt x="212725" y="3175"/>
                </a:cubicBezTo>
                <a:cubicBezTo>
                  <a:pt x="210112" y="1084"/>
                  <a:pt x="206375" y="1058"/>
                  <a:pt x="203200" y="0"/>
                </a:cubicBezTo>
                <a:lnTo>
                  <a:pt x="165100" y="12700"/>
                </a:lnTo>
                <a:lnTo>
                  <a:pt x="155575" y="15875"/>
                </a:lnTo>
                <a:cubicBezTo>
                  <a:pt x="152400" y="16933"/>
                  <a:pt x="149297" y="18238"/>
                  <a:pt x="146050" y="19050"/>
                </a:cubicBezTo>
                <a:cubicBezTo>
                  <a:pt x="141981" y="20067"/>
                  <a:pt x="128380" y="23123"/>
                  <a:pt x="123825" y="25400"/>
                </a:cubicBezTo>
                <a:cubicBezTo>
                  <a:pt x="120412" y="27107"/>
                  <a:pt x="117475" y="29633"/>
                  <a:pt x="114300" y="31750"/>
                </a:cubicBezTo>
                <a:cubicBezTo>
                  <a:pt x="101679" y="50681"/>
                  <a:pt x="110769" y="33886"/>
                  <a:pt x="104775" y="69850"/>
                </a:cubicBezTo>
                <a:cubicBezTo>
                  <a:pt x="104225" y="73151"/>
                  <a:pt x="104323" y="77430"/>
                  <a:pt x="101600" y="79375"/>
                </a:cubicBezTo>
                <a:cubicBezTo>
                  <a:pt x="96153" y="83266"/>
                  <a:pt x="88900" y="83608"/>
                  <a:pt x="82550" y="85725"/>
                </a:cubicBezTo>
                <a:cubicBezTo>
                  <a:pt x="79375" y="86783"/>
                  <a:pt x="75810" y="87044"/>
                  <a:pt x="73025" y="88900"/>
                </a:cubicBezTo>
                <a:cubicBezTo>
                  <a:pt x="64242" y="94755"/>
                  <a:pt x="64027" y="96105"/>
                  <a:pt x="53975" y="98425"/>
                </a:cubicBezTo>
                <a:cubicBezTo>
                  <a:pt x="43458" y="100852"/>
                  <a:pt x="32464" y="101362"/>
                  <a:pt x="22225" y="104775"/>
                </a:cubicBezTo>
                <a:cubicBezTo>
                  <a:pt x="19050" y="105833"/>
                  <a:pt x="15693" y="106453"/>
                  <a:pt x="12700" y="107950"/>
                </a:cubicBezTo>
                <a:cubicBezTo>
                  <a:pt x="9287" y="109657"/>
                  <a:pt x="6350" y="112183"/>
                  <a:pt x="3175" y="114300"/>
                </a:cubicBezTo>
                <a:cubicBezTo>
                  <a:pt x="2117" y="117475"/>
                  <a:pt x="0" y="120478"/>
                  <a:pt x="0" y="123825"/>
                </a:cubicBezTo>
                <a:cubicBezTo>
                  <a:pt x="0" y="131309"/>
                  <a:pt x="1025" y="138882"/>
                  <a:pt x="3175" y="146050"/>
                </a:cubicBezTo>
                <a:cubicBezTo>
                  <a:pt x="5603" y="154144"/>
                  <a:pt x="27780" y="173830"/>
                  <a:pt x="28575" y="174625"/>
                </a:cubicBezTo>
                <a:cubicBezTo>
                  <a:pt x="40467" y="186517"/>
                  <a:pt x="33840" y="182730"/>
                  <a:pt x="47625" y="187325"/>
                </a:cubicBezTo>
                <a:cubicBezTo>
                  <a:pt x="52359" y="201526"/>
                  <a:pt x="51279" y="207753"/>
                  <a:pt x="63500" y="215900"/>
                </a:cubicBezTo>
                <a:cubicBezTo>
                  <a:pt x="66285" y="217756"/>
                  <a:pt x="69850" y="218017"/>
                  <a:pt x="73025" y="219075"/>
                </a:cubicBezTo>
                <a:cubicBezTo>
                  <a:pt x="76200" y="216958"/>
                  <a:pt x="78747" y="213042"/>
                  <a:pt x="82550" y="212725"/>
                </a:cubicBezTo>
                <a:cubicBezTo>
                  <a:pt x="99564" y="211307"/>
                  <a:pt x="107232" y="214602"/>
                  <a:pt x="120650" y="219075"/>
                </a:cubicBezTo>
                <a:cubicBezTo>
                  <a:pt x="123825" y="222250"/>
                  <a:pt x="127300" y="225151"/>
                  <a:pt x="130175" y="228600"/>
                </a:cubicBezTo>
                <a:cubicBezTo>
                  <a:pt x="132618" y="231531"/>
                  <a:pt x="133289" y="236103"/>
                  <a:pt x="136525" y="238125"/>
                </a:cubicBezTo>
                <a:cubicBezTo>
                  <a:pt x="141678" y="241346"/>
                  <a:pt x="160840" y="245791"/>
                  <a:pt x="168275" y="247650"/>
                </a:cubicBezTo>
                <a:cubicBezTo>
                  <a:pt x="190110" y="262206"/>
                  <a:pt x="180085" y="262763"/>
                  <a:pt x="196850" y="257175"/>
                </a:cubicBezTo>
                <a:cubicBezTo>
                  <a:pt x="193668" y="247629"/>
                  <a:pt x="194164" y="246331"/>
                  <a:pt x="187325" y="238125"/>
                </a:cubicBezTo>
                <a:cubicBezTo>
                  <a:pt x="180204" y="229580"/>
                  <a:pt x="175955" y="229210"/>
                  <a:pt x="171450" y="219075"/>
                </a:cubicBezTo>
                <a:cubicBezTo>
                  <a:pt x="168732" y="212958"/>
                  <a:pt x="165100" y="200025"/>
                  <a:pt x="165100" y="200025"/>
                </a:cubicBezTo>
                <a:cubicBezTo>
                  <a:pt x="166158" y="192617"/>
                  <a:pt x="165236" y="184639"/>
                  <a:pt x="168275" y="177800"/>
                </a:cubicBezTo>
                <a:cubicBezTo>
                  <a:pt x="169825" y="174313"/>
                  <a:pt x="174082" y="172308"/>
                  <a:pt x="177800" y="171450"/>
                </a:cubicBezTo>
                <a:cubicBezTo>
                  <a:pt x="188164" y="169058"/>
                  <a:pt x="198967" y="169333"/>
                  <a:pt x="209550" y="168275"/>
                </a:cubicBezTo>
                <a:cubicBezTo>
                  <a:pt x="211667" y="165100"/>
                  <a:pt x="214350" y="162237"/>
                  <a:pt x="215900" y="158750"/>
                </a:cubicBezTo>
                <a:cubicBezTo>
                  <a:pt x="218618" y="152633"/>
                  <a:pt x="217517" y="144433"/>
                  <a:pt x="222250" y="139700"/>
                </a:cubicBezTo>
                <a:cubicBezTo>
                  <a:pt x="232523" y="129427"/>
                  <a:pt x="254529" y="129117"/>
                  <a:pt x="260350" y="1238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1" name="Freeform 20">
            <a:hlinkClick r:id="rId8" action="ppaction://hlinksldjump"/>
            <a:extLst>
              <a:ext uri="{FF2B5EF4-FFF2-40B4-BE49-F238E27FC236}">
                <a16:creationId xmlns:a16="http://schemas.microsoft.com/office/drawing/2014/main" id="{C3709BF6-3FD1-7A4E-AE7D-8D90EDD81F6E}"/>
              </a:ext>
            </a:extLst>
          </p:cNvPr>
          <p:cNvSpPr/>
          <p:nvPr/>
        </p:nvSpPr>
        <p:spPr>
          <a:xfrm>
            <a:off x="1289050" y="6191142"/>
            <a:ext cx="115587" cy="120650"/>
          </a:xfrm>
          <a:custGeom>
            <a:avLst/>
            <a:gdLst>
              <a:gd name="connsiteX0" fmla="*/ 114300 w 115587"/>
              <a:gd name="connsiteY0" fmla="*/ 63500 h 120650"/>
              <a:gd name="connsiteX1" fmla="*/ 104775 w 115587"/>
              <a:gd name="connsiteY1" fmla="*/ 57150 h 120650"/>
              <a:gd name="connsiteX2" fmla="*/ 92075 w 115587"/>
              <a:gd name="connsiteY2" fmla="*/ 28575 h 120650"/>
              <a:gd name="connsiteX3" fmla="*/ 88900 w 115587"/>
              <a:gd name="connsiteY3" fmla="*/ 19050 h 120650"/>
              <a:gd name="connsiteX4" fmla="*/ 85725 w 115587"/>
              <a:gd name="connsiteY4" fmla="*/ 9525 h 120650"/>
              <a:gd name="connsiteX5" fmla="*/ 76200 w 115587"/>
              <a:gd name="connsiteY5" fmla="*/ 6350 h 120650"/>
              <a:gd name="connsiteX6" fmla="*/ 50800 w 115587"/>
              <a:gd name="connsiteY6" fmla="*/ 0 h 120650"/>
              <a:gd name="connsiteX7" fmla="*/ 41275 w 115587"/>
              <a:gd name="connsiteY7" fmla="*/ 3175 h 120650"/>
              <a:gd name="connsiteX8" fmla="*/ 38100 w 115587"/>
              <a:gd name="connsiteY8" fmla="*/ 12700 h 120650"/>
              <a:gd name="connsiteX9" fmla="*/ 31750 w 115587"/>
              <a:gd name="connsiteY9" fmla="*/ 22225 h 120650"/>
              <a:gd name="connsiteX10" fmla="*/ 12700 w 115587"/>
              <a:gd name="connsiteY10" fmla="*/ 34925 h 120650"/>
              <a:gd name="connsiteX11" fmla="*/ 3175 w 115587"/>
              <a:gd name="connsiteY11" fmla="*/ 41275 h 120650"/>
              <a:gd name="connsiteX12" fmla="*/ 0 w 115587"/>
              <a:gd name="connsiteY12" fmla="*/ 50800 h 120650"/>
              <a:gd name="connsiteX13" fmla="*/ 3175 w 115587"/>
              <a:gd name="connsiteY13" fmla="*/ 73025 h 120650"/>
              <a:gd name="connsiteX14" fmla="*/ 15875 w 115587"/>
              <a:gd name="connsiteY14" fmla="*/ 92075 h 120650"/>
              <a:gd name="connsiteX15" fmla="*/ 22225 w 115587"/>
              <a:gd name="connsiteY15" fmla="*/ 101600 h 120650"/>
              <a:gd name="connsiteX16" fmla="*/ 28575 w 115587"/>
              <a:gd name="connsiteY16" fmla="*/ 111125 h 120650"/>
              <a:gd name="connsiteX17" fmla="*/ 31750 w 115587"/>
              <a:gd name="connsiteY17" fmla="*/ 120650 h 120650"/>
              <a:gd name="connsiteX18" fmla="*/ 34925 w 115587"/>
              <a:gd name="connsiteY18" fmla="*/ 111125 h 120650"/>
              <a:gd name="connsiteX19" fmla="*/ 44450 w 115587"/>
              <a:gd name="connsiteY19" fmla="*/ 104775 h 120650"/>
              <a:gd name="connsiteX20" fmla="*/ 107950 w 115587"/>
              <a:gd name="connsiteY20" fmla="*/ 98425 h 120650"/>
              <a:gd name="connsiteX21" fmla="*/ 114300 w 115587"/>
              <a:gd name="connsiteY21" fmla="*/ 63500 h 12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5587" h="120650">
                <a:moveTo>
                  <a:pt x="114300" y="63500"/>
                </a:moveTo>
                <a:cubicBezTo>
                  <a:pt x="113771" y="56621"/>
                  <a:pt x="107473" y="59848"/>
                  <a:pt x="104775" y="57150"/>
                </a:cubicBezTo>
                <a:cubicBezTo>
                  <a:pt x="97228" y="49603"/>
                  <a:pt x="95219" y="38006"/>
                  <a:pt x="92075" y="28575"/>
                </a:cubicBezTo>
                <a:lnTo>
                  <a:pt x="88900" y="19050"/>
                </a:lnTo>
                <a:cubicBezTo>
                  <a:pt x="87842" y="15875"/>
                  <a:pt x="88900" y="10583"/>
                  <a:pt x="85725" y="9525"/>
                </a:cubicBezTo>
                <a:cubicBezTo>
                  <a:pt x="82550" y="8467"/>
                  <a:pt x="79429" y="7231"/>
                  <a:pt x="76200" y="6350"/>
                </a:cubicBezTo>
                <a:cubicBezTo>
                  <a:pt x="67780" y="4054"/>
                  <a:pt x="50800" y="0"/>
                  <a:pt x="50800" y="0"/>
                </a:cubicBezTo>
                <a:cubicBezTo>
                  <a:pt x="47625" y="1058"/>
                  <a:pt x="43642" y="808"/>
                  <a:pt x="41275" y="3175"/>
                </a:cubicBezTo>
                <a:cubicBezTo>
                  <a:pt x="38908" y="5542"/>
                  <a:pt x="39597" y="9707"/>
                  <a:pt x="38100" y="12700"/>
                </a:cubicBezTo>
                <a:cubicBezTo>
                  <a:pt x="36393" y="16113"/>
                  <a:pt x="34622" y="19712"/>
                  <a:pt x="31750" y="22225"/>
                </a:cubicBezTo>
                <a:cubicBezTo>
                  <a:pt x="26007" y="27251"/>
                  <a:pt x="19050" y="30692"/>
                  <a:pt x="12700" y="34925"/>
                </a:cubicBezTo>
                <a:lnTo>
                  <a:pt x="3175" y="41275"/>
                </a:lnTo>
                <a:cubicBezTo>
                  <a:pt x="2117" y="44450"/>
                  <a:pt x="0" y="47453"/>
                  <a:pt x="0" y="50800"/>
                </a:cubicBezTo>
                <a:cubicBezTo>
                  <a:pt x="0" y="58284"/>
                  <a:pt x="489" y="66040"/>
                  <a:pt x="3175" y="73025"/>
                </a:cubicBezTo>
                <a:cubicBezTo>
                  <a:pt x="5915" y="80148"/>
                  <a:pt x="11642" y="85725"/>
                  <a:pt x="15875" y="92075"/>
                </a:cubicBezTo>
                <a:lnTo>
                  <a:pt x="22225" y="101600"/>
                </a:lnTo>
                <a:cubicBezTo>
                  <a:pt x="24342" y="104775"/>
                  <a:pt x="27368" y="107505"/>
                  <a:pt x="28575" y="111125"/>
                </a:cubicBezTo>
                <a:lnTo>
                  <a:pt x="31750" y="120650"/>
                </a:lnTo>
                <a:cubicBezTo>
                  <a:pt x="32808" y="117475"/>
                  <a:pt x="32834" y="113738"/>
                  <a:pt x="34925" y="111125"/>
                </a:cubicBezTo>
                <a:cubicBezTo>
                  <a:pt x="37309" y="108145"/>
                  <a:pt x="41037" y="106482"/>
                  <a:pt x="44450" y="104775"/>
                </a:cubicBezTo>
                <a:cubicBezTo>
                  <a:pt x="61015" y="96492"/>
                  <a:pt x="104796" y="98611"/>
                  <a:pt x="107950" y="98425"/>
                </a:cubicBezTo>
                <a:cubicBezTo>
                  <a:pt x="119236" y="90901"/>
                  <a:pt x="114829" y="70379"/>
                  <a:pt x="114300" y="63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2" name="Freeform 21">
            <a:hlinkClick r:id="rId4" action="ppaction://hlinksldjump"/>
            <a:extLst>
              <a:ext uri="{FF2B5EF4-FFF2-40B4-BE49-F238E27FC236}">
                <a16:creationId xmlns:a16="http://schemas.microsoft.com/office/drawing/2014/main" id="{B0448C30-C8C3-1B44-8A77-5510CF04E934}"/>
              </a:ext>
            </a:extLst>
          </p:cNvPr>
          <p:cNvSpPr/>
          <p:nvPr/>
        </p:nvSpPr>
        <p:spPr>
          <a:xfrm>
            <a:off x="1336675" y="6299092"/>
            <a:ext cx="95449" cy="66901"/>
          </a:xfrm>
          <a:custGeom>
            <a:avLst/>
            <a:gdLst>
              <a:gd name="connsiteX0" fmla="*/ 6350 w 95449"/>
              <a:gd name="connsiteY0" fmla="*/ 66675 h 66901"/>
              <a:gd name="connsiteX1" fmla="*/ 22225 w 95449"/>
              <a:gd name="connsiteY1" fmla="*/ 63500 h 66901"/>
              <a:gd name="connsiteX2" fmla="*/ 31750 w 95449"/>
              <a:gd name="connsiteY2" fmla="*/ 60325 h 66901"/>
              <a:gd name="connsiteX3" fmla="*/ 60325 w 95449"/>
              <a:gd name="connsiteY3" fmla="*/ 57150 h 66901"/>
              <a:gd name="connsiteX4" fmla="*/ 82550 w 95449"/>
              <a:gd name="connsiteY4" fmla="*/ 50800 h 66901"/>
              <a:gd name="connsiteX5" fmla="*/ 92075 w 95449"/>
              <a:gd name="connsiteY5" fmla="*/ 41275 h 66901"/>
              <a:gd name="connsiteX6" fmla="*/ 88900 w 95449"/>
              <a:gd name="connsiteY6" fmla="*/ 22225 h 66901"/>
              <a:gd name="connsiteX7" fmla="*/ 85725 w 95449"/>
              <a:gd name="connsiteY7" fmla="*/ 0 h 66901"/>
              <a:gd name="connsiteX8" fmla="*/ 76200 w 95449"/>
              <a:gd name="connsiteY8" fmla="*/ 9525 h 66901"/>
              <a:gd name="connsiteX9" fmla="*/ 66675 w 95449"/>
              <a:gd name="connsiteY9" fmla="*/ 12700 h 66901"/>
              <a:gd name="connsiteX10" fmla="*/ 38100 w 95449"/>
              <a:gd name="connsiteY10" fmla="*/ 6350 h 66901"/>
              <a:gd name="connsiteX11" fmla="*/ 12700 w 95449"/>
              <a:gd name="connsiteY11" fmla="*/ 9525 h 66901"/>
              <a:gd name="connsiteX12" fmla="*/ 6350 w 95449"/>
              <a:gd name="connsiteY12" fmla="*/ 19050 h 66901"/>
              <a:gd name="connsiteX13" fmla="*/ 3175 w 95449"/>
              <a:gd name="connsiteY13" fmla="*/ 38100 h 66901"/>
              <a:gd name="connsiteX14" fmla="*/ 0 w 95449"/>
              <a:gd name="connsiteY14" fmla="*/ 47625 h 66901"/>
              <a:gd name="connsiteX15" fmla="*/ 3175 w 95449"/>
              <a:gd name="connsiteY15" fmla="*/ 57150 h 66901"/>
              <a:gd name="connsiteX16" fmla="*/ 6350 w 95449"/>
              <a:gd name="connsiteY16" fmla="*/ 66675 h 6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5449" h="66901">
                <a:moveTo>
                  <a:pt x="6350" y="66675"/>
                </a:moveTo>
                <a:cubicBezTo>
                  <a:pt x="9525" y="67733"/>
                  <a:pt x="16990" y="64809"/>
                  <a:pt x="22225" y="63500"/>
                </a:cubicBezTo>
                <a:cubicBezTo>
                  <a:pt x="25472" y="62688"/>
                  <a:pt x="28449" y="60875"/>
                  <a:pt x="31750" y="60325"/>
                </a:cubicBezTo>
                <a:cubicBezTo>
                  <a:pt x="41203" y="58749"/>
                  <a:pt x="50800" y="58208"/>
                  <a:pt x="60325" y="57150"/>
                </a:cubicBezTo>
                <a:cubicBezTo>
                  <a:pt x="62019" y="56727"/>
                  <a:pt x="79817" y="52622"/>
                  <a:pt x="82550" y="50800"/>
                </a:cubicBezTo>
                <a:cubicBezTo>
                  <a:pt x="86286" y="48309"/>
                  <a:pt x="88900" y="44450"/>
                  <a:pt x="92075" y="41275"/>
                </a:cubicBezTo>
                <a:cubicBezTo>
                  <a:pt x="98540" y="21879"/>
                  <a:pt x="94731" y="41661"/>
                  <a:pt x="88900" y="22225"/>
                </a:cubicBezTo>
                <a:cubicBezTo>
                  <a:pt x="86750" y="15057"/>
                  <a:pt x="86783" y="7408"/>
                  <a:pt x="85725" y="0"/>
                </a:cubicBezTo>
                <a:cubicBezTo>
                  <a:pt x="82550" y="3175"/>
                  <a:pt x="79936" y="7034"/>
                  <a:pt x="76200" y="9525"/>
                </a:cubicBezTo>
                <a:cubicBezTo>
                  <a:pt x="73415" y="11381"/>
                  <a:pt x="70022" y="12700"/>
                  <a:pt x="66675" y="12700"/>
                </a:cubicBezTo>
                <a:cubicBezTo>
                  <a:pt x="55499" y="12700"/>
                  <a:pt x="47922" y="9624"/>
                  <a:pt x="38100" y="6350"/>
                </a:cubicBezTo>
                <a:cubicBezTo>
                  <a:pt x="29633" y="7408"/>
                  <a:pt x="20622" y="6356"/>
                  <a:pt x="12700" y="9525"/>
                </a:cubicBezTo>
                <a:cubicBezTo>
                  <a:pt x="9157" y="10942"/>
                  <a:pt x="7557" y="15430"/>
                  <a:pt x="6350" y="19050"/>
                </a:cubicBezTo>
                <a:cubicBezTo>
                  <a:pt x="4314" y="25157"/>
                  <a:pt x="4572" y="31816"/>
                  <a:pt x="3175" y="38100"/>
                </a:cubicBezTo>
                <a:cubicBezTo>
                  <a:pt x="2449" y="41367"/>
                  <a:pt x="1058" y="44450"/>
                  <a:pt x="0" y="47625"/>
                </a:cubicBezTo>
                <a:cubicBezTo>
                  <a:pt x="1058" y="50800"/>
                  <a:pt x="808" y="54783"/>
                  <a:pt x="3175" y="57150"/>
                </a:cubicBezTo>
                <a:cubicBezTo>
                  <a:pt x="7019" y="60994"/>
                  <a:pt x="3175" y="65617"/>
                  <a:pt x="6350" y="666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3" name="Freeform 22">
            <a:hlinkClick r:id="rId9" action="ppaction://hlinksldjump"/>
            <a:extLst>
              <a:ext uri="{FF2B5EF4-FFF2-40B4-BE49-F238E27FC236}">
                <a16:creationId xmlns:a16="http://schemas.microsoft.com/office/drawing/2014/main" id="{1DCBBE91-7C81-374A-8223-FD0F38E937E7}"/>
              </a:ext>
            </a:extLst>
          </p:cNvPr>
          <p:cNvSpPr/>
          <p:nvPr/>
        </p:nvSpPr>
        <p:spPr>
          <a:xfrm>
            <a:off x="1069888" y="6308617"/>
            <a:ext cx="271564" cy="196850"/>
          </a:xfrm>
          <a:custGeom>
            <a:avLst/>
            <a:gdLst>
              <a:gd name="connsiteX0" fmla="*/ 269962 w 271564"/>
              <a:gd name="connsiteY0" fmla="*/ 136525 h 196850"/>
              <a:gd name="connsiteX1" fmla="*/ 266787 w 271564"/>
              <a:gd name="connsiteY1" fmla="*/ 120650 h 196850"/>
              <a:gd name="connsiteX2" fmla="*/ 263612 w 271564"/>
              <a:gd name="connsiteY2" fmla="*/ 111125 h 196850"/>
              <a:gd name="connsiteX3" fmla="*/ 269962 w 271564"/>
              <a:gd name="connsiteY3" fmla="*/ 85725 h 196850"/>
              <a:gd name="connsiteX4" fmla="*/ 260437 w 271564"/>
              <a:gd name="connsiteY4" fmla="*/ 66675 h 196850"/>
              <a:gd name="connsiteX5" fmla="*/ 244562 w 271564"/>
              <a:gd name="connsiteY5" fmla="*/ 47625 h 196850"/>
              <a:gd name="connsiteX6" fmla="*/ 241387 w 271564"/>
              <a:gd name="connsiteY6" fmla="*/ 38100 h 196850"/>
              <a:gd name="connsiteX7" fmla="*/ 238212 w 271564"/>
              <a:gd name="connsiteY7" fmla="*/ 19050 h 196850"/>
              <a:gd name="connsiteX8" fmla="*/ 200112 w 271564"/>
              <a:gd name="connsiteY8" fmla="*/ 15875 h 196850"/>
              <a:gd name="connsiteX9" fmla="*/ 168362 w 271564"/>
              <a:gd name="connsiteY9" fmla="*/ 9525 h 196850"/>
              <a:gd name="connsiteX10" fmla="*/ 149312 w 271564"/>
              <a:gd name="connsiteY10" fmla="*/ 3175 h 196850"/>
              <a:gd name="connsiteX11" fmla="*/ 139787 w 271564"/>
              <a:gd name="connsiteY11" fmla="*/ 0 h 196850"/>
              <a:gd name="connsiteX12" fmla="*/ 111212 w 271564"/>
              <a:gd name="connsiteY12" fmla="*/ 9525 h 196850"/>
              <a:gd name="connsiteX13" fmla="*/ 101687 w 271564"/>
              <a:gd name="connsiteY13" fmla="*/ 12700 h 196850"/>
              <a:gd name="connsiteX14" fmla="*/ 95337 w 271564"/>
              <a:gd name="connsiteY14" fmla="*/ 22225 h 196850"/>
              <a:gd name="connsiteX15" fmla="*/ 85812 w 271564"/>
              <a:gd name="connsiteY15" fmla="*/ 53975 h 196850"/>
              <a:gd name="connsiteX16" fmla="*/ 66762 w 271564"/>
              <a:gd name="connsiteY16" fmla="*/ 63500 h 196850"/>
              <a:gd name="connsiteX17" fmla="*/ 57237 w 271564"/>
              <a:gd name="connsiteY17" fmla="*/ 69850 h 196850"/>
              <a:gd name="connsiteX18" fmla="*/ 44537 w 271564"/>
              <a:gd name="connsiteY18" fmla="*/ 76200 h 196850"/>
              <a:gd name="connsiteX19" fmla="*/ 25487 w 271564"/>
              <a:gd name="connsiteY19" fmla="*/ 88900 h 196850"/>
              <a:gd name="connsiteX20" fmla="*/ 15962 w 271564"/>
              <a:gd name="connsiteY20" fmla="*/ 95250 h 196850"/>
              <a:gd name="connsiteX21" fmla="*/ 6437 w 271564"/>
              <a:gd name="connsiteY21" fmla="*/ 104775 h 196850"/>
              <a:gd name="connsiteX22" fmla="*/ 3262 w 271564"/>
              <a:gd name="connsiteY22" fmla="*/ 136525 h 196850"/>
              <a:gd name="connsiteX23" fmla="*/ 12787 w 271564"/>
              <a:gd name="connsiteY23" fmla="*/ 146050 h 196850"/>
              <a:gd name="connsiteX24" fmla="*/ 41362 w 271564"/>
              <a:gd name="connsiteY24" fmla="*/ 155575 h 196850"/>
              <a:gd name="connsiteX25" fmla="*/ 50887 w 271564"/>
              <a:gd name="connsiteY25" fmla="*/ 158750 h 196850"/>
              <a:gd name="connsiteX26" fmla="*/ 60412 w 271564"/>
              <a:gd name="connsiteY26" fmla="*/ 161925 h 196850"/>
              <a:gd name="connsiteX27" fmla="*/ 69937 w 271564"/>
              <a:gd name="connsiteY27" fmla="*/ 180975 h 196850"/>
              <a:gd name="connsiteX28" fmla="*/ 79462 w 271564"/>
              <a:gd name="connsiteY28" fmla="*/ 184150 h 196850"/>
              <a:gd name="connsiteX29" fmla="*/ 88987 w 271564"/>
              <a:gd name="connsiteY29" fmla="*/ 190500 h 196850"/>
              <a:gd name="connsiteX30" fmla="*/ 108037 w 271564"/>
              <a:gd name="connsiteY30" fmla="*/ 196850 h 196850"/>
              <a:gd name="connsiteX31" fmla="*/ 130262 w 271564"/>
              <a:gd name="connsiteY31" fmla="*/ 193675 h 196850"/>
              <a:gd name="connsiteX32" fmla="*/ 231862 w 271564"/>
              <a:gd name="connsiteY32" fmla="*/ 184150 h 196850"/>
              <a:gd name="connsiteX33" fmla="*/ 235037 w 271564"/>
              <a:gd name="connsiteY33" fmla="*/ 174625 h 196850"/>
              <a:gd name="connsiteX34" fmla="*/ 250912 w 271564"/>
              <a:gd name="connsiteY34" fmla="*/ 158750 h 196850"/>
              <a:gd name="connsiteX35" fmla="*/ 269962 w 271564"/>
              <a:gd name="connsiteY35" fmla="*/ 152400 h 196850"/>
              <a:gd name="connsiteX36" fmla="*/ 269962 w 271564"/>
              <a:gd name="connsiteY36" fmla="*/ 136525 h 19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71564" h="196850">
                <a:moveTo>
                  <a:pt x="269962" y="136525"/>
                </a:moveTo>
                <a:cubicBezTo>
                  <a:pt x="269433" y="131233"/>
                  <a:pt x="268096" y="125885"/>
                  <a:pt x="266787" y="120650"/>
                </a:cubicBezTo>
                <a:cubicBezTo>
                  <a:pt x="265975" y="117403"/>
                  <a:pt x="263612" y="114472"/>
                  <a:pt x="263612" y="111125"/>
                </a:cubicBezTo>
                <a:cubicBezTo>
                  <a:pt x="263612" y="103462"/>
                  <a:pt x="267457" y="93241"/>
                  <a:pt x="269962" y="85725"/>
                </a:cubicBezTo>
                <a:cubicBezTo>
                  <a:pt x="266780" y="76179"/>
                  <a:pt x="267276" y="74881"/>
                  <a:pt x="260437" y="66675"/>
                </a:cubicBezTo>
                <a:cubicBezTo>
                  <a:pt x="251660" y="56142"/>
                  <a:pt x="250474" y="59449"/>
                  <a:pt x="244562" y="47625"/>
                </a:cubicBezTo>
                <a:cubicBezTo>
                  <a:pt x="243065" y="44632"/>
                  <a:pt x="242113" y="41367"/>
                  <a:pt x="241387" y="38100"/>
                </a:cubicBezTo>
                <a:cubicBezTo>
                  <a:pt x="239990" y="31816"/>
                  <a:pt x="243880" y="22102"/>
                  <a:pt x="238212" y="19050"/>
                </a:cubicBezTo>
                <a:cubicBezTo>
                  <a:pt x="226991" y="13008"/>
                  <a:pt x="212812" y="16933"/>
                  <a:pt x="200112" y="15875"/>
                </a:cubicBezTo>
                <a:cubicBezTo>
                  <a:pt x="189529" y="13758"/>
                  <a:pt x="178601" y="12938"/>
                  <a:pt x="168362" y="9525"/>
                </a:cubicBezTo>
                <a:lnTo>
                  <a:pt x="149312" y="3175"/>
                </a:lnTo>
                <a:lnTo>
                  <a:pt x="139787" y="0"/>
                </a:lnTo>
                <a:lnTo>
                  <a:pt x="111212" y="9525"/>
                </a:lnTo>
                <a:lnTo>
                  <a:pt x="101687" y="12700"/>
                </a:lnTo>
                <a:cubicBezTo>
                  <a:pt x="99570" y="15875"/>
                  <a:pt x="96433" y="18570"/>
                  <a:pt x="95337" y="22225"/>
                </a:cubicBezTo>
                <a:cubicBezTo>
                  <a:pt x="90198" y="39355"/>
                  <a:pt x="97039" y="42748"/>
                  <a:pt x="85812" y="53975"/>
                </a:cubicBezTo>
                <a:cubicBezTo>
                  <a:pt x="76713" y="63074"/>
                  <a:pt x="77091" y="58335"/>
                  <a:pt x="66762" y="63500"/>
                </a:cubicBezTo>
                <a:cubicBezTo>
                  <a:pt x="63349" y="65207"/>
                  <a:pt x="60550" y="67957"/>
                  <a:pt x="57237" y="69850"/>
                </a:cubicBezTo>
                <a:cubicBezTo>
                  <a:pt x="53128" y="72198"/>
                  <a:pt x="48596" y="73765"/>
                  <a:pt x="44537" y="76200"/>
                </a:cubicBezTo>
                <a:cubicBezTo>
                  <a:pt x="37993" y="80127"/>
                  <a:pt x="31837" y="84667"/>
                  <a:pt x="25487" y="88900"/>
                </a:cubicBezTo>
                <a:cubicBezTo>
                  <a:pt x="22312" y="91017"/>
                  <a:pt x="18660" y="92552"/>
                  <a:pt x="15962" y="95250"/>
                </a:cubicBezTo>
                <a:lnTo>
                  <a:pt x="6437" y="104775"/>
                </a:lnTo>
                <a:cubicBezTo>
                  <a:pt x="2194" y="117505"/>
                  <a:pt x="-3809" y="124150"/>
                  <a:pt x="3262" y="136525"/>
                </a:cubicBezTo>
                <a:cubicBezTo>
                  <a:pt x="5490" y="140424"/>
                  <a:pt x="8862" y="143869"/>
                  <a:pt x="12787" y="146050"/>
                </a:cubicBezTo>
                <a:lnTo>
                  <a:pt x="41362" y="155575"/>
                </a:lnTo>
                <a:lnTo>
                  <a:pt x="50887" y="158750"/>
                </a:lnTo>
                <a:lnTo>
                  <a:pt x="60412" y="161925"/>
                </a:lnTo>
                <a:cubicBezTo>
                  <a:pt x="62504" y="168200"/>
                  <a:pt x="64342" y="176499"/>
                  <a:pt x="69937" y="180975"/>
                </a:cubicBezTo>
                <a:cubicBezTo>
                  <a:pt x="72550" y="183066"/>
                  <a:pt x="76469" y="182653"/>
                  <a:pt x="79462" y="184150"/>
                </a:cubicBezTo>
                <a:cubicBezTo>
                  <a:pt x="82875" y="185857"/>
                  <a:pt x="85500" y="188950"/>
                  <a:pt x="88987" y="190500"/>
                </a:cubicBezTo>
                <a:cubicBezTo>
                  <a:pt x="95104" y="193218"/>
                  <a:pt x="108037" y="196850"/>
                  <a:pt x="108037" y="196850"/>
                </a:cubicBezTo>
                <a:cubicBezTo>
                  <a:pt x="115445" y="195792"/>
                  <a:pt x="122790" y="194090"/>
                  <a:pt x="130262" y="193675"/>
                </a:cubicBezTo>
                <a:cubicBezTo>
                  <a:pt x="229457" y="188164"/>
                  <a:pt x="196374" y="207809"/>
                  <a:pt x="231862" y="184150"/>
                </a:cubicBezTo>
                <a:cubicBezTo>
                  <a:pt x="232920" y="180975"/>
                  <a:pt x="233540" y="177618"/>
                  <a:pt x="235037" y="174625"/>
                </a:cubicBezTo>
                <a:cubicBezTo>
                  <a:pt x="238968" y="166763"/>
                  <a:pt x="242748" y="162379"/>
                  <a:pt x="250912" y="158750"/>
                </a:cubicBezTo>
                <a:cubicBezTo>
                  <a:pt x="257029" y="156032"/>
                  <a:pt x="269962" y="152400"/>
                  <a:pt x="269962" y="152400"/>
                </a:cubicBezTo>
                <a:cubicBezTo>
                  <a:pt x="273287" y="129127"/>
                  <a:pt x="270491" y="141817"/>
                  <a:pt x="269962" y="1365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4" name="Freeform 23">
            <a:hlinkClick r:id="rId6" action="ppaction://hlinksldjump"/>
            <a:extLst>
              <a:ext uri="{FF2B5EF4-FFF2-40B4-BE49-F238E27FC236}">
                <a16:creationId xmlns:a16="http://schemas.microsoft.com/office/drawing/2014/main" id="{36A9580F-4E2A-464B-9493-5709D7AF5DAC}"/>
              </a:ext>
            </a:extLst>
          </p:cNvPr>
          <p:cNvSpPr/>
          <p:nvPr/>
        </p:nvSpPr>
        <p:spPr>
          <a:xfrm>
            <a:off x="1326874" y="6435617"/>
            <a:ext cx="257995" cy="190535"/>
          </a:xfrm>
          <a:custGeom>
            <a:avLst/>
            <a:gdLst>
              <a:gd name="connsiteX0" fmla="*/ 60601 w 257995"/>
              <a:gd name="connsiteY0" fmla="*/ 190500 h 190535"/>
              <a:gd name="connsiteX1" fmla="*/ 35201 w 257995"/>
              <a:gd name="connsiteY1" fmla="*/ 171450 h 190535"/>
              <a:gd name="connsiteX2" fmla="*/ 12976 w 257995"/>
              <a:gd name="connsiteY2" fmla="*/ 165100 h 190535"/>
              <a:gd name="connsiteX3" fmla="*/ 3451 w 257995"/>
              <a:gd name="connsiteY3" fmla="*/ 158750 h 190535"/>
              <a:gd name="connsiteX4" fmla="*/ 3451 w 257995"/>
              <a:gd name="connsiteY4" fmla="*/ 120650 h 190535"/>
              <a:gd name="connsiteX5" fmla="*/ 9801 w 257995"/>
              <a:gd name="connsiteY5" fmla="*/ 111125 h 190535"/>
              <a:gd name="connsiteX6" fmla="*/ 28851 w 257995"/>
              <a:gd name="connsiteY6" fmla="*/ 104775 h 190535"/>
              <a:gd name="connsiteX7" fmla="*/ 38376 w 257995"/>
              <a:gd name="connsiteY7" fmla="*/ 98425 h 190535"/>
              <a:gd name="connsiteX8" fmla="*/ 47901 w 257995"/>
              <a:gd name="connsiteY8" fmla="*/ 88900 h 190535"/>
              <a:gd name="connsiteX9" fmla="*/ 57426 w 257995"/>
              <a:gd name="connsiteY9" fmla="*/ 85725 h 190535"/>
              <a:gd name="connsiteX10" fmla="*/ 60601 w 257995"/>
              <a:gd name="connsiteY10" fmla="*/ 76200 h 190535"/>
              <a:gd name="connsiteX11" fmla="*/ 120926 w 257995"/>
              <a:gd name="connsiteY11" fmla="*/ 66675 h 190535"/>
              <a:gd name="connsiteX12" fmla="*/ 143151 w 257995"/>
              <a:gd name="connsiteY12" fmla="*/ 60325 h 190535"/>
              <a:gd name="connsiteX13" fmla="*/ 155851 w 257995"/>
              <a:gd name="connsiteY13" fmla="*/ 41275 h 190535"/>
              <a:gd name="connsiteX14" fmla="*/ 162201 w 257995"/>
              <a:gd name="connsiteY14" fmla="*/ 31750 h 190535"/>
              <a:gd name="connsiteX15" fmla="*/ 181251 w 257995"/>
              <a:gd name="connsiteY15" fmla="*/ 25400 h 190535"/>
              <a:gd name="connsiteX16" fmla="*/ 193951 w 257995"/>
              <a:gd name="connsiteY16" fmla="*/ 22225 h 190535"/>
              <a:gd name="connsiteX17" fmla="*/ 213001 w 257995"/>
              <a:gd name="connsiteY17" fmla="*/ 15875 h 190535"/>
              <a:gd name="connsiteX18" fmla="*/ 222526 w 257995"/>
              <a:gd name="connsiteY18" fmla="*/ 12700 h 190535"/>
              <a:gd name="connsiteX19" fmla="*/ 232051 w 257995"/>
              <a:gd name="connsiteY19" fmla="*/ 9525 h 190535"/>
              <a:gd name="connsiteX20" fmla="*/ 251101 w 257995"/>
              <a:gd name="connsiteY20" fmla="*/ 0 h 190535"/>
              <a:gd name="connsiteX21" fmla="*/ 257451 w 257995"/>
              <a:gd name="connsiteY21" fmla="*/ 9525 h 190535"/>
              <a:gd name="connsiteX22" fmla="*/ 247926 w 257995"/>
              <a:gd name="connsiteY22" fmla="*/ 57150 h 190535"/>
              <a:gd name="connsiteX23" fmla="*/ 228876 w 257995"/>
              <a:gd name="connsiteY23" fmla="*/ 69850 h 190535"/>
              <a:gd name="connsiteX24" fmla="*/ 219351 w 257995"/>
              <a:gd name="connsiteY24" fmla="*/ 76200 h 190535"/>
              <a:gd name="connsiteX25" fmla="*/ 209826 w 257995"/>
              <a:gd name="connsiteY25" fmla="*/ 82550 h 190535"/>
              <a:gd name="connsiteX26" fmla="*/ 181251 w 257995"/>
              <a:gd name="connsiteY26" fmla="*/ 104775 h 190535"/>
              <a:gd name="connsiteX27" fmla="*/ 171726 w 257995"/>
              <a:gd name="connsiteY27" fmla="*/ 111125 h 190535"/>
              <a:gd name="connsiteX28" fmla="*/ 152676 w 257995"/>
              <a:gd name="connsiteY28" fmla="*/ 117475 h 190535"/>
              <a:gd name="connsiteX29" fmla="*/ 133626 w 257995"/>
              <a:gd name="connsiteY29" fmla="*/ 130175 h 190535"/>
              <a:gd name="connsiteX30" fmla="*/ 124101 w 257995"/>
              <a:gd name="connsiteY30" fmla="*/ 136525 h 190535"/>
              <a:gd name="connsiteX31" fmla="*/ 105051 w 257995"/>
              <a:gd name="connsiteY31" fmla="*/ 149225 h 190535"/>
              <a:gd name="connsiteX32" fmla="*/ 86001 w 257995"/>
              <a:gd name="connsiteY32" fmla="*/ 161925 h 190535"/>
              <a:gd name="connsiteX33" fmla="*/ 76476 w 257995"/>
              <a:gd name="connsiteY33" fmla="*/ 171450 h 190535"/>
              <a:gd name="connsiteX34" fmla="*/ 66951 w 257995"/>
              <a:gd name="connsiteY34" fmla="*/ 174625 h 190535"/>
              <a:gd name="connsiteX35" fmla="*/ 60601 w 257995"/>
              <a:gd name="connsiteY35" fmla="*/ 190500 h 19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57995" h="190535">
                <a:moveTo>
                  <a:pt x="60601" y="190500"/>
                </a:moveTo>
                <a:cubicBezTo>
                  <a:pt x="55309" y="189971"/>
                  <a:pt x="40644" y="173783"/>
                  <a:pt x="35201" y="171450"/>
                </a:cubicBezTo>
                <a:cubicBezTo>
                  <a:pt x="20959" y="165346"/>
                  <a:pt x="25333" y="171279"/>
                  <a:pt x="12976" y="165100"/>
                </a:cubicBezTo>
                <a:cubicBezTo>
                  <a:pt x="9563" y="163393"/>
                  <a:pt x="6626" y="160867"/>
                  <a:pt x="3451" y="158750"/>
                </a:cubicBezTo>
                <a:cubicBezTo>
                  <a:pt x="58" y="141784"/>
                  <a:pt x="-2220" y="139553"/>
                  <a:pt x="3451" y="120650"/>
                </a:cubicBezTo>
                <a:cubicBezTo>
                  <a:pt x="4547" y="116995"/>
                  <a:pt x="6565" y="113147"/>
                  <a:pt x="9801" y="111125"/>
                </a:cubicBezTo>
                <a:cubicBezTo>
                  <a:pt x="15477" y="107577"/>
                  <a:pt x="23282" y="108488"/>
                  <a:pt x="28851" y="104775"/>
                </a:cubicBezTo>
                <a:cubicBezTo>
                  <a:pt x="32026" y="102658"/>
                  <a:pt x="35445" y="100868"/>
                  <a:pt x="38376" y="98425"/>
                </a:cubicBezTo>
                <a:cubicBezTo>
                  <a:pt x="41825" y="95550"/>
                  <a:pt x="44165" y="91391"/>
                  <a:pt x="47901" y="88900"/>
                </a:cubicBezTo>
                <a:cubicBezTo>
                  <a:pt x="50686" y="87044"/>
                  <a:pt x="54251" y="86783"/>
                  <a:pt x="57426" y="85725"/>
                </a:cubicBezTo>
                <a:cubicBezTo>
                  <a:pt x="58484" y="82550"/>
                  <a:pt x="58510" y="78813"/>
                  <a:pt x="60601" y="76200"/>
                </a:cubicBezTo>
                <a:cubicBezTo>
                  <a:pt x="72629" y="61165"/>
                  <a:pt x="117954" y="66861"/>
                  <a:pt x="120926" y="66675"/>
                </a:cubicBezTo>
                <a:cubicBezTo>
                  <a:pt x="121036" y="66648"/>
                  <a:pt x="141633" y="61843"/>
                  <a:pt x="143151" y="60325"/>
                </a:cubicBezTo>
                <a:cubicBezTo>
                  <a:pt x="148547" y="54929"/>
                  <a:pt x="151618" y="47625"/>
                  <a:pt x="155851" y="41275"/>
                </a:cubicBezTo>
                <a:cubicBezTo>
                  <a:pt x="157968" y="38100"/>
                  <a:pt x="158581" y="32957"/>
                  <a:pt x="162201" y="31750"/>
                </a:cubicBezTo>
                <a:cubicBezTo>
                  <a:pt x="168551" y="29633"/>
                  <a:pt x="174757" y="27023"/>
                  <a:pt x="181251" y="25400"/>
                </a:cubicBezTo>
                <a:cubicBezTo>
                  <a:pt x="185484" y="24342"/>
                  <a:pt x="189771" y="23479"/>
                  <a:pt x="193951" y="22225"/>
                </a:cubicBezTo>
                <a:cubicBezTo>
                  <a:pt x="200362" y="20302"/>
                  <a:pt x="206651" y="17992"/>
                  <a:pt x="213001" y="15875"/>
                </a:cubicBezTo>
                <a:lnTo>
                  <a:pt x="222526" y="12700"/>
                </a:lnTo>
                <a:cubicBezTo>
                  <a:pt x="225701" y="11642"/>
                  <a:pt x="229266" y="11381"/>
                  <a:pt x="232051" y="9525"/>
                </a:cubicBezTo>
                <a:cubicBezTo>
                  <a:pt x="244361" y="1319"/>
                  <a:pt x="237956" y="4382"/>
                  <a:pt x="251101" y="0"/>
                </a:cubicBezTo>
                <a:cubicBezTo>
                  <a:pt x="253218" y="3175"/>
                  <a:pt x="257197" y="5718"/>
                  <a:pt x="257451" y="9525"/>
                </a:cubicBezTo>
                <a:cubicBezTo>
                  <a:pt x="258134" y="19765"/>
                  <a:pt x="260095" y="46502"/>
                  <a:pt x="247926" y="57150"/>
                </a:cubicBezTo>
                <a:cubicBezTo>
                  <a:pt x="242183" y="62176"/>
                  <a:pt x="235226" y="65617"/>
                  <a:pt x="228876" y="69850"/>
                </a:cubicBezTo>
                <a:lnTo>
                  <a:pt x="219351" y="76200"/>
                </a:lnTo>
                <a:cubicBezTo>
                  <a:pt x="216176" y="78317"/>
                  <a:pt x="212524" y="79852"/>
                  <a:pt x="209826" y="82550"/>
                </a:cubicBezTo>
                <a:cubicBezTo>
                  <a:pt x="194905" y="97471"/>
                  <a:pt x="204037" y="89584"/>
                  <a:pt x="181251" y="104775"/>
                </a:cubicBezTo>
                <a:cubicBezTo>
                  <a:pt x="178076" y="106892"/>
                  <a:pt x="175346" y="109918"/>
                  <a:pt x="171726" y="111125"/>
                </a:cubicBezTo>
                <a:cubicBezTo>
                  <a:pt x="165376" y="113242"/>
                  <a:pt x="158245" y="113762"/>
                  <a:pt x="152676" y="117475"/>
                </a:cubicBezTo>
                <a:lnTo>
                  <a:pt x="133626" y="130175"/>
                </a:lnTo>
                <a:cubicBezTo>
                  <a:pt x="130451" y="132292"/>
                  <a:pt x="126799" y="133827"/>
                  <a:pt x="124101" y="136525"/>
                </a:cubicBezTo>
                <a:cubicBezTo>
                  <a:pt x="112209" y="148417"/>
                  <a:pt x="118836" y="144630"/>
                  <a:pt x="105051" y="149225"/>
                </a:cubicBezTo>
                <a:cubicBezTo>
                  <a:pt x="74665" y="179611"/>
                  <a:pt x="113570" y="143545"/>
                  <a:pt x="86001" y="161925"/>
                </a:cubicBezTo>
                <a:cubicBezTo>
                  <a:pt x="82265" y="164416"/>
                  <a:pt x="80212" y="168959"/>
                  <a:pt x="76476" y="171450"/>
                </a:cubicBezTo>
                <a:cubicBezTo>
                  <a:pt x="73691" y="173306"/>
                  <a:pt x="69877" y="173000"/>
                  <a:pt x="66951" y="174625"/>
                </a:cubicBezTo>
                <a:cubicBezTo>
                  <a:pt x="47020" y="185698"/>
                  <a:pt x="65893" y="191029"/>
                  <a:pt x="60601" y="190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5" name="Freeform 24">
            <a:hlinkClick r:id="rId11" action="ppaction://hlinksldjump"/>
            <a:extLst>
              <a:ext uri="{FF2B5EF4-FFF2-40B4-BE49-F238E27FC236}">
                <a16:creationId xmlns:a16="http://schemas.microsoft.com/office/drawing/2014/main" id="{FBEEAF9C-641C-9243-85F3-16A2D3BCCF0A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6" name="Freeform 25">
            <a:hlinkClick r:id="rId12" action="ppaction://hlinksldjump"/>
            <a:extLst>
              <a:ext uri="{FF2B5EF4-FFF2-40B4-BE49-F238E27FC236}">
                <a16:creationId xmlns:a16="http://schemas.microsoft.com/office/drawing/2014/main" id="{B38F4481-391F-6D45-A4FA-F8DBFBEA16CE}"/>
              </a:ext>
            </a:extLst>
          </p:cNvPr>
          <p:cNvSpPr/>
          <p:nvPr/>
        </p:nvSpPr>
        <p:spPr>
          <a:xfrm>
            <a:off x="1346093" y="6337300"/>
            <a:ext cx="282793" cy="161925"/>
          </a:xfrm>
          <a:custGeom>
            <a:avLst/>
            <a:gdLst>
              <a:gd name="connsiteX0" fmla="*/ 222357 w 282793"/>
              <a:gd name="connsiteY0" fmla="*/ 41275 h 161925"/>
              <a:gd name="connsiteX1" fmla="*/ 200132 w 282793"/>
              <a:gd name="connsiteY1" fmla="*/ 15875 h 161925"/>
              <a:gd name="connsiteX2" fmla="*/ 193782 w 282793"/>
              <a:gd name="connsiteY2" fmla="*/ 6350 h 161925"/>
              <a:gd name="connsiteX3" fmla="*/ 184257 w 282793"/>
              <a:gd name="connsiteY3" fmla="*/ 0 h 161925"/>
              <a:gd name="connsiteX4" fmla="*/ 162032 w 282793"/>
              <a:gd name="connsiteY4" fmla="*/ 3175 h 161925"/>
              <a:gd name="connsiteX5" fmla="*/ 155682 w 282793"/>
              <a:gd name="connsiteY5" fmla="*/ 12700 h 161925"/>
              <a:gd name="connsiteX6" fmla="*/ 146157 w 282793"/>
              <a:gd name="connsiteY6" fmla="*/ 19050 h 161925"/>
              <a:gd name="connsiteX7" fmla="*/ 123932 w 282793"/>
              <a:gd name="connsiteY7" fmla="*/ 12700 h 161925"/>
              <a:gd name="connsiteX8" fmla="*/ 104882 w 282793"/>
              <a:gd name="connsiteY8" fmla="*/ 3175 h 161925"/>
              <a:gd name="connsiteX9" fmla="*/ 57257 w 282793"/>
              <a:gd name="connsiteY9" fmla="*/ 12700 h 161925"/>
              <a:gd name="connsiteX10" fmla="*/ 47732 w 282793"/>
              <a:gd name="connsiteY10" fmla="*/ 15875 h 161925"/>
              <a:gd name="connsiteX11" fmla="*/ 35032 w 282793"/>
              <a:gd name="connsiteY11" fmla="*/ 19050 h 161925"/>
              <a:gd name="connsiteX12" fmla="*/ 25507 w 282793"/>
              <a:gd name="connsiteY12" fmla="*/ 38100 h 161925"/>
              <a:gd name="connsiteX13" fmla="*/ 25507 w 282793"/>
              <a:gd name="connsiteY13" fmla="*/ 66675 h 161925"/>
              <a:gd name="connsiteX14" fmla="*/ 28682 w 282793"/>
              <a:gd name="connsiteY14" fmla="*/ 111125 h 161925"/>
              <a:gd name="connsiteX15" fmla="*/ 25507 w 282793"/>
              <a:gd name="connsiteY15" fmla="*/ 123825 h 161925"/>
              <a:gd name="connsiteX16" fmla="*/ 6457 w 282793"/>
              <a:gd name="connsiteY16" fmla="*/ 133350 h 161925"/>
              <a:gd name="connsiteX17" fmla="*/ 107 w 282793"/>
              <a:gd name="connsiteY17" fmla="*/ 142875 h 161925"/>
              <a:gd name="connsiteX18" fmla="*/ 3282 w 282793"/>
              <a:gd name="connsiteY18" fmla="*/ 152400 h 161925"/>
              <a:gd name="connsiteX19" fmla="*/ 22332 w 282793"/>
              <a:gd name="connsiteY19" fmla="*/ 161925 h 161925"/>
              <a:gd name="connsiteX20" fmla="*/ 44557 w 282793"/>
              <a:gd name="connsiteY20" fmla="*/ 136525 h 161925"/>
              <a:gd name="connsiteX21" fmla="*/ 54082 w 282793"/>
              <a:gd name="connsiteY21" fmla="*/ 139700 h 161925"/>
              <a:gd name="connsiteX22" fmla="*/ 66782 w 282793"/>
              <a:gd name="connsiteY22" fmla="*/ 142875 h 161925"/>
              <a:gd name="connsiteX23" fmla="*/ 85832 w 282793"/>
              <a:gd name="connsiteY23" fmla="*/ 149225 h 161925"/>
              <a:gd name="connsiteX24" fmla="*/ 108057 w 282793"/>
              <a:gd name="connsiteY24" fmla="*/ 123825 h 161925"/>
              <a:gd name="connsiteX25" fmla="*/ 111232 w 282793"/>
              <a:gd name="connsiteY25" fmla="*/ 114300 h 161925"/>
              <a:gd name="connsiteX26" fmla="*/ 146157 w 282793"/>
              <a:gd name="connsiteY26" fmla="*/ 111125 h 161925"/>
              <a:gd name="connsiteX27" fmla="*/ 190607 w 282793"/>
              <a:gd name="connsiteY27" fmla="*/ 104775 h 161925"/>
              <a:gd name="connsiteX28" fmla="*/ 203307 w 282793"/>
              <a:gd name="connsiteY28" fmla="*/ 101600 h 161925"/>
              <a:gd name="connsiteX29" fmla="*/ 212832 w 282793"/>
              <a:gd name="connsiteY29" fmla="*/ 95250 h 161925"/>
              <a:gd name="connsiteX30" fmla="*/ 222357 w 282793"/>
              <a:gd name="connsiteY30" fmla="*/ 92075 h 161925"/>
              <a:gd name="connsiteX31" fmla="*/ 266807 w 282793"/>
              <a:gd name="connsiteY31" fmla="*/ 85725 h 161925"/>
              <a:gd name="connsiteX32" fmla="*/ 279507 w 282793"/>
              <a:gd name="connsiteY32" fmla="*/ 82550 h 161925"/>
              <a:gd name="connsiteX33" fmla="*/ 279507 w 282793"/>
              <a:gd name="connsiteY33" fmla="*/ 60325 h 161925"/>
              <a:gd name="connsiteX34" fmla="*/ 247757 w 282793"/>
              <a:gd name="connsiteY34" fmla="*/ 57150 h 161925"/>
              <a:gd name="connsiteX35" fmla="*/ 222357 w 282793"/>
              <a:gd name="connsiteY35" fmla="*/ 4127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82793" h="161925">
                <a:moveTo>
                  <a:pt x="222357" y="41275"/>
                </a:moveTo>
                <a:cubicBezTo>
                  <a:pt x="214419" y="34396"/>
                  <a:pt x="214949" y="38100"/>
                  <a:pt x="200132" y="15875"/>
                </a:cubicBezTo>
                <a:cubicBezTo>
                  <a:pt x="198015" y="12700"/>
                  <a:pt x="196957" y="8467"/>
                  <a:pt x="193782" y="6350"/>
                </a:cubicBezTo>
                <a:lnTo>
                  <a:pt x="184257" y="0"/>
                </a:lnTo>
                <a:cubicBezTo>
                  <a:pt x="176849" y="1058"/>
                  <a:pt x="168871" y="136"/>
                  <a:pt x="162032" y="3175"/>
                </a:cubicBezTo>
                <a:cubicBezTo>
                  <a:pt x="158545" y="4725"/>
                  <a:pt x="158380" y="10002"/>
                  <a:pt x="155682" y="12700"/>
                </a:cubicBezTo>
                <a:cubicBezTo>
                  <a:pt x="152984" y="15398"/>
                  <a:pt x="149332" y="16933"/>
                  <a:pt x="146157" y="19050"/>
                </a:cubicBezTo>
                <a:cubicBezTo>
                  <a:pt x="142088" y="18033"/>
                  <a:pt x="128487" y="14977"/>
                  <a:pt x="123932" y="12700"/>
                </a:cubicBezTo>
                <a:cubicBezTo>
                  <a:pt x="99313" y="390"/>
                  <a:pt x="128823" y="11155"/>
                  <a:pt x="104882" y="3175"/>
                </a:cubicBezTo>
                <a:cubicBezTo>
                  <a:pt x="76740" y="12556"/>
                  <a:pt x="92485" y="8786"/>
                  <a:pt x="57257" y="12700"/>
                </a:cubicBezTo>
                <a:cubicBezTo>
                  <a:pt x="54082" y="13758"/>
                  <a:pt x="50950" y="14956"/>
                  <a:pt x="47732" y="15875"/>
                </a:cubicBezTo>
                <a:cubicBezTo>
                  <a:pt x="43536" y="17074"/>
                  <a:pt x="38663" y="16629"/>
                  <a:pt x="35032" y="19050"/>
                </a:cubicBezTo>
                <a:cubicBezTo>
                  <a:pt x="29756" y="22567"/>
                  <a:pt x="27318" y="32667"/>
                  <a:pt x="25507" y="38100"/>
                </a:cubicBezTo>
                <a:cubicBezTo>
                  <a:pt x="32654" y="59542"/>
                  <a:pt x="25507" y="33148"/>
                  <a:pt x="25507" y="66675"/>
                </a:cubicBezTo>
                <a:cubicBezTo>
                  <a:pt x="25507" y="81529"/>
                  <a:pt x="27624" y="96308"/>
                  <a:pt x="28682" y="111125"/>
                </a:cubicBezTo>
                <a:cubicBezTo>
                  <a:pt x="27624" y="115358"/>
                  <a:pt x="27928" y="120194"/>
                  <a:pt x="25507" y="123825"/>
                </a:cubicBezTo>
                <a:cubicBezTo>
                  <a:pt x="21990" y="129101"/>
                  <a:pt x="11890" y="131539"/>
                  <a:pt x="6457" y="133350"/>
                </a:cubicBezTo>
                <a:cubicBezTo>
                  <a:pt x="4340" y="136525"/>
                  <a:pt x="734" y="139111"/>
                  <a:pt x="107" y="142875"/>
                </a:cubicBezTo>
                <a:cubicBezTo>
                  <a:pt x="-443" y="146176"/>
                  <a:pt x="1191" y="149787"/>
                  <a:pt x="3282" y="152400"/>
                </a:cubicBezTo>
                <a:cubicBezTo>
                  <a:pt x="7758" y="157995"/>
                  <a:pt x="16057" y="159833"/>
                  <a:pt x="22332" y="161925"/>
                </a:cubicBezTo>
                <a:cubicBezTo>
                  <a:pt x="37149" y="139700"/>
                  <a:pt x="28682" y="147108"/>
                  <a:pt x="44557" y="136525"/>
                </a:cubicBezTo>
                <a:cubicBezTo>
                  <a:pt x="47732" y="137583"/>
                  <a:pt x="50864" y="138781"/>
                  <a:pt x="54082" y="139700"/>
                </a:cubicBezTo>
                <a:cubicBezTo>
                  <a:pt x="58278" y="140899"/>
                  <a:pt x="62602" y="141621"/>
                  <a:pt x="66782" y="142875"/>
                </a:cubicBezTo>
                <a:cubicBezTo>
                  <a:pt x="73193" y="144798"/>
                  <a:pt x="85832" y="149225"/>
                  <a:pt x="85832" y="149225"/>
                </a:cubicBezTo>
                <a:cubicBezTo>
                  <a:pt x="96945" y="141817"/>
                  <a:pt x="102765" y="139700"/>
                  <a:pt x="108057" y="123825"/>
                </a:cubicBezTo>
                <a:cubicBezTo>
                  <a:pt x="109115" y="120650"/>
                  <a:pt x="108057" y="115358"/>
                  <a:pt x="111232" y="114300"/>
                </a:cubicBezTo>
                <a:cubicBezTo>
                  <a:pt x="122322" y="110603"/>
                  <a:pt x="134532" y="112349"/>
                  <a:pt x="146157" y="111125"/>
                </a:cubicBezTo>
                <a:cubicBezTo>
                  <a:pt x="158513" y="109824"/>
                  <a:pt x="177801" y="107336"/>
                  <a:pt x="190607" y="104775"/>
                </a:cubicBezTo>
                <a:cubicBezTo>
                  <a:pt x="194886" y="103919"/>
                  <a:pt x="199074" y="102658"/>
                  <a:pt x="203307" y="101600"/>
                </a:cubicBezTo>
                <a:cubicBezTo>
                  <a:pt x="206482" y="99483"/>
                  <a:pt x="209419" y="96957"/>
                  <a:pt x="212832" y="95250"/>
                </a:cubicBezTo>
                <a:cubicBezTo>
                  <a:pt x="215825" y="93753"/>
                  <a:pt x="219139" y="92994"/>
                  <a:pt x="222357" y="92075"/>
                </a:cubicBezTo>
                <a:cubicBezTo>
                  <a:pt x="240949" y="86763"/>
                  <a:pt x="241505" y="88255"/>
                  <a:pt x="266807" y="85725"/>
                </a:cubicBezTo>
                <a:cubicBezTo>
                  <a:pt x="271040" y="84667"/>
                  <a:pt x="276100" y="85276"/>
                  <a:pt x="279507" y="82550"/>
                </a:cubicBezTo>
                <a:cubicBezTo>
                  <a:pt x="283408" y="79429"/>
                  <a:pt x="284346" y="62525"/>
                  <a:pt x="279507" y="60325"/>
                </a:cubicBezTo>
                <a:cubicBezTo>
                  <a:pt x="269824" y="55924"/>
                  <a:pt x="258340" y="58208"/>
                  <a:pt x="247757" y="57150"/>
                </a:cubicBezTo>
                <a:cubicBezTo>
                  <a:pt x="224304" y="41515"/>
                  <a:pt x="230295" y="48154"/>
                  <a:pt x="222357" y="412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7" name="Freeform 26">
            <a:hlinkClick r:id="rId5" action="ppaction://hlinksldjump"/>
            <a:extLst>
              <a:ext uri="{FF2B5EF4-FFF2-40B4-BE49-F238E27FC236}">
                <a16:creationId xmlns:a16="http://schemas.microsoft.com/office/drawing/2014/main" id="{1339962F-8599-3544-8E40-9F3DFFEB398F}"/>
              </a:ext>
            </a:extLst>
          </p:cNvPr>
          <p:cNvSpPr/>
          <p:nvPr/>
        </p:nvSpPr>
        <p:spPr>
          <a:xfrm>
            <a:off x="1025253" y="5641975"/>
            <a:ext cx="324973" cy="190586"/>
          </a:xfrm>
          <a:custGeom>
            <a:avLst/>
            <a:gdLst>
              <a:gd name="connsiteX0" fmla="*/ 286022 w 324973"/>
              <a:gd name="connsiteY0" fmla="*/ 190500 h 190586"/>
              <a:gd name="connsiteX1" fmla="*/ 263797 w 324973"/>
              <a:gd name="connsiteY1" fmla="*/ 184150 h 190586"/>
              <a:gd name="connsiteX2" fmla="*/ 241572 w 324973"/>
              <a:gd name="connsiteY2" fmla="*/ 161925 h 190586"/>
              <a:gd name="connsiteX3" fmla="*/ 216172 w 324973"/>
              <a:gd name="connsiteY3" fmla="*/ 139700 h 190586"/>
              <a:gd name="connsiteX4" fmla="*/ 197122 w 324973"/>
              <a:gd name="connsiteY4" fmla="*/ 133350 h 190586"/>
              <a:gd name="connsiteX5" fmla="*/ 187597 w 324973"/>
              <a:gd name="connsiteY5" fmla="*/ 130175 h 190586"/>
              <a:gd name="connsiteX6" fmla="*/ 178072 w 324973"/>
              <a:gd name="connsiteY6" fmla="*/ 133350 h 190586"/>
              <a:gd name="connsiteX7" fmla="*/ 143147 w 324973"/>
              <a:gd name="connsiteY7" fmla="*/ 127000 h 190586"/>
              <a:gd name="connsiteX8" fmla="*/ 136797 w 324973"/>
              <a:gd name="connsiteY8" fmla="*/ 117475 h 190586"/>
              <a:gd name="connsiteX9" fmla="*/ 117747 w 324973"/>
              <a:gd name="connsiteY9" fmla="*/ 111125 h 190586"/>
              <a:gd name="connsiteX10" fmla="*/ 108222 w 324973"/>
              <a:gd name="connsiteY10" fmla="*/ 107950 h 190586"/>
              <a:gd name="connsiteX11" fmla="*/ 98697 w 324973"/>
              <a:gd name="connsiteY11" fmla="*/ 104775 h 190586"/>
              <a:gd name="connsiteX12" fmla="*/ 85997 w 324973"/>
              <a:gd name="connsiteY12" fmla="*/ 101600 h 190586"/>
              <a:gd name="connsiteX13" fmla="*/ 63772 w 324973"/>
              <a:gd name="connsiteY13" fmla="*/ 104775 h 190586"/>
              <a:gd name="connsiteX14" fmla="*/ 54247 w 324973"/>
              <a:gd name="connsiteY14" fmla="*/ 107950 h 190586"/>
              <a:gd name="connsiteX15" fmla="*/ 44722 w 324973"/>
              <a:gd name="connsiteY15" fmla="*/ 104775 h 190586"/>
              <a:gd name="connsiteX16" fmla="*/ 28847 w 324973"/>
              <a:gd name="connsiteY16" fmla="*/ 79375 h 190586"/>
              <a:gd name="connsiteX17" fmla="*/ 22497 w 324973"/>
              <a:gd name="connsiteY17" fmla="*/ 69850 h 190586"/>
              <a:gd name="connsiteX18" fmla="*/ 3447 w 324973"/>
              <a:gd name="connsiteY18" fmla="*/ 57150 h 190586"/>
              <a:gd name="connsiteX19" fmla="*/ 272 w 324973"/>
              <a:gd name="connsiteY19" fmla="*/ 47625 h 190586"/>
              <a:gd name="connsiteX20" fmla="*/ 38372 w 324973"/>
              <a:gd name="connsiteY20" fmla="*/ 44450 h 190586"/>
              <a:gd name="connsiteX21" fmla="*/ 54247 w 324973"/>
              <a:gd name="connsiteY21" fmla="*/ 41275 h 190586"/>
              <a:gd name="connsiteX22" fmla="*/ 66947 w 324973"/>
              <a:gd name="connsiteY22" fmla="*/ 25400 h 190586"/>
              <a:gd name="connsiteX23" fmla="*/ 76472 w 324973"/>
              <a:gd name="connsiteY23" fmla="*/ 6350 h 190586"/>
              <a:gd name="connsiteX24" fmla="*/ 124097 w 324973"/>
              <a:gd name="connsiteY24" fmla="*/ 6350 h 190586"/>
              <a:gd name="connsiteX25" fmla="*/ 149497 w 324973"/>
              <a:gd name="connsiteY25" fmla="*/ 0 h 190586"/>
              <a:gd name="connsiteX26" fmla="*/ 178072 w 324973"/>
              <a:gd name="connsiteY26" fmla="*/ 3175 h 190586"/>
              <a:gd name="connsiteX27" fmla="*/ 200297 w 324973"/>
              <a:gd name="connsiteY27" fmla="*/ 6350 h 190586"/>
              <a:gd name="connsiteX28" fmla="*/ 257447 w 324973"/>
              <a:gd name="connsiteY28" fmla="*/ 12700 h 190586"/>
              <a:gd name="connsiteX29" fmla="*/ 273322 w 324973"/>
              <a:gd name="connsiteY29" fmla="*/ 25400 h 190586"/>
              <a:gd name="connsiteX30" fmla="*/ 295547 w 324973"/>
              <a:gd name="connsiteY30" fmla="*/ 53975 h 190586"/>
              <a:gd name="connsiteX31" fmla="*/ 301897 w 324973"/>
              <a:gd name="connsiteY31" fmla="*/ 63500 h 190586"/>
              <a:gd name="connsiteX32" fmla="*/ 305072 w 324973"/>
              <a:gd name="connsiteY32" fmla="*/ 73025 h 190586"/>
              <a:gd name="connsiteX33" fmla="*/ 305072 w 324973"/>
              <a:gd name="connsiteY33" fmla="*/ 111125 h 190586"/>
              <a:gd name="connsiteX34" fmla="*/ 314597 w 324973"/>
              <a:gd name="connsiteY34" fmla="*/ 117475 h 190586"/>
              <a:gd name="connsiteX35" fmla="*/ 320947 w 324973"/>
              <a:gd name="connsiteY35" fmla="*/ 127000 h 190586"/>
              <a:gd name="connsiteX36" fmla="*/ 320947 w 324973"/>
              <a:gd name="connsiteY36" fmla="*/ 174625 h 190586"/>
              <a:gd name="connsiteX37" fmla="*/ 305072 w 324973"/>
              <a:gd name="connsiteY37" fmla="*/ 187325 h 190586"/>
              <a:gd name="connsiteX38" fmla="*/ 286022 w 324973"/>
              <a:gd name="connsiteY38" fmla="*/ 190500 h 19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24973" h="190586">
                <a:moveTo>
                  <a:pt x="286022" y="190500"/>
                </a:moveTo>
                <a:cubicBezTo>
                  <a:pt x="279143" y="189971"/>
                  <a:pt x="265315" y="185668"/>
                  <a:pt x="263797" y="184150"/>
                </a:cubicBezTo>
                <a:cubicBezTo>
                  <a:pt x="238323" y="158676"/>
                  <a:pt x="263125" y="169109"/>
                  <a:pt x="241572" y="161925"/>
                </a:cubicBezTo>
                <a:cubicBezTo>
                  <a:pt x="234164" y="150813"/>
                  <a:pt x="232047" y="144992"/>
                  <a:pt x="216172" y="139700"/>
                </a:cubicBezTo>
                <a:lnTo>
                  <a:pt x="197122" y="133350"/>
                </a:lnTo>
                <a:lnTo>
                  <a:pt x="187597" y="130175"/>
                </a:lnTo>
                <a:cubicBezTo>
                  <a:pt x="184422" y="131233"/>
                  <a:pt x="181419" y="133350"/>
                  <a:pt x="178072" y="133350"/>
                </a:cubicBezTo>
                <a:cubicBezTo>
                  <a:pt x="160121" y="133350"/>
                  <a:pt x="156542" y="131465"/>
                  <a:pt x="143147" y="127000"/>
                </a:cubicBezTo>
                <a:cubicBezTo>
                  <a:pt x="141030" y="123825"/>
                  <a:pt x="140033" y="119497"/>
                  <a:pt x="136797" y="117475"/>
                </a:cubicBezTo>
                <a:cubicBezTo>
                  <a:pt x="131121" y="113927"/>
                  <a:pt x="124097" y="113242"/>
                  <a:pt x="117747" y="111125"/>
                </a:cubicBezTo>
                <a:lnTo>
                  <a:pt x="108222" y="107950"/>
                </a:lnTo>
                <a:cubicBezTo>
                  <a:pt x="105047" y="106892"/>
                  <a:pt x="101944" y="105587"/>
                  <a:pt x="98697" y="104775"/>
                </a:cubicBezTo>
                <a:lnTo>
                  <a:pt x="85997" y="101600"/>
                </a:lnTo>
                <a:cubicBezTo>
                  <a:pt x="78589" y="102658"/>
                  <a:pt x="71110" y="103307"/>
                  <a:pt x="63772" y="104775"/>
                </a:cubicBezTo>
                <a:cubicBezTo>
                  <a:pt x="60490" y="105431"/>
                  <a:pt x="57594" y="107950"/>
                  <a:pt x="54247" y="107950"/>
                </a:cubicBezTo>
                <a:cubicBezTo>
                  <a:pt x="50900" y="107950"/>
                  <a:pt x="47897" y="105833"/>
                  <a:pt x="44722" y="104775"/>
                </a:cubicBezTo>
                <a:cubicBezTo>
                  <a:pt x="37165" y="82105"/>
                  <a:pt x="43941" y="89438"/>
                  <a:pt x="28847" y="79375"/>
                </a:cubicBezTo>
                <a:cubicBezTo>
                  <a:pt x="26730" y="76200"/>
                  <a:pt x="25369" y="72363"/>
                  <a:pt x="22497" y="69850"/>
                </a:cubicBezTo>
                <a:cubicBezTo>
                  <a:pt x="16754" y="64824"/>
                  <a:pt x="3447" y="57150"/>
                  <a:pt x="3447" y="57150"/>
                </a:cubicBezTo>
                <a:cubicBezTo>
                  <a:pt x="2389" y="53975"/>
                  <a:pt x="-971" y="50732"/>
                  <a:pt x="272" y="47625"/>
                </a:cubicBezTo>
                <a:cubicBezTo>
                  <a:pt x="5484" y="34594"/>
                  <a:pt x="36862" y="44282"/>
                  <a:pt x="38372" y="44450"/>
                </a:cubicBezTo>
                <a:cubicBezTo>
                  <a:pt x="43664" y="43392"/>
                  <a:pt x="49194" y="43170"/>
                  <a:pt x="54247" y="41275"/>
                </a:cubicBezTo>
                <a:cubicBezTo>
                  <a:pt x="67422" y="36335"/>
                  <a:pt x="61807" y="35681"/>
                  <a:pt x="66947" y="25400"/>
                </a:cubicBezTo>
                <a:cubicBezTo>
                  <a:pt x="79257" y="781"/>
                  <a:pt x="68492" y="30291"/>
                  <a:pt x="76472" y="6350"/>
                </a:cubicBezTo>
                <a:cubicBezTo>
                  <a:pt x="101697" y="9954"/>
                  <a:pt x="97482" y="11340"/>
                  <a:pt x="124097" y="6350"/>
                </a:cubicBezTo>
                <a:cubicBezTo>
                  <a:pt x="132675" y="4742"/>
                  <a:pt x="149497" y="0"/>
                  <a:pt x="149497" y="0"/>
                </a:cubicBezTo>
                <a:lnTo>
                  <a:pt x="178072" y="3175"/>
                </a:lnTo>
                <a:cubicBezTo>
                  <a:pt x="185498" y="4103"/>
                  <a:pt x="192859" y="5524"/>
                  <a:pt x="200297" y="6350"/>
                </a:cubicBezTo>
                <a:cubicBezTo>
                  <a:pt x="269643" y="14055"/>
                  <a:pt x="206386" y="5406"/>
                  <a:pt x="257447" y="12700"/>
                </a:cubicBezTo>
                <a:cubicBezTo>
                  <a:pt x="271792" y="17482"/>
                  <a:pt x="263748" y="12634"/>
                  <a:pt x="273322" y="25400"/>
                </a:cubicBezTo>
                <a:cubicBezTo>
                  <a:pt x="280562" y="35053"/>
                  <a:pt x="288854" y="43935"/>
                  <a:pt x="295547" y="53975"/>
                </a:cubicBezTo>
                <a:cubicBezTo>
                  <a:pt x="297664" y="57150"/>
                  <a:pt x="300190" y="60087"/>
                  <a:pt x="301897" y="63500"/>
                </a:cubicBezTo>
                <a:cubicBezTo>
                  <a:pt x="303394" y="66493"/>
                  <a:pt x="304014" y="69850"/>
                  <a:pt x="305072" y="73025"/>
                </a:cubicBezTo>
                <a:cubicBezTo>
                  <a:pt x="300212" y="87605"/>
                  <a:pt x="297675" y="90782"/>
                  <a:pt x="305072" y="111125"/>
                </a:cubicBezTo>
                <a:cubicBezTo>
                  <a:pt x="306376" y="114711"/>
                  <a:pt x="311422" y="115358"/>
                  <a:pt x="314597" y="117475"/>
                </a:cubicBezTo>
                <a:cubicBezTo>
                  <a:pt x="316714" y="120650"/>
                  <a:pt x="319240" y="123587"/>
                  <a:pt x="320947" y="127000"/>
                </a:cubicBezTo>
                <a:cubicBezTo>
                  <a:pt x="328275" y="141655"/>
                  <a:pt x="323933" y="159693"/>
                  <a:pt x="320947" y="174625"/>
                </a:cubicBezTo>
                <a:cubicBezTo>
                  <a:pt x="318568" y="186519"/>
                  <a:pt x="313106" y="183308"/>
                  <a:pt x="305072" y="187325"/>
                </a:cubicBezTo>
                <a:cubicBezTo>
                  <a:pt x="301659" y="189032"/>
                  <a:pt x="292901" y="191029"/>
                  <a:pt x="286022" y="190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9" name="Retângulo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E0AAD16-F678-EF4B-A3BD-FBBD68083B33}"/>
              </a:ext>
            </a:extLst>
          </p:cNvPr>
          <p:cNvSpPr/>
          <p:nvPr/>
        </p:nvSpPr>
        <p:spPr>
          <a:xfrm>
            <a:off x="2809875" y="6219825"/>
            <a:ext cx="266700" cy="467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1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4785CA8-80B3-9B4E-8D47-5F9CCC1E4739}"/>
              </a:ext>
            </a:extLst>
          </p:cNvPr>
          <p:cNvSpPr/>
          <p:nvPr/>
        </p:nvSpPr>
        <p:spPr>
          <a:xfrm>
            <a:off x="2543175" y="6219825"/>
            <a:ext cx="266700" cy="406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8">
            <a:hlinkClick r:id="rId13" action="ppaction://hlinksldjump"/>
            <a:extLst>
              <a:ext uri="{FF2B5EF4-FFF2-40B4-BE49-F238E27FC236}">
                <a16:creationId xmlns:a16="http://schemas.microsoft.com/office/drawing/2014/main" id="{B38DD83F-0CCB-3743-A78C-581AB1FA8A0B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8905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237CD9D3-7F72-F94C-86D4-AF9CF1A18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Forma Livre: Forma 9">
            <a:hlinkClick r:id="rId3" action="ppaction://hlinksldjump"/>
            <a:extLst>
              <a:ext uri="{FF2B5EF4-FFF2-40B4-BE49-F238E27FC236}">
                <a16:creationId xmlns:a16="http://schemas.microsoft.com/office/drawing/2014/main" id="{4707F938-DF47-4996-8911-A8F5CF4FFEB1}"/>
              </a:ext>
            </a:extLst>
          </p:cNvPr>
          <p:cNvSpPr/>
          <p:nvPr/>
        </p:nvSpPr>
        <p:spPr>
          <a:xfrm>
            <a:off x="1321345" y="6330617"/>
            <a:ext cx="311979" cy="179747"/>
          </a:xfrm>
          <a:custGeom>
            <a:avLst/>
            <a:gdLst>
              <a:gd name="connsiteX0" fmla="*/ 644105 w 1177840"/>
              <a:gd name="connsiteY0" fmla="*/ 46007 h 678611"/>
              <a:gd name="connsiteX1" fmla="*/ 552090 w 1177840"/>
              <a:gd name="connsiteY1" fmla="*/ 46007 h 678611"/>
              <a:gd name="connsiteX2" fmla="*/ 534837 w 1177840"/>
              <a:gd name="connsiteY2" fmla="*/ 34505 h 678611"/>
              <a:gd name="connsiteX3" fmla="*/ 511834 w 1177840"/>
              <a:gd name="connsiteY3" fmla="*/ 23003 h 678611"/>
              <a:gd name="connsiteX4" fmla="*/ 465826 w 1177840"/>
              <a:gd name="connsiteY4" fmla="*/ 17253 h 678611"/>
              <a:gd name="connsiteX5" fmla="*/ 396815 w 1177840"/>
              <a:gd name="connsiteY5" fmla="*/ 23003 h 678611"/>
              <a:gd name="connsiteX6" fmla="*/ 385313 w 1177840"/>
              <a:gd name="connsiteY6" fmla="*/ 40256 h 678611"/>
              <a:gd name="connsiteX7" fmla="*/ 368060 w 1177840"/>
              <a:gd name="connsiteY7" fmla="*/ 46007 h 678611"/>
              <a:gd name="connsiteX8" fmla="*/ 350807 w 1177840"/>
              <a:gd name="connsiteY8" fmla="*/ 57509 h 678611"/>
              <a:gd name="connsiteX9" fmla="*/ 304800 w 1177840"/>
              <a:gd name="connsiteY9" fmla="*/ 63260 h 678611"/>
              <a:gd name="connsiteX10" fmla="*/ 270294 w 1177840"/>
              <a:gd name="connsiteY10" fmla="*/ 69011 h 678611"/>
              <a:gd name="connsiteX11" fmla="*/ 247290 w 1177840"/>
              <a:gd name="connsiteY11" fmla="*/ 80513 h 678611"/>
              <a:gd name="connsiteX12" fmla="*/ 218536 w 1177840"/>
              <a:gd name="connsiteY12" fmla="*/ 92015 h 678611"/>
              <a:gd name="connsiteX13" fmla="*/ 195532 w 1177840"/>
              <a:gd name="connsiteY13" fmla="*/ 109268 h 678611"/>
              <a:gd name="connsiteX14" fmla="*/ 161026 w 1177840"/>
              <a:gd name="connsiteY14" fmla="*/ 126520 h 678611"/>
              <a:gd name="connsiteX15" fmla="*/ 138022 w 1177840"/>
              <a:gd name="connsiteY15" fmla="*/ 149524 h 678611"/>
              <a:gd name="connsiteX16" fmla="*/ 132271 w 1177840"/>
              <a:gd name="connsiteY16" fmla="*/ 166777 h 678611"/>
              <a:gd name="connsiteX17" fmla="*/ 149524 w 1177840"/>
              <a:gd name="connsiteY17" fmla="*/ 218536 h 678611"/>
              <a:gd name="connsiteX18" fmla="*/ 143773 w 1177840"/>
              <a:gd name="connsiteY18" fmla="*/ 304800 h 678611"/>
              <a:gd name="connsiteX19" fmla="*/ 132271 w 1177840"/>
              <a:gd name="connsiteY19" fmla="*/ 322053 h 678611"/>
              <a:gd name="connsiteX20" fmla="*/ 126520 w 1177840"/>
              <a:gd name="connsiteY20" fmla="*/ 339305 h 678611"/>
              <a:gd name="connsiteX21" fmla="*/ 109268 w 1177840"/>
              <a:gd name="connsiteY21" fmla="*/ 356558 h 678611"/>
              <a:gd name="connsiteX22" fmla="*/ 97766 w 1177840"/>
              <a:gd name="connsiteY22" fmla="*/ 373811 h 678611"/>
              <a:gd name="connsiteX23" fmla="*/ 115019 w 1177840"/>
              <a:gd name="connsiteY23" fmla="*/ 408317 h 678611"/>
              <a:gd name="connsiteX24" fmla="*/ 132271 w 1177840"/>
              <a:gd name="connsiteY24" fmla="*/ 419819 h 678611"/>
              <a:gd name="connsiteX25" fmla="*/ 138022 w 1177840"/>
              <a:gd name="connsiteY25" fmla="*/ 437071 h 678611"/>
              <a:gd name="connsiteX26" fmla="*/ 149524 w 1177840"/>
              <a:gd name="connsiteY26" fmla="*/ 454324 h 678611"/>
              <a:gd name="connsiteX27" fmla="*/ 143773 w 1177840"/>
              <a:gd name="connsiteY27" fmla="*/ 494581 h 678611"/>
              <a:gd name="connsiteX28" fmla="*/ 126520 w 1177840"/>
              <a:gd name="connsiteY28" fmla="*/ 506083 h 678611"/>
              <a:gd name="connsiteX29" fmla="*/ 51758 w 1177840"/>
              <a:gd name="connsiteY29" fmla="*/ 517585 h 678611"/>
              <a:gd name="connsiteX30" fmla="*/ 46007 w 1177840"/>
              <a:gd name="connsiteY30" fmla="*/ 534837 h 678611"/>
              <a:gd name="connsiteX31" fmla="*/ 40256 w 1177840"/>
              <a:gd name="connsiteY31" fmla="*/ 557841 h 678611"/>
              <a:gd name="connsiteX32" fmla="*/ 28754 w 1177840"/>
              <a:gd name="connsiteY32" fmla="*/ 575094 h 678611"/>
              <a:gd name="connsiteX33" fmla="*/ 23003 w 1177840"/>
              <a:gd name="connsiteY33" fmla="*/ 592347 h 678611"/>
              <a:gd name="connsiteX34" fmla="*/ 0 w 1177840"/>
              <a:gd name="connsiteY34" fmla="*/ 615351 h 678611"/>
              <a:gd name="connsiteX35" fmla="*/ 11502 w 1177840"/>
              <a:gd name="connsiteY35" fmla="*/ 632603 h 678611"/>
              <a:gd name="connsiteX36" fmla="*/ 40256 w 1177840"/>
              <a:gd name="connsiteY36" fmla="*/ 638354 h 678611"/>
              <a:gd name="connsiteX37" fmla="*/ 80513 w 1177840"/>
              <a:gd name="connsiteY37" fmla="*/ 649856 h 678611"/>
              <a:gd name="connsiteX38" fmla="*/ 120769 w 1177840"/>
              <a:gd name="connsiteY38" fmla="*/ 672860 h 678611"/>
              <a:gd name="connsiteX39" fmla="*/ 143773 w 1177840"/>
              <a:gd name="connsiteY39" fmla="*/ 678611 h 678611"/>
              <a:gd name="connsiteX40" fmla="*/ 201283 w 1177840"/>
              <a:gd name="connsiteY40" fmla="*/ 661358 h 678611"/>
              <a:gd name="connsiteX41" fmla="*/ 235788 w 1177840"/>
              <a:gd name="connsiteY41" fmla="*/ 638354 h 678611"/>
              <a:gd name="connsiteX42" fmla="*/ 264543 w 1177840"/>
              <a:gd name="connsiteY42" fmla="*/ 621102 h 678611"/>
              <a:gd name="connsiteX43" fmla="*/ 281796 w 1177840"/>
              <a:gd name="connsiteY43" fmla="*/ 609600 h 678611"/>
              <a:gd name="connsiteX44" fmla="*/ 316302 w 1177840"/>
              <a:gd name="connsiteY44" fmla="*/ 603849 h 678611"/>
              <a:gd name="connsiteX45" fmla="*/ 373811 w 1177840"/>
              <a:gd name="connsiteY45" fmla="*/ 609600 h 678611"/>
              <a:gd name="connsiteX46" fmla="*/ 402566 w 1177840"/>
              <a:gd name="connsiteY46" fmla="*/ 615351 h 678611"/>
              <a:gd name="connsiteX47" fmla="*/ 454324 w 1177840"/>
              <a:gd name="connsiteY47" fmla="*/ 603849 h 678611"/>
              <a:gd name="connsiteX48" fmla="*/ 488830 w 1177840"/>
              <a:gd name="connsiteY48" fmla="*/ 586596 h 678611"/>
              <a:gd name="connsiteX49" fmla="*/ 500332 w 1177840"/>
              <a:gd name="connsiteY49" fmla="*/ 569343 h 678611"/>
              <a:gd name="connsiteX50" fmla="*/ 552090 w 1177840"/>
              <a:gd name="connsiteY50" fmla="*/ 506083 h 678611"/>
              <a:gd name="connsiteX51" fmla="*/ 609600 w 1177840"/>
              <a:gd name="connsiteY51" fmla="*/ 483079 h 678611"/>
              <a:gd name="connsiteX52" fmla="*/ 638354 w 1177840"/>
              <a:gd name="connsiteY52" fmla="*/ 471577 h 678611"/>
              <a:gd name="connsiteX53" fmla="*/ 672860 w 1177840"/>
              <a:gd name="connsiteY53" fmla="*/ 465826 h 678611"/>
              <a:gd name="connsiteX54" fmla="*/ 701615 w 1177840"/>
              <a:gd name="connsiteY54" fmla="*/ 454324 h 678611"/>
              <a:gd name="connsiteX55" fmla="*/ 782128 w 1177840"/>
              <a:gd name="connsiteY55" fmla="*/ 437071 h 678611"/>
              <a:gd name="connsiteX56" fmla="*/ 856890 w 1177840"/>
              <a:gd name="connsiteY56" fmla="*/ 425569 h 678611"/>
              <a:gd name="connsiteX57" fmla="*/ 897147 w 1177840"/>
              <a:gd name="connsiteY57" fmla="*/ 414068 h 678611"/>
              <a:gd name="connsiteX58" fmla="*/ 960407 w 1177840"/>
              <a:gd name="connsiteY58" fmla="*/ 391064 h 678611"/>
              <a:gd name="connsiteX59" fmla="*/ 994913 w 1177840"/>
              <a:gd name="connsiteY59" fmla="*/ 385313 h 678611"/>
              <a:gd name="connsiteX60" fmla="*/ 1052422 w 1177840"/>
              <a:gd name="connsiteY60" fmla="*/ 368060 h 678611"/>
              <a:gd name="connsiteX61" fmla="*/ 1109932 w 1177840"/>
              <a:gd name="connsiteY61" fmla="*/ 362309 h 678611"/>
              <a:gd name="connsiteX62" fmla="*/ 1127185 w 1177840"/>
              <a:gd name="connsiteY62" fmla="*/ 356558 h 678611"/>
              <a:gd name="connsiteX63" fmla="*/ 1173192 w 1177840"/>
              <a:gd name="connsiteY63" fmla="*/ 345056 h 678611"/>
              <a:gd name="connsiteX64" fmla="*/ 1167441 w 1177840"/>
              <a:gd name="connsiteY64" fmla="*/ 287547 h 678611"/>
              <a:gd name="connsiteX65" fmla="*/ 1127185 w 1177840"/>
              <a:gd name="connsiteY65" fmla="*/ 247290 h 678611"/>
              <a:gd name="connsiteX66" fmla="*/ 994913 w 1177840"/>
              <a:gd name="connsiteY66" fmla="*/ 212785 h 678611"/>
              <a:gd name="connsiteX67" fmla="*/ 966158 w 1177840"/>
              <a:gd name="connsiteY67" fmla="*/ 201283 h 678611"/>
              <a:gd name="connsiteX68" fmla="*/ 954656 w 1177840"/>
              <a:gd name="connsiteY68" fmla="*/ 184030 h 678611"/>
              <a:gd name="connsiteX69" fmla="*/ 931652 w 1177840"/>
              <a:gd name="connsiteY69" fmla="*/ 155275 h 678611"/>
              <a:gd name="connsiteX70" fmla="*/ 908649 w 1177840"/>
              <a:gd name="connsiteY70" fmla="*/ 143773 h 678611"/>
              <a:gd name="connsiteX71" fmla="*/ 879894 w 1177840"/>
              <a:gd name="connsiteY71" fmla="*/ 126520 h 678611"/>
              <a:gd name="connsiteX72" fmla="*/ 856890 w 1177840"/>
              <a:gd name="connsiteY72" fmla="*/ 109268 h 678611"/>
              <a:gd name="connsiteX73" fmla="*/ 839637 w 1177840"/>
              <a:gd name="connsiteY73" fmla="*/ 97766 h 678611"/>
              <a:gd name="connsiteX74" fmla="*/ 822385 w 1177840"/>
              <a:gd name="connsiteY74" fmla="*/ 74762 h 678611"/>
              <a:gd name="connsiteX75" fmla="*/ 793630 w 1177840"/>
              <a:gd name="connsiteY75" fmla="*/ 17253 h 678611"/>
              <a:gd name="connsiteX76" fmla="*/ 759124 w 1177840"/>
              <a:gd name="connsiteY76" fmla="*/ 0 h 678611"/>
              <a:gd name="connsiteX77" fmla="*/ 661358 w 1177840"/>
              <a:gd name="connsiteY77" fmla="*/ 5751 h 678611"/>
              <a:gd name="connsiteX78" fmla="*/ 638354 w 1177840"/>
              <a:gd name="connsiteY78" fmla="*/ 11502 h 678611"/>
              <a:gd name="connsiteX79" fmla="*/ 632603 w 1177840"/>
              <a:gd name="connsiteY79" fmla="*/ 34505 h 678611"/>
              <a:gd name="connsiteX80" fmla="*/ 644105 w 1177840"/>
              <a:gd name="connsiteY80" fmla="*/ 46007 h 678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177840" h="678611">
                <a:moveTo>
                  <a:pt x="644105" y="46007"/>
                </a:moveTo>
                <a:cubicBezTo>
                  <a:pt x="630686" y="47924"/>
                  <a:pt x="614384" y="63805"/>
                  <a:pt x="552090" y="46007"/>
                </a:cubicBezTo>
                <a:cubicBezTo>
                  <a:pt x="545444" y="44108"/>
                  <a:pt x="540838" y="37934"/>
                  <a:pt x="534837" y="34505"/>
                </a:cubicBezTo>
                <a:cubicBezTo>
                  <a:pt x="527394" y="30252"/>
                  <a:pt x="520151" y="25082"/>
                  <a:pt x="511834" y="23003"/>
                </a:cubicBezTo>
                <a:cubicBezTo>
                  <a:pt x="496840" y="19255"/>
                  <a:pt x="481162" y="19170"/>
                  <a:pt x="465826" y="17253"/>
                </a:cubicBezTo>
                <a:cubicBezTo>
                  <a:pt x="442822" y="19170"/>
                  <a:pt x="419010" y="16662"/>
                  <a:pt x="396815" y="23003"/>
                </a:cubicBezTo>
                <a:cubicBezTo>
                  <a:pt x="390169" y="24902"/>
                  <a:pt x="390710" y="35938"/>
                  <a:pt x="385313" y="40256"/>
                </a:cubicBezTo>
                <a:cubicBezTo>
                  <a:pt x="380579" y="44043"/>
                  <a:pt x="373482" y="43296"/>
                  <a:pt x="368060" y="46007"/>
                </a:cubicBezTo>
                <a:cubicBezTo>
                  <a:pt x="361878" y="49098"/>
                  <a:pt x="357475" y="55690"/>
                  <a:pt x="350807" y="57509"/>
                </a:cubicBezTo>
                <a:cubicBezTo>
                  <a:pt x="335897" y="61576"/>
                  <a:pt x="320100" y="61074"/>
                  <a:pt x="304800" y="63260"/>
                </a:cubicBezTo>
                <a:cubicBezTo>
                  <a:pt x="293257" y="64909"/>
                  <a:pt x="281796" y="67094"/>
                  <a:pt x="270294" y="69011"/>
                </a:cubicBezTo>
                <a:cubicBezTo>
                  <a:pt x="262626" y="72845"/>
                  <a:pt x="255124" y="77031"/>
                  <a:pt x="247290" y="80513"/>
                </a:cubicBezTo>
                <a:cubicBezTo>
                  <a:pt x="237857" y="84706"/>
                  <a:pt x="227560" y="87002"/>
                  <a:pt x="218536" y="92015"/>
                </a:cubicBezTo>
                <a:cubicBezTo>
                  <a:pt x="210157" y="96670"/>
                  <a:pt x="203854" y="104513"/>
                  <a:pt x="195532" y="109268"/>
                </a:cubicBezTo>
                <a:cubicBezTo>
                  <a:pt x="164920" y="126761"/>
                  <a:pt x="191079" y="100761"/>
                  <a:pt x="161026" y="126520"/>
                </a:cubicBezTo>
                <a:cubicBezTo>
                  <a:pt x="152792" y="133577"/>
                  <a:pt x="145690" y="141856"/>
                  <a:pt x="138022" y="149524"/>
                </a:cubicBezTo>
                <a:cubicBezTo>
                  <a:pt x="136105" y="155275"/>
                  <a:pt x="131274" y="160797"/>
                  <a:pt x="132271" y="166777"/>
                </a:cubicBezTo>
                <a:cubicBezTo>
                  <a:pt x="135261" y="184716"/>
                  <a:pt x="149524" y="218536"/>
                  <a:pt x="149524" y="218536"/>
                </a:cubicBezTo>
                <a:cubicBezTo>
                  <a:pt x="147607" y="247291"/>
                  <a:pt x="148511" y="276374"/>
                  <a:pt x="143773" y="304800"/>
                </a:cubicBezTo>
                <a:cubicBezTo>
                  <a:pt x="142637" y="311618"/>
                  <a:pt x="135362" y="315871"/>
                  <a:pt x="132271" y="322053"/>
                </a:cubicBezTo>
                <a:cubicBezTo>
                  <a:pt x="129560" y="327475"/>
                  <a:pt x="129882" y="334261"/>
                  <a:pt x="126520" y="339305"/>
                </a:cubicBezTo>
                <a:cubicBezTo>
                  <a:pt x="122009" y="346072"/>
                  <a:pt x="114474" y="350310"/>
                  <a:pt x="109268" y="356558"/>
                </a:cubicBezTo>
                <a:cubicBezTo>
                  <a:pt x="104843" y="361868"/>
                  <a:pt x="101600" y="368060"/>
                  <a:pt x="97766" y="373811"/>
                </a:cubicBezTo>
                <a:cubicBezTo>
                  <a:pt x="102444" y="387844"/>
                  <a:pt x="103870" y="397168"/>
                  <a:pt x="115019" y="408317"/>
                </a:cubicBezTo>
                <a:cubicBezTo>
                  <a:pt x="119906" y="413204"/>
                  <a:pt x="126520" y="415985"/>
                  <a:pt x="132271" y="419819"/>
                </a:cubicBezTo>
                <a:cubicBezTo>
                  <a:pt x="134188" y="425570"/>
                  <a:pt x="135311" y="431649"/>
                  <a:pt x="138022" y="437071"/>
                </a:cubicBezTo>
                <a:cubicBezTo>
                  <a:pt x="141113" y="443253"/>
                  <a:pt x="148836" y="447446"/>
                  <a:pt x="149524" y="454324"/>
                </a:cubicBezTo>
                <a:cubicBezTo>
                  <a:pt x="150873" y="467812"/>
                  <a:pt x="149278" y="482194"/>
                  <a:pt x="143773" y="494581"/>
                </a:cubicBezTo>
                <a:cubicBezTo>
                  <a:pt x="140966" y="500897"/>
                  <a:pt x="133225" y="504407"/>
                  <a:pt x="126520" y="506083"/>
                </a:cubicBezTo>
                <a:cubicBezTo>
                  <a:pt x="102059" y="512198"/>
                  <a:pt x="76679" y="513751"/>
                  <a:pt x="51758" y="517585"/>
                </a:cubicBezTo>
                <a:cubicBezTo>
                  <a:pt x="49841" y="523336"/>
                  <a:pt x="47672" y="529008"/>
                  <a:pt x="46007" y="534837"/>
                </a:cubicBezTo>
                <a:cubicBezTo>
                  <a:pt x="43836" y="542437"/>
                  <a:pt x="43370" y="550576"/>
                  <a:pt x="40256" y="557841"/>
                </a:cubicBezTo>
                <a:cubicBezTo>
                  <a:pt x="37533" y="564194"/>
                  <a:pt x="31845" y="568912"/>
                  <a:pt x="28754" y="575094"/>
                </a:cubicBezTo>
                <a:cubicBezTo>
                  <a:pt x="26043" y="580516"/>
                  <a:pt x="26526" y="587414"/>
                  <a:pt x="23003" y="592347"/>
                </a:cubicBezTo>
                <a:cubicBezTo>
                  <a:pt x="16700" y="601171"/>
                  <a:pt x="7668" y="607683"/>
                  <a:pt x="0" y="615351"/>
                </a:cubicBezTo>
                <a:cubicBezTo>
                  <a:pt x="3834" y="621102"/>
                  <a:pt x="5501" y="629174"/>
                  <a:pt x="11502" y="632603"/>
                </a:cubicBezTo>
                <a:cubicBezTo>
                  <a:pt x="19989" y="637452"/>
                  <a:pt x="30773" y="635983"/>
                  <a:pt x="40256" y="638354"/>
                </a:cubicBezTo>
                <a:cubicBezTo>
                  <a:pt x="53795" y="641739"/>
                  <a:pt x="67397" y="645087"/>
                  <a:pt x="80513" y="649856"/>
                </a:cubicBezTo>
                <a:cubicBezTo>
                  <a:pt x="159320" y="678513"/>
                  <a:pt x="56380" y="645264"/>
                  <a:pt x="120769" y="672860"/>
                </a:cubicBezTo>
                <a:cubicBezTo>
                  <a:pt x="128034" y="675974"/>
                  <a:pt x="136105" y="676694"/>
                  <a:pt x="143773" y="678611"/>
                </a:cubicBezTo>
                <a:cubicBezTo>
                  <a:pt x="162943" y="672860"/>
                  <a:pt x="182947" y="669380"/>
                  <a:pt x="201283" y="661358"/>
                </a:cubicBezTo>
                <a:cubicBezTo>
                  <a:pt x="213947" y="655817"/>
                  <a:pt x="224126" y="645775"/>
                  <a:pt x="235788" y="638354"/>
                </a:cubicBezTo>
                <a:cubicBezTo>
                  <a:pt x="245218" y="632353"/>
                  <a:pt x="255064" y="627026"/>
                  <a:pt x="264543" y="621102"/>
                </a:cubicBezTo>
                <a:cubicBezTo>
                  <a:pt x="270404" y="617439"/>
                  <a:pt x="275239" y="611786"/>
                  <a:pt x="281796" y="609600"/>
                </a:cubicBezTo>
                <a:cubicBezTo>
                  <a:pt x="292858" y="605913"/>
                  <a:pt x="304800" y="605766"/>
                  <a:pt x="316302" y="603849"/>
                </a:cubicBezTo>
                <a:cubicBezTo>
                  <a:pt x="335472" y="605766"/>
                  <a:pt x="354715" y="607054"/>
                  <a:pt x="373811" y="609600"/>
                </a:cubicBezTo>
                <a:cubicBezTo>
                  <a:pt x="383500" y="610892"/>
                  <a:pt x="392816" y="616047"/>
                  <a:pt x="402566" y="615351"/>
                </a:cubicBezTo>
                <a:cubicBezTo>
                  <a:pt x="420195" y="614092"/>
                  <a:pt x="437071" y="607683"/>
                  <a:pt x="454324" y="603849"/>
                </a:cubicBezTo>
                <a:cubicBezTo>
                  <a:pt x="465826" y="598098"/>
                  <a:pt x="478542" y="594312"/>
                  <a:pt x="488830" y="586596"/>
                </a:cubicBezTo>
                <a:cubicBezTo>
                  <a:pt x="494359" y="582449"/>
                  <a:pt x="496669" y="575204"/>
                  <a:pt x="500332" y="569343"/>
                </a:cubicBezTo>
                <a:cubicBezTo>
                  <a:pt x="514259" y="547059"/>
                  <a:pt x="526698" y="518779"/>
                  <a:pt x="552090" y="506083"/>
                </a:cubicBezTo>
                <a:cubicBezTo>
                  <a:pt x="622531" y="470862"/>
                  <a:pt x="556378" y="500820"/>
                  <a:pt x="609600" y="483079"/>
                </a:cubicBezTo>
                <a:cubicBezTo>
                  <a:pt x="619393" y="479815"/>
                  <a:pt x="628395" y="474293"/>
                  <a:pt x="638354" y="471577"/>
                </a:cubicBezTo>
                <a:cubicBezTo>
                  <a:pt x="649604" y="468509"/>
                  <a:pt x="661358" y="467743"/>
                  <a:pt x="672860" y="465826"/>
                </a:cubicBezTo>
                <a:cubicBezTo>
                  <a:pt x="682445" y="461992"/>
                  <a:pt x="691821" y="457589"/>
                  <a:pt x="701615" y="454324"/>
                </a:cubicBezTo>
                <a:cubicBezTo>
                  <a:pt x="717322" y="449088"/>
                  <a:pt x="781824" y="437122"/>
                  <a:pt x="782128" y="437071"/>
                </a:cubicBezTo>
                <a:cubicBezTo>
                  <a:pt x="851877" y="425446"/>
                  <a:pt x="804100" y="437299"/>
                  <a:pt x="856890" y="425569"/>
                </a:cubicBezTo>
                <a:cubicBezTo>
                  <a:pt x="871729" y="422272"/>
                  <a:pt x="883169" y="419310"/>
                  <a:pt x="897147" y="414068"/>
                </a:cubicBezTo>
                <a:cubicBezTo>
                  <a:pt x="920012" y="405494"/>
                  <a:pt x="936246" y="397104"/>
                  <a:pt x="960407" y="391064"/>
                </a:cubicBezTo>
                <a:cubicBezTo>
                  <a:pt x="971719" y="388236"/>
                  <a:pt x="983530" y="387843"/>
                  <a:pt x="994913" y="385313"/>
                </a:cubicBezTo>
                <a:cubicBezTo>
                  <a:pt x="1051658" y="372703"/>
                  <a:pt x="945900" y="386858"/>
                  <a:pt x="1052422" y="368060"/>
                </a:cubicBezTo>
                <a:cubicBezTo>
                  <a:pt x="1071394" y="364712"/>
                  <a:pt x="1090762" y="364226"/>
                  <a:pt x="1109932" y="362309"/>
                </a:cubicBezTo>
                <a:cubicBezTo>
                  <a:pt x="1115683" y="360392"/>
                  <a:pt x="1121337" y="358153"/>
                  <a:pt x="1127185" y="356558"/>
                </a:cubicBezTo>
                <a:cubicBezTo>
                  <a:pt x="1142436" y="352399"/>
                  <a:pt x="1165227" y="358710"/>
                  <a:pt x="1173192" y="345056"/>
                </a:cubicBezTo>
                <a:cubicBezTo>
                  <a:pt x="1182899" y="328415"/>
                  <a:pt x="1175644" y="304979"/>
                  <a:pt x="1167441" y="287547"/>
                </a:cubicBezTo>
                <a:cubicBezTo>
                  <a:pt x="1159361" y="270376"/>
                  <a:pt x="1144159" y="255777"/>
                  <a:pt x="1127185" y="247290"/>
                </a:cubicBezTo>
                <a:cubicBezTo>
                  <a:pt x="1055230" y="211313"/>
                  <a:pt x="1098173" y="226552"/>
                  <a:pt x="994913" y="212785"/>
                </a:cubicBezTo>
                <a:cubicBezTo>
                  <a:pt x="985328" y="208951"/>
                  <a:pt x="974558" y="207283"/>
                  <a:pt x="966158" y="201283"/>
                </a:cubicBezTo>
                <a:cubicBezTo>
                  <a:pt x="960534" y="197266"/>
                  <a:pt x="958803" y="189559"/>
                  <a:pt x="954656" y="184030"/>
                </a:cubicBezTo>
                <a:cubicBezTo>
                  <a:pt x="947291" y="174210"/>
                  <a:pt x="940890" y="163358"/>
                  <a:pt x="931652" y="155275"/>
                </a:cubicBezTo>
                <a:cubicBezTo>
                  <a:pt x="925200" y="149630"/>
                  <a:pt x="916143" y="147936"/>
                  <a:pt x="908649" y="143773"/>
                </a:cubicBezTo>
                <a:cubicBezTo>
                  <a:pt x="898878" y="138344"/>
                  <a:pt x="889195" y="132720"/>
                  <a:pt x="879894" y="126520"/>
                </a:cubicBezTo>
                <a:cubicBezTo>
                  <a:pt x="871919" y="121203"/>
                  <a:pt x="864690" y="114839"/>
                  <a:pt x="856890" y="109268"/>
                </a:cubicBezTo>
                <a:cubicBezTo>
                  <a:pt x="851266" y="105251"/>
                  <a:pt x="845388" y="101600"/>
                  <a:pt x="839637" y="97766"/>
                </a:cubicBezTo>
                <a:cubicBezTo>
                  <a:pt x="833886" y="90098"/>
                  <a:pt x="826671" y="83335"/>
                  <a:pt x="822385" y="74762"/>
                </a:cubicBezTo>
                <a:cubicBezTo>
                  <a:pt x="811583" y="53158"/>
                  <a:pt x="823988" y="32432"/>
                  <a:pt x="793630" y="17253"/>
                </a:cubicBezTo>
                <a:lnTo>
                  <a:pt x="759124" y="0"/>
                </a:lnTo>
                <a:cubicBezTo>
                  <a:pt x="726535" y="1917"/>
                  <a:pt x="693856" y="2656"/>
                  <a:pt x="661358" y="5751"/>
                </a:cubicBezTo>
                <a:cubicBezTo>
                  <a:pt x="653490" y="6500"/>
                  <a:pt x="643943" y="5913"/>
                  <a:pt x="638354" y="11502"/>
                </a:cubicBezTo>
                <a:cubicBezTo>
                  <a:pt x="632765" y="17091"/>
                  <a:pt x="635716" y="27240"/>
                  <a:pt x="632603" y="34505"/>
                </a:cubicBezTo>
                <a:cubicBezTo>
                  <a:pt x="629880" y="40858"/>
                  <a:pt x="657524" y="44090"/>
                  <a:pt x="644105" y="46007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Forma Livre: Forma 10">
            <a:hlinkClick r:id="rId4" action="ppaction://hlinksldjump"/>
            <a:extLst>
              <a:ext uri="{FF2B5EF4-FFF2-40B4-BE49-F238E27FC236}">
                <a16:creationId xmlns:a16="http://schemas.microsoft.com/office/drawing/2014/main" id="{DBC3C26B-75E1-46C4-BA47-FBE64A4454EC}"/>
              </a:ext>
            </a:extLst>
          </p:cNvPr>
          <p:cNvSpPr/>
          <p:nvPr/>
        </p:nvSpPr>
        <p:spPr>
          <a:xfrm>
            <a:off x="1325956" y="6269047"/>
            <a:ext cx="124148" cy="99413"/>
          </a:xfrm>
          <a:custGeom>
            <a:avLst/>
            <a:gdLst>
              <a:gd name="connsiteX0" fmla="*/ 356836 w 397093"/>
              <a:gd name="connsiteY0" fmla="*/ 1675 h 317977"/>
              <a:gd name="connsiteX1" fmla="*/ 333832 w 397093"/>
              <a:gd name="connsiteY1" fmla="*/ 30430 h 317977"/>
              <a:gd name="connsiteX2" fmla="*/ 328081 w 397093"/>
              <a:gd name="connsiteY2" fmla="*/ 47683 h 317977"/>
              <a:gd name="connsiteX3" fmla="*/ 316579 w 397093"/>
              <a:gd name="connsiteY3" fmla="*/ 64936 h 317977"/>
              <a:gd name="connsiteX4" fmla="*/ 310828 w 397093"/>
              <a:gd name="connsiteY4" fmla="*/ 93691 h 317977"/>
              <a:gd name="connsiteX5" fmla="*/ 201560 w 397093"/>
              <a:gd name="connsiteY5" fmla="*/ 64936 h 317977"/>
              <a:gd name="connsiteX6" fmla="*/ 155553 w 397093"/>
              <a:gd name="connsiteY6" fmla="*/ 76438 h 317977"/>
              <a:gd name="connsiteX7" fmla="*/ 126798 w 397093"/>
              <a:gd name="connsiteY7" fmla="*/ 93691 h 317977"/>
              <a:gd name="connsiteX8" fmla="*/ 57787 w 397093"/>
              <a:gd name="connsiteY8" fmla="*/ 30430 h 317977"/>
              <a:gd name="connsiteX9" fmla="*/ 52036 w 397093"/>
              <a:gd name="connsiteY9" fmla="*/ 64936 h 317977"/>
              <a:gd name="connsiteX10" fmla="*/ 46285 w 397093"/>
              <a:gd name="connsiteY10" fmla="*/ 105192 h 317977"/>
              <a:gd name="connsiteX11" fmla="*/ 29032 w 397093"/>
              <a:gd name="connsiteY11" fmla="*/ 122445 h 317977"/>
              <a:gd name="connsiteX12" fmla="*/ 34783 w 397093"/>
              <a:gd name="connsiteY12" fmla="*/ 162702 h 317977"/>
              <a:gd name="connsiteX13" fmla="*/ 46285 w 397093"/>
              <a:gd name="connsiteY13" fmla="*/ 191457 h 317977"/>
              <a:gd name="connsiteX14" fmla="*/ 11779 w 397093"/>
              <a:gd name="connsiteY14" fmla="*/ 225962 h 317977"/>
              <a:gd name="connsiteX15" fmla="*/ 277 w 397093"/>
              <a:gd name="connsiteY15" fmla="*/ 248966 h 317977"/>
              <a:gd name="connsiteX16" fmla="*/ 34783 w 397093"/>
              <a:gd name="connsiteY16" fmla="*/ 312226 h 317977"/>
              <a:gd name="connsiteX17" fmla="*/ 52036 w 397093"/>
              <a:gd name="connsiteY17" fmla="*/ 317977 h 317977"/>
              <a:gd name="connsiteX18" fmla="*/ 103794 w 397093"/>
              <a:gd name="connsiteY18" fmla="*/ 312226 h 317977"/>
              <a:gd name="connsiteX19" fmla="*/ 121047 w 397093"/>
              <a:gd name="connsiteY19" fmla="*/ 300724 h 317977"/>
              <a:gd name="connsiteX20" fmla="*/ 172806 w 397093"/>
              <a:gd name="connsiteY20" fmla="*/ 283472 h 317977"/>
              <a:gd name="connsiteX21" fmla="*/ 213062 w 397093"/>
              <a:gd name="connsiteY21" fmla="*/ 266219 h 317977"/>
              <a:gd name="connsiteX22" fmla="*/ 259070 w 397093"/>
              <a:gd name="connsiteY22" fmla="*/ 248966 h 317977"/>
              <a:gd name="connsiteX23" fmla="*/ 316579 w 397093"/>
              <a:gd name="connsiteY23" fmla="*/ 231713 h 317977"/>
              <a:gd name="connsiteX24" fmla="*/ 333832 w 397093"/>
              <a:gd name="connsiteY24" fmla="*/ 225962 h 317977"/>
              <a:gd name="connsiteX25" fmla="*/ 356836 w 397093"/>
              <a:gd name="connsiteY25" fmla="*/ 220211 h 317977"/>
              <a:gd name="connsiteX26" fmla="*/ 397093 w 397093"/>
              <a:gd name="connsiteY26" fmla="*/ 208709 h 317977"/>
              <a:gd name="connsiteX27" fmla="*/ 391342 w 397093"/>
              <a:gd name="connsiteY27" fmla="*/ 99441 h 317977"/>
              <a:gd name="connsiteX28" fmla="*/ 374089 w 397093"/>
              <a:gd name="connsiteY28" fmla="*/ 82189 h 317977"/>
              <a:gd name="connsiteX29" fmla="*/ 356836 w 397093"/>
              <a:gd name="connsiteY29" fmla="*/ 1675 h 317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7093" h="317977">
                <a:moveTo>
                  <a:pt x="356836" y="1675"/>
                </a:moveTo>
                <a:cubicBezTo>
                  <a:pt x="350126" y="-6952"/>
                  <a:pt x="340338" y="20021"/>
                  <a:pt x="333832" y="30430"/>
                </a:cubicBezTo>
                <a:cubicBezTo>
                  <a:pt x="330619" y="35571"/>
                  <a:pt x="330792" y="42261"/>
                  <a:pt x="328081" y="47683"/>
                </a:cubicBezTo>
                <a:cubicBezTo>
                  <a:pt x="324990" y="53865"/>
                  <a:pt x="320413" y="59185"/>
                  <a:pt x="316579" y="64936"/>
                </a:cubicBezTo>
                <a:cubicBezTo>
                  <a:pt x="314662" y="74521"/>
                  <a:pt x="320454" y="91992"/>
                  <a:pt x="310828" y="93691"/>
                </a:cubicBezTo>
                <a:cubicBezTo>
                  <a:pt x="236390" y="106827"/>
                  <a:pt x="233922" y="97298"/>
                  <a:pt x="201560" y="64936"/>
                </a:cubicBezTo>
                <a:cubicBezTo>
                  <a:pt x="186224" y="68770"/>
                  <a:pt x="169108" y="68305"/>
                  <a:pt x="155553" y="76438"/>
                </a:cubicBezTo>
                <a:cubicBezTo>
                  <a:pt x="120020" y="97758"/>
                  <a:pt x="167260" y="107176"/>
                  <a:pt x="126798" y="93691"/>
                </a:cubicBezTo>
                <a:cubicBezTo>
                  <a:pt x="75853" y="30009"/>
                  <a:pt x="104607" y="42135"/>
                  <a:pt x="57787" y="30430"/>
                </a:cubicBezTo>
                <a:cubicBezTo>
                  <a:pt x="55870" y="41932"/>
                  <a:pt x="53809" y="53411"/>
                  <a:pt x="52036" y="64936"/>
                </a:cubicBezTo>
                <a:cubicBezTo>
                  <a:pt x="49975" y="78333"/>
                  <a:pt x="51319" y="92607"/>
                  <a:pt x="46285" y="105192"/>
                </a:cubicBezTo>
                <a:cubicBezTo>
                  <a:pt x="43264" y="112743"/>
                  <a:pt x="34783" y="116694"/>
                  <a:pt x="29032" y="122445"/>
                </a:cubicBezTo>
                <a:cubicBezTo>
                  <a:pt x="30949" y="135864"/>
                  <a:pt x="31495" y="149551"/>
                  <a:pt x="34783" y="162702"/>
                </a:cubicBezTo>
                <a:cubicBezTo>
                  <a:pt x="37287" y="172717"/>
                  <a:pt x="46285" y="181134"/>
                  <a:pt x="46285" y="191457"/>
                </a:cubicBezTo>
                <a:cubicBezTo>
                  <a:pt x="46285" y="204070"/>
                  <a:pt x="16988" y="222056"/>
                  <a:pt x="11779" y="225962"/>
                </a:cubicBezTo>
                <a:cubicBezTo>
                  <a:pt x="7945" y="233630"/>
                  <a:pt x="1224" y="240445"/>
                  <a:pt x="277" y="248966"/>
                </a:cubicBezTo>
                <a:cubicBezTo>
                  <a:pt x="-2600" y="274855"/>
                  <a:pt x="17482" y="297088"/>
                  <a:pt x="34783" y="312226"/>
                </a:cubicBezTo>
                <a:cubicBezTo>
                  <a:pt x="39345" y="316218"/>
                  <a:pt x="46285" y="316060"/>
                  <a:pt x="52036" y="317977"/>
                </a:cubicBezTo>
                <a:cubicBezTo>
                  <a:pt x="69289" y="316060"/>
                  <a:pt x="86953" y="316436"/>
                  <a:pt x="103794" y="312226"/>
                </a:cubicBezTo>
                <a:cubicBezTo>
                  <a:pt x="110499" y="310550"/>
                  <a:pt x="114865" y="303815"/>
                  <a:pt x="121047" y="300724"/>
                </a:cubicBezTo>
                <a:cubicBezTo>
                  <a:pt x="142700" y="289898"/>
                  <a:pt x="150843" y="288963"/>
                  <a:pt x="172806" y="283472"/>
                </a:cubicBezTo>
                <a:cubicBezTo>
                  <a:pt x="216121" y="254595"/>
                  <a:pt x="161071" y="288501"/>
                  <a:pt x="213062" y="266219"/>
                </a:cubicBezTo>
                <a:cubicBezTo>
                  <a:pt x="264890" y="244007"/>
                  <a:pt x="186143" y="263551"/>
                  <a:pt x="259070" y="248966"/>
                </a:cubicBezTo>
                <a:cubicBezTo>
                  <a:pt x="298821" y="229091"/>
                  <a:pt x="265025" y="243170"/>
                  <a:pt x="316579" y="231713"/>
                </a:cubicBezTo>
                <a:cubicBezTo>
                  <a:pt x="322497" y="230398"/>
                  <a:pt x="328003" y="227627"/>
                  <a:pt x="333832" y="225962"/>
                </a:cubicBezTo>
                <a:cubicBezTo>
                  <a:pt x="341432" y="223791"/>
                  <a:pt x="349236" y="222382"/>
                  <a:pt x="356836" y="220211"/>
                </a:cubicBezTo>
                <a:cubicBezTo>
                  <a:pt x="414589" y="203710"/>
                  <a:pt x="325179" y="226688"/>
                  <a:pt x="397093" y="208709"/>
                </a:cubicBezTo>
                <a:cubicBezTo>
                  <a:pt x="395176" y="172286"/>
                  <a:pt x="397867" y="135326"/>
                  <a:pt x="391342" y="99441"/>
                </a:cubicBezTo>
                <a:cubicBezTo>
                  <a:pt x="389887" y="91439"/>
                  <a:pt x="378124" y="89250"/>
                  <a:pt x="374089" y="82189"/>
                </a:cubicBezTo>
                <a:cubicBezTo>
                  <a:pt x="364154" y="64802"/>
                  <a:pt x="363546" y="10302"/>
                  <a:pt x="356836" y="16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orma Livre: Forma 11">
            <a:hlinkClick r:id="rId5" action="ppaction://hlinksldjump"/>
            <a:extLst>
              <a:ext uri="{FF2B5EF4-FFF2-40B4-BE49-F238E27FC236}">
                <a16:creationId xmlns:a16="http://schemas.microsoft.com/office/drawing/2014/main" id="{FEB10837-507B-49E2-AEA6-2034E258B3A2}"/>
              </a:ext>
            </a:extLst>
          </p:cNvPr>
          <p:cNvSpPr/>
          <p:nvPr/>
        </p:nvSpPr>
        <p:spPr>
          <a:xfrm>
            <a:off x="1024786" y="5641465"/>
            <a:ext cx="313720" cy="188263"/>
          </a:xfrm>
          <a:custGeom>
            <a:avLst/>
            <a:gdLst>
              <a:gd name="connsiteX0" fmla="*/ 4947 w 1178751"/>
              <a:gd name="connsiteY0" fmla="*/ 161026 h 707366"/>
              <a:gd name="connsiteX1" fmla="*/ 39452 w 1178751"/>
              <a:gd name="connsiteY1" fmla="*/ 189781 h 707366"/>
              <a:gd name="connsiteX2" fmla="*/ 96962 w 1178751"/>
              <a:gd name="connsiteY2" fmla="*/ 241539 h 707366"/>
              <a:gd name="connsiteX3" fmla="*/ 102713 w 1178751"/>
              <a:gd name="connsiteY3" fmla="*/ 350807 h 707366"/>
              <a:gd name="connsiteX4" fmla="*/ 125716 w 1178751"/>
              <a:gd name="connsiteY4" fmla="*/ 391064 h 707366"/>
              <a:gd name="connsiteX5" fmla="*/ 154471 w 1178751"/>
              <a:gd name="connsiteY5" fmla="*/ 437071 h 707366"/>
              <a:gd name="connsiteX6" fmla="*/ 194728 w 1178751"/>
              <a:gd name="connsiteY6" fmla="*/ 471577 h 707366"/>
              <a:gd name="connsiteX7" fmla="*/ 275241 w 1178751"/>
              <a:gd name="connsiteY7" fmla="*/ 425570 h 707366"/>
              <a:gd name="connsiteX8" fmla="*/ 315498 w 1178751"/>
              <a:gd name="connsiteY8" fmla="*/ 385313 h 707366"/>
              <a:gd name="connsiteX9" fmla="*/ 373007 w 1178751"/>
              <a:gd name="connsiteY9" fmla="*/ 396815 h 707366"/>
              <a:gd name="connsiteX10" fmla="*/ 413264 w 1178751"/>
              <a:gd name="connsiteY10" fmla="*/ 460075 h 707366"/>
              <a:gd name="connsiteX11" fmla="*/ 430516 w 1178751"/>
              <a:gd name="connsiteY11" fmla="*/ 477328 h 707366"/>
              <a:gd name="connsiteX12" fmla="*/ 442018 w 1178751"/>
              <a:gd name="connsiteY12" fmla="*/ 494581 h 707366"/>
              <a:gd name="connsiteX13" fmla="*/ 488026 w 1178751"/>
              <a:gd name="connsiteY13" fmla="*/ 540588 h 707366"/>
              <a:gd name="connsiteX14" fmla="*/ 511030 w 1178751"/>
              <a:gd name="connsiteY14" fmla="*/ 546339 h 707366"/>
              <a:gd name="connsiteX15" fmla="*/ 534033 w 1178751"/>
              <a:gd name="connsiteY15" fmla="*/ 540588 h 707366"/>
              <a:gd name="connsiteX16" fmla="*/ 551286 w 1178751"/>
              <a:gd name="connsiteY16" fmla="*/ 534837 h 707366"/>
              <a:gd name="connsiteX17" fmla="*/ 637550 w 1178751"/>
              <a:gd name="connsiteY17" fmla="*/ 529087 h 707366"/>
              <a:gd name="connsiteX18" fmla="*/ 649052 w 1178751"/>
              <a:gd name="connsiteY18" fmla="*/ 511834 h 707366"/>
              <a:gd name="connsiteX19" fmla="*/ 695060 w 1178751"/>
              <a:gd name="connsiteY19" fmla="*/ 511834 h 707366"/>
              <a:gd name="connsiteX20" fmla="*/ 752569 w 1178751"/>
              <a:gd name="connsiteY20" fmla="*/ 557841 h 707366"/>
              <a:gd name="connsiteX21" fmla="*/ 764071 w 1178751"/>
              <a:gd name="connsiteY21" fmla="*/ 575094 h 707366"/>
              <a:gd name="connsiteX22" fmla="*/ 798577 w 1178751"/>
              <a:gd name="connsiteY22" fmla="*/ 598098 h 707366"/>
              <a:gd name="connsiteX23" fmla="*/ 861837 w 1178751"/>
              <a:gd name="connsiteY23" fmla="*/ 649856 h 707366"/>
              <a:gd name="connsiteX24" fmla="*/ 879090 w 1178751"/>
              <a:gd name="connsiteY24" fmla="*/ 655607 h 707366"/>
              <a:gd name="connsiteX25" fmla="*/ 953852 w 1178751"/>
              <a:gd name="connsiteY25" fmla="*/ 655607 h 707366"/>
              <a:gd name="connsiteX26" fmla="*/ 982607 w 1178751"/>
              <a:gd name="connsiteY26" fmla="*/ 672860 h 707366"/>
              <a:gd name="connsiteX27" fmla="*/ 1005611 w 1178751"/>
              <a:gd name="connsiteY27" fmla="*/ 684362 h 707366"/>
              <a:gd name="connsiteX28" fmla="*/ 1022864 w 1178751"/>
              <a:gd name="connsiteY28" fmla="*/ 695864 h 707366"/>
              <a:gd name="connsiteX29" fmla="*/ 1074622 w 1178751"/>
              <a:gd name="connsiteY29" fmla="*/ 707366 h 707366"/>
              <a:gd name="connsiteX30" fmla="*/ 1126381 w 1178751"/>
              <a:gd name="connsiteY30" fmla="*/ 701615 h 707366"/>
              <a:gd name="connsiteX31" fmla="*/ 1137882 w 1178751"/>
              <a:gd name="connsiteY31" fmla="*/ 672860 h 707366"/>
              <a:gd name="connsiteX32" fmla="*/ 1166637 w 1178751"/>
              <a:gd name="connsiteY32" fmla="*/ 575094 h 707366"/>
              <a:gd name="connsiteX33" fmla="*/ 1178139 w 1178751"/>
              <a:gd name="connsiteY33" fmla="*/ 546339 h 707366"/>
              <a:gd name="connsiteX34" fmla="*/ 1155135 w 1178751"/>
              <a:gd name="connsiteY34" fmla="*/ 460075 h 707366"/>
              <a:gd name="connsiteX35" fmla="*/ 1120630 w 1178751"/>
              <a:gd name="connsiteY35" fmla="*/ 442822 h 707366"/>
              <a:gd name="connsiteX36" fmla="*/ 1086124 w 1178751"/>
              <a:gd name="connsiteY36" fmla="*/ 408317 h 707366"/>
              <a:gd name="connsiteX37" fmla="*/ 1063120 w 1178751"/>
              <a:gd name="connsiteY37" fmla="*/ 362309 h 707366"/>
              <a:gd name="connsiteX38" fmla="*/ 1074622 w 1178751"/>
              <a:gd name="connsiteY38" fmla="*/ 293298 h 707366"/>
              <a:gd name="connsiteX39" fmla="*/ 1086124 w 1178751"/>
              <a:gd name="connsiteY39" fmla="*/ 270294 h 707366"/>
              <a:gd name="connsiteX40" fmla="*/ 1091875 w 1178751"/>
              <a:gd name="connsiteY40" fmla="*/ 241539 h 707366"/>
              <a:gd name="connsiteX41" fmla="*/ 1080373 w 1178751"/>
              <a:gd name="connsiteY41" fmla="*/ 212785 h 707366"/>
              <a:gd name="connsiteX42" fmla="*/ 1040116 w 1178751"/>
              <a:gd name="connsiteY42" fmla="*/ 178279 h 707366"/>
              <a:gd name="connsiteX43" fmla="*/ 1028615 w 1178751"/>
              <a:gd name="connsiteY43" fmla="*/ 161026 h 707366"/>
              <a:gd name="connsiteX44" fmla="*/ 1011362 w 1178751"/>
              <a:gd name="connsiteY44" fmla="*/ 149524 h 707366"/>
              <a:gd name="connsiteX45" fmla="*/ 982607 w 1178751"/>
              <a:gd name="connsiteY45" fmla="*/ 120770 h 707366"/>
              <a:gd name="connsiteX46" fmla="*/ 948101 w 1178751"/>
              <a:gd name="connsiteY46" fmla="*/ 74762 h 707366"/>
              <a:gd name="connsiteX47" fmla="*/ 942350 w 1178751"/>
              <a:gd name="connsiteY47" fmla="*/ 46007 h 707366"/>
              <a:gd name="connsiteX48" fmla="*/ 902094 w 1178751"/>
              <a:gd name="connsiteY48" fmla="*/ 0 h 707366"/>
              <a:gd name="connsiteX49" fmla="*/ 827331 w 1178751"/>
              <a:gd name="connsiteY49" fmla="*/ 17253 h 707366"/>
              <a:gd name="connsiteX50" fmla="*/ 810079 w 1178751"/>
              <a:gd name="connsiteY50" fmla="*/ 34505 h 707366"/>
              <a:gd name="connsiteX51" fmla="*/ 804328 w 1178751"/>
              <a:gd name="connsiteY51" fmla="*/ 74762 h 707366"/>
              <a:gd name="connsiteX52" fmla="*/ 746818 w 1178751"/>
              <a:gd name="connsiteY52" fmla="*/ 46007 h 707366"/>
              <a:gd name="connsiteX53" fmla="*/ 718064 w 1178751"/>
              <a:gd name="connsiteY53" fmla="*/ 28754 h 707366"/>
              <a:gd name="connsiteX54" fmla="*/ 643301 w 1178751"/>
              <a:gd name="connsiteY54" fmla="*/ 34505 h 707366"/>
              <a:gd name="connsiteX55" fmla="*/ 603045 w 1178751"/>
              <a:gd name="connsiteY55" fmla="*/ 40256 h 707366"/>
              <a:gd name="connsiteX56" fmla="*/ 591543 w 1178751"/>
              <a:gd name="connsiteY56" fmla="*/ 57509 h 707366"/>
              <a:gd name="connsiteX57" fmla="*/ 591543 w 1178751"/>
              <a:gd name="connsiteY57" fmla="*/ 138022 h 707366"/>
              <a:gd name="connsiteX58" fmla="*/ 568539 w 1178751"/>
              <a:gd name="connsiteY58" fmla="*/ 149524 h 707366"/>
              <a:gd name="connsiteX59" fmla="*/ 545535 w 1178751"/>
              <a:gd name="connsiteY59" fmla="*/ 132271 h 707366"/>
              <a:gd name="connsiteX60" fmla="*/ 516781 w 1178751"/>
              <a:gd name="connsiteY60" fmla="*/ 80513 h 707366"/>
              <a:gd name="connsiteX61" fmla="*/ 482275 w 1178751"/>
              <a:gd name="connsiteY61" fmla="*/ 109268 h 707366"/>
              <a:gd name="connsiteX62" fmla="*/ 476524 w 1178751"/>
              <a:gd name="connsiteY62" fmla="*/ 132271 h 707366"/>
              <a:gd name="connsiteX63" fmla="*/ 430516 w 1178751"/>
              <a:gd name="connsiteY63" fmla="*/ 149524 h 707366"/>
              <a:gd name="connsiteX64" fmla="*/ 413264 w 1178751"/>
              <a:gd name="connsiteY64" fmla="*/ 155275 h 707366"/>
              <a:gd name="connsiteX65" fmla="*/ 384509 w 1178751"/>
              <a:gd name="connsiteY65" fmla="*/ 149524 h 707366"/>
              <a:gd name="connsiteX66" fmla="*/ 355754 w 1178751"/>
              <a:gd name="connsiteY66" fmla="*/ 92015 h 707366"/>
              <a:gd name="connsiteX67" fmla="*/ 315498 w 1178751"/>
              <a:gd name="connsiteY67" fmla="*/ 63260 h 707366"/>
              <a:gd name="connsiteX68" fmla="*/ 309747 w 1178751"/>
              <a:gd name="connsiteY68" fmla="*/ 80513 h 707366"/>
              <a:gd name="connsiteX69" fmla="*/ 292494 w 1178751"/>
              <a:gd name="connsiteY69" fmla="*/ 149524 h 707366"/>
              <a:gd name="connsiteX70" fmla="*/ 275241 w 1178751"/>
              <a:gd name="connsiteY70" fmla="*/ 155275 h 707366"/>
              <a:gd name="connsiteX71" fmla="*/ 234984 w 1178751"/>
              <a:gd name="connsiteY71" fmla="*/ 161026 h 707366"/>
              <a:gd name="connsiteX72" fmla="*/ 177475 w 1178751"/>
              <a:gd name="connsiteY72" fmla="*/ 149524 h 707366"/>
              <a:gd name="connsiteX73" fmla="*/ 154471 w 1178751"/>
              <a:gd name="connsiteY73" fmla="*/ 138022 h 707366"/>
              <a:gd name="connsiteX74" fmla="*/ 4947 w 1178751"/>
              <a:gd name="connsiteY74" fmla="*/ 161026 h 70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178751" h="707366">
                <a:moveTo>
                  <a:pt x="4947" y="161026"/>
                </a:moveTo>
                <a:cubicBezTo>
                  <a:pt x="-14223" y="169652"/>
                  <a:pt x="27679" y="180531"/>
                  <a:pt x="39452" y="189781"/>
                </a:cubicBezTo>
                <a:cubicBezTo>
                  <a:pt x="93567" y="232301"/>
                  <a:pt x="73897" y="206943"/>
                  <a:pt x="96962" y="241539"/>
                </a:cubicBezTo>
                <a:cubicBezTo>
                  <a:pt x="98879" y="277962"/>
                  <a:pt x="97996" y="314640"/>
                  <a:pt x="102713" y="350807"/>
                </a:cubicBezTo>
                <a:cubicBezTo>
                  <a:pt x="104007" y="360729"/>
                  <a:pt x="120181" y="382208"/>
                  <a:pt x="125716" y="391064"/>
                </a:cubicBezTo>
                <a:cubicBezTo>
                  <a:pt x="128525" y="395559"/>
                  <a:pt x="147898" y="429183"/>
                  <a:pt x="154471" y="437071"/>
                </a:cubicBezTo>
                <a:cubicBezTo>
                  <a:pt x="167822" y="453092"/>
                  <a:pt x="177803" y="458883"/>
                  <a:pt x="194728" y="471577"/>
                </a:cubicBezTo>
                <a:cubicBezTo>
                  <a:pt x="234753" y="454423"/>
                  <a:pt x="240485" y="455360"/>
                  <a:pt x="275241" y="425570"/>
                </a:cubicBezTo>
                <a:cubicBezTo>
                  <a:pt x="289650" y="413220"/>
                  <a:pt x="315498" y="385313"/>
                  <a:pt x="315498" y="385313"/>
                </a:cubicBezTo>
                <a:cubicBezTo>
                  <a:pt x="334668" y="389147"/>
                  <a:pt x="355522" y="388072"/>
                  <a:pt x="373007" y="396815"/>
                </a:cubicBezTo>
                <a:cubicBezTo>
                  <a:pt x="391619" y="406121"/>
                  <a:pt x="403538" y="445486"/>
                  <a:pt x="413264" y="460075"/>
                </a:cubicBezTo>
                <a:cubicBezTo>
                  <a:pt x="417775" y="466842"/>
                  <a:pt x="425310" y="471080"/>
                  <a:pt x="430516" y="477328"/>
                </a:cubicBezTo>
                <a:cubicBezTo>
                  <a:pt x="434941" y="482638"/>
                  <a:pt x="438001" y="488957"/>
                  <a:pt x="442018" y="494581"/>
                </a:cubicBezTo>
                <a:cubicBezTo>
                  <a:pt x="456501" y="514857"/>
                  <a:pt x="464765" y="527665"/>
                  <a:pt x="488026" y="540588"/>
                </a:cubicBezTo>
                <a:cubicBezTo>
                  <a:pt x="494935" y="544426"/>
                  <a:pt x="503362" y="544422"/>
                  <a:pt x="511030" y="546339"/>
                </a:cubicBezTo>
                <a:cubicBezTo>
                  <a:pt x="518698" y="544422"/>
                  <a:pt x="526433" y="542759"/>
                  <a:pt x="534033" y="540588"/>
                </a:cubicBezTo>
                <a:cubicBezTo>
                  <a:pt x="539862" y="538923"/>
                  <a:pt x="545261" y="535506"/>
                  <a:pt x="551286" y="534837"/>
                </a:cubicBezTo>
                <a:cubicBezTo>
                  <a:pt x="579928" y="531655"/>
                  <a:pt x="608795" y="531004"/>
                  <a:pt x="637550" y="529087"/>
                </a:cubicBezTo>
                <a:cubicBezTo>
                  <a:pt x="641384" y="523336"/>
                  <a:pt x="643655" y="516152"/>
                  <a:pt x="649052" y="511834"/>
                </a:cubicBezTo>
                <a:cubicBezTo>
                  <a:pt x="663199" y="500516"/>
                  <a:pt x="680321" y="508886"/>
                  <a:pt x="695060" y="511834"/>
                </a:cubicBezTo>
                <a:cubicBezTo>
                  <a:pt x="721922" y="525265"/>
                  <a:pt x="732285" y="527416"/>
                  <a:pt x="752569" y="557841"/>
                </a:cubicBezTo>
                <a:cubicBezTo>
                  <a:pt x="756403" y="563592"/>
                  <a:pt x="758869" y="570543"/>
                  <a:pt x="764071" y="575094"/>
                </a:cubicBezTo>
                <a:cubicBezTo>
                  <a:pt x="774474" y="584197"/>
                  <a:pt x="788802" y="588323"/>
                  <a:pt x="798577" y="598098"/>
                </a:cubicBezTo>
                <a:cubicBezTo>
                  <a:pt x="815460" y="614981"/>
                  <a:pt x="842144" y="643292"/>
                  <a:pt x="861837" y="649856"/>
                </a:cubicBezTo>
                <a:lnTo>
                  <a:pt x="879090" y="655607"/>
                </a:lnTo>
                <a:cubicBezTo>
                  <a:pt x="910322" y="649361"/>
                  <a:pt x="918191" y="644634"/>
                  <a:pt x="953852" y="655607"/>
                </a:cubicBezTo>
                <a:cubicBezTo>
                  <a:pt x="964536" y="658894"/>
                  <a:pt x="972836" y="667432"/>
                  <a:pt x="982607" y="672860"/>
                </a:cubicBezTo>
                <a:cubicBezTo>
                  <a:pt x="990101" y="677023"/>
                  <a:pt x="998167" y="680109"/>
                  <a:pt x="1005611" y="684362"/>
                </a:cubicBezTo>
                <a:cubicBezTo>
                  <a:pt x="1011612" y="687791"/>
                  <a:pt x="1016511" y="693141"/>
                  <a:pt x="1022864" y="695864"/>
                </a:cubicBezTo>
                <a:cubicBezTo>
                  <a:pt x="1029972" y="698910"/>
                  <a:pt x="1069503" y="706342"/>
                  <a:pt x="1074622" y="707366"/>
                </a:cubicBezTo>
                <a:cubicBezTo>
                  <a:pt x="1091875" y="705449"/>
                  <a:pt x="1111142" y="709928"/>
                  <a:pt x="1126381" y="701615"/>
                </a:cubicBezTo>
                <a:cubicBezTo>
                  <a:pt x="1135444" y="696672"/>
                  <a:pt x="1135950" y="683001"/>
                  <a:pt x="1137882" y="672860"/>
                </a:cubicBezTo>
                <a:cubicBezTo>
                  <a:pt x="1156989" y="572545"/>
                  <a:pt x="1118716" y="591068"/>
                  <a:pt x="1166637" y="575094"/>
                </a:cubicBezTo>
                <a:cubicBezTo>
                  <a:pt x="1170471" y="565509"/>
                  <a:pt x="1177452" y="556639"/>
                  <a:pt x="1178139" y="546339"/>
                </a:cubicBezTo>
                <a:cubicBezTo>
                  <a:pt x="1180441" y="511810"/>
                  <a:pt x="1176982" y="485563"/>
                  <a:pt x="1155135" y="460075"/>
                </a:cubicBezTo>
                <a:cubicBezTo>
                  <a:pt x="1146217" y="449670"/>
                  <a:pt x="1132706" y="446848"/>
                  <a:pt x="1120630" y="442822"/>
                </a:cubicBezTo>
                <a:cubicBezTo>
                  <a:pt x="1109128" y="431320"/>
                  <a:pt x="1093398" y="422866"/>
                  <a:pt x="1086124" y="408317"/>
                </a:cubicBezTo>
                <a:lnTo>
                  <a:pt x="1063120" y="362309"/>
                </a:lnTo>
                <a:cubicBezTo>
                  <a:pt x="1066954" y="339305"/>
                  <a:pt x="1068966" y="315923"/>
                  <a:pt x="1074622" y="293298"/>
                </a:cubicBezTo>
                <a:cubicBezTo>
                  <a:pt x="1076701" y="284981"/>
                  <a:pt x="1083413" y="278427"/>
                  <a:pt x="1086124" y="270294"/>
                </a:cubicBezTo>
                <a:cubicBezTo>
                  <a:pt x="1089215" y="261021"/>
                  <a:pt x="1089958" y="251124"/>
                  <a:pt x="1091875" y="241539"/>
                </a:cubicBezTo>
                <a:cubicBezTo>
                  <a:pt x="1088041" y="231954"/>
                  <a:pt x="1085844" y="221539"/>
                  <a:pt x="1080373" y="212785"/>
                </a:cubicBezTo>
                <a:cubicBezTo>
                  <a:pt x="1073305" y="201476"/>
                  <a:pt x="1049636" y="185419"/>
                  <a:pt x="1040116" y="178279"/>
                </a:cubicBezTo>
                <a:cubicBezTo>
                  <a:pt x="1036282" y="172528"/>
                  <a:pt x="1033502" y="165913"/>
                  <a:pt x="1028615" y="161026"/>
                </a:cubicBezTo>
                <a:cubicBezTo>
                  <a:pt x="1023728" y="156139"/>
                  <a:pt x="1016564" y="154075"/>
                  <a:pt x="1011362" y="149524"/>
                </a:cubicBezTo>
                <a:cubicBezTo>
                  <a:pt x="1001161" y="140598"/>
                  <a:pt x="991363" y="131118"/>
                  <a:pt x="982607" y="120770"/>
                </a:cubicBezTo>
                <a:cubicBezTo>
                  <a:pt x="970224" y="106136"/>
                  <a:pt x="948101" y="74762"/>
                  <a:pt x="948101" y="74762"/>
                </a:cubicBezTo>
                <a:cubicBezTo>
                  <a:pt x="946184" y="65177"/>
                  <a:pt x="945782" y="55159"/>
                  <a:pt x="942350" y="46007"/>
                </a:cubicBezTo>
                <a:cubicBezTo>
                  <a:pt x="936644" y="30790"/>
                  <a:pt x="909624" y="7530"/>
                  <a:pt x="902094" y="0"/>
                </a:cubicBezTo>
                <a:cubicBezTo>
                  <a:pt x="858790" y="4330"/>
                  <a:pt x="853050" y="-4179"/>
                  <a:pt x="827331" y="17253"/>
                </a:cubicBezTo>
                <a:cubicBezTo>
                  <a:pt x="821083" y="22459"/>
                  <a:pt x="815830" y="28754"/>
                  <a:pt x="810079" y="34505"/>
                </a:cubicBezTo>
                <a:cubicBezTo>
                  <a:pt x="808162" y="47924"/>
                  <a:pt x="815823" y="67578"/>
                  <a:pt x="804328" y="74762"/>
                </a:cubicBezTo>
                <a:cubicBezTo>
                  <a:pt x="779633" y="90196"/>
                  <a:pt x="760313" y="56128"/>
                  <a:pt x="746818" y="46007"/>
                </a:cubicBezTo>
                <a:cubicBezTo>
                  <a:pt x="737876" y="39300"/>
                  <a:pt x="727649" y="34505"/>
                  <a:pt x="718064" y="28754"/>
                </a:cubicBezTo>
                <a:cubicBezTo>
                  <a:pt x="693143" y="30671"/>
                  <a:pt x="668172" y="32018"/>
                  <a:pt x="643301" y="34505"/>
                </a:cubicBezTo>
                <a:cubicBezTo>
                  <a:pt x="629813" y="35854"/>
                  <a:pt x="615432" y="34751"/>
                  <a:pt x="603045" y="40256"/>
                </a:cubicBezTo>
                <a:cubicBezTo>
                  <a:pt x="596729" y="43063"/>
                  <a:pt x="595377" y="51758"/>
                  <a:pt x="591543" y="57509"/>
                </a:cubicBezTo>
                <a:cubicBezTo>
                  <a:pt x="595762" y="82824"/>
                  <a:pt x="604138" y="112832"/>
                  <a:pt x="591543" y="138022"/>
                </a:cubicBezTo>
                <a:cubicBezTo>
                  <a:pt x="587709" y="145690"/>
                  <a:pt x="576207" y="145690"/>
                  <a:pt x="568539" y="149524"/>
                </a:cubicBezTo>
                <a:cubicBezTo>
                  <a:pt x="560871" y="143773"/>
                  <a:pt x="550852" y="140246"/>
                  <a:pt x="545535" y="132271"/>
                </a:cubicBezTo>
                <a:cubicBezTo>
                  <a:pt x="489234" y="47821"/>
                  <a:pt x="570933" y="134668"/>
                  <a:pt x="516781" y="80513"/>
                </a:cubicBezTo>
                <a:cubicBezTo>
                  <a:pt x="505279" y="90098"/>
                  <a:pt x="491467" y="97450"/>
                  <a:pt x="482275" y="109268"/>
                </a:cubicBezTo>
                <a:cubicBezTo>
                  <a:pt x="477423" y="115507"/>
                  <a:pt x="480908" y="125695"/>
                  <a:pt x="476524" y="132271"/>
                </a:cubicBezTo>
                <a:cubicBezTo>
                  <a:pt x="467057" y="146472"/>
                  <a:pt x="443536" y="146269"/>
                  <a:pt x="430516" y="149524"/>
                </a:cubicBezTo>
                <a:cubicBezTo>
                  <a:pt x="424635" y="150994"/>
                  <a:pt x="419015" y="153358"/>
                  <a:pt x="413264" y="155275"/>
                </a:cubicBezTo>
                <a:cubicBezTo>
                  <a:pt x="403679" y="153358"/>
                  <a:pt x="392329" y="155389"/>
                  <a:pt x="384509" y="149524"/>
                </a:cubicBezTo>
                <a:cubicBezTo>
                  <a:pt x="366924" y="136336"/>
                  <a:pt x="366808" y="108597"/>
                  <a:pt x="355754" y="92015"/>
                </a:cubicBezTo>
                <a:cubicBezTo>
                  <a:pt x="340160" y="68624"/>
                  <a:pt x="336500" y="70261"/>
                  <a:pt x="315498" y="63260"/>
                </a:cubicBezTo>
                <a:cubicBezTo>
                  <a:pt x="313581" y="69011"/>
                  <a:pt x="311309" y="74656"/>
                  <a:pt x="309747" y="80513"/>
                </a:cubicBezTo>
                <a:cubicBezTo>
                  <a:pt x="303637" y="103424"/>
                  <a:pt x="302431" y="127995"/>
                  <a:pt x="292494" y="149524"/>
                </a:cubicBezTo>
                <a:cubicBezTo>
                  <a:pt x="289954" y="155028"/>
                  <a:pt x="281185" y="154086"/>
                  <a:pt x="275241" y="155275"/>
                </a:cubicBezTo>
                <a:cubicBezTo>
                  <a:pt x="261949" y="157933"/>
                  <a:pt x="248403" y="159109"/>
                  <a:pt x="234984" y="161026"/>
                </a:cubicBezTo>
                <a:cubicBezTo>
                  <a:pt x="215814" y="157192"/>
                  <a:pt x="196272" y="154895"/>
                  <a:pt x="177475" y="149524"/>
                </a:cubicBezTo>
                <a:cubicBezTo>
                  <a:pt x="169232" y="147169"/>
                  <a:pt x="163039" y="138328"/>
                  <a:pt x="154471" y="138022"/>
                </a:cubicBezTo>
                <a:cubicBezTo>
                  <a:pt x="40600" y="133955"/>
                  <a:pt x="24117" y="152400"/>
                  <a:pt x="4947" y="161026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Forma Livre: Forma 12">
            <a:hlinkClick r:id="rId6" action="ppaction://hlinksldjump"/>
            <a:extLst>
              <a:ext uri="{FF2B5EF4-FFF2-40B4-BE49-F238E27FC236}">
                <a16:creationId xmlns:a16="http://schemas.microsoft.com/office/drawing/2014/main" id="{2F659AF7-A899-4064-B8A1-6250D74A52CE}"/>
              </a:ext>
            </a:extLst>
          </p:cNvPr>
          <p:cNvSpPr/>
          <p:nvPr/>
        </p:nvSpPr>
        <p:spPr>
          <a:xfrm>
            <a:off x="1340896" y="6419631"/>
            <a:ext cx="275338" cy="167142"/>
          </a:xfrm>
          <a:custGeom>
            <a:avLst/>
            <a:gdLst>
              <a:gd name="connsiteX0" fmla="*/ 1006415 w 1023668"/>
              <a:gd name="connsiteY0" fmla="*/ 115328 h 621411"/>
              <a:gd name="connsiteX1" fmla="*/ 1000664 w 1023668"/>
              <a:gd name="connsiteY1" fmla="*/ 80822 h 621411"/>
              <a:gd name="connsiteX2" fmla="*/ 1023668 w 1023668"/>
              <a:gd name="connsiteY2" fmla="*/ 29064 h 621411"/>
              <a:gd name="connsiteX3" fmla="*/ 1006415 w 1023668"/>
              <a:gd name="connsiteY3" fmla="*/ 17562 h 621411"/>
              <a:gd name="connsiteX4" fmla="*/ 983411 w 1023668"/>
              <a:gd name="connsiteY4" fmla="*/ 309 h 621411"/>
              <a:gd name="connsiteX5" fmla="*/ 966158 w 1023668"/>
              <a:gd name="connsiteY5" fmla="*/ 6060 h 621411"/>
              <a:gd name="connsiteX6" fmla="*/ 937404 w 1023668"/>
              <a:gd name="connsiteY6" fmla="*/ 29064 h 621411"/>
              <a:gd name="connsiteX7" fmla="*/ 920151 w 1023668"/>
              <a:gd name="connsiteY7" fmla="*/ 34815 h 621411"/>
              <a:gd name="connsiteX8" fmla="*/ 851140 w 1023668"/>
              <a:gd name="connsiteY8" fmla="*/ 52068 h 621411"/>
              <a:gd name="connsiteX9" fmla="*/ 828136 w 1023668"/>
              <a:gd name="connsiteY9" fmla="*/ 57819 h 621411"/>
              <a:gd name="connsiteX10" fmla="*/ 799381 w 1023668"/>
              <a:gd name="connsiteY10" fmla="*/ 63570 h 621411"/>
              <a:gd name="connsiteX11" fmla="*/ 764875 w 1023668"/>
              <a:gd name="connsiteY11" fmla="*/ 75072 h 621411"/>
              <a:gd name="connsiteX12" fmla="*/ 707366 w 1023668"/>
              <a:gd name="connsiteY12" fmla="*/ 80822 h 621411"/>
              <a:gd name="connsiteX13" fmla="*/ 661358 w 1023668"/>
              <a:gd name="connsiteY13" fmla="*/ 86573 h 621411"/>
              <a:gd name="connsiteX14" fmla="*/ 632604 w 1023668"/>
              <a:gd name="connsiteY14" fmla="*/ 103826 h 621411"/>
              <a:gd name="connsiteX15" fmla="*/ 592347 w 1023668"/>
              <a:gd name="connsiteY15" fmla="*/ 126830 h 621411"/>
              <a:gd name="connsiteX16" fmla="*/ 552091 w 1023668"/>
              <a:gd name="connsiteY16" fmla="*/ 138332 h 621411"/>
              <a:gd name="connsiteX17" fmla="*/ 511834 w 1023668"/>
              <a:gd name="connsiteY17" fmla="*/ 161336 h 621411"/>
              <a:gd name="connsiteX18" fmla="*/ 500332 w 1023668"/>
              <a:gd name="connsiteY18" fmla="*/ 184339 h 621411"/>
              <a:gd name="connsiteX19" fmla="*/ 471577 w 1023668"/>
              <a:gd name="connsiteY19" fmla="*/ 230347 h 621411"/>
              <a:gd name="connsiteX20" fmla="*/ 454325 w 1023668"/>
              <a:gd name="connsiteY20" fmla="*/ 236098 h 621411"/>
              <a:gd name="connsiteX21" fmla="*/ 437072 w 1023668"/>
              <a:gd name="connsiteY21" fmla="*/ 247600 h 621411"/>
              <a:gd name="connsiteX22" fmla="*/ 189781 w 1023668"/>
              <a:gd name="connsiteY22" fmla="*/ 270604 h 621411"/>
              <a:gd name="connsiteX23" fmla="*/ 178279 w 1023668"/>
              <a:gd name="connsiteY23" fmla="*/ 287856 h 621411"/>
              <a:gd name="connsiteX24" fmla="*/ 166777 w 1023668"/>
              <a:gd name="connsiteY24" fmla="*/ 316611 h 621411"/>
              <a:gd name="connsiteX25" fmla="*/ 138023 w 1023668"/>
              <a:gd name="connsiteY25" fmla="*/ 345366 h 621411"/>
              <a:gd name="connsiteX26" fmla="*/ 92015 w 1023668"/>
              <a:gd name="connsiteY26" fmla="*/ 356868 h 621411"/>
              <a:gd name="connsiteX27" fmla="*/ 74762 w 1023668"/>
              <a:gd name="connsiteY27" fmla="*/ 379872 h 621411"/>
              <a:gd name="connsiteX28" fmla="*/ 57509 w 1023668"/>
              <a:gd name="connsiteY28" fmla="*/ 431630 h 621411"/>
              <a:gd name="connsiteX29" fmla="*/ 17253 w 1023668"/>
              <a:gd name="connsiteY29" fmla="*/ 483389 h 621411"/>
              <a:gd name="connsiteX30" fmla="*/ 23004 w 1023668"/>
              <a:gd name="connsiteY30" fmla="*/ 529396 h 621411"/>
              <a:gd name="connsiteX31" fmla="*/ 46008 w 1023668"/>
              <a:gd name="connsiteY31" fmla="*/ 575404 h 621411"/>
              <a:gd name="connsiteX32" fmla="*/ 17253 w 1023668"/>
              <a:gd name="connsiteY32" fmla="*/ 586906 h 621411"/>
              <a:gd name="connsiteX33" fmla="*/ 0 w 1023668"/>
              <a:gd name="connsiteY33" fmla="*/ 598407 h 621411"/>
              <a:gd name="connsiteX34" fmla="*/ 17253 w 1023668"/>
              <a:gd name="connsiteY34" fmla="*/ 615660 h 621411"/>
              <a:gd name="connsiteX35" fmla="*/ 34506 w 1023668"/>
              <a:gd name="connsiteY35" fmla="*/ 621411 h 621411"/>
              <a:gd name="connsiteX36" fmla="*/ 86264 w 1023668"/>
              <a:gd name="connsiteY36" fmla="*/ 604158 h 621411"/>
              <a:gd name="connsiteX37" fmla="*/ 97766 w 1023668"/>
              <a:gd name="connsiteY37" fmla="*/ 581155 h 621411"/>
              <a:gd name="connsiteX38" fmla="*/ 109268 w 1023668"/>
              <a:gd name="connsiteY38" fmla="*/ 563902 h 621411"/>
              <a:gd name="connsiteX39" fmla="*/ 143774 w 1023668"/>
              <a:gd name="connsiteY39" fmla="*/ 523645 h 621411"/>
              <a:gd name="connsiteX40" fmla="*/ 195532 w 1023668"/>
              <a:gd name="connsiteY40" fmla="*/ 489139 h 621411"/>
              <a:gd name="connsiteX41" fmla="*/ 276045 w 1023668"/>
              <a:gd name="connsiteY41" fmla="*/ 443132 h 621411"/>
              <a:gd name="connsiteX42" fmla="*/ 304800 w 1023668"/>
              <a:gd name="connsiteY42" fmla="*/ 431630 h 621411"/>
              <a:gd name="connsiteX43" fmla="*/ 362309 w 1023668"/>
              <a:gd name="connsiteY43" fmla="*/ 402875 h 621411"/>
              <a:gd name="connsiteX44" fmla="*/ 414068 w 1023668"/>
              <a:gd name="connsiteY44" fmla="*/ 385622 h 621411"/>
              <a:gd name="connsiteX45" fmla="*/ 448574 w 1023668"/>
              <a:gd name="connsiteY45" fmla="*/ 368370 h 621411"/>
              <a:gd name="connsiteX46" fmla="*/ 465826 w 1023668"/>
              <a:gd name="connsiteY46" fmla="*/ 356868 h 621411"/>
              <a:gd name="connsiteX47" fmla="*/ 534838 w 1023668"/>
              <a:gd name="connsiteY47" fmla="*/ 339615 h 621411"/>
              <a:gd name="connsiteX48" fmla="*/ 552091 w 1023668"/>
              <a:gd name="connsiteY48" fmla="*/ 328113 h 621411"/>
              <a:gd name="connsiteX49" fmla="*/ 569343 w 1023668"/>
              <a:gd name="connsiteY49" fmla="*/ 322362 h 621411"/>
              <a:gd name="connsiteX50" fmla="*/ 632604 w 1023668"/>
              <a:gd name="connsiteY50" fmla="*/ 293607 h 621411"/>
              <a:gd name="connsiteX51" fmla="*/ 649857 w 1023668"/>
              <a:gd name="connsiteY51" fmla="*/ 316611 h 621411"/>
              <a:gd name="connsiteX52" fmla="*/ 667109 w 1023668"/>
              <a:gd name="connsiteY52" fmla="*/ 345366 h 621411"/>
              <a:gd name="connsiteX53" fmla="*/ 695864 w 1023668"/>
              <a:gd name="connsiteY53" fmla="*/ 333864 h 621411"/>
              <a:gd name="connsiteX54" fmla="*/ 713117 w 1023668"/>
              <a:gd name="connsiteY54" fmla="*/ 316611 h 621411"/>
              <a:gd name="connsiteX55" fmla="*/ 730370 w 1023668"/>
              <a:gd name="connsiteY55" fmla="*/ 305109 h 621411"/>
              <a:gd name="connsiteX56" fmla="*/ 741872 w 1023668"/>
              <a:gd name="connsiteY56" fmla="*/ 276355 h 621411"/>
              <a:gd name="connsiteX57" fmla="*/ 747623 w 1023668"/>
              <a:gd name="connsiteY57" fmla="*/ 259102 h 621411"/>
              <a:gd name="connsiteX58" fmla="*/ 764875 w 1023668"/>
              <a:gd name="connsiteY58" fmla="*/ 178589 h 621411"/>
              <a:gd name="connsiteX59" fmla="*/ 782128 w 1023668"/>
              <a:gd name="connsiteY59" fmla="*/ 167087 h 621411"/>
              <a:gd name="connsiteX60" fmla="*/ 816634 w 1023668"/>
              <a:gd name="connsiteY60" fmla="*/ 155585 h 621411"/>
              <a:gd name="connsiteX61" fmla="*/ 908649 w 1023668"/>
              <a:gd name="connsiteY61" fmla="*/ 121079 h 621411"/>
              <a:gd name="connsiteX62" fmla="*/ 948906 w 1023668"/>
              <a:gd name="connsiteY62" fmla="*/ 115328 h 621411"/>
              <a:gd name="connsiteX63" fmla="*/ 989162 w 1023668"/>
              <a:gd name="connsiteY63" fmla="*/ 103826 h 621411"/>
              <a:gd name="connsiteX64" fmla="*/ 1006415 w 1023668"/>
              <a:gd name="connsiteY64" fmla="*/ 115328 h 62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023668" h="621411">
                <a:moveTo>
                  <a:pt x="1006415" y="115328"/>
                </a:moveTo>
                <a:cubicBezTo>
                  <a:pt x="1008332" y="111494"/>
                  <a:pt x="999608" y="92435"/>
                  <a:pt x="1000664" y="80822"/>
                </a:cubicBezTo>
                <a:cubicBezTo>
                  <a:pt x="1001480" y="71849"/>
                  <a:pt x="1019068" y="38263"/>
                  <a:pt x="1023668" y="29064"/>
                </a:cubicBezTo>
                <a:cubicBezTo>
                  <a:pt x="1017917" y="25230"/>
                  <a:pt x="1012039" y="21579"/>
                  <a:pt x="1006415" y="17562"/>
                </a:cubicBezTo>
                <a:cubicBezTo>
                  <a:pt x="998615" y="11991"/>
                  <a:pt x="992627" y="2942"/>
                  <a:pt x="983411" y="309"/>
                </a:cubicBezTo>
                <a:cubicBezTo>
                  <a:pt x="977582" y="-1356"/>
                  <a:pt x="971909" y="4143"/>
                  <a:pt x="966158" y="6060"/>
                </a:cubicBezTo>
                <a:cubicBezTo>
                  <a:pt x="956573" y="13728"/>
                  <a:pt x="947813" y="22558"/>
                  <a:pt x="937404" y="29064"/>
                </a:cubicBezTo>
                <a:cubicBezTo>
                  <a:pt x="932263" y="32277"/>
                  <a:pt x="925957" y="33073"/>
                  <a:pt x="920151" y="34815"/>
                </a:cubicBezTo>
                <a:cubicBezTo>
                  <a:pt x="862305" y="52169"/>
                  <a:pt x="899315" y="41362"/>
                  <a:pt x="851140" y="52068"/>
                </a:cubicBezTo>
                <a:cubicBezTo>
                  <a:pt x="843424" y="53783"/>
                  <a:pt x="835852" y="56104"/>
                  <a:pt x="828136" y="57819"/>
                </a:cubicBezTo>
                <a:cubicBezTo>
                  <a:pt x="818594" y="59939"/>
                  <a:pt x="808811" y="60998"/>
                  <a:pt x="799381" y="63570"/>
                </a:cubicBezTo>
                <a:cubicBezTo>
                  <a:pt x="787684" y="66760"/>
                  <a:pt x="776792" y="72838"/>
                  <a:pt x="764875" y="75072"/>
                </a:cubicBezTo>
                <a:cubicBezTo>
                  <a:pt x="745940" y="78622"/>
                  <a:pt x="726513" y="78695"/>
                  <a:pt x="707366" y="80822"/>
                </a:cubicBezTo>
                <a:cubicBezTo>
                  <a:pt x="692005" y="82529"/>
                  <a:pt x="676694" y="84656"/>
                  <a:pt x="661358" y="86573"/>
                </a:cubicBezTo>
                <a:cubicBezTo>
                  <a:pt x="651773" y="92324"/>
                  <a:pt x="642083" y="97902"/>
                  <a:pt x="632604" y="103826"/>
                </a:cubicBezTo>
                <a:cubicBezTo>
                  <a:pt x="611603" y="116952"/>
                  <a:pt x="617334" y="116121"/>
                  <a:pt x="592347" y="126830"/>
                </a:cubicBezTo>
                <a:cubicBezTo>
                  <a:pt x="559905" y="140734"/>
                  <a:pt x="591002" y="123740"/>
                  <a:pt x="552091" y="138332"/>
                </a:cubicBezTo>
                <a:cubicBezTo>
                  <a:pt x="535413" y="144586"/>
                  <a:pt x="526136" y="151801"/>
                  <a:pt x="511834" y="161336"/>
                </a:cubicBezTo>
                <a:cubicBezTo>
                  <a:pt x="508000" y="169004"/>
                  <a:pt x="503709" y="176459"/>
                  <a:pt x="500332" y="184339"/>
                </a:cubicBezTo>
                <a:cubicBezTo>
                  <a:pt x="489870" y="208750"/>
                  <a:pt x="500048" y="205943"/>
                  <a:pt x="471577" y="230347"/>
                </a:cubicBezTo>
                <a:cubicBezTo>
                  <a:pt x="466975" y="234292"/>
                  <a:pt x="459747" y="233387"/>
                  <a:pt x="454325" y="236098"/>
                </a:cubicBezTo>
                <a:cubicBezTo>
                  <a:pt x="448143" y="239189"/>
                  <a:pt x="443073" y="244171"/>
                  <a:pt x="437072" y="247600"/>
                </a:cubicBezTo>
                <a:cubicBezTo>
                  <a:pt x="359465" y="291947"/>
                  <a:pt x="314755" y="264195"/>
                  <a:pt x="189781" y="270604"/>
                </a:cubicBezTo>
                <a:cubicBezTo>
                  <a:pt x="185947" y="276355"/>
                  <a:pt x="181370" y="281674"/>
                  <a:pt x="178279" y="287856"/>
                </a:cubicBezTo>
                <a:cubicBezTo>
                  <a:pt x="173662" y="297089"/>
                  <a:pt x="171394" y="307378"/>
                  <a:pt x="166777" y="316611"/>
                </a:cubicBezTo>
                <a:cubicBezTo>
                  <a:pt x="160388" y="329390"/>
                  <a:pt x="152080" y="340254"/>
                  <a:pt x="138023" y="345366"/>
                </a:cubicBezTo>
                <a:cubicBezTo>
                  <a:pt x="123167" y="350768"/>
                  <a:pt x="107351" y="353034"/>
                  <a:pt x="92015" y="356868"/>
                </a:cubicBezTo>
                <a:cubicBezTo>
                  <a:pt x="86264" y="364536"/>
                  <a:pt x="78779" y="371169"/>
                  <a:pt x="74762" y="379872"/>
                </a:cubicBezTo>
                <a:cubicBezTo>
                  <a:pt x="67141" y="396384"/>
                  <a:pt x="70368" y="418770"/>
                  <a:pt x="57509" y="431630"/>
                </a:cubicBezTo>
                <a:cubicBezTo>
                  <a:pt x="30482" y="458658"/>
                  <a:pt x="44768" y="442116"/>
                  <a:pt x="17253" y="483389"/>
                </a:cubicBezTo>
                <a:cubicBezTo>
                  <a:pt x="19170" y="498725"/>
                  <a:pt x="19529" y="514337"/>
                  <a:pt x="23004" y="529396"/>
                </a:cubicBezTo>
                <a:cubicBezTo>
                  <a:pt x="27970" y="550913"/>
                  <a:pt x="34875" y="558704"/>
                  <a:pt x="46008" y="575404"/>
                </a:cubicBezTo>
                <a:cubicBezTo>
                  <a:pt x="36423" y="579238"/>
                  <a:pt x="26487" y="582289"/>
                  <a:pt x="17253" y="586906"/>
                </a:cubicBezTo>
                <a:cubicBezTo>
                  <a:pt x="11071" y="589997"/>
                  <a:pt x="0" y="591495"/>
                  <a:pt x="0" y="598407"/>
                </a:cubicBezTo>
                <a:cubicBezTo>
                  <a:pt x="0" y="606540"/>
                  <a:pt x="10486" y="611149"/>
                  <a:pt x="17253" y="615660"/>
                </a:cubicBezTo>
                <a:cubicBezTo>
                  <a:pt x="22297" y="619023"/>
                  <a:pt x="28755" y="619494"/>
                  <a:pt x="34506" y="621411"/>
                </a:cubicBezTo>
                <a:cubicBezTo>
                  <a:pt x="51759" y="615660"/>
                  <a:pt x="70921" y="613922"/>
                  <a:pt x="86264" y="604158"/>
                </a:cubicBezTo>
                <a:cubicBezTo>
                  <a:pt x="93497" y="599556"/>
                  <a:pt x="93513" y="588598"/>
                  <a:pt x="97766" y="581155"/>
                </a:cubicBezTo>
                <a:cubicBezTo>
                  <a:pt x="101195" y="575154"/>
                  <a:pt x="105251" y="569526"/>
                  <a:pt x="109268" y="563902"/>
                </a:cubicBezTo>
                <a:cubicBezTo>
                  <a:pt x="121848" y="546290"/>
                  <a:pt x="127849" y="537580"/>
                  <a:pt x="143774" y="523645"/>
                </a:cubicBezTo>
                <a:cubicBezTo>
                  <a:pt x="181913" y="490273"/>
                  <a:pt x="159670" y="509631"/>
                  <a:pt x="195532" y="489139"/>
                </a:cubicBezTo>
                <a:cubicBezTo>
                  <a:pt x="225929" y="471770"/>
                  <a:pt x="246262" y="456369"/>
                  <a:pt x="276045" y="443132"/>
                </a:cubicBezTo>
                <a:cubicBezTo>
                  <a:pt x="285479" y="438939"/>
                  <a:pt x="295948" y="436941"/>
                  <a:pt x="304800" y="431630"/>
                </a:cubicBezTo>
                <a:cubicBezTo>
                  <a:pt x="359382" y="398881"/>
                  <a:pt x="307031" y="413931"/>
                  <a:pt x="362309" y="402875"/>
                </a:cubicBezTo>
                <a:cubicBezTo>
                  <a:pt x="433159" y="367450"/>
                  <a:pt x="332322" y="415347"/>
                  <a:pt x="414068" y="385622"/>
                </a:cubicBezTo>
                <a:cubicBezTo>
                  <a:pt x="426153" y="381228"/>
                  <a:pt x="437333" y="374615"/>
                  <a:pt x="448574" y="368370"/>
                </a:cubicBezTo>
                <a:cubicBezTo>
                  <a:pt x="454616" y="365013"/>
                  <a:pt x="459269" y="359054"/>
                  <a:pt x="465826" y="356868"/>
                </a:cubicBezTo>
                <a:cubicBezTo>
                  <a:pt x="488321" y="349370"/>
                  <a:pt x="534838" y="339615"/>
                  <a:pt x="534838" y="339615"/>
                </a:cubicBezTo>
                <a:cubicBezTo>
                  <a:pt x="540589" y="335781"/>
                  <a:pt x="545909" y="331204"/>
                  <a:pt x="552091" y="328113"/>
                </a:cubicBezTo>
                <a:cubicBezTo>
                  <a:pt x="557513" y="325402"/>
                  <a:pt x="564044" y="325306"/>
                  <a:pt x="569343" y="322362"/>
                </a:cubicBezTo>
                <a:cubicBezTo>
                  <a:pt x="625305" y="291271"/>
                  <a:pt x="580873" y="303953"/>
                  <a:pt x="632604" y="293607"/>
                </a:cubicBezTo>
                <a:cubicBezTo>
                  <a:pt x="638355" y="301275"/>
                  <a:pt x="644540" y="308636"/>
                  <a:pt x="649857" y="316611"/>
                </a:cubicBezTo>
                <a:cubicBezTo>
                  <a:pt x="656057" y="325912"/>
                  <a:pt x="656643" y="341441"/>
                  <a:pt x="667109" y="345366"/>
                </a:cubicBezTo>
                <a:cubicBezTo>
                  <a:pt x="676775" y="348991"/>
                  <a:pt x="686279" y="337698"/>
                  <a:pt x="695864" y="333864"/>
                </a:cubicBezTo>
                <a:cubicBezTo>
                  <a:pt x="701615" y="328113"/>
                  <a:pt x="706869" y="321818"/>
                  <a:pt x="713117" y="316611"/>
                </a:cubicBezTo>
                <a:cubicBezTo>
                  <a:pt x="718427" y="312186"/>
                  <a:pt x="726353" y="310733"/>
                  <a:pt x="730370" y="305109"/>
                </a:cubicBezTo>
                <a:cubicBezTo>
                  <a:pt x="736370" y="296709"/>
                  <a:pt x="738247" y="286021"/>
                  <a:pt x="741872" y="276355"/>
                </a:cubicBezTo>
                <a:cubicBezTo>
                  <a:pt x="744001" y="270679"/>
                  <a:pt x="746235" y="265003"/>
                  <a:pt x="747623" y="259102"/>
                </a:cubicBezTo>
                <a:cubicBezTo>
                  <a:pt x="753909" y="232385"/>
                  <a:pt x="755238" y="204288"/>
                  <a:pt x="764875" y="178589"/>
                </a:cubicBezTo>
                <a:cubicBezTo>
                  <a:pt x="767302" y="172117"/>
                  <a:pt x="775812" y="169894"/>
                  <a:pt x="782128" y="167087"/>
                </a:cubicBezTo>
                <a:cubicBezTo>
                  <a:pt x="793207" y="162163"/>
                  <a:pt x="805334" y="159979"/>
                  <a:pt x="816634" y="155585"/>
                </a:cubicBezTo>
                <a:cubicBezTo>
                  <a:pt x="854198" y="140977"/>
                  <a:pt x="873756" y="127423"/>
                  <a:pt x="908649" y="121079"/>
                </a:cubicBezTo>
                <a:cubicBezTo>
                  <a:pt x="921986" y="118654"/>
                  <a:pt x="935487" y="117245"/>
                  <a:pt x="948906" y="115328"/>
                </a:cubicBezTo>
                <a:cubicBezTo>
                  <a:pt x="959417" y="111824"/>
                  <a:pt x="978844" y="104858"/>
                  <a:pt x="989162" y="103826"/>
                </a:cubicBezTo>
                <a:cubicBezTo>
                  <a:pt x="1000607" y="102682"/>
                  <a:pt x="1004498" y="119162"/>
                  <a:pt x="1006415" y="115328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Forma Livre: Forma 13">
            <a:hlinkClick r:id="rId7" action="ppaction://hlinksldjump"/>
            <a:extLst>
              <a:ext uri="{FF2B5EF4-FFF2-40B4-BE49-F238E27FC236}">
                <a16:creationId xmlns:a16="http://schemas.microsoft.com/office/drawing/2014/main" id="{65DCBD9A-B284-4E01-ADB3-A4E7B52FF537}"/>
              </a:ext>
            </a:extLst>
          </p:cNvPr>
          <p:cNvSpPr/>
          <p:nvPr/>
        </p:nvSpPr>
        <p:spPr>
          <a:xfrm>
            <a:off x="1009138" y="5747652"/>
            <a:ext cx="406794" cy="300877"/>
          </a:xfrm>
          <a:custGeom>
            <a:avLst/>
            <a:gdLst>
              <a:gd name="connsiteX0" fmla="*/ 224287 w 1461779"/>
              <a:gd name="connsiteY0" fmla="*/ 57509 h 1081177"/>
              <a:gd name="connsiteX1" fmla="*/ 264543 w 1461779"/>
              <a:gd name="connsiteY1" fmla="*/ 97766 h 1081177"/>
              <a:gd name="connsiteX2" fmla="*/ 270294 w 1461779"/>
              <a:gd name="connsiteY2" fmla="*/ 115019 h 1081177"/>
              <a:gd name="connsiteX3" fmla="*/ 258792 w 1461779"/>
              <a:gd name="connsiteY3" fmla="*/ 143773 h 1081177"/>
              <a:gd name="connsiteX4" fmla="*/ 322053 w 1461779"/>
              <a:gd name="connsiteY4" fmla="*/ 212785 h 1081177"/>
              <a:gd name="connsiteX5" fmla="*/ 333555 w 1461779"/>
              <a:gd name="connsiteY5" fmla="*/ 241539 h 1081177"/>
              <a:gd name="connsiteX6" fmla="*/ 350807 w 1461779"/>
              <a:gd name="connsiteY6" fmla="*/ 322053 h 1081177"/>
              <a:gd name="connsiteX7" fmla="*/ 310551 w 1461779"/>
              <a:gd name="connsiteY7" fmla="*/ 339305 h 1081177"/>
              <a:gd name="connsiteX8" fmla="*/ 235789 w 1461779"/>
              <a:gd name="connsiteY8" fmla="*/ 356558 h 1081177"/>
              <a:gd name="connsiteX9" fmla="*/ 230038 w 1461779"/>
              <a:gd name="connsiteY9" fmla="*/ 408317 h 1081177"/>
              <a:gd name="connsiteX10" fmla="*/ 207034 w 1461779"/>
              <a:gd name="connsiteY10" fmla="*/ 419819 h 1081177"/>
              <a:gd name="connsiteX11" fmla="*/ 155275 w 1461779"/>
              <a:gd name="connsiteY11" fmla="*/ 437071 h 1081177"/>
              <a:gd name="connsiteX12" fmla="*/ 143774 w 1461779"/>
              <a:gd name="connsiteY12" fmla="*/ 465826 h 1081177"/>
              <a:gd name="connsiteX13" fmla="*/ 138023 w 1461779"/>
              <a:gd name="connsiteY13" fmla="*/ 534838 h 1081177"/>
              <a:gd name="connsiteX14" fmla="*/ 103517 w 1461779"/>
              <a:gd name="connsiteY14" fmla="*/ 557841 h 1081177"/>
              <a:gd name="connsiteX15" fmla="*/ 0 w 1461779"/>
              <a:gd name="connsiteY15" fmla="*/ 575094 h 1081177"/>
              <a:gd name="connsiteX16" fmla="*/ 11502 w 1461779"/>
              <a:gd name="connsiteY16" fmla="*/ 632604 h 1081177"/>
              <a:gd name="connsiteX17" fmla="*/ 28755 w 1461779"/>
              <a:gd name="connsiteY17" fmla="*/ 649856 h 1081177"/>
              <a:gd name="connsiteX18" fmla="*/ 34506 w 1461779"/>
              <a:gd name="connsiteY18" fmla="*/ 667109 h 1081177"/>
              <a:gd name="connsiteX19" fmla="*/ 63260 w 1461779"/>
              <a:gd name="connsiteY19" fmla="*/ 690113 h 1081177"/>
              <a:gd name="connsiteX20" fmla="*/ 86264 w 1461779"/>
              <a:gd name="connsiteY20" fmla="*/ 713117 h 1081177"/>
              <a:gd name="connsiteX21" fmla="*/ 120770 w 1461779"/>
              <a:gd name="connsiteY21" fmla="*/ 718868 h 1081177"/>
              <a:gd name="connsiteX22" fmla="*/ 184030 w 1461779"/>
              <a:gd name="connsiteY22" fmla="*/ 701615 h 1081177"/>
              <a:gd name="connsiteX23" fmla="*/ 201283 w 1461779"/>
              <a:gd name="connsiteY23" fmla="*/ 684362 h 1081177"/>
              <a:gd name="connsiteX24" fmla="*/ 230038 w 1461779"/>
              <a:gd name="connsiteY24" fmla="*/ 672860 h 1081177"/>
              <a:gd name="connsiteX25" fmla="*/ 258792 w 1461779"/>
              <a:gd name="connsiteY25" fmla="*/ 678611 h 1081177"/>
              <a:gd name="connsiteX26" fmla="*/ 287547 w 1461779"/>
              <a:gd name="connsiteY26" fmla="*/ 764875 h 1081177"/>
              <a:gd name="connsiteX27" fmla="*/ 293298 w 1461779"/>
              <a:gd name="connsiteY27" fmla="*/ 782128 h 1081177"/>
              <a:gd name="connsiteX28" fmla="*/ 339306 w 1461779"/>
              <a:gd name="connsiteY28" fmla="*/ 805132 h 1081177"/>
              <a:gd name="connsiteX29" fmla="*/ 373811 w 1461779"/>
              <a:gd name="connsiteY29" fmla="*/ 810883 h 1081177"/>
              <a:gd name="connsiteX30" fmla="*/ 414068 w 1461779"/>
              <a:gd name="connsiteY30" fmla="*/ 805132 h 1081177"/>
              <a:gd name="connsiteX31" fmla="*/ 431321 w 1461779"/>
              <a:gd name="connsiteY31" fmla="*/ 799381 h 1081177"/>
              <a:gd name="connsiteX32" fmla="*/ 460075 w 1461779"/>
              <a:gd name="connsiteY32" fmla="*/ 805132 h 1081177"/>
              <a:gd name="connsiteX33" fmla="*/ 477328 w 1461779"/>
              <a:gd name="connsiteY33" fmla="*/ 822385 h 1081177"/>
              <a:gd name="connsiteX34" fmla="*/ 488830 w 1461779"/>
              <a:gd name="connsiteY34" fmla="*/ 839638 h 1081177"/>
              <a:gd name="connsiteX35" fmla="*/ 511834 w 1461779"/>
              <a:gd name="connsiteY35" fmla="*/ 856890 h 1081177"/>
              <a:gd name="connsiteX36" fmla="*/ 546340 w 1461779"/>
              <a:gd name="connsiteY36" fmla="*/ 891396 h 1081177"/>
              <a:gd name="connsiteX37" fmla="*/ 575094 w 1461779"/>
              <a:gd name="connsiteY37" fmla="*/ 908649 h 1081177"/>
              <a:gd name="connsiteX38" fmla="*/ 649857 w 1461779"/>
              <a:gd name="connsiteY38" fmla="*/ 931653 h 1081177"/>
              <a:gd name="connsiteX39" fmla="*/ 695864 w 1461779"/>
              <a:gd name="connsiteY39" fmla="*/ 954656 h 1081177"/>
              <a:gd name="connsiteX40" fmla="*/ 713117 w 1461779"/>
              <a:gd name="connsiteY40" fmla="*/ 966158 h 1081177"/>
              <a:gd name="connsiteX41" fmla="*/ 787879 w 1461779"/>
              <a:gd name="connsiteY41" fmla="*/ 983411 h 1081177"/>
              <a:gd name="connsiteX42" fmla="*/ 868392 w 1461779"/>
              <a:gd name="connsiteY42" fmla="*/ 1006415 h 1081177"/>
              <a:gd name="connsiteX43" fmla="*/ 925902 w 1461779"/>
              <a:gd name="connsiteY43" fmla="*/ 1023668 h 1081177"/>
              <a:gd name="connsiteX44" fmla="*/ 943155 w 1461779"/>
              <a:gd name="connsiteY44" fmla="*/ 1035170 h 1081177"/>
              <a:gd name="connsiteX45" fmla="*/ 983411 w 1461779"/>
              <a:gd name="connsiteY45" fmla="*/ 1046671 h 1081177"/>
              <a:gd name="connsiteX46" fmla="*/ 1012166 w 1461779"/>
              <a:gd name="connsiteY46" fmla="*/ 1063924 h 1081177"/>
              <a:gd name="connsiteX47" fmla="*/ 1029419 w 1461779"/>
              <a:gd name="connsiteY47" fmla="*/ 1075426 h 1081177"/>
              <a:gd name="connsiteX48" fmla="*/ 1046672 w 1461779"/>
              <a:gd name="connsiteY48" fmla="*/ 1081177 h 1081177"/>
              <a:gd name="connsiteX49" fmla="*/ 1092679 w 1461779"/>
              <a:gd name="connsiteY49" fmla="*/ 1017917 h 1081177"/>
              <a:gd name="connsiteX50" fmla="*/ 1155940 w 1461779"/>
              <a:gd name="connsiteY50" fmla="*/ 983411 h 1081177"/>
              <a:gd name="connsiteX51" fmla="*/ 1178943 w 1461779"/>
              <a:gd name="connsiteY51" fmla="*/ 966158 h 1081177"/>
              <a:gd name="connsiteX52" fmla="*/ 1196196 w 1461779"/>
              <a:gd name="connsiteY52" fmla="*/ 943155 h 1081177"/>
              <a:gd name="connsiteX53" fmla="*/ 1259457 w 1461779"/>
              <a:gd name="connsiteY53" fmla="*/ 891396 h 1081177"/>
              <a:gd name="connsiteX54" fmla="*/ 1311215 w 1461779"/>
              <a:gd name="connsiteY54" fmla="*/ 879894 h 1081177"/>
              <a:gd name="connsiteX55" fmla="*/ 1328468 w 1461779"/>
              <a:gd name="connsiteY55" fmla="*/ 874143 h 1081177"/>
              <a:gd name="connsiteX56" fmla="*/ 1397479 w 1461779"/>
              <a:gd name="connsiteY56" fmla="*/ 856890 h 1081177"/>
              <a:gd name="connsiteX57" fmla="*/ 1449238 w 1461779"/>
              <a:gd name="connsiteY57" fmla="*/ 816634 h 1081177"/>
              <a:gd name="connsiteX58" fmla="*/ 1460740 w 1461779"/>
              <a:gd name="connsiteY58" fmla="*/ 793630 h 1081177"/>
              <a:gd name="connsiteX59" fmla="*/ 1362974 w 1461779"/>
              <a:gd name="connsiteY59" fmla="*/ 753373 h 1081177"/>
              <a:gd name="connsiteX60" fmla="*/ 1334219 w 1461779"/>
              <a:gd name="connsiteY60" fmla="*/ 764875 h 1081177"/>
              <a:gd name="connsiteX61" fmla="*/ 1293962 w 1461779"/>
              <a:gd name="connsiteY61" fmla="*/ 713117 h 1081177"/>
              <a:gd name="connsiteX62" fmla="*/ 1265207 w 1461779"/>
              <a:gd name="connsiteY62" fmla="*/ 644105 h 1081177"/>
              <a:gd name="connsiteX63" fmla="*/ 1247955 w 1461779"/>
              <a:gd name="connsiteY63" fmla="*/ 598098 h 1081177"/>
              <a:gd name="connsiteX64" fmla="*/ 1230702 w 1461779"/>
              <a:gd name="connsiteY64" fmla="*/ 575094 h 1081177"/>
              <a:gd name="connsiteX65" fmla="*/ 1201947 w 1461779"/>
              <a:gd name="connsiteY65" fmla="*/ 517585 h 1081177"/>
              <a:gd name="connsiteX66" fmla="*/ 1184694 w 1461779"/>
              <a:gd name="connsiteY66" fmla="*/ 425570 h 1081177"/>
              <a:gd name="connsiteX67" fmla="*/ 1178943 w 1461779"/>
              <a:gd name="connsiteY67" fmla="*/ 396815 h 1081177"/>
              <a:gd name="connsiteX68" fmla="*/ 1150189 w 1461779"/>
              <a:gd name="connsiteY68" fmla="*/ 339305 h 1081177"/>
              <a:gd name="connsiteX69" fmla="*/ 1098430 w 1461779"/>
              <a:gd name="connsiteY69" fmla="*/ 304800 h 1081177"/>
              <a:gd name="connsiteX70" fmla="*/ 1063924 w 1461779"/>
              <a:gd name="connsiteY70" fmla="*/ 276045 h 1081177"/>
              <a:gd name="connsiteX71" fmla="*/ 1035170 w 1461779"/>
              <a:gd name="connsiteY71" fmla="*/ 264543 h 1081177"/>
              <a:gd name="connsiteX72" fmla="*/ 1000664 w 1461779"/>
              <a:gd name="connsiteY72" fmla="*/ 253041 h 1081177"/>
              <a:gd name="connsiteX73" fmla="*/ 971909 w 1461779"/>
              <a:gd name="connsiteY73" fmla="*/ 241539 h 1081177"/>
              <a:gd name="connsiteX74" fmla="*/ 954657 w 1461779"/>
              <a:gd name="connsiteY74" fmla="*/ 235788 h 1081177"/>
              <a:gd name="connsiteX75" fmla="*/ 925902 w 1461779"/>
              <a:gd name="connsiteY75" fmla="*/ 218536 h 1081177"/>
              <a:gd name="connsiteX76" fmla="*/ 833887 w 1461779"/>
              <a:gd name="connsiteY76" fmla="*/ 189781 h 1081177"/>
              <a:gd name="connsiteX77" fmla="*/ 810883 w 1461779"/>
              <a:gd name="connsiteY77" fmla="*/ 178279 h 1081177"/>
              <a:gd name="connsiteX78" fmla="*/ 787879 w 1461779"/>
              <a:gd name="connsiteY78" fmla="*/ 143773 h 1081177"/>
              <a:gd name="connsiteX79" fmla="*/ 759124 w 1461779"/>
              <a:gd name="connsiteY79" fmla="*/ 126521 h 1081177"/>
              <a:gd name="connsiteX80" fmla="*/ 684362 w 1461779"/>
              <a:gd name="connsiteY80" fmla="*/ 103517 h 1081177"/>
              <a:gd name="connsiteX81" fmla="*/ 603849 w 1461779"/>
              <a:gd name="connsiteY81" fmla="*/ 115019 h 1081177"/>
              <a:gd name="connsiteX82" fmla="*/ 534838 w 1461779"/>
              <a:gd name="connsiteY82" fmla="*/ 132271 h 1081177"/>
              <a:gd name="connsiteX83" fmla="*/ 471577 w 1461779"/>
              <a:gd name="connsiteY83" fmla="*/ 126521 h 1081177"/>
              <a:gd name="connsiteX84" fmla="*/ 465826 w 1461779"/>
              <a:gd name="connsiteY84" fmla="*/ 109268 h 1081177"/>
              <a:gd name="connsiteX85" fmla="*/ 454324 w 1461779"/>
              <a:gd name="connsiteY85" fmla="*/ 92015 h 1081177"/>
              <a:gd name="connsiteX86" fmla="*/ 437072 w 1461779"/>
              <a:gd name="connsiteY86" fmla="*/ 57509 h 1081177"/>
              <a:gd name="connsiteX87" fmla="*/ 391064 w 1461779"/>
              <a:gd name="connsiteY87" fmla="*/ 11502 h 1081177"/>
              <a:gd name="connsiteX88" fmla="*/ 362309 w 1461779"/>
              <a:gd name="connsiteY88" fmla="*/ 0 h 1081177"/>
              <a:gd name="connsiteX89" fmla="*/ 270294 w 1461779"/>
              <a:gd name="connsiteY89" fmla="*/ 5751 h 1081177"/>
              <a:gd name="connsiteX90" fmla="*/ 224287 w 1461779"/>
              <a:gd name="connsiteY90" fmla="*/ 28755 h 1081177"/>
              <a:gd name="connsiteX91" fmla="*/ 224287 w 1461779"/>
              <a:gd name="connsiteY91" fmla="*/ 57509 h 108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461779" h="1081177">
                <a:moveTo>
                  <a:pt x="224287" y="57509"/>
                </a:moveTo>
                <a:cubicBezTo>
                  <a:pt x="230996" y="69011"/>
                  <a:pt x="253862" y="76404"/>
                  <a:pt x="264543" y="97766"/>
                </a:cubicBezTo>
                <a:cubicBezTo>
                  <a:pt x="267254" y="103188"/>
                  <a:pt x="268377" y="109268"/>
                  <a:pt x="270294" y="115019"/>
                </a:cubicBezTo>
                <a:cubicBezTo>
                  <a:pt x="266460" y="124604"/>
                  <a:pt x="255320" y="134051"/>
                  <a:pt x="258792" y="143773"/>
                </a:cubicBezTo>
                <a:cubicBezTo>
                  <a:pt x="270850" y="177535"/>
                  <a:pt x="296510" y="193628"/>
                  <a:pt x="322053" y="212785"/>
                </a:cubicBezTo>
                <a:cubicBezTo>
                  <a:pt x="325887" y="222370"/>
                  <a:pt x="330719" y="231613"/>
                  <a:pt x="333555" y="241539"/>
                </a:cubicBezTo>
                <a:cubicBezTo>
                  <a:pt x="338101" y="257450"/>
                  <a:pt x="346611" y="301071"/>
                  <a:pt x="350807" y="322053"/>
                </a:cubicBezTo>
                <a:cubicBezTo>
                  <a:pt x="272653" y="341592"/>
                  <a:pt x="376745" y="312828"/>
                  <a:pt x="310551" y="339305"/>
                </a:cubicBezTo>
                <a:cubicBezTo>
                  <a:pt x="284290" y="349809"/>
                  <a:pt x="262999" y="352023"/>
                  <a:pt x="235789" y="356558"/>
                </a:cubicBezTo>
                <a:cubicBezTo>
                  <a:pt x="233872" y="373811"/>
                  <a:pt x="237221" y="392514"/>
                  <a:pt x="230038" y="408317"/>
                </a:cubicBezTo>
                <a:cubicBezTo>
                  <a:pt x="226490" y="416122"/>
                  <a:pt x="215036" y="416742"/>
                  <a:pt x="207034" y="419819"/>
                </a:cubicBezTo>
                <a:cubicBezTo>
                  <a:pt x="190060" y="426347"/>
                  <a:pt x="155275" y="437071"/>
                  <a:pt x="155275" y="437071"/>
                </a:cubicBezTo>
                <a:cubicBezTo>
                  <a:pt x="151441" y="446656"/>
                  <a:pt x="145568" y="455660"/>
                  <a:pt x="143774" y="465826"/>
                </a:cubicBezTo>
                <a:cubicBezTo>
                  <a:pt x="139763" y="488559"/>
                  <a:pt x="143971" y="512534"/>
                  <a:pt x="138023" y="534838"/>
                </a:cubicBezTo>
                <a:cubicBezTo>
                  <a:pt x="133621" y="551346"/>
                  <a:pt x="115712" y="553268"/>
                  <a:pt x="103517" y="557841"/>
                </a:cubicBezTo>
                <a:cubicBezTo>
                  <a:pt x="47197" y="578961"/>
                  <a:pt x="95606" y="567740"/>
                  <a:pt x="0" y="575094"/>
                </a:cubicBezTo>
                <a:cubicBezTo>
                  <a:pt x="3834" y="594264"/>
                  <a:pt x="4484" y="614357"/>
                  <a:pt x="11502" y="632604"/>
                </a:cubicBezTo>
                <a:cubicBezTo>
                  <a:pt x="14422" y="640195"/>
                  <a:pt x="24244" y="643089"/>
                  <a:pt x="28755" y="649856"/>
                </a:cubicBezTo>
                <a:cubicBezTo>
                  <a:pt x="32118" y="654900"/>
                  <a:pt x="30561" y="662506"/>
                  <a:pt x="34506" y="667109"/>
                </a:cubicBezTo>
                <a:cubicBezTo>
                  <a:pt x="42494" y="676429"/>
                  <a:pt x="54086" y="681958"/>
                  <a:pt x="63260" y="690113"/>
                </a:cubicBezTo>
                <a:cubicBezTo>
                  <a:pt x="71365" y="697318"/>
                  <a:pt x="76565" y="708267"/>
                  <a:pt x="86264" y="713117"/>
                </a:cubicBezTo>
                <a:cubicBezTo>
                  <a:pt x="96694" y="718332"/>
                  <a:pt x="109268" y="716951"/>
                  <a:pt x="120770" y="718868"/>
                </a:cubicBezTo>
                <a:cubicBezTo>
                  <a:pt x="141857" y="713117"/>
                  <a:pt x="163940" y="710225"/>
                  <a:pt x="184030" y="701615"/>
                </a:cubicBezTo>
                <a:cubicBezTo>
                  <a:pt x="191506" y="698411"/>
                  <a:pt x="194386" y="688673"/>
                  <a:pt x="201283" y="684362"/>
                </a:cubicBezTo>
                <a:cubicBezTo>
                  <a:pt x="210037" y="678891"/>
                  <a:pt x="220453" y="676694"/>
                  <a:pt x="230038" y="672860"/>
                </a:cubicBezTo>
                <a:cubicBezTo>
                  <a:pt x="239623" y="674777"/>
                  <a:pt x="254158" y="670005"/>
                  <a:pt x="258792" y="678611"/>
                </a:cubicBezTo>
                <a:cubicBezTo>
                  <a:pt x="333684" y="817697"/>
                  <a:pt x="232163" y="709491"/>
                  <a:pt x="287547" y="764875"/>
                </a:cubicBezTo>
                <a:cubicBezTo>
                  <a:pt x="289464" y="770626"/>
                  <a:pt x="289935" y="777084"/>
                  <a:pt x="293298" y="782128"/>
                </a:cubicBezTo>
                <a:cubicBezTo>
                  <a:pt x="307875" y="803994"/>
                  <a:pt x="314098" y="800549"/>
                  <a:pt x="339306" y="805132"/>
                </a:cubicBezTo>
                <a:cubicBezTo>
                  <a:pt x="350778" y="807218"/>
                  <a:pt x="362309" y="808966"/>
                  <a:pt x="373811" y="810883"/>
                </a:cubicBezTo>
                <a:cubicBezTo>
                  <a:pt x="387230" y="808966"/>
                  <a:pt x="400776" y="807790"/>
                  <a:pt x="414068" y="805132"/>
                </a:cubicBezTo>
                <a:cubicBezTo>
                  <a:pt x="420012" y="803943"/>
                  <a:pt x="425259" y="799381"/>
                  <a:pt x="431321" y="799381"/>
                </a:cubicBezTo>
                <a:cubicBezTo>
                  <a:pt x="441095" y="799381"/>
                  <a:pt x="450490" y="803215"/>
                  <a:pt x="460075" y="805132"/>
                </a:cubicBezTo>
                <a:cubicBezTo>
                  <a:pt x="465826" y="810883"/>
                  <a:pt x="472121" y="816137"/>
                  <a:pt x="477328" y="822385"/>
                </a:cubicBezTo>
                <a:cubicBezTo>
                  <a:pt x="481753" y="827695"/>
                  <a:pt x="483943" y="834751"/>
                  <a:pt x="488830" y="839638"/>
                </a:cubicBezTo>
                <a:cubicBezTo>
                  <a:pt x="495608" y="846415"/>
                  <a:pt x="504710" y="850478"/>
                  <a:pt x="511834" y="856890"/>
                </a:cubicBezTo>
                <a:cubicBezTo>
                  <a:pt x="523925" y="867771"/>
                  <a:pt x="532392" y="883027"/>
                  <a:pt x="546340" y="891396"/>
                </a:cubicBezTo>
                <a:cubicBezTo>
                  <a:pt x="555925" y="897147"/>
                  <a:pt x="564945" y="903965"/>
                  <a:pt x="575094" y="908649"/>
                </a:cubicBezTo>
                <a:cubicBezTo>
                  <a:pt x="612002" y="925684"/>
                  <a:pt x="615934" y="924868"/>
                  <a:pt x="649857" y="931653"/>
                </a:cubicBezTo>
                <a:cubicBezTo>
                  <a:pt x="665193" y="939321"/>
                  <a:pt x="681598" y="945145"/>
                  <a:pt x="695864" y="954656"/>
                </a:cubicBezTo>
                <a:cubicBezTo>
                  <a:pt x="701615" y="958490"/>
                  <a:pt x="706621" y="963796"/>
                  <a:pt x="713117" y="966158"/>
                </a:cubicBezTo>
                <a:cubicBezTo>
                  <a:pt x="766410" y="985538"/>
                  <a:pt x="744982" y="971155"/>
                  <a:pt x="787879" y="983411"/>
                </a:cubicBezTo>
                <a:cubicBezTo>
                  <a:pt x="882820" y="1010537"/>
                  <a:pt x="803580" y="993452"/>
                  <a:pt x="868392" y="1006415"/>
                </a:cubicBezTo>
                <a:cubicBezTo>
                  <a:pt x="907216" y="1032298"/>
                  <a:pt x="858617" y="1003483"/>
                  <a:pt x="925902" y="1023668"/>
                </a:cubicBezTo>
                <a:cubicBezTo>
                  <a:pt x="932522" y="1025654"/>
                  <a:pt x="936737" y="1032603"/>
                  <a:pt x="943155" y="1035170"/>
                </a:cubicBezTo>
                <a:cubicBezTo>
                  <a:pt x="956112" y="1040353"/>
                  <a:pt x="969992" y="1042837"/>
                  <a:pt x="983411" y="1046671"/>
                </a:cubicBezTo>
                <a:cubicBezTo>
                  <a:pt x="992996" y="1052422"/>
                  <a:pt x="1002687" y="1058000"/>
                  <a:pt x="1012166" y="1063924"/>
                </a:cubicBezTo>
                <a:cubicBezTo>
                  <a:pt x="1018027" y="1067587"/>
                  <a:pt x="1023237" y="1072335"/>
                  <a:pt x="1029419" y="1075426"/>
                </a:cubicBezTo>
                <a:cubicBezTo>
                  <a:pt x="1034841" y="1078137"/>
                  <a:pt x="1040921" y="1079260"/>
                  <a:pt x="1046672" y="1081177"/>
                </a:cubicBezTo>
                <a:cubicBezTo>
                  <a:pt x="1062008" y="1060090"/>
                  <a:pt x="1068470" y="1027600"/>
                  <a:pt x="1092679" y="1017917"/>
                </a:cubicBezTo>
                <a:cubicBezTo>
                  <a:pt x="1126604" y="1004347"/>
                  <a:pt x="1123108" y="1008036"/>
                  <a:pt x="1155940" y="983411"/>
                </a:cubicBezTo>
                <a:cubicBezTo>
                  <a:pt x="1163608" y="977660"/>
                  <a:pt x="1172166" y="972935"/>
                  <a:pt x="1178943" y="966158"/>
                </a:cubicBezTo>
                <a:cubicBezTo>
                  <a:pt x="1185720" y="959381"/>
                  <a:pt x="1189958" y="950432"/>
                  <a:pt x="1196196" y="943155"/>
                </a:cubicBezTo>
                <a:cubicBezTo>
                  <a:pt x="1210685" y="926252"/>
                  <a:pt x="1245408" y="898008"/>
                  <a:pt x="1259457" y="891396"/>
                </a:cubicBezTo>
                <a:cubicBezTo>
                  <a:pt x="1275448" y="883871"/>
                  <a:pt x="1294069" y="884181"/>
                  <a:pt x="1311215" y="879894"/>
                </a:cubicBezTo>
                <a:cubicBezTo>
                  <a:pt x="1317096" y="878424"/>
                  <a:pt x="1322717" y="876060"/>
                  <a:pt x="1328468" y="874143"/>
                </a:cubicBezTo>
                <a:cubicBezTo>
                  <a:pt x="1364095" y="883050"/>
                  <a:pt x="1353103" y="885604"/>
                  <a:pt x="1397479" y="856890"/>
                </a:cubicBezTo>
                <a:cubicBezTo>
                  <a:pt x="1415829" y="845016"/>
                  <a:pt x="1449238" y="816634"/>
                  <a:pt x="1449238" y="816634"/>
                </a:cubicBezTo>
                <a:cubicBezTo>
                  <a:pt x="1453072" y="808966"/>
                  <a:pt x="1460082" y="802178"/>
                  <a:pt x="1460740" y="793630"/>
                </a:cubicBezTo>
                <a:cubicBezTo>
                  <a:pt x="1467235" y="709192"/>
                  <a:pt x="1444330" y="743203"/>
                  <a:pt x="1362974" y="753373"/>
                </a:cubicBezTo>
                <a:cubicBezTo>
                  <a:pt x="1353389" y="757207"/>
                  <a:pt x="1344500" y="765810"/>
                  <a:pt x="1334219" y="764875"/>
                </a:cubicBezTo>
                <a:cubicBezTo>
                  <a:pt x="1288315" y="760702"/>
                  <a:pt x="1302705" y="743718"/>
                  <a:pt x="1293962" y="713117"/>
                </a:cubicBezTo>
                <a:cubicBezTo>
                  <a:pt x="1284956" y="681596"/>
                  <a:pt x="1278142" y="669974"/>
                  <a:pt x="1265207" y="644105"/>
                </a:cubicBezTo>
                <a:cubicBezTo>
                  <a:pt x="1259688" y="622026"/>
                  <a:pt x="1260486" y="618148"/>
                  <a:pt x="1247955" y="598098"/>
                </a:cubicBezTo>
                <a:cubicBezTo>
                  <a:pt x="1242875" y="589970"/>
                  <a:pt x="1235458" y="583416"/>
                  <a:pt x="1230702" y="575094"/>
                </a:cubicBezTo>
                <a:cubicBezTo>
                  <a:pt x="1220068" y="556486"/>
                  <a:pt x="1201947" y="517585"/>
                  <a:pt x="1201947" y="517585"/>
                </a:cubicBezTo>
                <a:cubicBezTo>
                  <a:pt x="1177924" y="373449"/>
                  <a:pt x="1199904" y="494016"/>
                  <a:pt x="1184694" y="425570"/>
                </a:cubicBezTo>
                <a:cubicBezTo>
                  <a:pt x="1182574" y="416028"/>
                  <a:pt x="1182034" y="406088"/>
                  <a:pt x="1178943" y="396815"/>
                </a:cubicBezTo>
                <a:cubicBezTo>
                  <a:pt x="1175978" y="387921"/>
                  <a:pt x="1161735" y="350851"/>
                  <a:pt x="1150189" y="339305"/>
                </a:cubicBezTo>
                <a:cubicBezTo>
                  <a:pt x="1132737" y="321853"/>
                  <a:pt x="1118501" y="319397"/>
                  <a:pt x="1098430" y="304800"/>
                </a:cubicBezTo>
                <a:cubicBezTo>
                  <a:pt x="1086321" y="295994"/>
                  <a:pt x="1076555" y="284083"/>
                  <a:pt x="1063924" y="276045"/>
                </a:cubicBezTo>
                <a:cubicBezTo>
                  <a:pt x="1055215" y="270503"/>
                  <a:pt x="1044872" y="268071"/>
                  <a:pt x="1035170" y="264543"/>
                </a:cubicBezTo>
                <a:cubicBezTo>
                  <a:pt x="1023776" y="260400"/>
                  <a:pt x="1012058" y="257184"/>
                  <a:pt x="1000664" y="253041"/>
                </a:cubicBezTo>
                <a:cubicBezTo>
                  <a:pt x="990962" y="249513"/>
                  <a:pt x="981575" y="245164"/>
                  <a:pt x="971909" y="241539"/>
                </a:cubicBezTo>
                <a:cubicBezTo>
                  <a:pt x="966233" y="239411"/>
                  <a:pt x="960079" y="238499"/>
                  <a:pt x="954657" y="235788"/>
                </a:cubicBezTo>
                <a:cubicBezTo>
                  <a:pt x="944659" y="230789"/>
                  <a:pt x="936143" y="223016"/>
                  <a:pt x="925902" y="218536"/>
                </a:cubicBezTo>
                <a:cubicBezTo>
                  <a:pt x="875985" y="196698"/>
                  <a:pt x="874829" y="197970"/>
                  <a:pt x="833887" y="189781"/>
                </a:cubicBezTo>
                <a:cubicBezTo>
                  <a:pt x="826219" y="185947"/>
                  <a:pt x="816945" y="184341"/>
                  <a:pt x="810883" y="178279"/>
                </a:cubicBezTo>
                <a:cubicBezTo>
                  <a:pt x="801108" y="168504"/>
                  <a:pt x="799733" y="150885"/>
                  <a:pt x="787879" y="143773"/>
                </a:cubicBezTo>
                <a:cubicBezTo>
                  <a:pt x="778294" y="138022"/>
                  <a:pt x="769398" y="130924"/>
                  <a:pt x="759124" y="126521"/>
                </a:cubicBezTo>
                <a:cubicBezTo>
                  <a:pt x="731468" y="114669"/>
                  <a:pt x="711275" y="110245"/>
                  <a:pt x="684362" y="103517"/>
                </a:cubicBezTo>
                <a:cubicBezTo>
                  <a:pt x="657524" y="107351"/>
                  <a:pt x="630471" y="109899"/>
                  <a:pt x="603849" y="115019"/>
                </a:cubicBezTo>
                <a:cubicBezTo>
                  <a:pt x="580564" y="119497"/>
                  <a:pt x="534838" y="132271"/>
                  <a:pt x="534838" y="132271"/>
                </a:cubicBezTo>
                <a:cubicBezTo>
                  <a:pt x="513751" y="130354"/>
                  <a:pt x="491664" y="133217"/>
                  <a:pt x="471577" y="126521"/>
                </a:cubicBezTo>
                <a:cubicBezTo>
                  <a:pt x="465826" y="124604"/>
                  <a:pt x="468537" y="114690"/>
                  <a:pt x="465826" y="109268"/>
                </a:cubicBezTo>
                <a:cubicBezTo>
                  <a:pt x="462735" y="103086"/>
                  <a:pt x="457681" y="98057"/>
                  <a:pt x="454324" y="92015"/>
                </a:cubicBezTo>
                <a:cubicBezTo>
                  <a:pt x="448079" y="80774"/>
                  <a:pt x="443976" y="68358"/>
                  <a:pt x="437072" y="57509"/>
                </a:cubicBezTo>
                <a:cubicBezTo>
                  <a:pt x="425300" y="39010"/>
                  <a:pt x="410441" y="22267"/>
                  <a:pt x="391064" y="11502"/>
                </a:cubicBezTo>
                <a:cubicBezTo>
                  <a:pt x="382040" y="6489"/>
                  <a:pt x="371894" y="3834"/>
                  <a:pt x="362309" y="0"/>
                </a:cubicBezTo>
                <a:cubicBezTo>
                  <a:pt x="331637" y="1917"/>
                  <a:pt x="300887" y="2837"/>
                  <a:pt x="270294" y="5751"/>
                </a:cubicBezTo>
                <a:cubicBezTo>
                  <a:pt x="248334" y="7843"/>
                  <a:pt x="236163" y="8963"/>
                  <a:pt x="224287" y="28755"/>
                </a:cubicBezTo>
                <a:cubicBezTo>
                  <a:pt x="222315" y="32042"/>
                  <a:pt x="217578" y="46007"/>
                  <a:pt x="224287" y="5750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Forma Livre: Forma 14">
            <a:hlinkClick r:id="rId8" action="ppaction://hlinksldjump"/>
            <a:extLst>
              <a:ext uri="{FF2B5EF4-FFF2-40B4-BE49-F238E27FC236}">
                <a16:creationId xmlns:a16="http://schemas.microsoft.com/office/drawing/2014/main" id="{046965C0-5D43-4C5F-A987-DECD2642CC6F}"/>
              </a:ext>
            </a:extLst>
          </p:cNvPr>
          <p:cNvSpPr/>
          <p:nvPr/>
        </p:nvSpPr>
        <p:spPr>
          <a:xfrm>
            <a:off x="1252363" y="6171790"/>
            <a:ext cx="184699" cy="160141"/>
          </a:xfrm>
          <a:custGeom>
            <a:avLst/>
            <a:gdLst>
              <a:gd name="connsiteX0" fmla="*/ 621102 w 672861"/>
              <a:gd name="connsiteY0" fmla="*/ 456770 h 583397"/>
              <a:gd name="connsiteX1" fmla="*/ 655608 w 672861"/>
              <a:gd name="connsiteY1" fmla="*/ 370506 h 583397"/>
              <a:gd name="connsiteX2" fmla="*/ 672861 w 672861"/>
              <a:gd name="connsiteY2" fmla="*/ 359004 h 583397"/>
              <a:gd name="connsiteX3" fmla="*/ 667110 w 672861"/>
              <a:gd name="connsiteY3" fmla="*/ 330249 h 583397"/>
              <a:gd name="connsiteX4" fmla="*/ 632604 w 672861"/>
              <a:gd name="connsiteY4" fmla="*/ 307245 h 583397"/>
              <a:gd name="connsiteX5" fmla="*/ 615351 w 672861"/>
              <a:gd name="connsiteY5" fmla="*/ 295743 h 583397"/>
              <a:gd name="connsiteX6" fmla="*/ 540589 w 672861"/>
              <a:gd name="connsiteY6" fmla="*/ 278491 h 583397"/>
              <a:gd name="connsiteX7" fmla="*/ 494581 w 672861"/>
              <a:gd name="connsiteY7" fmla="*/ 174974 h 583397"/>
              <a:gd name="connsiteX8" fmla="*/ 477329 w 672861"/>
              <a:gd name="connsiteY8" fmla="*/ 169223 h 583397"/>
              <a:gd name="connsiteX9" fmla="*/ 529087 w 672861"/>
              <a:gd name="connsiteY9" fmla="*/ 105962 h 583397"/>
              <a:gd name="connsiteX10" fmla="*/ 500332 w 672861"/>
              <a:gd name="connsiteY10" fmla="*/ 88709 h 583397"/>
              <a:gd name="connsiteX11" fmla="*/ 408317 w 672861"/>
              <a:gd name="connsiteY11" fmla="*/ 77208 h 583397"/>
              <a:gd name="connsiteX12" fmla="*/ 368061 w 672861"/>
              <a:gd name="connsiteY12" fmla="*/ 36951 h 583397"/>
              <a:gd name="connsiteX13" fmla="*/ 339306 w 672861"/>
              <a:gd name="connsiteY13" fmla="*/ 2445 h 583397"/>
              <a:gd name="connsiteX14" fmla="*/ 304800 w 672861"/>
              <a:gd name="connsiteY14" fmla="*/ 8196 h 583397"/>
              <a:gd name="connsiteX15" fmla="*/ 241540 w 672861"/>
              <a:gd name="connsiteY15" fmla="*/ 2445 h 583397"/>
              <a:gd name="connsiteX16" fmla="*/ 258793 w 672861"/>
              <a:gd name="connsiteY16" fmla="*/ 54204 h 583397"/>
              <a:gd name="connsiteX17" fmla="*/ 253042 w 672861"/>
              <a:gd name="connsiteY17" fmla="*/ 105962 h 583397"/>
              <a:gd name="connsiteX18" fmla="*/ 241540 w 672861"/>
              <a:gd name="connsiteY18" fmla="*/ 123215 h 583397"/>
              <a:gd name="connsiteX19" fmla="*/ 224287 w 672861"/>
              <a:gd name="connsiteY19" fmla="*/ 157721 h 583397"/>
              <a:gd name="connsiteX20" fmla="*/ 166778 w 672861"/>
              <a:gd name="connsiteY20" fmla="*/ 186476 h 583397"/>
              <a:gd name="connsiteX21" fmla="*/ 149525 w 672861"/>
              <a:gd name="connsiteY21" fmla="*/ 180725 h 583397"/>
              <a:gd name="connsiteX22" fmla="*/ 103517 w 672861"/>
              <a:gd name="connsiteY22" fmla="*/ 157721 h 583397"/>
              <a:gd name="connsiteX23" fmla="*/ 74762 w 672861"/>
              <a:gd name="connsiteY23" fmla="*/ 209479 h 583397"/>
              <a:gd name="connsiteX24" fmla="*/ 23004 w 672861"/>
              <a:gd name="connsiteY24" fmla="*/ 215230 h 583397"/>
              <a:gd name="connsiteX25" fmla="*/ 17253 w 672861"/>
              <a:gd name="connsiteY25" fmla="*/ 243985 h 583397"/>
              <a:gd name="connsiteX26" fmla="*/ 23004 w 672861"/>
              <a:gd name="connsiteY26" fmla="*/ 261238 h 583397"/>
              <a:gd name="connsiteX27" fmla="*/ 0 w 672861"/>
              <a:gd name="connsiteY27" fmla="*/ 295743 h 583397"/>
              <a:gd name="connsiteX28" fmla="*/ 17253 w 672861"/>
              <a:gd name="connsiteY28" fmla="*/ 307245 h 583397"/>
              <a:gd name="connsiteX29" fmla="*/ 34506 w 672861"/>
              <a:gd name="connsiteY29" fmla="*/ 312996 h 583397"/>
              <a:gd name="connsiteX30" fmla="*/ 86264 w 672861"/>
              <a:gd name="connsiteY30" fmla="*/ 324498 h 583397"/>
              <a:gd name="connsiteX31" fmla="*/ 97766 w 672861"/>
              <a:gd name="connsiteY31" fmla="*/ 347502 h 583397"/>
              <a:gd name="connsiteX32" fmla="*/ 126521 w 672861"/>
              <a:gd name="connsiteY32" fmla="*/ 399260 h 583397"/>
              <a:gd name="connsiteX33" fmla="*/ 155276 w 672861"/>
              <a:gd name="connsiteY33" fmla="*/ 410762 h 583397"/>
              <a:gd name="connsiteX34" fmla="*/ 172529 w 672861"/>
              <a:gd name="connsiteY34" fmla="*/ 428015 h 583397"/>
              <a:gd name="connsiteX35" fmla="*/ 195532 w 672861"/>
              <a:gd name="connsiteY35" fmla="*/ 468272 h 583397"/>
              <a:gd name="connsiteX36" fmla="*/ 189781 w 672861"/>
              <a:gd name="connsiteY36" fmla="*/ 514279 h 583397"/>
              <a:gd name="connsiteX37" fmla="*/ 184030 w 672861"/>
              <a:gd name="connsiteY37" fmla="*/ 531532 h 583397"/>
              <a:gd name="connsiteX38" fmla="*/ 207034 w 672861"/>
              <a:gd name="connsiteY38" fmla="*/ 543034 h 583397"/>
              <a:gd name="connsiteX39" fmla="*/ 258793 w 672861"/>
              <a:gd name="connsiteY39" fmla="*/ 566038 h 583397"/>
              <a:gd name="connsiteX40" fmla="*/ 276045 w 672861"/>
              <a:gd name="connsiteY40" fmla="*/ 577540 h 583397"/>
              <a:gd name="connsiteX41" fmla="*/ 310551 w 672861"/>
              <a:gd name="connsiteY41" fmla="*/ 485525 h 583397"/>
              <a:gd name="connsiteX42" fmla="*/ 339306 w 672861"/>
              <a:gd name="connsiteY42" fmla="*/ 445268 h 583397"/>
              <a:gd name="connsiteX43" fmla="*/ 362310 w 672861"/>
              <a:gd name="connsiteY43" fmla="*/ 433766 h 583397"/>
              <a:gd name="connsiteX44" fmla="*/ 396815 w 672861"/>
              <a:gd name="connsiteY44" fmla="*/ 462521 h 583397"/>
              <a:gd name="connsiteX45" fmla="*/ 402566 w 672861"/>
              <a:gd name="connsiteY45" fmla="*/ 485525 h 583397"/>
              <a:gd name="connsiteX46" fmla="*/ 414068 w 672861"/>
              <a:gd name="connsiteY46" fmla="*/ 502777 h 583397"/>
              <a:gd name="connsiteX47" fmla="*/ 442823 w 672861"/>
              <a:gd name="connsiteY47" fmla="*/ 497026 h 583397"/>
              <a:gd name="connsiteX48" fmla="*/ 460076 w 672861"/>
              <a:gd name="connsiteY48" fmla="*/ 479774 h 583397"/>
              <a:gd name="connsiteX49" fmla="*/ 534838 w 672861"/>
              <a:gd name="connsiteY49" fmla="*/ 508528 h 583397"/>
              <a:gd name="connsiteX50" fmla="*/ 580845 w 672861"/>
              <a:gd name="connsiteY50" fmla="*/ 514279 h 583397"/>
              <a:gd name="connsiteX51" fmla="*/ 603849 w 672861"/>
              <a:gd name="connsiteY51" fmla="*/ 508528 h 583397"/>
              <a:gd name="connsiteX52" fmla="*/ 609600 w 672861"/>
              <a:gd name="connsiteY52" fmla="*/ 451019 h 583397"/>
              <a:gd name="connsiteX53" fmla="*/ 615351 w 672861"/>
              <a:gd name="connsiteY53" fmla="*/ 422264 h 583397"/>
              <a:gd name="connsiteX54" fmla="*/ 621102 w 672861"/>
              <a:gd name="connsiteY54" fmla="*/ 456770 h 583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72861" h="583397">
                <a:moveTo>
                  <a:pt x="621102" y="456770"/>
                </a:moveTo>
                <a:cubicBezTo>
                  <a:pt x="627812" y="448144"/>
                  <a:pt x="606952" y="400916"/>
                  <a:pt x="655608" y="370506"/>
                </a:cubicBezTo>
                <a:cubicBezTo>
                  <a:pt x="661469" y="366843"/>
                  <a:pt x="667110" y="362838"/>
                  <a:pt x="672861" y="359004"/>
                </a:cubicBezTo>
                <a:cubicBezTo>
                  <a:pt x="670944" y="349419"/>
                  <a:pt x="673111" y="337965"/>
                  <a:pt x="667110" y="330249"/>
                </a:cubicBezTo>
                <a:cubicBezTo>
                  <a:pt x="658623" y="319337"/>
                  <a:pt x="644106" y="314913"/>
                  <a:pt x="632604" y="307245"/>
                </a:cubicBezTo>
                <a:cubicBezTo>
                  <a:pt x="626853" y="303411"/>
                  <a:pt x="622129" y="297098"/>
                  <a:pt x="615351" y="295743"/>
                </a:cubicBezTo>
                <a:cubicBezTo>
                  <a:pt x="571095" y="286893"/>
                  <a:pt x="596079" y="292364"/>
                  <a:pt x="540589" y="278491"/>
                </a:cubicBezTo>
                <a:cubicBezTo>
                  <a:pt x="522313" y="181021"/>
                  <a:pt x="552019" y="196514"/>
                  <a:pt x="494581" y="174974"/>
                </a:cubicBezTo>
                <a:cubicBezTo>
                  <a:pt x="488905" y="172846"/>
                  <a:pt x="483080" y="171140"/>
                  <a:pt x="477329" y="169223"/>
                </a:cubicBezTo>
                <a:cubicBezTo>
                  <a:pt x="527622" y="118928"/>
                  <a:pt x="516478" y="143790"/>
                  <a:pt x="529087" y="105962"/>
                </a:cubicBezTo>
                <a:cubicBezTo>
                  <a:pt x="519502" y="100211"/>
                  <a:pt x="511206" y="91298"/>
                  <a:pt x="500332" y="88709"/>
                </a:cubicBezTo>
                <a:cubicBezTo>
                  <a:pt x="470262" y="81550"/>
                  <a:pt x="408317" y="77208"/>
                  <a:pt x="408317" y="77208"/>
                </a:cubicBezTo>
                <a:cubicBezTo>
                  <a:pt x="387868" y="61871"/>
                  <a:pt x="380841" y="59956"/>
                  <a:pt x="368061" y="36951"/>
                </a:cubicBezTo>
                <a:cubicBezTo>
                  <a:pt x="347744" y="380"/>
                  <a:pt x="370207" y="12745"/>
                  <a:pt x="339306" y="2445"/>
                </a:cubicBezTo>
                <a:cubicBezTo>
                  <a:pt x="327804" y="4362"/>
                  <a:pt x="316461" y="8196"/>
                  <a:pt x="304800" y="8196"/>
                </a:cubicBezTo>
                <a:cubicBezTo>
                  <a:pt x="283626" y="8196"/>
                  <a:pt x="261199" y="-5419"/>
                  <a:pt x="241540" y="2445"/>
                </a:cubicBezTo>
                <a:cubicBezTo>
                  <a:pt x="232250" y="6161"/>
                  <a:pt x="257586" y="51791"/>
                  <a:pt x="258793" y="54204"/>
                </a:cubicBezTo>
                <a:cubicBezTo>
                  <a:pt x="256876" y="71457"/>
                  <a:pt x="257252" y="89121"/>
                  <a:pt x="253042" y="105962"/>
                </a:cubicBezTo>
                <a:cubicBezTo>
                  <a:pt x="251366" y="112667"/>
                  <a:pt x="244631" y="117033"/>
                  <a:pt x="241540" y="123215"/>
                </a:cubicBezTo>
                <a:cubicBezTo>
                  <a:pt x="233791" y="138712"/>
                  <a:pt x="238937" y="144902"/>
                  <a:pt x="224287" y="157721"/>
                </a:cubicBezTo>
                <a:cubicBezTo>
                  <a:pt x="196899" y="181685"/>
                  <a:pt x="195362" y="179330"/>
                  <a:pt x="166778" y="186476"/>
                </a:cubicBezTo>
                <a:cubicBezTo>
                  <a:pt x="161027" y="184559"/>
                  <a:pt x="155044" y="183234"/>
                  <a:pt x="149525" y="180725"/>
                </a:cubicBezTo>
                <a:cubicBezTo>
                  <a:pt x="133916" y="173630"/>
                  <a:pt x="103517" y="157721"/>
                  <a:pt x="103517" y="157721"/>
                </a:cubicBezTo>
                <a:cubicBezTo>
                  <a:pt x="94201" y="194984"/>
                  <a:pt x="105609" y="204338"/>
                  <a:pt x="74762" y="209479"/>
                </a:cubicBezTo>
                <a:cubicBezTo>
                  <a:pt x="57639" y="212333"/>
                  <a:pt x="40257" y="213313"/>
                  <a:pt x="23004" y="215230"/>
                </a:cubicBezTo>
                <a:cubicBezTo>
                  <a:pt x="21087" y="224815"/>
                  <a:pt x="17253" y="234210"/>
                  <a:pt x="17253" y="243985"/>
                </a:cubicBezTo>
                <a:cubicBezTo>
                  <a:pt x="17253" y="250047"/>
                  <a:pt x="24921" y="255487"/>
                  <a:pt x="23004" y="261238"/>
                </a:cubicBezTo>
                <a:cubicBezTo>
                  <a:pt x="18633" y="274352"/>
                  <a:pt x="7668" y="284241"/>
                  <a:pt x="0" y="295743"/>
                </a:cubicBezTo>
                <a:cubicBezTo>
                  <a:pt x="5751" y="299577"/>
                  <a:pt x="11071" y="304154"/>
                  <a:pt x="17253" y="307245"/>
                </a:cubicBezTo>
                <a:cubicBezTo>
                  <a:pt x="22675" y="309956"/>
                  <a:pt x="28625" y="311526"/>
                  <a:pt x="34506" y="312996"/>
                </a:cubicBezTo>
                <a:cubicBezTo>
                  <a:pt x="51652" y="317283"/>
                  <a:pt x="69011" y="320664"/>
                  <a:pt x="86264" y="324498"/>
                </a:cubicBezTo>
                <a:cubicBezTo>
                  <a:pt x="90098" y="332166"/>
                  <a:pt x="94582" y="339542"/>
                  <a:pt x="97766" y="347502"/>
                </a:cubicBezTo>
                <a:cubicBezTo>
                  <a:pt x="107894" y="372821"/>
                  <a:pt x="103342" y="384774"/>
                  <a:pt x="126521" y="399260"/>
                </a:cubicBezTo>
                <a:cubicBezTo>
                  <a:pt x="135275" y="404731"/>
                  <a:pt x="145691" y="406928"/>
                  <a:pt x="155276" y="410762"/>
                </a:cubicBezTo>
                <a:cubicBezTo>
                  <a:pt x="161027" y="416513"/>
                  <a:pt x="167322" y="421767"/>
                  <a:pt x="172529" y="428015"/>
                </a:cubicBezTo>
                <a:cubicBezTo>
                  <a:pt x="182687" y="440205"/>
                  <a:pt x="188503" y="454214"/>
                  <a:pt x="195532" y="468272"/>
                </a:cubicBezTo>
                <a:cubicBezTo>
                  <a:pt x="193615" y="483608"/>
                  <a:pt x="192546" y="499073"/>
                  <a:pt x="189781" y="514279"/>
                </a:cubicBezTo>
                <a:cubicBezTo>
                  <a:pt x="188697" y="520243"/>
                  <a:pt x="180911" y="526334"/>
                  <a:pt x="184030" y="531532"/>
                </a:cubicBezTo>
                <a:cubicBezTo>
                  <a:pt x="188441" y="538883"/>
                  <a:pt x="199540" y="538871"/>
                  <a:pt x="207034" y="543034"/>
                </a:cubicBezTo>
                <a:cubicBezTo>
                  <a:pt x="247735" y="565646"/>
                  <a:pt x="221290" y="556662"/>
                  <a:pt x="258793" y="566038"/>
                </a:cubicBezTo>
                <a:cubicBezTo>
                  <a:pt x="264544" y="569872"/>
                  <a:pt x="269692" y="574817"/>
                  <a:pt x="276045" y="577540"/>
                </a:cubicBezTo>
                <a:cubicBezTo>
                  <a:pt x="330871" y="601037"/>
                  <a:pt x="298174" y="550506"/>
                  <a:pt x="310551" y="485525"/>
                </a:cubicBezTo>
                <a:cubicBezTo>
                  <a:pt x="313294" y="471122"/>
                  <a:pt x="327751" y="453522"/>
                  <a:pt x="339306" y="445268"/>
                </a:cubicBezTo>
                <a:cubicBezTo>
                  <a:pt x="346282" y="440285"/>
                  <a:pt x="354642" y="437600"/>
                  <a:pt x="362310" y="433766"/>
                </a:cubicBezTo>
                <a:cubicBezTo>
                  <a:pt x="373303" y="441095"/>
                  <a:pt x="390003" y="450600"/>
                  <a:pt x="396815" y="462521"/>
                </a:cubicBezTo>
                <a:cubicBezTo>
                  <a:pt x="400736" y="469384"/>
                  <a:pt x="399452" y="478260"/>
                  <a:pt x="402566" y="485525"/>
                </a:cubicBezTo>
                <a:cubicBezTo>
                  <a:pt x="405289" y="491878"/>
                  <a:pt x="410234" y="497026"/>
                  <a:pt x="414068" y="502777"/>
                </a:cubicBezTo>
                <a:cubicBezTo>
                  <a:pt x="423653" y="500860"/>
                  <a:pt x="434080" y="501397"/>
                  <a:pt x="442823" y="497026"/>
                </a:cubicBezTo>
                <a:cubicBezTo>
                  <a:pt x="450097" y="493389"/>
                  <a:pt x="451943" y="479774"/>
                  <a:pt x="460076" y="479774"/>
                </a:cubicBezTo>
                <a:cubicBezTo>
                  <a:pt x="523416" y="479774"/>
                  <a:pt x="493942" y="498304"/>
                  <a:pt x="534838" y="508528"/>
                </a:cubicBezTo>
                <a:cubicBezTo>
                  <a:pt x="549832" y="512276"/>
                  <a:pt x="565509" y="512362"/>
                  <a:pt x="580845" y="514279"/>
                </a:cubicBezTo>
                <a:cubicBezTo>
                  <a:pt x="588513" y="512362"/>
                  <a:pt x="600578" y="515724"/>
                  <a:pt x="603849" y="508528"/>
                </a:cubicBezTo>
                <a:cubicBezTo>
                  <a:pt x="611821" y="490990"/>
                  <a:pt x="607054" y="470115"/>
                  <a:pt x="609600" y="451019"/>
                </a:cubicBezTo>
                <a:cubicBezTo>
                  <a:pt x="610892" y="441330"/>
                  <a:pt x="609929" y="430397"/>
                  <a:pt x="615351" y="422264"/>
                </a:cubicBezTo>
                <a:cubicBezTo>
                  <a:pt x="620397" y="414694"/>
                  <a:pt x="614392" y="465396"/>
                  <a:pt x="621102" y="45677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Forma Livre: Forma 15">
            <a:hlinkClick r:id="rId9" action="ppaction://hlinksldjump"/>
            <a:extLst>
              <a:ext uri="{FF2B5EF4-FFF2-40B4-BE49-F238E27FC236}">
                <a16:creationId xmlns:a16="http://schemas.microsoft.com/office/drawing/2014/main" id="{5D1937BD-49B4-4133-A458-8EAA48448334}"/>
              </a:ext>
            </a:extLst>
          </p:cNvPr>
          <p:cNvSpPr/>
          <p:nvPr/>
        </p:nvSpPr>
        <p:spPr>
          <a:xfrm>
            <a:off x="1071954" y="6262965"/>
            <a:ext cx="294341" cy="270301"/>
          </a:xfrm>
          <a:custGeom>
            <a:avLst/>
            <a:gdLst>
              <a:gd name="connsiteX0" fmla="*/ 435809 w 1079914"/>
              <a:gd name="connsiteY0" fmla="*/ 12244 h 991714"/>
              <a:gd name="connsiteX1" fmla="*/ 424307 w 1079914"/>
              <a:gd name="connsiteY1" fmla="*/ 92757 h 991714"/>
              <a:gd name="connsiteX2" fmla="*/ 441559 w 1079914"/>
              <a:gd name="connsiteY2" fmla="*/ 110010 h 991714"/>
              <a:gd name="connsiteX3" fmla="*/ 430058 w 1079914"/>
              <a:gd name="connsiteY3" fmla="*/ 161768 h 991714"/>
              <a:gd name="connsiteX4" fmla="*/ 424307 w 1079914"/>
              <a:gd name="connsiteY4" fmla="*/ 184772 h 991714"/>
              <a:gd name="connsiteX5" fmla="*/ 332292 w 1079914"/>
              <a:gd name="connsiteY5" fmla="*/ 207776 h 991714"/>
              <a:gd name="connsiteX6" fmla="*/ 326541 w 1079914"/>
              <a:gd name="connsiteY6" fmla="*/ 225029 h 991714"/>
              <a:gd name="connsiteX7" fmla="*/ 315039 w 1079914"/>
              <a:gd name="connsiteY7" fmla="*/ 248033 h 991714"/>
              <a:gd name="connsiteX8" fmla="*/ 343793 w 1079914"/>
              <a:gd name="connsiteY8" fmla="*/ 288289 h 991714"/>
              <a:gd name="connsiteX9" fmla="*/ 355295 w 1079914"/>
              <a:gd name="connsiteY9" fmla="*/ 305542 h 991714"/>
              <a:gd name="connsiteX10" fmla="*/ 343793 w 1079914"/>
              <a:gd name="connsiteY10" fmla="*/ 340048 h 991714"/>
              <a:gd name="connsiteX11" fmla="*/ 315039 w 1079914"/>
              <a:gd name="connsiteY11" fmla="*/ 357301 h 991714"/>
              <a:gd name="connsiteX12" fmla="*/ 292035 w 1079914"/>
              <a:gd name="connsiteY12" fmla="*/ 363051 h 991714"/>
              <a:gd name="connsiteX13" fmla="*/ 251778 w 1079914"/>
              <a:gd name="connsiteY13" fmla="*/ 374553 h 991714"/>
              <a:gd name="connsiteX14" fmla="*/ 240276 w 1079914"/>
              <a:gd name="connsiteY14" fmla="*/ 414810 h 991714"/>
              <a:gd name="connsiteX15" fmla="*/ 205771 w 1079914"/>
              <a:gd name="connsiteY15" fmla="*/ 432063 h 991714"/>
              <a:gd name="connsiteX16" fmla="*/ 159763 w 1079914"/>
              <a:gd name="connsiteY16" fmla="*/ 449316 h 991714"/>
              <a:gd name="connsiteX17" fmla="*/ 119507 w 1079914"/>
              <a:gd name="connsiteY17" fmla="*/ 478070 h 991714"/>
              <a:gd name="connsiteX18" fmla="*/ 96503 w 1079914"/>
              <a:gd name="connsiteY18" fmla="*/ 489572 h 991714"/>
              <a:gd name="connsiteX19" fmla="*/ 79250 w 1079914"/>
              <a:gd name="connsiteY19" fmla="*/ 506825 h 991714"/>
              <a:gd name="connsiteX20" fmla="*/ 44744 w 1079914"/>
              <a:gd name="connsiteY20" fmla="*/ 518327 h 991714"/>
              <a:gd name="connsiteX21" fmla="*/ 27492 w 1079914"/>
              <a:gd name="connsiteY21" fmla="*/ 529829 h 991714"/>
              <a:gd name="connsiteX22" fmla="*/ 4488 w 1079914"/>
              <a:gd name="connsiteY22" fmla="*/ 639097 h 991714"/>
              <a:gd name="connsiteX23" fmla="*/ 33242 w 1079914"/>
              <a:gd name="connsiteY23" fmla="*/ 719610 h 991714"/>
              <a:gd name="connsiteX24" fmla="*/ 61997 w 1079914"/>
              <a:gd name="connsiteY24" fmla="*/ 725361 h 991714"/>
              <a:gd name="connsiteX25" fmla="*/ 125258 w 1079914"/>
              <a:gd name="connsiteY25" fmla="*/ 736863 h 991714"/>
              <a:gd name="connsiteX26" fmla="*/ 154012 w 1079914"/>
              <a:gd name="connsiteY26" fmla="*/ 765618 h 991714"/>
              <a:gd name="connsiteX27" fmla="*/ 177016 w 1079914"/>
              <a:gd name="connsiteY27" fmla="*/ 794372 h 991714"/>
              <a:gd name="connsiteX28" fmla="*/ 188518 w 1079914"/>
              <a:gd name="connsiteY28" fmla="*/ 811625 h 991714"/>
              <a:gd name="connsiteX29" fmla="*/ 205771 w 1079914"/>
              <a:gd name="connsiteY29" fmla="*/ 828878 h 991714"/>
              <a:gd name="connsiteX30" fmla="*/ 217273 w 1079914"/>
              <a:gd name="connsiteY30" fmla="*/ 851882 h 991714"/>
              <a:gd name="connsiteX31" fmla="*/ 223024 w 1079914"/>
              <a:gd name="connsiteY31" fmla="*/ 869135 h 991714"/>
              <a:gd name="connsiteX32" fmla="*/ 257529 w 1079914"/>
              <a:gd name="connsiteY32" fmla="*/ 903640 h 991714"/>
              <a:gd name="connsiteX33" fmla="*/ 332292 w 1079914"/>
              <a:gd name="connsiteY33" fmla="*/ 938146 h 991714"/>
              <a:gd name="connsiteX34" fmla="*/ 349544 w 1079914"/>
              <a:gd name="connsiteY34" fmla="*/ 949648 h 991714"/>
              <a:gd name="connsiteX35" fmla="*/ 447310 w 1079914"/>
              <a:gd name="connsiteY35" fmla="*/ 961150 h 991714"/>
              <a:gd name="connsiteX36" fmla="*/ 556578 w 1079914"/>
              <a:gd name="connsiteY36" fmla="*/ 978402 h 991714"/>
              <a:gd name="connsiteX37" fmla="*/ 573831 w 1079914"/>
              <a:gd name="connsiteY37" fmla="*/ 961150 h 991714"/>
              <a:gd name="connsiteX38" fmla="*/ 596835 w 1079914"/>
              <a:gd name="connsiteY38" fmla="*/ 955399 h 991714"/>
              <a:gd name="connsiteX39" fmla="*/ 614088 w 1079914"/>
              <a:gd name="connsiteY39" fmla="*/ 943897 h 991714"/>
              <a:gd name="connsiteX40" fmla="*/ 573831 w 1079914"/>
              <a:gd name="connsiteY40" fmla="*/ 915142 h 991714"/>
              <a:gd name="connsiteX41" fmla="*/ 614088 w 1079914"/>
              <a:gd name="connsiteY41" fmla="*/ 903640 h 991714"/>
              <a:gd name="connsiteX42" fmla="*/ 683099 w 1079914"/>
              <a:gd name="connsiteY42" fmla="*/ 915142 h 991714"/>
              <a:gd name="connsiteX43" fmla="*/ 775114 w 1079914"/>
              <a:gd name="connsiteY43" fmla="*/ 903640 h 991714"/>
              <a:gd name="connsiteX44" fmla="*/ 821122 w 1079914"/>
              <a:gd name="connsiteY44" fmla="*/ 892138 h 991714"/>
              <a:gd name="connsiteX45" fmla="*/ 838375 w 1079914"/>
              <a:gd name="connsiteY45" fmla="*/ 886387 h 991714"/>
              <a:gd name="connsiteX46" fmla="*/ 884382 w 1079914"/>
              <a:gd name="connsiteY46" fmla="*/ 880636 h 991714"/>
              <a:gd name="connsiteX47" fmla="*/ 918888 w 1079914"/>
              <a:gd name="connsiteY47" fmla="*/ 874885 h 991714"/>
              <a:gd name="connsiteX48" fmla="*/ 959144 w 1079914"/>
              <a:gd name="connsiteY48" fmla="*/ 869135 h 991714"/>
              <a:gd name="connsiteX49" fmla="*/ 953393 w 1079914"/>
              <a:gd name="connsiteY49" fmla="*/ 851882 h 991714"/>
              <a:gd name="connsiteX50" fmla="*/ 941892 w 1079914"/>
              <a:gd name="connsiteY50" fmla="*/ 828878 h 991714"/>
              <a:gd name="connsiteX51" fmla="*/ 953393 w 1079914"/>
              <a:gd name="connsiteY51" fmla="*/ 805874 h 991714"/>
              <a:gd name="connsiteX52" fmla="*/ 993650 w 1079914"/>
              <a:gd name="connsiteY52" fmla="*/ 771368 h 991714"/>
              <a:gd name="connsiteX53" fmla="*/ 1010903 w 1079914"/>
              <a:gd name="connsiteY53" fmla="*/ 765618 h 991714"/>
              <a:gd name="connsiteX54" fmla="*/ 1028156 w 1079914"/>
              <a:gd name="connsiteY54" fmla="*/ 748365 h 991714"/>
              <a:gd name="connsiteX55" fmla="*/ 1062661 w 1079914"/>
              <a:gd name="connsiteY55" fmla="*/ 736863 h 991714"/>
              <a:gd name="connsiteX56" fmla="*/ 1056910 w 1079914"/>
              <a:gd name="connsiteY56" fmla="*/ 696606 h 991714"/>
              <a:gd name="connsiteX57" fmla="*/ 1039658 w 1079914"/>
              <a:gd name="connsiteY57" fmla="*/ 656350 h 991714"/>
              <a:gd name="connsiteX58" fmla="*/ 1022405 w 1079914"/>
              <a:gd name="connsiteY58" fmla="*/ 639097 h 991714"/>
              <a:gd name="connsiteX59" fmla="*/ 1010903 w 1079914"/>
              <a:gd name="connsiteY59" fmla="*/ 616093 h 991714"/>
              <a:gd name="connsiteX60" fmla="*/ 1022405 w 1079914"/>
              <a:gd name="connsiteY60" fmla="*/ 575836 h 991714"/>
              <a:gd name="connsiteX61" fmla="*/ 1056910 w 1079914"/>
              <a:gd name="connsiteY61" fmla="*/ 558584 h 991714"/>
              <a:gd name="connsiteX62" fmla="*/ 1079914 w 1079914"/>
              <a:gd name="connsiteY62" fmla="*/ 541331 h 991714"/>
              <a:gd name="connsiteX63" fmla="*/ 1068412 w 1079914"/>
              <a:gd name="connsiteY63" fmla="*/ 409059 h 991714"/>
              <a:gd name="connsiteX64" fmla="*/ 1016654 w 1079914"/>
              <a:gd name="connsiteY64" fmla="*/ 403308 h 991714"/>
              <a:gd name="connsiteX65" fmla="*/ 959144 w 1079914"/>
              <a:gd name="connsiteY65" fmla="*/ 357301 h 991714"/>
              <a:gd name="connsiteX66" fmla="*/ 953393 w 1079914"/>
              <a:gd name="connsiteY66" fmla="*/ 328546 h 991714"/>
              <a:gd name="connsiteX67" fmla="*/ 930390 w 1079914"/>
              <a:gd name="connsiteY67" fmla="*/ 282538 h 991714"/>
              <a:gd name="connsiteX68" fmla="*/ 936141 w 1079914"/>
              <a:gd name="connsiteY68" fmla="*/ 236531 h 991714"/>
              <a:gd name="connsiteX69" fmla="*/ 964895 w 1079914"/>
              <a:gd name="connsiteY69" fmla="*/ 230780 h 991714"/>
              <a:gd name="connsiteX70" fmla="*/ 867129 w 1079914"/>
              <a:gd name="connsiteY70" fmla="*/ 196274 h 991714"/>
              <a:gd name="connsiteX71" fmla="*/ 849876 w 1079914"/>
              <a:gd name="connsiteY71" fmla="*/ 190523 h 991714"/>
              <a:gd name="connsiteX72" fmla="*/ 780865 w 1079914"/>
              <a:gd name="connsiteY72" fmla="*/ 196274 h 991714"/>
              <a:gd name="connsiteX73" fmla="*/ 757861 w 1079914"/>
              <a:gd name="connsiteY73" fmla="*/ 213527 h 991714"/>
              <a:gd name="connsiteX74" fmla="*/ 734858 w 1079914"/>
              <a:gd name="connsiteY74" fmla="*/ 219278 h 991714"/>
              <a:gd name="connsiteX75" fmla="*/ 671597 w 1079914"/>
              <a:gd name="connsiteY75" fmla="*/ 196274 h 991714"/>
              <a:gd name="connsiteX76" fmla="*/ 619839 w 1079914"/>
              <a:gd name="connsiteY76" fmla="*/ 144516 h 991714"/>
              <a:gd name="connsiteX77" fmla="*/ 545076 w 1079914"/>
              <a:gd name="connsiteY77" fmla="*/ 69753 h 991714"/>
              <a:gd name="connsiteX78" fmla="*/ 487567 w 1079914"/>
              <a:gd name="connsiteY78" fmla="*/ 23746 h 991714"/>
              <a:gd name="connsiteX79" fmla="*/ 447310 w 1079914"/>
              <a:gd name="connsiteY79" fmla="*/ 742 h 991714"/>
              <a:gd name="connsiteX80" fmla="*/ 435809 w 1079914"/>
              <a:gd name="connsiteY80" fmla="*/ 12244 h 991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079914" h="991714">
                <a:moveTo>
                  <a:pt x="435809" y="12244"/>
                </a:moveTo>
                <a:cubicBezTo>
                  <a:pt x="431975" y="27580"/>
                  <a:pt x="408842" y="50227"/>
                  <a:pt x="424307" y="92757"/>
                </a:cubicBezTo>
                <a:cubicBezTo>
                  <a:pt x="427086" y="100400"/>
                  <a:pt x="435808" y="104259"/>
                  <a:pt x="441559" y="110010"/>
                </a:cubicBezTo>
                <a:cubicBezTo>
                  <a:pt x="431182" y="172281"/>
                  <a:pt x="441384" y="122129"/>
                  <a:pt x="430058" y="161768"/>
                </a:cubicBezTo>
                <a:cubicBezTo>
                  <a:pt x="427887" y="169368"/>
                  <a:pt x="430308" y="179628"/>
                  <a:pt x="424307" y="184772"/>
                </a:cubicBezTo>
                <a:cubicBezTo>
                  <a:pt x="413543" y="193998"/>
                  <a:pt x="333503" y="207534"/>
                  <a:pt x="332292" y="207776"/>
                </a:cubicBezTo>
                <a:cubicBezTo>
                  <a:pt x="330375" y="213527"/>
                  <a:pt x="328929" y="219457"/>
                  <a:pt x="326541" y="225029"/>
                </a:cubicBezTo>
                <a:cubicBezTo>
                  <a:pt x="323164" y="232909"/>
                  <a:pt x="316102" y="239526"/>
                  <a:pt x="315039" y="248033"/>
                </a:cubicBezTo>
                <a:cubicBezTo>
                  <a:pt x="311675" y="274940"/>
                  <a:pt x="328339" y="272835"/>
                  <a:pt x="343793" y="288289"/>
                </a:cubicBezTo>
                <a:cubicBezTo>
                  <a:pt x="348680" y="293176"/>
                  <a:pt x="351461" y="299791"/>
                  <a:pt x="355295" y="305542"/>
                </a:cubicBezTo>
                <a:cubicBezTo>
                  <a:pt x="351461" y="317044"/>
                  <a:pt x="354189" y="333810"/>
                  <a:pt x="343793" y="340048"/>
                </a:cubicBezTo>
                <a:cubicBezTo>
                  <a:pt x="334208" y="345799"/>
                  <a:pt x="325253" y="352761"/>
                  <a:pt x="315039" y="357301"/>
                </a:cubicBezTo>
                <a:cubicBezTo>
                  <a:pt x="307816" y="360511"/>
                  <a:pt x="299660" y="360971"/>
                  <a:pt x="292035" y="363051"/>
                </a:cubicBezTo>
                <a:cubicBezTo>
                  <a:pt x="278571" y="366723"/>
                  <a:pt x="265197" y="370719"/>
                  <a:pt x="251778" y="374553"/>
                </a:cubicBezTo>
                <a:cubicBezTo>
                  <a:pt x="247944" y="387972"/>
                  <a:pt x="248994" y="403912"/>
                  <a:pt x="240276" y="414810"/>
                </a:cubicBezTo>
                <a:cubicBezTo>
                  <a:pt x="232243" y="424852"/>
                  <a:pt x="217012" y="425818"/>
                  <a:pt x="205771" y="432063"/>
                </a:cubicBezTo>
                <a:cubicBezTo>
                  <a:pt x="172453" y="450574"/>
                  <a:pt x="206513" y="439966"/>
                  <a:pt x="159763" y="449316"/>
                </a:cubicBezTo>
                <a:cubicBezTo>
                  <a:pt x="149899" y="456714"/>
                  <a:pt x="131272" y="471347"/>
                  <a:pt x="119507" y="478070"/>
                </a:cubicBezTo>
                <a:cubicBezTo>
                  <a:pt x="112064" y="482324"/>
                  <a:pt x="103479" y="484589"/>
                  <a:pt x="96503" y="489572"/>
                </a:cubicBezTo>
                <a:cubicBezTo>
                  <a:pt x="89885" y="494299"/>
                  <a:pt x="86360" y="502875"/>
                  <a:pt x="79250" y="506825"/>
                </a:cubicBezTo>
                <a:cubicBezTo>
                  <a:pt x="68652" y="512713"/>
                  <a:pt x="44744" y="518327"/>
                  <a:pt x="44744" y="518327"/>
                </a:cubicBezTo>
                <a:cubicBezTo>
                  <a:pt x="38993" y="522161"/>
                  <a:pt x="33674" y="526738"/>
                  <a:pt x="27492" y="529829"/>
                </a:cubicBezTo>
                <a:cubicBezTo>
                  <a:pt x="-23023" y="555087"/>
                  <a:pt x="13292" y="480621"/>
                  <a:pt x="4488" y="639097"/>
                </a:cubicBezTo>
                <a:cubicBezTo>
                  <a:pt x="9220" y="667485"/>
                  <a:pt x="10669" y="697036"/>
                  <a:pt x="33242" y="719610"/>
                </a:cubicBezTo>
                <a:cubicBezTo>
                  <a:pt x="40154" y="726522"/>
                  <a:pt x="52514" y="722990"/>
                  <a:pt x="61997" y="725361"/>
                </a:cubicBezTo>
                <a:cubicBezTo>
                  <a:pt x="115189" y="738659"/>
                  <a:pt x="18989" y="723579"/>
                  <a:pt x="125258" y="736863"/>
                </a:cubicBezTo>
                <a:cubicBezTo>
                  <a:pt x="134843" y="746448"/>
                  <a:pt x="144944" y="755543"/>
                  <a:pt x="154012" y="765618"/>
                </a:cubicBezTo>
                <a:cubicBezTo>
                  <a:pt x="162223" y="774742"/>
                  <a:pt x="169651" y="784552"/>
                  <a:pt x="177016" y="794372"/>
                </a:cubicBezTo>
                <a:cubicBezTo>
                  <a:pt x="181163" y="799901"/>
                  <a:pt x="184093" y="806315"/>
                  <a:pt x="188518" y="811625"/>
                </a:cubicBezTo>
                <a:cubicBezTo>
                  <a:pt x="193725" y="817873"/>
                  <a:pt x="201044" y="822260"/>
                  <a:pt x="205771" y="828878"/>
                </a:cubicBezTo>
                <a:cubicBezTo>
                  <a:pt x="210754" y="835854"/>
                  <a:pt x="213896" y="844002"/>
                  <a:pt x="217273" y="851882"/>
                </a:cubicBezTo>
                <a:cubicBezTo>
                  <a:pt x="219661" y="857454"/>
                  <a:pt x="219302" y="864350"/>
                  <a:pt x="223024" y="869135"/>
                </a:cubicBezTo>
                <a:cubicBezTo>
                  <a:pt x="233010" y="881974"/>
                  <a:pt x="242980" y="896366"/>
                  <a:pt x="257529" y="903640"/>
                </a:cubicBezTo>
                <a:cubicBezTo>
                  <a:pt x="320461" y="935106"/>
                  <a:pt x="294706" y="925617"/>
                  <a:pt x="332292" y="938146"/>
                </a:cubicBezTo>
                <a:cubicBezTo>
                  <a:pt x="338043" y="941980"/>
                  <a:pt x="343191" y="946925"/>
                  <a:pt x="349544" y="949648"/>
                </a:cubicBezTo>
                <a:cubicBezTo>
                  <a:pt x="372800" y="959615"/>
                  <a:pt x="440548" y="960630"/>
                  <a:pt x="447310" y="961150"/>
                </a:cubicBezTo>
                <a:cubicBezTo>
                  <a:pt x="486043" y="999881"/>
                  <a:pt x="471850" y="997230"/>
                  <a:pt x="556578" y="978402"/>
                </a:cubicBezTo>
                <a:cubicBezTo>
                  <a:pt x="564517" y="976638"/>
                  <a:pt x="566770" y="965185"/>
                  <a:pt x="573831" y="961150"/>
                </a:cubicBezTo>
                <a:cubicBezTo>
                  <a:pt x="580694" y="957229"/>
                  <a:pt x="589167" y="957316"/>
                  <a:pt x="596835" y="955399"/>
                </a:cubicBezTo>
                <a:cubicBezTo>
                  <a:pt x="602586" y="951565"/>
                  <a:pt x="614088" y="950809"/>
                  <a:pt x="614088" y="943897"/>
                </a:cubicBezTo>
                <a:cubicBezTo>
                  <a:pt x="614088" y="932239"/>
                  <a:pt x="579533" y="917993"/>
                  <a:pt x="573831" y="915142"/>
                </a:cubicBezTo>
                <a:cubicBezTo>
                  <a:pt x="587250" y="911308"/>
                  <a:pt x="600159" y="904511"/>
                  <a:pt x="614088" y="903640"/>
                </a:cubicBezTo>
                <a:cubicBezTo>
                  <a:pt x="646527" y="901613"/>
                  <a:pt x="658229" y="906852"/>
                  <a:pt x="683099" y="915142"/>
                </a:cubicBezTo>
                <a:cubicBezTo>
                  <a:pt x="732496" y="910651"/>
                  <a:pt x="736491" y="912553"/>
                  <a:pt x="775114" y="903640"/>
                </a:cubicBezTo>
                <a:cubicBezTo>
                  <a:pt x="790517" y="900085"/>
                  <a:pt x="806125" y="897137"/>
                  <a:pt x="821122" y="892138"/>
                </a:cubicBezTo>
                <a:cubicBezTo>
                  <a:pt x="826873" y="890221"/>
                  <a:pt x="832411" y="887471"/>
                  <a:pt x="838375" y="886387"/>
                </a:cubicBezTo>
                <a:cubicBezTo>
                  <a:pt x="853581" y="883622"/>
                  <a:pt x="869082" y="882822"/>
                  <a:pt x="884382" y="880636"/>
                </a:cubicBezTo>
                <a:cubicBezTo>
                  <a:pt x="895925" y="878987"/>
                  <a:pt x="907363" y="876658"/>
                  <a:pt x="918888" y="874885"/>
                </a:cubicBezTo>
                <a:cubicBezTo>
                  <a:pt x="932285" y="872824"/>
                  <a:pt x="945725" y="871052"/>
                  <a:pt x="959144" y="869135"/>
                </a:cubicBezTo>
                <a:cubicBezTo>
                  <a:pt x="957227" y="863384"/>
                  <a:pt x="955781" y="857454"/>
                  <a:pt x="953393" y="851882"/>
                </a:cubicBezTo>
                <a:cubicBezTo>
                  <a:pt x="950016" y="844002"/>
                  <a:pt x="941892" y="837451"/>
                  <a:pt x="941892" y="828878"/>
                </a:cubicBezTo>
                <a:cubicBezTo>
                  <a:pt x="941892" y="820305"/>
                  <a:pt x="948249" y="812732"/>
                  <a:pt x="953393" y="805874"/>
                </a:cubicBezTo>
                <a:cubicBezTo>
                  <a:pt x="961882" y="794555"/>
                  <a:pt x="979741" y="778322"/>
                  <a:pt x="993650" y="771368"/>
                </a:cubicBezTo>
                <a:cubicBezTo>
                  <a:pt x="999072" y="768657"/>
                  <a:pt x="1005152" y="767535"/>
                  <a:pt x="1010903" y="765618"/>
                </a:cubicBezTo>
                <a:cubicBezTo>
                  <a:pt x="1016654" y="759867"/>
                  <a:pt x="1021046" y="752315"/>
                  <a:pt x="1028156" y="748365"/>
                </a:cubicBezTo>
                <a:cubicBezTo>
                  <a:pt x="1038754" y="742477"/>
                  <a:pt x="1056773" y="747461"/>
                  <a:pt x="1062661" y="736863"/>
                </a:cubicBezTo>
                <a:cubicBezTo>
                  <a:pt x="1069244" y="725013"/>
                  <a:pt x="1059568" y="709898"/>
                  <a:pt x="1056910" y="696606"/>
                </a:cubicBezTo>
                <a:cubicBezTo>
                  <a:pt x="1054824" y="686178"/>
                  <a:pt x="1044853" y="663623"/>
                  <a:pt x="1039658" y="656350"/>
                </a:cubicBezTo>
                <a:cubicBezTo>
                  <a:pt x="1034931" y="649732"/>
                  <a:pt x="1027132" y="645715"/>
                  <a:pt x="1022405" y="639097"/>
                </a:cubicBezTo>
                <a:cubicBezTo>
                  <a:pt x="1017422" y="632121"/>
                  <a:pt x="1014737" y="623761"/>
                  <a:pt x="1010903" y="616093"/>
                </a:cubicBezTo>
                <a:cubicBezTo>
                  <a:pt x="1014737" y="602674"/>
                  <a:pt x="1013687" y="586734"/>
                  <a:pt x="1022405" y="575836"/>
                </a:cubicBezTo>
                <a:cubicBezTo>
                  <a:pt x="1030438" y="565795"/>
                  <a:pt x="1045883" y="565200"/>
                  <a:pt x="1056910" y="558584"/>
                </a:cubicBezTo>
                <a:cubicBezTo>
                  <a:pt x="1065129" y="553653"/>
                  <a:pt x="1072246" y="547082"/>
                  <a:pt x="1079914" y="541331"/>
                </a:cubicBezTo>
                <a:cubicBezTo>
                  <a:pt x="1076080" y="497240"/>
                  <a:pt x="1086852" y="449292"/>
                  <a:pt x="1068412" y="409059"/>
                </a:cubicBezTo>
                <a:cubicBezTo>
                  <a:pt x="1061179" y="393279"/>
                  <a:pt x="1032342" y="410739"/>
                  <a:pt x="1016654" y="403308"/>
                </a:cubicBezTo>
                <a:cubicBezTo>
                  <a:pt x="994468" y="392799"/>
                  <a:pt x="978314" y="372637"/>
                  <a:pt x="959144" y="357301"/>
                </a:cubicBezTo>
                <a:cubicBezTo>
                  <a:pt x="957227" y="347716"/>
                  <a:pt x="957363" y="337478"/>
                  <a:pt x="953393" y="328546"/>
                </a:cubicBezTo>
                <a:cubicBezTo>
                  <a:pt x="919877" y="253132"/>
                  <a:pt x="947967" y="352846"/>
                  <a:pt x="930390" y="282538"/>
                </a:cubicBezTo>
                <a:cubicBezTo>
                  <a:pt x="932307" y="267202"/>
                  <a:pt x="927568" y="249390"/>
                  <a:pt x="936141" y="236531"/>
                </a:cubicBezTo>
                <a:cubicBezTo>
                  <a:pt x="941563" y="228398"/>
                  <a:pt x="973338" y="235705"/>
                  <a:pt x="964895" y="230780"/>
                </a:cubicBezTo>
                <a:cubicBezTo>
                  <a:pt x="935044" y="213367"/>
                  <a:pt x="899748" y="207691"/>
                  <a:pt x="867129" y="196274"/>
                </a:cubicBezTo>
                <a:cubicBezTo>
                  <a:pt x="861407" y="194271"/>
                  <a:pt x="849876" y="190523"/>
                  <a:pt x="849876" y="190523"/>
                </a:cubicBezTo>
                <a:cubicBezTo>
                  <a:pt x="826872" y="192440"/>
                  <a:pt x="803259" y="190675"/>
                  <a:pt x="780865" y="196274"/>
                </a:cubicBezTo>
                <a:cubicBezTo>
                  <a:pt x="771566" y="198599"/>
                  <a:pt x="766434" y="209240"/>
                  <a:pt x="757861" y="213527"/>
                </a:cubicBezTo>
                <a:cubicBezTo>
                  <a:pt x="750792" y="217062"/>
                  <a:pt x="742526" y="217361"/>
                  <a:pt x="734858" y="219278"/>
                </a:cubicBezTo>
                <a:cubicBezTo>
                  <a:pt x="713771" y="211610"/>
                  <a:pt x="690410" y="208502"/>
                  <a:pt x="671597" y="196274"/>
                </a:cubicBezTo>
                <a:cubicBezTo>
                  <a:pt x="651140" y="182977"/>
                  <a:pt x="637092" y="161769"/>
                  <a:pt x="619839" y="144516"/>
                </a:cubicBezTo>
                <a:lnTo>
                  <a:pt x="545076" y="69753"/>
                </a:lnTo>
                <a:cubicBezTo>
                  <a:pt x="512298" y="36975"/>
                  <a:pt x="531096" y="52765"/>
                  <a:pt x="487567" y="23746"/>
                </a:cubicBezTo>
                <a:cubicBezTo>
                  <a:pt x="472005" y="13371"/>
                  <a:pt x="465551" y="8039"/>
                  <a:pt x="447310" y="742"/>
                </a:cubicBezTo>
                <a:cubicBezTo>
                  <a:pt x="445530" y="30"/>
                  <a:pt x="439643" y="-3092"/>
                  <a:pt x="435809" y="12244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Forma Livre: Forma 16">
            <a:hlinkClick r:id="rId10" action="ppaction://hlinksldjump"/>
            <a:extLst>
              <a:ext uri="{FF2B5EF4-FFF2-40B4-BE49-F238E27FC236}">
                <a16:creationId xmlns:a16="http://schemas.microsoft.com/office/drawing/2014/main" id="{8715C20D-4C1B-492B-A62E-413698D08CC4}"/>
              </a:ext>
            </a:extLst>
          </p:cNvPr>
          <p:cNvSpPr/>
          <p:nvPr/>
        </p:nvSpPr>
        <p:spPr>
          <a:xfrm>
            <a:off x="1092065" y="6031054"/>
            <a:ext cx="254120" cy="284206"/>
          </a:xfrm>
          <a:custGeom>
            <a:avLst/>
            <a:gdLst>
              <a:gd name="connsiteX0" fmla="*/ 765470 w 920443"/>
              <a:gd name="connsiteY0" fmla="*/ 1017917 h 1029419"/>
              <a:gd name="connsiteX1" fmla="*/ 546934 w 920443"/>
              <a:gd name="connsiteY1" fmla="*/ 1012166 h 1029419"/>
              <a:gd name="connsiteX2" fmla="*/ 489425 w 920443"/>
              <a:gd name="connsiteY2" fmla="*/ 1000664 h 1029419"/>
              <a:gd name="connsiteX3" fmla="*/ 483674 w 920443"/>
              <a:gd name="connsiteY3" fmla="*/ 977661 h 1029419"/>
              <a:gd name="connsiteX4" fmla="*/ 460670 w 920443"/>
              <a:gd name="connsiteY4" fmla="*/ 937404 h 1029419"/>
              <a:gd name="connsiteX5" fmla="*/ 454919 w 920443"/>
              <a:gd name="connsiteY5" fmla="*/ 920151 h 1029419"/>
              <a:gd name="connsiteX6" fmla="*/ 420414 w 920443"/>
              <a:gd name="connsiteY6" fmla="*/ 897147 h 1029419"/>
              <a:gd name="connsiteX7" fmla="*/ 362904 w 920443"/>
              <a:gd name="connsiteY7" fmla="*/ 874144 h 1029419"/>
              <a:gd name="connsiteX8" fmla="*/ 334150 w 920443"/>
              <a:gd name="connsiteY8" fmla="*/ 851140 h 1029419"/>
              <a:gd name="connsiteX9" fmla="*/ 316897 w 920443"/>
              <a:gd name="connsiteY9" fmla="*/ 833887 h 1029419"/>
              <a:gd name="connsiteX10" fmla="*/ 282391 w 920443"/>
              <a:gd name="connsiteY10" fmla="*/ 816634 h 1029419"/>
              <a:gd name="connsiteX11" fmla="*/ 184625 w 920443"/>
              <a:gd name="connsiteY11" fmla="*/ 816634 h 1029419"/>
              <a:gd name="connsiteX12" fmla="*/ 155870 w 920443"/>
              <a:gd name="connsiteY12" fmla="*/ 782129 h 1029419"/>
              <a:gd name="connsiteX13" fmla="*/ 161621 w 920443"/>
              <a:gd name="connsiteY13" fmla="*/ 747623 h 1029419"/>
              <a:gd name="connsiteX14" fmla="*/ 121365 w 920443"/>
              <a:gd name="connsiteY14" fmla="*/ 707366 h 1029419"/>
              <a:gd name="connsiteX15" fmla="*/ 98361 w 920443"/>
              <a:gd name="connsiteY15" fmla="*/ 701615 h 1029419"/>
              <a:gd name="connsiteX16" fmla="*/ 104112 w 920443"/>
              <a:gd name="connsiteY16" fmla="*/ 655608 h 1029419"/>
              <a:gd name="connsiteX17" fmla="*/ 63855 w 920443"/>
              <a:gd name="connsiteY17" fmla="*/ 603849 h 1029419"/>
              <a:gd name="connsiteX18" fmla="*/ 46602 w 920443"/>
              <a:gd name="connsiteY18" fmla="*/ 598098 h 1029419"/>
              <a:gd name="connsiteX19" fmla="*/ 12097 w 920443"/>
              <a:gd name="connsiteY19" fmla="*/ 569344 h 1029419"/>
              <a:gd name="connsiteX20" fmla="*/ 595 w 920443"/>
              <a:gd name="connsiteY20" fmla="*/ 552091 h 1029419"/>
              <a:gd name="connsiteX21" fmla="*/ 58104 w 920443"/>
              <a:gd name="connsiteY21" fmla="*/ 529087 h 1029419"/>
              <a:gd name="connsiteX22" fmla="*/ 190376 w 920443"/>
              <a:gd name="connsiteY22" fmla="*/ 517585 h 1029419"/>
              <a:gd name="connsiteX23" fmla="*/ 196127 w 920443"/>
              <a:gd name="connsiteY23" fmla="*/ 500332 h 1029419"/>
              <a:gd name="connsiteX24" fmla="*/ 207629 w 920443"/>
              <a:gd name="connsiteY24" fmla="*/ 483079 h 1029419"/>
              <a:gd name="connsiteX25" fmla="*/ 351402 w 920443"/>
              <a:gd name="connsiteY25" fmla="*/ 465827 h 1029419"/>
              <a:gd name="connsiteX26" fmla="*/ 362904 w 920443"/>
              <a:gd name="connsiteY26" fmla="*/ 442823 h 1029419"/>
              <a:gd name="connsiteX27" fmla="*/ 380157 w 920443"/>
              <a:gd name="connsiteY27" fmla="*/ 356559 h 1029419"/>
              <a:gd name="connsiteX28" fmla="*/ 431916 w 920443"/>
              <a:gd name="connsiteY28" fmla="*/ 322053 h 1029419"/>
              <a:gd name="connsiteX29" fmla="*/ 437667 w 920443"/>
              <a:gd name="connsiteY29" fmla="*/ 304800 h 1029419"/>
              <a:gd name="connsiteX30" fmla="*/ 397410 w 920443"/>
              <a:gd name="connsiteY30" fmla="*/ 258793 h 1029419"/>
              <a:gd name="connsiteX31" fmla="*/ 385908 w 920443"/>
              <a:gd name="connsiteY31" fmla="*/ 235789 h 1029419"/>
              <a:gd name="connsiteX32" fmla="*/ 391659 w 920443"/>
              <a:gd name="connsiteY32" fmla="*/ 195532 h 1029419"/>
              <a:gd name="connsiteX33" fmla="*/ 414663 w 920443"/>
              <a:gd name="connsiteY33" fmla="*/ 172529 h 1029419"/>
              <a:gd name="connsiteX34" fmla="*/ 454919 w 920443"/>
              <a:gd name="connsiteY34" fmla="*/ 149525 h 1029419"/>
              <a:gd name="connsiteX35" fmla="*/ 529682 w 920443"/>
              <a:gd name="connsiteY35" fmla="*/ 143774 h 1029419"/>
              <a:gd name="connsiteX36" fmla="*/ 552685 w 920443"/>
              <a:gd name="connsiteY36" fmla="*/ 74762 h 1029419"/>
              <a:gd name="connsiteX37" fmla="*/ 638950 w 920443"/>
              <a:gd name="connsiteY37" fmla="*/ 57510 h 1029419"/>
              <a:gd name="connsiteX38" fmla="*/ 656202 w 920443"/>
              <a:gd name="connsiteY38" fmla="*/ 40257 h 1029419"/>
              <a:gd name="connsiteX39" fmla="*/ 673455 w 920443"/>
              <a:gd name="connsiteY39" fmla="*/ 0 h 1029419"/>
              <a:gd name="connsiteX40" fmla="*/ 713712 w 920443"/>
              <a:gd name="connsiteY40" fmla="*/ 5751 h 1029419"/>
              <a:gd name="connsiteX41" fmla="*/ 730965 w 920443"/>
              <a:gd name="connsiteY41" fmla="*/ 11502 h 1029419"/>
              <a:gd name="connsiteX42" fmla="*/ 748217 w 920443"/>
              <a:gd name="connsiteY42" fmla="*/ 34506 h 1029419"/>
              <a:gd name="connsiteX43" fmla="*/ 765470 w 920443"/>
              <a:gd name="connsiteY43" fmla="*/ 51759 h 1029419"/>
              <a:gd name="connsiteX44" fmla="*/ 788474 w 920443"/>
              <a:gd name="connsiteY44" fmla="*/ 115019 h 1029419"/>
              <a:gd name="connsiteX45" fmla="*/ 805727 w 920443"/>
              <a:gd name="connsiteY45" fmla="*/ 120770 h 1029419"/>
              <a:gd name="connsiteX46" fmla="*/ 834482 w 920443"/>
              <a:gd name="connsiteY46" fmla="*/ 258793 h 1029419"/>
              <a:gd name="connsiteX47" fmla="*/ 845983 w 920443"/>
              <a:gd name="connsiteY47" fmla="*/ 293298 h 1029419"/>
              <a:gd name="connsiteX48" fmla="*/ 840233 w 920443"/>
              <a:gd name="connsiteY48" fmla="*/ 310551 h 1029419"/>
              <a:gd name="connsiteX49" fmla="*/ 822980 w 920443"/>
              <a:gd name="connsiteY49" fmla="*/ 333555 h 1029419"/>
              <a:gd name="connsiteX50" fmla="*/ 840233 w 920443"/>
              <a:gd name="connsiteY50" fmla="*/ 350808 h 1029419"/>
              <a:gd name="connsiteX51" fmla="*/ 891991 w 920443"/>
              <a:gd name="connsiteY51" fmla="*/ 356559 h 1029419"/>
              <a:gd name="connsiteX52" fmla="*/ 909244 w 920443"/>
              <a:gd name="connsiteY52" fmla="*/ 373812 h 1029419"/>
              <a:gd name="connsiteX53" fmla="*/ 914995 w 920443"/>
              <a:gd name="connsiteY53" fmla="*/ 402566 h 1029419"/>
              <a:gd name="connsiteX54" fmla="*/ 891991 w 920443"/>
              <a:gd name="connsiteY54" fmla="*/ 500332 h 1029419"/>
              <a:gd name="connsiteX55" fmla="*/ 805727 w 920443"/>
              <a:gd name="connsiteY55" fmla="*/ 494581 h 1029419"/>
              <a:gd name="connsiteX56" fmla="*/ 811478 w 920443"/>
              <a:gd name="connsiteY56" fmla="*/ 523336 h 1029419"/>
              <a:gd name="connsiteX57" fmla="*/ 828731 w 920443"/>
              <a:gd name="connsiteY57" fmla="*/ 575095 h 1029419"/>
              <a:gd name="connsiteX58" fmla="*/ 817229 w 920443"/>
              <a:gd name="connsiteY58" fmla="*/ 655608 h 1029419"/>
              <a:gd name="connsiteX59" fmla="*/ 788474 w 920443"/>
              <a:gd name="connsiteY59" fmla="*/ 690113 h 1029419"/>
              <a:gd name="connsiteX60" fmla="*/ 771221 w 920443"/>
              <a:gd name="connsiteY60" fmla="*/ 701615 h 1029419"/>
              <a:gd name="connsiteX61" fmla="*/ 730965 w 920443"/>
              <a:gd name="connsiteY61" fmla="*/ 713117 h 1029419"/>
              <a:gd name="connsiteX62" fmla="*/ 713712 w 920443"/>
              <a:gd name="connsiteY62" fmla="*/ 718868 h 1029419"/>
              <a:gd name="connsiteX63" fmla="*/ 667704 w 920443"/>
              <a:gd name="connsiteY63" fmla="*/ 690113 h 1029419"/>
              <a:gd name="connsiteX64" fmla="*/ 638950 w 920443"/>
              <a:gd name="connsiteY64" fmla="*/ 678612 h 1029419"/>
              <a:gd name="connsiteX65" fmla="*/ 615946 w 920443"/>
              <a:gd name="connsiteY65" fmla="*/ 684362 h 1029419"/>
              <a:gd name="connsiteX66" fmla="*/ 610195 w 920443"/>
              <a:gd name="connsiteY66" fmla="*/ 701615 h 1029419"/>
              <a:gd name="connsiteX67" fmla="*/ 598693 w 920443"/>
              <a:gd name="connsiteY67" fmla="*/ 724619 h 1029419"/>
              <a:gd name="connsiteX68" fmla="*/ 587191 w 920443"/>
              <a:gd name="connsiteY68" fmla="*/ 770627 h 1029419"/>
              <a:gd name="connsiteX69" fmla="*/ 581440 w 920443"/>
              <a:gd name="connsiteY69" fmla="*/ 787879 h 1029419"/>
              <a:gd name="connsiteX70" fmla="*/ 558436 w 920443"/>
              <a:gd name="connsiteY70" fmla="*/ 810883 h 1029419"/>
              <a:gd name="connsiteX71" fmla="*/ 592942 w 920443"/>
              <a:gd name="connsiteY71" fmla="*/ 828136 h 1029419"/>
              <a:gd name="connsiteX72" fmla="*/ 633199 w 920443"/>
              <a:gd name="connsiteY72" fmla="*/ 839638 h 1029419"/>
              <a:gd name="connsiteX73" fmla="*/ 684957 w 920443"/>
              <a:gd name="connsiteY73" fmla="*/ 862642 h 1029419"/>
              <a:gd name="connsiteX74" fmla="*/ 719463 w 920443"/>
              <a:gd name="connsiteY74" fmla="*/ 897147 h 1029419"/>
              <a:gd name="connsiteX75" fmla="*/ 736716 w 920443"/>
              <a:gd name="connsiteY75" fmla="*/ 914400 h 1029419"/>
              <a:gd name="connsiteX76" fmla="*/ 730965 w 920443"/>
              <a:gd name="connsiteY76" fmla="*/ 983412 h 1029419"/>
              <a:gd name="connsiteX77" fmla="*/ 725214 w 920443"/>
              <a:gd name="connsiteY77" fmla="*/ 1012166 h 1029419"/>
              <a:gd name="connsiteX78" fmla="*/ 707961 w 920443"/>
              <a:gd name="connsiteY78" fmla="*/ 1029419 h 10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920443" h="1029419">
                <a:moveTo>
                  <a:pt x="765470" y="1017917"/>
                </a:moveTo>
                <a:cubicBezTo>
                  <a:pt x="692625" y="1016000"/>
                  <a:pt x="619663" y="1016712"/>
                  <a:pt x="546934" y="1012166"/>
                </a:cubicBezTo>
                <a:cubicBezTo>
                  <a:pt x="527423" y="1010947"/>
                  <a:pt x="506587" y="1010025"/>
                  <a:pt x="489425" y="1000664"/>
                </a:cubicBezTo>
                <a:cubicBezTo>
                  <a:pt x="482486" y="996879"/>
                  <a:pt x="486449" y="985061"/>
                  <a:pt x="483674" y="977661"/>
                </a:cubicBezTo>
                <a:cubicBezTo>
                  <a:pt x="468549" y="937328"/>
                  <a:pt x="477356" y="970777"/>
                  <a:pt x="460670" y="937404"/>
                </a:cubicBezTo>
                <a:cubicBezTo>
                  <a:pt x="457959" y="931982"/>
                  <a:pt x="459205" y="924438"/>
                  <a:pt x="454919" y="920151"/>
                </a:cubicBezTo>
                <a:cubicBezTo>
                  <a:pt x="445144" y="910376"/>
                  <a:pt x="433528" y="901518"/>
                  <a:pt x="420414" y="897147"/>
                </a:cubicBezTo>
                <a:cubicBezTo>
                  <a:pt x="401716" y="890914"/>
                  <a:pt x="379824" y="885424"/>
                  <a:pt x="362904" y="874144"/>
                </a:cubicBezTo>
                <a:cubicBezTo>
                  <a:pt x="352691" y="867335"/>
                  <a:pt x="343387" y="859223"/>
                  <a:pt x="334150" y="851140"/>
                </a:cubicBezTo>
                <a:cubicBezTo>
                  <a:pt x="328029" y="845784"/>
                  <a:pt x="323664" y="838398"/>
                  <a:pt x="316897" y="833887"/>
                </a:cubicBezTo>
                <a:cubicBezTo>
                  <a:pt x="306197" y="826754"/>
                  <a:pt x="293893" y="822385"/>
                  <a:pt x="282391" y="816634"/>
                </a:cubicBezTo>
                <a:cubicBezTo>
                  <a:pt x="266052" y="817996"/>
                  <a:pt x="209586" y="829114"/>
                  <a:pt x="184625" y="816634"/>
                </a:cubicBezTo>
                <a:cubicBezTo>
                  <a:pt x="173556" y="811099"/>
                  <a:pt x="162475" y="792037"/>
                  <a:pt x="155870" y="782129"/>
                </a:cubicBezTo>
                <a:cubicBezTo>
                  <a:pt x="157787" y="770627"/>
                  <a:pt x="163707" y="759096"/>
                  <a:pt x="161621" y="747623"/>
                </a:cubicBezTo>
                <a:cubicBezTo>
                  <a:pt x="157211" y="723366"/>
                  <a:pt x="141134" y="714779"/>
                  <a:pt x="121365" y="707366"/>
                </a:cubicBezTo>
                <a:cubicBezTo>
                  <a:pt x="113964" y="704591"/>
                  <a:pt x="106029" y="703532"/>
                  <a:pt x="98361" y="701615"/>
                </a:cubicBezTo>
                <a:cubicBezTo>
                  <a:pt x="100278" y="686279"/>
                  <a:pt x="105297" y="671017"/>
                  <a:pt x="104112" y="655608"/>
                </a:cubicBezTo>
                <a:cubicBezTo>
                  <a:pt x="102116" y="629665"/>
                  <a:pt x="83947" y="616407"/>
                  <a:pt x="63855" y="603849"/>
                </a:cubicBezTo>
                <a:cubicBezTo>
                  <a:pt x="58714" y="600636"/>
                  <a:pt x="52353" y="600015"/>
                  <a:pt x="46602" y="598098"/>
                </a:cubicBezTo>
                <a:cubicBezTo>
                  <a:pt x="35100" y="588513"/>
                  <a:pt x="22684" y="579931"/>
                  <a:pt x="12097" y="569344"/>
                </a:cubicBezTo>
                <a:cubicBezTo>
                  <a:pt x="7210" y="564457"/>
                  <a:pt x="-2496" y="558273"/>
                  <a:pt x="595" y="552091"/>
                </a:cubicBezTo>
                <a:cubicBezTo>
                  <a:pt x="8036" y="537208"/>
                  <a:pt x="44356" y="530560"/>
                  <a:pt x="58104" y="529087"/>
                </a:cubicBezTo>
                <a:cubicBezTo>
                  <a:pt x="102109" y="524372"/>
                  <a:pt x="146285" y="521419"/>
                  <a:pt x="190376" y="517585"/>
                </a:cubicBezTo>
                <a:cubicBezTo>
                  <a:pt x="192293" y="511834"/>
                  <a:pt x="193416" y="505754"/>
                  <a:pt x="196127" y="500332"/>
                </a:cubicBezTo>
                <a:cubicBezTo>
                  <a:pt x="199218" y="494150"/>
                  <a:pt x="202742" y="487966"/>
                  <a:pt x="207629" y="483079"/>
                </a:cubicBezTo>
                <a:cubicBezTo>
                  <a:pt x="241716" y="448993"/>
                  <a:pt x="329716" y="466813"/>
                  <a:pt x="351402" y="465827"/>
                </a:cubicBezTo>
                <a:cubicBezTo>
                  <a:pt x="355236" y="458159"/>
                  <a:pt x="360722" y="451114"/>
                  <a:pt x="362904" y="442823"/>
                </a:cubicBezTo>
                <a:cubicBezTo>
                  <a:pt x="370367" y="414464"/>
                  <a:pt x="355012" y="371646"/>
                  <a:pt x="380157" y="356559"/>
                </a:cubicBezTo>
                <a:cubicBezTo>
                  <a:pt x="417131" y="334375"/>
                  <a:pt x="399970" y="346013"/>
                  <a:pt x="431916" y="322053"/>
                </a:cubicBezTo>
                <a:cubicBezTo>
                  <a:pt x="433833" y="316302"/>
                  <a:pt x="439137" y="310681"/>
                  <a:pt x="437667" y="304800"/>
                </a:cubicBezTo>
                <a:cubicBezTo>
                  <a:pt x="431410" y="279771"/>
                  <a:pt x="415700" y="272509"/>
                  <a:pt x="397410" y="258793"/>
                </a:cubicBezTo>
                <a:cubicBezTo>
                  <a:pt x="393576" y="251125"/>
                  <a:pt x="386684" y="244327"/>
                  <a:pt x="385908" y="235789"/>
                </a:cubicBezTo>
                <a:cubicBezTo>
                  <a:pt x="384681" y="222289"/>
                  <a:pt x="386050" y="207872"/>
                  <a:pt x="391659" y="195532"/>
                </a:cubicBezTo>
                <a:cubicBezTo>
                  <a:pt x="396146" y="185660"/>
                  <a:pt x="406502" y="179670"/>
                  <a:pt x="414663" y="172529"/>
                </a:cubicBezTo>
                <a:cubicBezTo>
                  <a:pt x="436089" y="153781"/>
                  <a:pt x="432639" y="156952"/>
                  <a:pt x="454919" y="149525"/>
                </a:cubicBezTo>
                <a:cubicBezTo>
                  <a:pt x="476160" y="153773"/>
                  <a:pt x="511411" y="165091"/>
                  <a:pt x="529682" y="143774"/>
                </a:cubicBezTo>
                <a:cubicBezTo>
                  <a:pt x="545462" y="125363"/>
                  <a:pt x="529370" y="81423"/>
                  <a:pt x="552685" y="74762"/>
                </a:cubicBezTo>
                <a:cubicBezTo>
                  <a:pt x="607803" y="59015"/>
                  <a:pt x="579094" y="64992"/>
                  <a:pt x="638950" y="57510"/>
                </a:cubicBezTo>
                <a:cubicBezTo>
                  <a:pt x="644701" y="51759"/>
                  <a:pt x="651475" y="46875"/>
                  <a:pt x="656202" y="40257"/>
                </a:cubicBezTo>
                <a:cubicBezTo>
                  <a:pt x="665085" y="27820"/>
                  <a:pt x="668762" y="14080"/>
                  <a:pt x="673455" y="0"/>
                </a:cubicBezTo>
                <a:cubicBezTo>
                  <a:pt x="686874" y="1917"/>
                  <a:pt x="700420" y="3093"/>
                  <a:pt x="713712" y="5751"/>
                </a:cubicBezTo>
                <a:cubicBezTo>
                  <a:pt x="719656" y="6940"/>
                  <a:pt x="726308" y="7621"/>
                  <a:pt x="730965" y="11502"/>
                </a:cubicBezTo>
                <a:cubicBezTo>
                  <a:pt x="738328" y="17638"/>
                  <a:pt x="741979" y="27229"/>
                  <a:pt x="748217" y="34506"/>
                </a:cubicBezTo>
                <a:cubicBezTo>
                  <a:pt x="753510" y="40681"/>
                  <a:pt x="759719" y="46008"/>
                  <a:pt x="765470" y="51759"/>
                </a:cubicBezTo>
                <a:cubicBezTo>
                  <a:pt x="770821" y="67812"/>
                  <a:pt x="784166" y="108558"/>
                  <a:pt x="788474" y="115019"/>
                </a:cubicBezTo>
                <a:cubicBezTo>
                  <a:pt x="791837" y="120063"/>
                  <a:pt x="799976" y="118853"/>
                  <a:pt x="805727" y="120770"/>
                </a:cubicBezTo>
                <a:cubicBezTo>
                  <a:pt x="853184" y="168227"/>
                  <a:pt x="814206" y="121923"/>
                  <a:pt x="834482" y="258793"/>
                </a:cubicBezTo>
                <a:cubicBezTo>
                  <a:pt x="836259" y="270786"/>
                  <a:pt x="845983" y="293298"/>
                  <a:pt x="845983" y="293298"/>
                </a:cubicBezTo>
                <a:cubicBezTo>
                  <a:pt x="844066" y="299049"/>
                  <a:pt x="843240" y="305288"/>
                  <a:pt x="840233" y="310551"/>
                </a:cubicBezTo>
                <a:cubicBezTo>
                  <a:pt x="835478" y="318873"/>
                  <a:pt x="822980" y="323970"/>
                  <a:pt x="822980" y="333555"/>
                </a:cubicBezTo>
                <a:cubicBezTo>
                  <a:pt x="822980" y="341688"/>
                  <a:pt x="832517" y="348236"/>
                  <a:pt x="840233" y="350808"/>
                </a:cubicBezTo>
                <a:cubicBezTo>
                  <a:pt x="856701" y="356297"/>
                  <a:pt x="874738" y="354642"/>
                  <a:pt x="891991" y="356559"/>
                </a:cubicBezTo>
                <a:cubicBezTo>
                  <a:pt x="897742" y="362310"/>
                  <a:pt x="905607" y="366538"/>
                  <a:pt x="909244" y="373812"/>
                </a:cubicBezTo>
                <a:cubicBezTo>
                  <a:pt x="913615" y="382555"/>
                  <a:pt x="914995" y="392792"/>
                  <a:pt x="914995" y="402566"/>
                </a:cubicBezTo>
                <a:cubicBezTo>
                  <a:pt x="914995" y="498588"/>
                  <a:pt x="937189" y="485266"/>
                  <a:pt x="891991" y="500332"/>
                </a:cubicBezTo>
                <a:cubicBezTo>
                  <a:pt x="863236" y="498415"/>
                  <a:pt x="833437" y="486664"/>
                  <a:pt x="805727" y="494581"/>
                </a:cubicBezTo>
                <a:cubicBezTo>
                  <a:pt x="796328" y="497266"/>
                  <a:pt x="808669" y="513973"/>
                  <a:pt x="811478" y="523336"/>
                </a:cubicBezTo>
                <a:cubicBezTo>
                  <a:pt x="843962" y="631617"/>
                  <a:pt x="806659" y="486806"/>
                  <a:pt x="828731" y="575095"/>
                </a:cubicBezTo>
                <a:cubicBezTo>
                  <a:pt x="824897" y="601933"/>
                  <a:pt x="821940" y="628910"/>
                  <a:pt x="817229" y="655608"/>
                </a:cubicBezTo>
                <a:cubicBezTo>
                  <a:pt x="813303" y="677857"/>
                  <a:pt x="808650" y="675702"/>
                  <a:pt x="788474" y="690113"/>
                </a:cubicBezTo>
                <a:cubicBezTo>
                  <a:pt x="782850" y="694130"/>
                  <a:pt x="777638" y="699048"/>
                  <a:pt x="771221" y="701615"/>
                </a:cubicBezTo>
                <a:cubicBezTo>
                  <a:pt x="758264" y="706798"/>
                  <a:pt x="744332" y="709107"/>
                  <a:pt x="730965" y="713117"/>
                </a:cubicBezTo>
                <a:cubicBezTo>
                  <a:pt x="725159" y="714859"/>
                  <a:pt x="719463" y="716951"/>
                  <a:pt x="713712" y="718868"/>
                </a:cubicBezTo>
                <a:cubicBezTo>
                  <a:pt x="663515" y="706319"/>
                  <a:pt x="719172" y="724425"/>
                  <a:pt x="667704" y="690113"/>
                </a:cubicBezTo>
                <a:cubicBezTo>
                  <a:pt x="659115" y="684387"/>
                  <a:pt x="648535" y="682446"/>
                  <a:pt x="638950" y="678612"/>
                </a:cubicBezTo>
                <a:cubicBezTo>
                  <a:pt x="631282" y="680529"/>
                  <a:pt x="622118" y="679425"/>
                  <a:pt x="615946" y="684362"/>
                </a:cubicBezTo>
                <a:cubicBezTo>
                  <a:pt x="611212" y="688149"/>
                  <a:pt x="612583" y="696043"/>
                  <a:pt x="610195" y="701615"/>
                </a:cubicBezTo>
                <a:cubicBezTo>
                  <a:pt x="606818" y="709495"/>
                  <a:pt x="601404" y="716486"/>
                  <a:pt x="598693" y="724619"/>
                </a:cubicBezTo>
                <a:cubicBezTo>
                  <a:pt x="593694" y="739616"/>
                  <a:pt x="591350" y="755376"/>
                  <a:pt x="587191" y="770627"/>
                </a:cubicBezTo>
                <a:cubicBezTo>
                  <a:pt x="585596" y="776475"/>
                  <a:pt x="584963" y="782946"/>
                  <a:pt x="581440" y="787879"/>
                </a:cubicBezTo>
                <a:cubicBezTo>
                  <a:pt x="575137" y="796703"/>
                  <a:pt x="566104" y="803215"/>
                  <a:pt x="558436" y="810883"/>
                </a:cubicBezTo>
                <a:cubicBezTo>
                  <a:pt x="569938" y="816634"/>
                  <a:pt x="580940" y="823520"/>
                  <a:pt x="592942" y="828136"/>
                </a:cubicBezTo>
                <a:cubicBezTo>
                  <a:pt x="605968" y="833146"/>
                  <a:pt x="619832" y="835628"/>
                  <a:pt x="633199" y="839638"/>
                </a:cubicBezTo>
                <a:cubicBezTo>
                  <a:pt x="650012" y="844682"/>
                  <a:pt x="671841" y="852805"/>
                  <a:pt x="684957" y="862642"/>
                </a:cubicBezTo>
                <a:cubicBezTo>
                  <a:pt x="697970" y="872402"/>
                  <a:pt x="707961" y="885645"/>
                  <a:pt x="719463" y="897147"/>
                </a:cubicBezTo>
                <a:lnTo>
                  <a:pt x="736716" y="914400"/>
                </a:lnTo>
                <a:cubicBezTo>
                  <a:pt x="734799" y="937404"/>
                  <a:pt x="733662" y="960486"/>
                  <a:pt x="730965" y="983412"/>
                </a:cubicBezTo>
                <a:cubicBezTo>
                  <a:pt x="729823" y="993120"/>
                  <a:pt x="729585" y="1003423"/>
                  <a:pt x="725214" y="1012166"/>
                </a:cubicBezTo>
                <a:cubicBezTo>
                  <a:pt x="721577" y="1019440"/>
                  <a:pt x="707961" y="1029419"/>
                  <a:pt x="707961" y="1029419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Forma Livre: Forma 17">
            <a:hlinkClick r:id="rId11" action="ppaction://hlinksldjump"/>
            <a:extLst>
              <a:ext uri="{FF2B5EF4-FFF2-40B4-BE49-F238E27FC236}">
                <a16:creationId xmlns:a16="http://schemas.microsoft.com/office/drawing/2014/main" id="{2154EE3F-4C4C-4115-9447-CD2A55130D8E}"/>
              </a:ext>
            </a:extLst>
          </p:cNvPr>
          <p:cNvSpPr/>
          <p:nvPr/>
        </p:nvSpPr>
        <p:spPr>
          <a:xfrm>
            <a:off x="1525873" y="6171184"/>
            <a:ext cx="439061" cy="326723"/>
          </a:xfrm>
          <a:custGeom>
            <a:avLst/>
            <a:gdLst>
              <a:gd name="connsiteX0" fmla="*/ 38 w 1633306"/>
              <a:gd name="connsiteY0" fmla="*/ 577053 h 1215408"/>
              <a:gd name="connsiteX1" fmla="*/ 23042 w 1633306"/>
              <a:gd name="connsiteY1" fmla="*/ 542547 h 1215408"/>
              <a:gd name="connsiteX2" fmla="*/ 34544 w 1633306"/>
              <a:gd name="connsiteY2" fmla="*/ 513792 h 1215408"/>
              <a:gd name="connsiteX3" fmla="*/ 69050 w 1633306"/>
              <a:gd name="connsiteY3" fmla="*/ 490789 h 1215408"/>
              <a:gd name="connsiteX4" fmla="*/ 86303 w 1633306"/>
              <a:gd name="connsiteY4" fmla="*/ 473536 h 1215408"/>
              <a:gd name="connsiteX5" fmla="*/ 126559 w 1633306"/>
              <a:gd name="connsiteY5" fmla="*/ 416026 h 1215408"/>
              <a:gd name="connsiteX6" fmla="*/ 184069 w 1633306"/>
              <a:gd name="connsiteY6" fmla="*/ 347015 h 1215408"/>
              <a:gd name="connsiteX7" fmla="*/ 218574 w 1633306"/>
              <a:gd name="connsiteY7" fmla="*/ 335513 h 1215408"/>
              <a:gd name="connsiteX8" fmla="*/ 258831 w 1633306"/>
              <a:gd name="connsiteY8" fmla="*/ 306758 h 1215408"/>
              <a:gd name="connsiteX9" fmla="*/ 276084 w 1633306"/>
              <a:gd name="connsiteY9" fmla="*/ 301008 h 1215408"/>
              <a:gd name="connsiteX10" fmla="*/ 373850 w 1633306"/>
              <a:gd name="connsiteY10" fmla="*/ 312509 h 1215408"/>
              <a:gd name="connsiteX11" fmla="*/ 391103 w 1633306"/>
              <a:gd name="connsiteY11" fmla="*/ 289506 h 1215408"/>
              <a:gd name="connsiteX12" fmla="*/ 425608 w 1633306"/>
              <a:gd name="connsiteY12" fmla="*/ 214743 h 1215408"/>
              <a:gd name="connsiteX13" fmla="*/ 350846 w 1633306"/>
              <a:gd name="connsiteY13" fmla="*/ 185989 h 1215408"/>
              <a:gd name="connsiteX14" fmla="*/ 379601 w 1633306"/>
              <a:gd name="connsiteY14" fmla="*/ 174487 h 1215408"/>
              <a:gd name="connsiteX15" fmla="*/ 419857 w 1633306"/>
              <a:gd name="connsiteY15" fmla="*/ 168736 h 1215408"/>
              <a:gd name="connsiteX16" fmla="*/ 414106 w 1633306"/>
              <a:gd name="connsiteY16" fmla="*/ 111226 h 1215408"/>
              <a:gd name="connsiteX17" fmla="*/ 431359 w 1633306"/>
              <a:gd name="connsiteY17" fmla="*/ 99724 h 1215408"/>
              <a:gd name="connsiteX18" fmla="*/ 500370 w 1633306"/>
              <a:gd name="connsiteY18" fmla="*/ 116977 h 1215408"/>
              <a:gd name="connsiteX19" fmla="*/ 517623 w 1633306"/>
              <a:gd name="connsiteY19" fmla="*/ 157234 h 1215408"/>
              <a:gd name="connsiteX20" fmla="*/ 580884 w 1633306"/>
              <a:gd name="connsiteY20" fmla="*/ 151483 h 1215408"/>
              <a:gd name="connsiteX21" fmla="*/ 598137 w 1633306"/>
              <a:gd name="connsiteY21" fmla="*/ 116977 h 1215408"/>
              <a:gd name="connsiteX22" fmla="*/ 632642 w 1633306"/>
              <a:gd name="connsiteY22" fmla="*/ 99724 h 1215408"/>
              <a:gd name="connsiteX23" fmla="*/ 667148 w 1633306"/>
              <a:gd name="connsiteY23" fmla="*/ 105475 h 1215408"/>
              <a:gd name="connsiteX24" fmla="*/ 678650 w 1633306"/>
              <a:gd name="connsiteY24" fmla="*/ 151483 h 1215408"/>
              <a:gd name="connsiteX25" fmla="*/ 770665 w 1633306"/>
              <a:gd name="connsiteY25" fmla="*/ 134230 h 1215408"/>
              <a:gd name="connsiteX26" fmla="*/ 810921 w 1633306"/>
              <a:gd name="connsiteY26" fmla="*/ 105475 h 1215408"/>
              <a:gd name="connsiteX27" fmla="*/ 914438 w 1633306"/>
              <a:gd name="connsiteY27" fmla="*/ 47966 h 1215408"/>
              <a:gd name="connsiteX28" fmla="*/ 994952 w 1633306"/>
              <a:gd name="connsiteY28" fmla="*/ 19211 h 1215408"/>
              <a:gd name="connsiteX29" fmla="*/ 1012204 w 1633306"/>
              <a:gd name="connsiteY29" fmla="*/ 13460 h 1215408"/>
              <a:gd name="connsiteX30" fmla="*/ 1150227 w 1633306"/>
              <a:gd name="connsiteY30" fmla="*/ 1958 h 1215408"/>
              <a:gd name="connsiteX31" fmla="*/ 1213487 w 1633306"/>
              <a:gd name="connsiteY31" fmla="*/ 7709 h 1215408"/>
              <a:gd name="connsiteX32" fmla="*/ 1230740 w 1633306"/>
              <a:gd name="connsiteY32" fmla="*/ 76721 h 1215408"/>
              <a:gd name="connsiteX33" fmla="*/ 1247993 w 1633306"/>
              <a:gd name="connsiteY33" fmla="*/ 88223 h 1215408"/>
              <a:gd name="connsiteX34" fmla="*/ 1270997 w 1633306"/>
              <a:gd name="connsiteY34" fmla="*/ 111226 h 1215408"/>
              <a:gd name="connsiteX35" fmla="*/ 1294001 w 1633306"/>
              <a:gd name="connsiteY35" fmla="*/ 116977 h 1215408"/>
              <a:gd name="connsiteX36" fmla="*/ 1334257 w 1633306"/>
              <a:gd name="connsiteY36" fmla="*/ 122728 h 1215408"/>
              <a:gd name="connsiteX37" fmla="*/ 1598801 w 1633306"/>
              <a:gd name="connsiteY37" fmla="*/ 128479 h 1215408"/>
              <a:gd name="connsiteX38" fmla="*/ 1621804 w 1633306"/>
              <a:gd name="connsiteY38" fmla="*/ 139981 h 1215408"/>
              <a:gd name="connsiteX39" fmla="*/ 1627555 w 1633306"/>
              <a:gd name="connsiteY39" fmla="*/ 162985 h 1215408"/>
              <a:gd name="connsiteX40" fmla="*/ 1633306 w 1633306"/>
              <a:gd name="connsiteY40" fmla="*/ 191740 h 1215408"/>
              <a:gd name="connsiteX41" fmla="*/ 1621804 w 1633306"/>
              <a:gd name="connsiteY41" fmla="*/ 226245 h 1215408"/>
              <a:gd name="connsiteX42" fmla="*/ 1570046 w 1633306"/>
              <a:gd name="connsiteY42" fmla="*/ 255000 h 1215408"/>
              <a:gd name="connsiteX43" fmla="*/ 1552793 w 1633306"/>
              <a:gd name="connsiteY43" fmla="*/ 278004 h 1215408"/>
              <a:gd name="connsiteX44" fmla="*/ 1437774 w 1633306"/>
              <a:gd name="connsiteY44" fmla="*/ 324011 h 1215408"/>
              <a:gd name="connsiteX45" fmla="*/ 1299752 w 1633306"/>
              <a:gd name="connsiteY45" fmla="*/ 341264 h 1215408"/>
              <a:gd name="connsiteX46" fmla="*/ 1213487 w 1633306"/>
              <a:gd name="connsiteY46" fmla="*/ 370019 h 1215408"/>
              <a:gd name="connsiteX47" fmla="*/ 1190484 w 1633306"/>
              <a:gd name="connsiteY47" fmla="*/ 387272 h 1215408"/>
              <a:gd name="connsiteX48" fmla="*/ 1115721 w 1633306"/>
              <a:gd name="connsiteY48" fmla="*/ 427528 h 1215408"/>
              <a:gd name="connsiteX49" fmla="*/ 1098469 w 1633306"/>
              <a:gd name="connsiteY49" fmla="*/ 559800 h 1215408"/>
              <a:gd name="connsiteX50" fmla="*/ 1086967 w 1633306"/>
              <a:gd name="connsiteY50" fmla="*/ 594306 h 1215408"/>
              <a:gd name="connsiteX51" fmla="*/ 1069714 w 1633306"/>
              <a:gd name="connsiteY51" fmla="*/ 611558 h 1215408"/>
              <a:gd name="connsiteX52" fmla="*/ 1063963 w 1633306"/>
              <a:gd name="connsiteY52" fmla="*/ 634562 h 1215408"/>
              <a:gd name="connsiteX53" fmla="*/ 1046710 w 1633306"/>
              <a:gd name="connsiteY53" fmla="*/ 657566 h 1215408"/>
              <a:gd name="connsiteX54" fmla="*/ 1069714 w 1633306"/>
              <a:gd name="connsiteY54" fmla="*/ 663317 h 1215408"/>
              <a:gd name="connsiteX55" fmla="*/ 1109970 w 1633306"/>
              <a:gd name="connsiteY55" fmla="*/ 669068 h 1215408"/>
              <a:gd name="connsiteX56" fmla="*/ 1155978 w 1633306"/>
              <a:gd name="connsiteY56" fmla="*/ 720826 h 1215408"/>
              <a:gd name="connsiteX57" fmla="*/ 1086967 w 1633306"/>
              <a:gd name="connsiteY57" fmla="*/ 726577 h 1215408"/>
              <a:gd name="connsiteX58" fmla="*/ 994952 w 1633306"/>
              <a:gd name="connsiteY58" fmla="*/ 738079 h 1215408"/>
              <a:gd name="connsiteX59" fmla="*/ 920189 w 1633306"/>
              <a:gd name="connsiteY59" fmla="*/ 778336 h 1215408"/>
              <a:gd name="connsiteX60" fmla="*/ 914438 w 1633306"/>
              <a:gd name="connsiteY60" fmla="*/ 807091 h 1215408"/>
              <a:gd name="connsiteX61" fmla="*/ 908687 w 1633306"/>
              <a:gd name="connsiteY61" fmla="*/ 858849 h 1215408"/>
              <a:gd name="connsiteX62" fmla="*/ 879933 w 1633306"/>
              <a:gd name="connsiteY62" fmla="*/ 881853 h 1215408"/>
              <a:gd name="connsiteX63" fmla="*/ 851178 w 1633306"/>
              <a:gd name="connsiteY63" fmla="*/ 887604 h 1215408"/>
              <a:gd name="connsiteX64" fmla="*/ 753412 w 1633306"/>
              <a:gd name="connsiteY64" fmla="*/ 904857 h 1215408"/>
              <a:gd name="connsiteX65" fmla="*/ 649895 w 1633306"/>
              <a:gd name="connsiteY65" fmla="*/ 962366 h 1215408"/>
              <a:gd name="connsiteX66" fmla="*/ 655646 w 1633306"/>
              <a:gd name="connsiteY66" fmla="*/ 985370 h 1215408"/>
              <a:gd name="connsiteX67" fmla="*/ 672899 w 1633306"/>
              <a:gd name="connsiteY67" fmla="*/ 1002623 h 1215408"/>
              <a:gd name="connsiteX68" fmla="*/ 707404 w 1633306"/>
              <a:gd name="connsiteY68" fmla="*/ 1042879 h 1215408"/>
              <a:gd name="connsiteX69" fmla="*/ 776416 w 1633306"/>
              <a:gd name="connsiteY69" fmla="*/ 991121 h 1215408"/>
              <a:gd name="connsiteX70" fmla="*/ 787918 w 1633306"/>
              <a:gd name="connsiteY70" fmla="*/ 1019875 h 1215408"/>
              <a:gd name="connsiteX71" fmla="*/ 793669 w 1633306"/>
              <a:gd name="connsiteY71" fmla="*/ 1117641 h 1215408"/>
              <a:gd name="connsiteX72" fmla="*/ 805170 w 1633306"/>
              <a:gd name="connsiteY72" fmla="*/ 1140645 h 1215408"/>
              <a:gd name="connsiteX73" fmla="*/ 793669 w 1633306"/>
              <a:gd name="connsiteY73" fmla="*/ 1215408 h 1215408"/>
              <a:gd name="connsiteX74" fmla="*/ 730408 w 1633306"/>
              <a:gd name="connsiteY74" fmla="*/ 1203906 h 1215408"/>
              <a:gd name="connsiteX75" fmla="*/ 713155 w 1633306"/>
              <a:gd name="connsiteY75" fmla="*/ 1186653 h 1215408"/>
              <a:gd name="connsiteX76" fmla="*/ 690152 w 1633306"/>
              <a:gd name="connsiteY76" fmla="*/ 1180902 h 1215408"/>
              <a:gd name="connsiteX77" fmla="*/ 615389 w 1633306"/>
              <a:gd name="connsiteY77" fmla="*/ 1175151 h 1215408"/>
              <a:gd name="connsiteX78" fmla="*/ 598137 w 1633306"/>
              <a:gd name="connsiteY78" fmla="*/ 1100389 h 1215408"/>
              <a:gd name="connsiteX79" fmla="*/ 552129 w 1633306"/>
              <a:gd name="connsiteY79" fmla="*/ 1088887 h 1215408"/>
              <a:gd name="connsiteX80" fmla="*/ 442861 w 1633306"/>
              <a:gd name="connsiteY80" fmla="*/ 1071634 h 1215408"/>
              <a:gd name="connsiteX81" fmla="*/ 408355 w 1633306"/>
              <a:gd name="connsiteY81" fmla="*/ 1060132 h 1215408"/>
              <a:gd name="connsiteX82" fmla="*/ 368099 w 1633306"/>
              <a:gd name="connsiteY82" fmla="*/ 1042879 h 1215408"/>
              <a:gd name="connsiteX83" fmla="*/ 350846 w 1633306"/>
              <a:gd name="connsiteY83" fmla="*/ 1031377 h 1215408"/>
              <a:gd name="connsiteX84" fmla="*/ 373850 w 1633306"/>
              <a:gd name="connsiteY84" fmla="*/ 991121 h 1215408"/>
              <a:gd name="connsiteX85" fmla="*/ 391103 w 1633306"/>
              <a:gd name="connsiteY85" fmla="*/ 973868 h 1215408"/>
              <a:gd name="connsiteX86" fmla="*/ 437110 w 1633306"/>
              <a:gd name="connsiteY86" fmla="*/ 962366 h 1215408"/>
              <a:gd name="connsiteX87" fmla="*/ 448612 w 1633306"/>
              <a:gd name="connsiteY87" fmla="*/ 939362 h 1215408"/>
              <a:gd name="connsiteX88" fmla="*/ 431359 w 1633306"/>
              <a:gd name="connsiteY88" fmla="*/ 916358 h 1215408"/>
              <a:gd name="connsiteX89" fmla="*/ 373850 w 1633306"/>
              <a:gd name="connsiteY89" fmla="*/ 847347 h 1215408"/>
              <a:gd name="connsiteX90" fmla="*/ 368099 w 1633306"/>
              <a:gd name="connsiteY90" fmla="*/ 789838 h 1215408"/>
              <a:gd name="connsiteX91" fmla="*/ 350846 w 1633306"/>
              <a:gd name="connsiteY91" fmla="*/ 784087 h 1215408"/>
              <a:gd name="connsiteX92" fmla="*/ 281835 w 1633306"/>
              <a:gd name="connsiteY92" fmla="*/ 789838 h 1215408"/>
              <a:gd name="connsiteX93" fmla="*/ 253080 w 1633306"/>
              <a:gd name="connsiteY93" fmla="*/ 795589 h 1215408"/>
              <a:gd name="connsiteX94" fmla="*/ 230076 w 1633306"/>
              <a:gd name="connsiteY94" fmla="*/ 761083 h 1215408"/>
              <a:gd name="connsiteX95" fmla="*/ 224325 w 1633306"/>
              <a:gd name="connsiteY95" fmla="*/ 738079 h 1215408"/>
              <a:gd name="connsiteX96" fmla="*/ 189820 w 1633306"/>
              <a:gd name="connsiteY96" fmla="*/ 726577 h 1215408"/>
              <a:gd name="connsiteX97" fmla="*/ 109306 w 1633306"/>
              <a:gd name="connsiteY97" fmla="*/ 692072 h 1215408"/>
              <a:gd name="connsiteX98" fmla="*/ 86303 w 1633306"/>
              <a:gd name="connsiteY98" fmla="*/ 674819 h 1215408"/>
              <a:gd name="connsiteX99" fmla="*/ 69050 w 1633306"/>
              <a:gd name="connsiteY99" fmla="*/ 640313 h 1215408"/>
              <a:gd name="connsiteX100" fmla="*/ 46046 w 1633306"/>
              <a:gd name="connsiteY100" fmla="*/ 565551 h 1215408"/>
              <a:gd name="connsiteX101" fmla="*/ 17291 w 1633306"/>
              <a:gd name="connsiteY101" fmla="*/ 508041 h 1215408"/>
              <a:gd name="connsiteX102" fmla="*/ 28793 w 1633306"/>
              <a:gd name="connsiteY102" fmla="*/ 565551 h 1215408"/>
              <a:gd name="connsiteX103" fmla="*/ 38 w 1633306"/>
              <a:gd name="connsiteY103" fmla="*/ 577053 h 1215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633306" h="1215408">
                <a:moveTo>
                  <a:pt x="38" y="577053"/>
                </a:moveTo>
                <a:cubicBezTo>
                  <a:pt x="-920" y="573219"/>
                  <a:pt x="16422" y="554683"/>
                  <a:pt x="23042" y="542547"/>
                </a:cubicBezTo>
                <a:cubicBezTo>
                  <a:pt x="27985" y="533484"/>
                  <a:pt x="27685" y="521508"/>
                  <a:pt x="34544" y="513792"/>
                </a:cubicBezTo>
                <a:cubicBezTo>
                  <a:pt x="43728" y="503460"/>
                  <a:pt x="59275" y="500564"/>
                  <a:pt x="69050" y="490789"/>
                </a:cubicBezTo>
                <a:lnTo>
                  <a:pt x="86303" y="473536"/>
                </a:lnTo>
                <a:cubicBezTo>
                  <a:pt x="127430" y="391276"/>
                  <a:pt x="78418" y="480214"/>
                  <a:pt x="126559" y="416026"/>
                </a:cubicBezTo>
                <a:cubicBezTo>
                  <a:pt x="153345" y="380312"/>
                  <a:pt x="146945" y="367265"/>
                  <a:pt x="184069" y="347015"/>
                </a:cubicBezTo>
                <a:cubicBezTo>
                  <a:pt x="194712" y="341209"/>
                  <a:pt x="207495" y="340437"/>
                  <a:pt x="218574" y="335513"/>
                </a:cubicBezTo>
                <a:cubicBezTo>
                  <a:pt x="228589" y="331062"/>
                  <a:pt x="251394" y="311007"/>
                  <a:pt x="258831" y="306758"/>
                </a:cubicBezTo>
                <a:cubicBezTo>
                  <a:pt x="264094" y="303751"/>
                  <a:pt x="270333" y="302925"/>
                  <a:pt x="276084" y="301008"/>
                </a:cubicBezTo>
                <a:cubicBezTo>
                  <a:pt x="328422" y="335900"/>
                  <a:pt x="296989" y="326484"/>
                  <a:pt x="373850" y="312509"/>
                </a:cubicBezTo>
                <a:cubicBezTo>
                  <a:pt x="379601" y="304841"/>
                  <a:pt x="388244" y="298654"/>
                  <a:pt x="391103" y="289506"/>
                </a:cubicBezTo>
                <a:cubicBezTo>
                  <a:pt x="416054" y="209660"/>
                  <a:pt x="375861" y="227180"/>
                  <a:pt x="425608" y="214743"/>
                </a:cubicBezTo>
                <a:cubicBezTo>
                  <a:pt x="405139" y="209626"/>
                  <a:pt x="360020" y="199750"/>
                  <a:pt x="350846" y="185989"/>
                </a:cubicBezTo>
                <a:cubicBezTo>
                  <a:pt x="345120" y="177399"/>
                  <a:pt x="369586" y="176991"/>
                  <a:pt x="379601" y="174487"/>
                </a:cubicBezTo>
                <a:cubicBezTo>
                  <a:pt x="392751" y="171199"/>
                  <a:pt x="406438" y="170653"/>
                  <a:pt x="419857" y="168736"/>
                </a:cubicBezTo>
                <a:cubicBezTo>
                  <a:pt x="405182" y="146723"/>
                  <a:pt x="398855" y="145541"/>
                  <a:pt x="414106" y="111226"/>
                </a:cubicBezTo>
                <a:cubicBezTo>
                  <a:pt x="416913" y="104910"/>
                  <a:pt x="425608" y="103558"/>
                  <a:pt x="431359" y="99724"/>
                </a:cubicBezTo>
                <a:cubicBezTo>
                  <a:pt x="440932" y="100921"/>
                  <a:pt x="488472" y="101679"/>
                  <a:pt x="500370" y="116977"/>
                </a:cubicBezTo>
                <a:cubicBezTo>
                  <a:pt x="509333" y="128501"/>
                  <a:pt x="511872" y="143815"/>
                  <a:pt x="517623" y="157234"/>
                </a:cubicBezTo>
                <a:lnTo>
                  <a:pt x="580884" y="151483"/>
                </a:lnTo>
                <a:cubicBezTo>
                  <a:pt x="592386" y="145732"/>
                  <a:pt x="590421" y="127265"/>
                  <a:pt x="598137" y="116977"/>
                </a:cubicBezTo>
                <a:cubicBezTo>
                  <a:pt x="605570" y="107067"/>
                  <a:pt x="621869" y="103315"/>
                  <a:pt x="632642" y="99724"/>
                </a:cubicBezTo>
                <a:cubicBezTo>
                  <a:pt x="644144" y="101641"/>
                  <a:pt x="659401" y="96760"/>
                  <a:pt x="667148" y="105475"/>
                </a:cubicBezTo>
                <a:cubicBezTo>
                  <a:pt x="677650" y="117290"/>
                  <a:pt x="663419" y="147252"/>
                  <a:pt x="678650" y="151483"/>
                </a:cubicBezTo>
                <a:cubicBezTo>
                  <a:pt x="708718" y="159835"/>
                  <a:pt x="739993" y="139981"/>
                  <a:pt x="770665" y="134230"/>
                </a:cubicBezTo>
                <a:cubicBezTo>
                  <a:pt x="803553" y="101342"/>
                  <a:pt x="770553" y="130705"/>
                  <a:pt x="810921" y="105475"/>
                </a:cubicBezTo>
                <a:cubicBezTo>
                  <a:pt x="945700" y="21239"/>
                  <a:pt x="829288" y="82026"/>
                  <a:pt x="914438" y="47966"/>
                </a:cubicBezTo>
                <a:cubicBezTo>
                  <a:pt x="1023547" y="4322"/>
                  <a:pt x="922616" y="37295"/>
                  <a:pt x="994952" y="19211"/>
                </a:cubicBezTo>
                <a:cubicBezTo>
                  <a:pt x="1000833" y="17741"/>
                  <a:pt x="1006179" y="14129"/>
                  <a:pt x="1012204" y="13460"/>
                </a:cubicBezTo>
                <a:cubicBezTo>
                  <a:pt x="1058089" y="8362"/>
                  <a:pt x="1104219" y="5792"/>
                  <a:pt x="1150227" y="1958"/>
                </a:cubicBezTo>
                <a:cubicBezTo>
                  <a:pt x="1171314" y="3875"/>
                  <a:pt x="1197971" y="-6699"/>
                  <a:pt x="1213487" y="7709"/>
                </a:cubicBezTo>
                <a:cubicBezTo>
                  <a:pt x="1230863" y="23844"/>
                  <a:pt x="1211010" y="63568"/>
                  <a:pt x="1230740" y="76721"/>
                </a:cubicBezTo>
                <a:cubicBezTo>
                  <a:pt x="1236491" y="80555"/>
                  <a:pt x="1242745" y="83725"/>
                  <a:pt x="1247993" y="88223"/>
                </a:cubicBezTo>
                <a:cubicBezTo>
                  <a:pt x="1256226" y="95280"/>
                  <a:pt x="1261801" y="105479"/>
                  <a:pt x="1270997" y="111226"/>
                </a:cubicBezTo>
                <a:cubicBezTo>
                  <a:pt x="1277700" y="115415"/>
                  <a:pt x="1286225" y="115563"/>
                  <a:pt x="1294001" y="116977"/>
                </a:cubicBezTo>
                <a:cubicBezTo>
                  <a:pt x="1307337" y="119402"/>
                  <a:pt x="1320712" y="122217"/>
                  <a:pt x="1334257" y="122728"/>
                </a:cubicBezTo>
                <a:cubicBezTo>
                  <a:pt x="1422396" y="126054"/>
                  <a:pt x="1510620" y="126562"/>
                  <a:pt x="1598801" y="128479"/>
                </a:cubicBezTo>
                <a:cubicBezTo>
                  <a:pt x="1606469" y="132313"/>
                  <a:pt x="1616316" y="133395"/>
                  <a:pt x="1621804" y="139981"/>
                </a:cubicBezTo>
                <a:cubicBezTo>
                  <a:pt x="1626864" y="146053"/>
                  <a:pt x="1625840" y="155269"/>
                  <a:pt x="1627555" y="162985"/>
                </a:cubicBezTo>
                <a:cubicBezTo>
                  <a:pt x="1629675" y="172527"/>
                  <a:pt x="1631389" y="182155"/>
                  <a:pt x="1633306" y="191740"/>
                </a:cubicBezTo>
                <a:cubicBezTo>
                  <a:pt x="1629472" y="203242"/>
                  <a:pt x="1628757" y="216313"/>
                  <a:pt x="1621804" y="226245"/>
                </a:cubicBezTo>
                <a:cubicBezTo>
                  <a:pt x="1605505" y="249530"/>
                  <a:pt x="1592964" y="249271"/>
                  <a:pt x="1570046" y="255000"/>
                </a:cubicBezTo>
                <a:cubicBezTo>
                  <a:pt x="1564295" y="262668"/>
                  <a:pt x="1556069" y="268996"/>
                  <a:pt x="1552793" y="278004"/>
                </a:cubicBezTo>
                <a:cubicBezTo>
                  <a:pt x="1524695" y="355271"/>
                  <a:pt x="1606828" y="315113"/>
                  <a:pt x="1437774" y="324011"/>
                </a:cubicBezTo>
                <a:cubicBezTo>
                  <a:pt x="1376098" y="354849"/>
                  <a:pt x="1442752" y="325375"/>
                  <a:pt x="1299752" y="341264"/>
                </a:cubicBezTo>
                <a:cubicBezTo>
                  <a:pt x="1280803" y="343370"/>
                  <a:pt x="1229073" y="364174"/>
                  <a:pt x="1213487" y="370019"/>
                </a:cubicBezTo>
                <a:cubicBezTo>
                  <a:pt x="1205819" y="375770"/>
                  <a:pt x="1198806" y="382517"/>
                  <a:pt x="1190484" y="387272"/>
                </a:cubicBezTo>
                <a:cubicBezTo>
                  <a:pt x="1079017" y="450967"/>
                  <a:pt x="1166214" y="393866"/>
                  <a:pt x="1115721" y="427528"/>
                </a:cubicBezTo>
                <a:cubicBezTo>
                  <a:pt x="1095881" y="487048"/>
                  <a:pt x="1122678" y="402433"/>
                  <a:pt x="1098469" y="559800"/>
                </a:cubicBezTo>
                <a:cubicBezTo>
                  <a:pt x="1096625" y="571783"/>
                  <a:pt x="1092855" y="583708"/>
                  <a:pt x="1086967" y="594306"/>
                </a:cubicBezTo>
                <a:cubicBezTo>
                  <a:pt x="1083017" y="601415"/>
                  <a:pt x="1075465" y="605807"/>
                  <a:pt x="1069714" y="611558"/>
                </a:cubicBezTo>
                <a:cubicBezTo>
                  <a:pt x="1067797" y="619226"/>
                  <a:pt x="1067498" y="627492"/>
                  <a:pt x="1063963" y="634562"/>
                </a:cubicBezTo>
                <a:cubicBezTo>
                  <a:pt x="1059676" y="643135"/>
                  <a:pt x="1044830" y="648167"/>
                  <a:pt x="1046710" y="657566"/>
                </a:cubicBezTo>
                <a:cubicBezTo>
                  <a:pt x="1048260" y="665317"/>
                  <a:pt x="1061938" y="661903"/>
                  <a:pt x="1069714" y="663317"/>
                </a:cubicBezTo>
                <a:cubicBezTo>
                  <a:pt x="1083050" y="665742"/>
                  <a:pt x="1096551" y="667151"/>
                  <a:pt x="1109970" y="669068"/>
                </a:cubicBezTo>
                <a:cubicBezTo>
                  <a:pt x="1114592" y="670917"/>
                  <a:pt x="1187957" y="692401"/>
                  <a:pt x="1155978" y="720826"/>
                </a:cubicBezTo>
                <a:cubicBezTo>
                  <a:pt x="1138725" y="736162"/>
                  <a:pt x="1109919" y="724118"/>
                  <a:pt x="1086967" y="726577"/>
                </a:cubicBezTo>
                <a:cubicBezTo>
                  <a:pt x="1056233" y="729870"/>
                  <a:pt x="1025624" y="734245"/>
                  <a:pt x="994952" y="738079"/>
                </a:cubicBezTo>
                <a:cubicBezTo>
                  <a:pt x="932244" y="775704"/>
                  <a:pt x="958651" y="765515"/>
                  <a:pt x="920189" y="778336"/>
                </a:cubicBezTo>
                <a:cubicBezTo>
                  <a:pt x="884475" y="802147"/>
                  <a:pt x="911815" y="775612"/>
                  <a:pt x="914438" y="807091"/>
                </a:cubicBezTo>
                <a:cubicBezTo>
                  <a:pt x="915879" y="824390"/>
                  <a:pt x="912897" y="842008"/>
                  <a:pt x="908687" y="858849"/>
                </a:cubicBezTo>
                <a:cubicBezTo>
                  <a:pt x="904335" y="876256"/>
                  <a:pt x="894523" y="878205"/>
                  <a:pt x="879933" y="881853"/>
                </a:cubicBezTo>
                <a:cubicBezTo>
                  <a:pt x="870450" y="884224"/>
                  <a:pt x="860720" y="885484"/>
                  <a:pt x="851178" y="887604"/>
                </a:cubicBezTo>
                <a:cubicBezTo>
                  <a:pt x="784430" y="902437"/>
                  <a:pt x="897500" y="882689"/>
                  <a:pt x="753412" y="904857"/>
                </a:cubicBezTo>
                <a:cubicBezTo>
                  <a:pt x="673293" y="951593"/>
                  <a:pt x="708221" y="933203"/>
                  <a:pt x="649895" y="962366"/>
                </a:cubicBezTo>
                <a:cubicBezTo>
                  <a:pt x="651812" y="970034"/>
                  <a:pt x="651725" y="978507"/>
                  <a:pt x="655646" y="985370"/>
                </a:cubicBezTo>
                <a:cubicBezTo>
                  <a:pt x="659681" y="992432"/>
                  <a:pt x="669596" y="995191"/>
                  <a:pt x="672899" y="1002623"/>
                </a:cubicBezTo>
                <a:cubicBezTo>
                  <a:pt x="693717" y="1049461"/>
                  <a:pt x="655933" y="1032585"/>
                  <a:pt x="707404" y="1042879"/>
                </a:cubicBezTo>
                <a:cubicBezTo>
                  <a:pt x="719058" y="1031225"/>
                  <a:pt x="756348" y="988891"/>
                  <a:pt x="776416" y="991121"/>
                </a:cubicBezTo>
                <a:cubicBezTo>
                  <a:pt x="786676" y="992261"/>
                  <a:pt x="784084" y="1010290"/>
                  <a:pt x="787918" y="1019875"/>
                </a:cubicBezTo>
                <a:cubicBezTo>
                  <a:pt x="789835" y="1052464"/>
                  <a:pt x="789053" y="1085324"/>
                  <a:pt x="793669" y="1117641"/>
                </a:cubicBezTo>
                <a:cubicBezTo>
                  <a:pt x="794881" y="1126128"/>
                  <a:pt x="805170" y="1132072"/>
                  <a:pt x="805170" y="1140645"/>
                </a:cubicBezTo>
                <a:cubicBezTo>
                  <a:pt x="805170" y="1165859"/>
                  <a:pt x="797503" y="1190487"/>
                  <a:pt x="793669" y="1215408"/>
                </a:cubicBezTo>
                <a:cubicBezTo>
                  <a:pt x="772582" y="1211574"/>
                  <a:pt x="750592" y="1211115"/>
                  <a:pt x="730408" y="1203906"/>
                </a:cubicBezTo>
                <a:cubicBezTo>
                  <a:pt x="722749" y="1201171"/>
                  <a:pt x="720217" y="1190688"/>
                  <a:pt x="713155" y="1186653"/>
                </a:cubicBezTo>
                <a:cubicBezTo>
                  <a:pt x="706293" y="1182732"/>
                  <a:pt x="698002" y="1181825"/>
                  <a:pt x="690152" y="1180902"/>
                </a:cubicBezTo>
                <a:cubicBezTo>
                  <a:pt x="665329" y="1177982"/>
                  <a:pt x="640310" y="1177068"/>
                  <a:pt x="615389" y="1175151"/>
                </a:cubicBezTo>
                <a:cubicBezTo>
                  <a:pt x="609638" y="1150230"/>
                  <a:pt x="613261" y="1121013"/>
                  <a:pt x="598137" y="1100389"/>
                </a:cubicBezTo>
                <a:cubicBezTo>
                  <a:pt x="588789" y="1087641"/>
                  <a:pt x="567673" y="1091765"/>
                  <a:pt x="552129" y="1088887"/>
                </a:cubicBezTo>
                <a:cubicBezTo>
                  <a:pt x="515872" y="1082173"/>
                  <a:pt x="442861" y="1071634"/>
                  <a:pt x="442861" y="1071634"/>
                </a:cubicBezTo>
                <a:cubicBezTo>
                  <a:pt x="431359" y="1067800"/>
                  <a:pt x="419434" y="1065056"/>
                  <a:pt x="408355" y="1060132"/>
                </a:cubicBezTo>
                <a:cubicBezTo>
                  <a:pt x="357292" y="1037437"/>
                  <a:pt x="428954" y="1058093"/>
                  <a:pt x="368099" y="1042879"/>
                </a:cubicBezTo>
                <a:cubicBezTo>
                  <a:pt x="362348" y="1039045"/>
                  <a:pt x="350083" y="1038247"/>
                  <a:pt x="350846" y="1031377"/>
                </a:cubicBezTo>
                <a:cubicBezTo>
                  <a:pt x="352553" y="1016016"/>
                  <a:pt x="364987" y="1003782"/>
                  <a:pt x="373850" y="991121"/>
                </a:cubicBezTo>
                <a:cubicBezTo>
                  <a:pt x="378514" y="984458"/>
                  <a:pt x="384336" y="978380"/>
                  <a:pt x="391103" y="973868"/>
                </a:cubicBezTo>
                <a:cubicBezTo>
                  <a:pt x="398682" y="968815"/>
                  <a:pt x="432962" y="963196"/>
                  <a:pt x="437110" y="962366"/>
                </a:cubicBezTo>
                <a:cubicBezTo>
                  <a:pt x="440944" y="954698"/>
                  <a:pt x="449675" y="947869"/>
                  <a:pt x="448612" y="939362"/>
                </a:cubicBezTo>
                <a:cubicBezTo>
                  <a:pt x="447423" y="929851"/>
                  <a:pt x="437807" y="923450"/>
                  <a:pt x="431359" y="916358"/>
                </a:cubicBezTo>
                <a:cubicBezTo>
                  <a:pt x="374700" y="854033"/>
                  <a:pt x="405873" y="900718"/>
                  <a:pt x="373850" y="847347"/>
                </a:cubicBezTo>
                <a:cubicBezTo>
                  <a:pt x="371933" y="828177"/>
                  <a:pt x="374683" y="807943"/>
                  <a:pt x="368099" y="789838"/>
                </a:cubicBezTo>
                <a:cubicBezTo>
                  <a:pt x="366027" y="784141"/>
                  <a:pt x="356908" y="784087"/>
                  <a:pt x="350846" y="784087"/>
                </a:cubicBezTo>
                <a:cubicBezTo>
                  <a:pt x="327763" y="784087"/>
                  <a:pt x="304839" y="787921"/>
                  <a:pt x="281835" y="789838"/>
                </a:cubicBezTo>
                <a:cubicBezTo>
                  <a:pt x="272250" y="791755"/>
                  <a:pt x="261625" y="800336"/>
                  <a:pt x="253080" y="795589"/>
                </a:cubicBezTo>
                <a:cubicBezTo>
                  <a:pt x="240996" y="788876"/>
                  <a:pt x="236258" y="773447"/>
                  <a:pt x="230076" y="761083"/>
                </a:cubicBezTo>
                <a:cubicBezTo>
                  <a:pt x="226541" y="754013"/>
                  <a:pt x="230326" y="743223"/>
                  <a:pt x="224325" y="738079"/>
                </a:cubicBezTo>
                <a:cubicBezTo>
                  <a:pt x="215120" y="730189"/>
                  <a:pt x="201172" y="730834"/>
                  <a:pt x="189820" y="726577"/>
                </a:cubicBezTo>
                <a:cubicBezTo>
                  <a:pt x="180832" y="723207"/>
                  <a:pt x="127324" y="703333"/>
                  <a:pt x="109306" y="692072"/>
                </a:cubicBezTo>
                <a:cubicBezTo>
                  <a:pt x="101178" y="686992"/>
                  <a:pt x="93971" y="680570"/>
                  <a:pt x="86303" y="674819"/>
                </a:cubicBezTo>
                <a:cubicBezTo>
                  <a:pt x="80552" y="663317"/>
                  <a:pt x="73117" y="652513"/>
                  <a:pt x="69050" y="640313"/>
                </a:cubicBezTo>
                <a:cubicBezTo>
                  <a:pt x="37106" y="544483"/>
                  <a:pt x="97682" y="675278"/>
                  <a:pt x="46046" y="565551"/>
                </a:cubicBezTo>
                <a:cubicBezTo>
                  <a:pt x="36920" y="546158"/>
                  <a:pt x="17291" y="508041"/>
                  <a:pt x="17291" y="508041"/>
                </a:cubicBezTo>
                <a:cubicBezTo>
                  <a:pt x="21810" y="535155"/>
                  <a:pt x="21930" y="541529"/>
                  <a:pt x="28793" y="565551"/>
                </a:cubicBezTo>
                <a:cubicBezTo>
                  <a:pt x="35150" y="587801"/>
                  <a:pt x="996" y="580887"/>
                  <a:pt x="38" y="577053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Freeform 18">
            <a:hlinkClick r:id="rId7" action="ppaction://hlinksldjump"/>
            <a:extLst>
              <a:ext uri="{FF2B5EF4-FFF2-40B4-BE49-F238E27FC236}">
                <a16:creationId xmlns:a16="http://schemas.microsoft.com/office/drawing/2014/main" id="{8A3AAC67-B119-5941-952B-A3E73F61C9EF}"/>
              </a:ext>
            </a:extLst>
          </p:cNvPr>
          <p:cNvSpPr/>
          <p:nvPr/>
        </p:nvSpPr>
        <p:spPr>
          <a:xfrm>
            <a:off x="1057275" y="5762517"/>
            <a:ext cx="317500" cy="247650"/>
          </a:xfrm>
          <a:custGeom>
            <a:avLst/>
            <a:gdLst>
              <a:gd name="connsiteX0" fmla="*/ 244475 w 317500"/>
              <a:gd name="connsiteY0" fmla="*/ 82550 h 247650"/>
              <a:gd name="connsiteX1" fmla="*/ 209550 w 317500"/>
              <a:gd name="connsiteY1" fmla="*/ 76200 h 247650"/>
              <a:gd name="connsiteX2" fmla="*/ 200025 w 317500"/>
              <a:gd name="connsiteY2" fmla="*/ 73025 h 247650"/>
              <a:gd name="connsiteX3" fmla="*/ 180975 w 317500"/>
              <a:gd name="connsiteY3" fmla="*/ 60325 h 247650"/>
              <a:gd name="connsiteX4" fmla="*/ 168275 w 317500"/>
              <a:gd name="connsiteY4" fmla="*/ 41275 h 247650"/>
              <a:gd name="connsiteX5" fmla="*/ 161925 w 317500"/>
              <a:gd name="connsiteY5" fmla="*/ 31750 h 247650"/>
              <a:gd name="connsiteX6" fmla="*/ 152400 w 317500"/>
              <a:gd name="connsiteY6" fmla="*/ 28575 h 247650"/>
              <a:gd name="connsiteX7" fmla="*/ 133350 w 317500"/>
              <a:gd name="connsiteY7" fmla="*/ 31750 h 247650"/>
              <a:gd name="connsiteX8" fmla="*/ 92075 w 317500"/>
              <a:gd name="connsiteY8" fmla="*/ 22225 h 247650"/>
              <a:gd name="connsiteX9" fmla="*/ 82550 w 317500"/>
              <a:gd name="connsiteY9" fmla="*/ 19050 h 247650"/>
              <a:gd name="connsiteX10" fmla="*/ 63500 w 317500"/>
              <a:gd name="connsiteY10" fmla="*/ 6350 h 247650"/>
              <a:gd name="connsiteX11" fmla="*/ 53975 w 317500"/>
              <a:gd name="connsiteY11" fmla="*/ 0 h 247650"/>
              <a:gd name="connsiteX12" fmla="*/ 44450 w 317500"/>
              <a:gd name="connsiteY12" fmla="*/ 3175 h 247650"/>
              <a:gd name="connsiteX13" fmla="*/ 41275 w 317500"/>
              <a:gd name="connsiteY13" fmla="*/ 12700 h 247650"/>
              <a:gd name="connsiteX14" fmla="*/ 50800 w 317500"/>
              <a:gd name="connsiteY14" fmla="*/ 47625 h 247650"/>
              <a:gd name="connsiteX15" fmla="*/ 41275 w 317500"/>
              <a:gd name="connsiteY15" fmla="*/ 57150 h 247650"/>
              <a:gd name="connsiteX16" fmla="*/ 31750 w 317500"/>
              <a:gd name="connsiteY16" fmla="*/ 63500 h 247650"/>
              <a:gd name="connsiteX17" fmla="*/ 28575 w 317500"/>
              <a:gd name="connsiteY17" fmla="*/ 73025 h 247650"/>
              <a:gd name="connsiteX18" fmla="*/ 22225 w 317500"/>
              <a:gd name="connsiteY18" fmla="*/ 82550 h 247650"/>
              <a:gd name="connsiteX19" fmla="*/ 15875 w 317500"/>
              <a:gd name="connsiteY19" fmla="*/ 101600 h 247650"/>
              <a:gd name="connsiteX20" fmla="*/ 12700 w 317500"/>
              <a:gd name="connsiteY20" fmla="*/ 111125 h 247650"/>
              <a:gd name="connsiteX21" fmla="*/ 6350 w 317500"/>
              <a:gd name="connsiteY21" fmla="*/ 120650 h 247650"/>
              <a:gd name="connsiteX22" fmla="*/ 0 w 317500"/>
              <a:gd name="connsiteY22" fmla="*/ 139700 h 247650"/>
              <a:gd name="connsiteX23" fmla="*/ 3175 w 317500"/>
              <a:gd name="connsiteY23" fmla="*/ 152400 h 247650"/>
              <a:gd name="connsiteX24" fmla="*/ 22225 w 317500"/>
              <a:gd name="connsiteY24" fmla="*/ 165100 h 247650"/>
              <a:gd name="connsiteX25" fmla="*/ 31750 w 317500"/>
              <a:gd name="connsiteY25" fmla="*/ 171450 h 247650"/>
              <a:gd name="connsiteX26" fmla="*/ 50800 w 317500"/>
              <a:gd name="connsiteY26" fmla="*/ 177800 h 247650"/>
              <a:gd name="connsiteX27" fmla="*/ 60325 w 317500"/>
              <a:gd name="connsiteY27" fmla="*/ 184150 h 247650"/>
              <a:gd name="connsiteX28" fmla="*/ 95250 w 317500"/>
              <a:gd name="connsiteY28" fmla="*/ 193675 h 247650"/>
              <a:gd name="connsiteX29" fmla="*/ 104775 w 317500"/>
              <a:gd name="connsiteY29" fmla="*/ 196850 h 247650"/>
              <a:gd name="connsiteX30" fmla="*/ 114300 w 317500"/>
              <a:gd name="connsiteY30" fmla="*/ 206375 h 247650"/>
              <a:gd name="connsiteX31" fmla="*/ 127000 w 317500"/>
              <a:gd name="connsiteY31" fmla="*/ 212725 h 247650"/>
              <a:gd name="connsiteX32" fmla="*/ 136525 w 317500"/>
              <a:gd name="connsiteY32" fmla="*/ 231775 h 247650"/>
              <a:gd name="connsiteX33" fmla="*/ 155575 w 317500"/>
              <a:gd name="connsiteY33" fmla="*/ 238125 h 247650"/>
              <a:gd name="connsiteX34" fmla="*/ 165100 w 317500"/>
              <a:gd name="connsiteY34" fmla="*/ 241300 h 247650"/>
              <a:gd name="connsiteX35" fmla="*/ 174625 w 317500"/>
              <a:gd name="connsiteY35" fmla="*/ 244475 h 247650"/>
              <a:gd name="connsiteX36" fmla="*/ 190500 w 317500"/>
              <a:gd name="connsiteY36" fmla="*/ 247650 h 247650"/>
              <a:gd name="connsiteX37" fmla="*/ 219075 w 317500"/>
              <a:gd name="connsiteY37" fmla="*/ 241300 h 247650"/>
              <a:gd name="connsiteX38" fmla="*/ 238125 w 317500"/>
              <a:gd name="connsiteY38" fmla="*/ 234950 h 247650"/>
              <a:gd name="connsiteX39" fmla="*/ 257175 w 317500"/>
              <a:gd name="connsiteY39" fmla="*/ 225425 h 247650"/>
              <a:gd name="connsiteX40" fmla="*/ 266700 w 317500"/>
              <a:gd name="connsiteY40" fmla="*/ 219075 h 247650"/>
              <a:gd name="connsiteX41" fmla="*/ 285750 w 317500"/>
              <a:gd name="connsiteY41" fmla="*/ 212725 h 247650"/>
              <a:gd name="connsiteX42" fmla="*/ 314325 w 317500"/>
              <a:gd name="connsiteY42" fmla="*/ 206375 h 247650"/>
              <a:gd name="connsiteX43" fmla="*/ 317500 w 317500"/>
              <a:gd name="connsiteY43" fmla="*/ 196850 h 247650"/>
              <a:gd name="connsiteX44" fmla="*/ 314325 w 317500"/>
              <a:gd name="connsiteY44" fmla="*/ 187325 h 247650"/>
              <a:gd name="connsiteX45" fmla="*/ 292100 w 317500"/>
              <a:gd name="connsiteY45" fmla="*/ 161925 h 247650"/>
              <a:gd name="connsiteX46" fmla="*/ 285750 w 317500"/>
              <a:gd name="connsiteY46" fmla="*/ 142875 h 247650"/>
              <a:gd name="connsiteX47" fmla="*/ 282575 w 317500"/>
              <a:gd name="connsiteY47" fmla="*/ 133350 h 247650"/>
              <a:gd name="connsiteX48" fmla="*/ 266700 w 317500"/>
              <a:gd name="connsiteY48" fmla="*/ 104775 h 247650"/>
              <a:gd name="connsiteX49" fmla="*/ 244475 w 317500"/>
              <a:gd name="connsiteY49" fmla="*/ 825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17500" h="247650">
                <a:moveTo>
                  <a:pt x="244475" y="82550"/>
                </a:moveTo>
                <a:cubicBezTo>
                  <a:pt x="235983" y="81135"/>
                  <a:pt x="218425" y="78419"/>
                  <a:pt x="209550" y="76200"/>
                </a:cubicBezTo>
                <a:cubicBezTo>
                  <a:pt x="206303" y="75388"/>
                  <a:pt x="202951" y="74650"/>
                  <a:pt x="200025" y="73025"/>
                </a:cubicBezTo>
                <a:cubicBezTo>
                  <a:pt x="193354" y="69319"/>
                  <a:pt x="180975" y="60325"/>
                  <a:pt x="180975" y="60325"/>
                </a:cubicBezTo>
                <a:cubicBezTo>
                  <a:pt x="175395" y="43586"/>
                  <a:pt x="181488" y="57130"/>
                  <a:pt x="168275" y="41275"/>
                </a:cubicBezTo>
                <a:cubicBezTo>
                  <a:pt x="165832" y="38344"/>
                  <a:pt x="164905" y="34134"/>
                  <a:pt x="161925" y="31750"/>
                </a:cubicBezTo>
                <a:cubicBezTo>
                  <a:pt x="159312" y="29659"/>
                  <a:pt x="155575" y="29633"/>
                  <a:pt x="152400" y="28575"/>
                </a:cubicBezTo>
                <a:cubicBezTo>
                  <a:pt x="146050" y="29633"/>
                  <a:pt x="139788" y="31750"/>
                  <a:pt x="133350" y="31750"/>
                </a:cubicBezTo>
                <a:cubicBezTo>
                  <a:pt x="116864" y="31750"/>
                  <a:pt x="107165" y="27255"/>
                  <a:pt x="92075" y="22225"/>
                </a:cubicBezTo>
                <a:cubicBezTo>
                  <a:pt x="88900" y="21167"/>
                  <a:pt x="85335" y="20906"/>
                  <a:pt x="82550" y="19050"/>
                </a:cubicBezTo>
                <a:lnTo>
                  <a:pt x="63500" y="6350"/>
                </a:lnTo>
                <a:lnTo>
                  <a:pt x="53975" y="0"/>
                </a:lnTo>
                <a:cubicBezTo>
                  <a:pt x="50800" y="1058"/>
                  <a:pt x="46817" y="808"/>
                  <a:pt x="44450" y="3175"/>
                </a:cubicBezTo>
                <a:cubicBezTo>
                  <a:pt x="42083" y="5542"/>
                  <a:pt x="40972" y="9367"/>
                  <a:pt x="41275" y="12700"/>
                </a:cubicBezTo>
                <a:cubicBezTo>
                  <a:pt x="42170" y="22547"/>
                  <a:pt x="47268" y="37030"/>
                  <a:pt x="50800" y="47625"/>
                </a:cubicBezTo>
                <a:cubicBezTo>
                  <a:pt x="47625" y="50800"/>
                  <a:pt x="44724" y="54275"/>
                  <a:pt x="41275" y="57150"/>
                </a:cubicBezTo>
                <a:cubicBezTo>
                  <a:pt x="38344" y="59593"/>
                  <a:pt x="34134" y="60520"/>
                  <a:pt x="31750" y="63500"/>
                </a:cubicBezTo>
                <a:cubicBezTo>
                  <a:pt x="29659" y="66113"/>
                  <a:pt x="30072" y="70032"/>
                  <a:pt x="28575" y="73025"/>
                </a:cubicBezTo>
                <a:cubicBezTo>
                  <a:pt x="26868" y="76438"/>
                  <a:pt x="23775" y="79063"/>
                  <a:pt x="22225" y="82550"/>
                </a:cubicBezTo>
                <a:cubicBezTo>
                  <a:pt x="19507" y="88667"/>
                  <a:pt x="17992" y="95250"/>
                  <a:pt x="15875" y="101600"/>
                </a:cubicBezTo>
                <a:cubicBezTo>
                  <a:pt x="14817" y="104775"/>
                  <a:pt x="14556" y="108340"/>
                  <a:pt x="12700" y="111125"/>
                </a:cubicBezTo>
                <a:cubicBezTo>
                  <a:pt x="10583" y="114300"/>
                  <a:pt x="7900" y="117163"/>
                  <a:pt x="6350" y="120650"/>
                </a:cubicBezTo>
                <a:cubicBezTo>
                  <a:pt x="3632" y="126767"/>
                  <a:pt x="0" y="139700"/>
                  <a:pt x="0" y="139700"/>
                </a:cubicBezTo>
                <a:cubicBezTo>
                  <a:pt x="1058" y="143933"/>
                  <a:pt x="1010" y="148611"/>
                  <a:pt x="3175" y="152400"/>
                </a:cubicBezTo>
                <a:cubicBezTo>
                  <a:pt x="10397" y="165039"/>
                  <a:pt x="11920" y="159948"/>
                  <a:pt x="22225" y="165100"/>
                </a:cubicBezTo>
                <a:cubicBezTo>
                  <a:pt x="25638" y="166807"/>
                  <a:pt x="28263" y="169900"/>
                  <a:pt x="31750" y="171450"/>
                </a:cubicBezTo>
                <a:cubicBezTo>
                  <a:pt x="37867" y="174168"/>
                  <a:pt x="45231" y="174087"/>
                  <a:pt x="50800" y="177800"/>
                </a:cubicBezTo>
                <a:cubicBezTo>
                  <a:pt x="53975" y="179917"/>
                  <a:pt x="56838" y="182600"/>
                  <a:pt x="60325" y="184150"/>
                </a:cubicBezTo>
                <a:cubicBezTo>
                  <a:pt x="77840" y="191934"/>
                  <a:pt x="78177" y="189407"/>
                  <a:pt x="95250" y="193675"/>
                </a:cubicBezTo>
                <a:cubicBezTo>
                  <a:pt x="98497" y="194487"/>
                  <a:pt x="101600" y="195792"/>
                  <a:pt x="104775" y="196850"/>
                </a:cubicBezTo>
                <a:cubicBezTo>
                  <a:pt x="107950" y="200025"/>
                  <a:pt x="110646" y="203765"/>
                  <a:pt x="114300" y="206375"/>
                </a:cubicBezTo>
                <a:cubicBezTo>
                  <a:pt x="118151" y="209126"/>
                  <a:pt x="123653" y="209378"/>
                  <a:pt x="127000" y="212725"/>
                </a:cubicBezTo>
                <a:cubicBezTo>
                  <a:pt x="137956" y="223681"/>
                  <a:pt x="120822" y="221961"/>
                  <a:pt x="136525" y="231775"/>
                </a:cubicBezTo>
                <a:cubicBezTo>
                  <a:pt x="142201" y="235323"/>
                  <a:pt x="149225" y="236008"/>
                  <a:pt x="155575" y="238125"/>
                </a:cubicBezTo>
                <a:lnTo>
                  <a:pt x="165100" y="241300"/>
                </a:lnTo>
                <a:cubicBezTo>
                  <a:pt x="168275" y="242358"/>
                  <a:pt x="171343" y="243819"/>
                  <a:pt x="174625" y="244475"/>
                </a:cubicBezTo>
                <a:lnTo>
                  <a:pt x="190500" y="247650"/>
                </a:lnTo>
                <a:cubicBezTo>
                  <a:pt x="199564" y="245837"/>
                  <a:pt x="210107" y="243990"/>
                  <a:pt x="219075" y="241300"/>
                </a:cubicBezTo>
                <a:cubicBezTo>
                  <a:pt x="225486" y="239377"/>
                  <a:pt x="232556" y="238663"/>
                  <a:pt x="238125" y="234950"/>
                </a:cubicBezTo>
                <a:cubicBezTo>
                  <a:pt x="265422" y="216752"/>
                  <a:pt x="230885" y="238570"/>
                  <a:pt x="257175" y="225425"/>
                </a:cubicBezTo>
                <a:cubicBezTo>
                  <a:pt x="260588" y="223718"/>
                  <a:pt x="263213" y="220625"/>
                  <a:pt x="266700" y="219075"/>
                </a:cubicBezTo>
                <a:cubicBezTo>
                  <a:pt x="272817" y="216357"/>
                  <a:pt x="279400" y="214842"/>
                  <a:pt x="285750" y="212725"/>
                </a:cubicBezTo>
                <a:cubicBezTo>
                  <a:pt x="301382" y="207514"/>
                  <a:pt x="291974" y="210100"/>
                  <a:pt x="314325" y="206375"/>
                </a:cubicBezTo>
                <a:cubicBezTo>
                  <a:pt x="315383" y="203200"/>
                  <a:pt x="317500" y="200197"/>
                  <a:pt x="317500" y="196850"/>
                </a:cubicBezTo>
                <a:cubicBezTo>
                  <a:pt x="317500" y="193503"/>
                  <a:pt x="315950" y="190251"/>
                  <a:pt x="314325" y="187325"/>
                </a:cubicBezTo>
                <a:cubicBezTo>
                  <a:pt x="303430" y="167715"/>
                  <a:pt x="306014" y="171201"/>
                  <a:pt x="292100" y="161925"/>
                </a:cubicBezTo>
                <a:lnTo>
                  <a:pt x="285750" y="142875"/>
                </a:lnTo>
                <a:lnTo>
                  <a:pt x="282575" y="133350"/>
                </a:lnTo>
                <a:cubicBezTo>
                  <a:pt x="279540" y="124245"/>
                  <a:pt x="275434" y="109142"/>
                  <a:pt x="266700" y="104775"/>
                </a:cubicBezTo>
                <a:lnTo>
                  <a:pt x="244475" y="825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0" name="Freeform 19">
            <a:hlinkClick r:id="rId10" action="ppaction://hlinksldjump"/>
            <a:extLst>
              <a:ext uri="{FF2B5EF4-FFF2-40B4-BE49-F238E27FC236}">
                <a16:creationId xmlns:a16="http://schemas.microsoft.com/office/drawing/2014/main" id="{03571ECD-19B9-1F4F-A842-B1B126856577}"/>
              </a:ext>
            </a:extLst>
          </p:cNvPr>
          <p:cNvSpPr/>
          <p:nvPr/>
        </p:nvSpPr>
        <p:spPr>
          <a:xfrm>
            <a:off x="1082675" y="6048267"/>
            <a:ext cx="262860" cy="260456"/>
          </a:xfrm>
          <a:custGeom>
            <a:avLst/>
            <a:gdLst>
              <a:gd name="connsiteX0" fmla="*/ 260350 w 262860"/>
              <a:gd name="connsiteY0" fmla="*/ 123825 h 260456"/>
              <a:gd name="connsiteX1" fmla="*/ 257175 w 262860"/>
              <a:gd name="connsiteY1" fmla="*/ 107950 h 260456"/>
              <a:gd name="connsiteX2" fmla="*/ 238125 w 262860"/>
              <a:gd name="connsiteY2" fmla="*/ 95250 h 260456"/>
              <a:gd name="connsiteX3" fmla="*/ 231775 w 262860"/>
              <a:gd name="connsiteY3" fmla="*/ 76200 h 260456"/>
              <a:gd name="connsiteX4" fmla="*/ 222250 w 262860"/>
              <a:gd name="connsiteY4" fmla="*/ 22225 h 260456"/>
              <a:gd name="connsiteX5" fmla="*/ 212725 w 262860"/>
              <a:gd name="connsiteY5" fmla="*/ 3175 h 260456"/>
              <a:gd name="connsiteX6" fmla="*/ 203200 w 262860"/>
              <a:gd name="connsiteY6" fmla="*/ 0 h 260456"/>
              <a:gd name="connsiteX7" fmla="*/ 165100 w 262860"/>
              <a:gd name="connsiteY7" fmla="*/ 12700 h 260456"/>
              <a:gd name="connsiteX8" fmla="*/ 155575 w 262860"/>
              <a:gd name="connsiteY8" fmla="*/ 15875 h 260456"/>
              <a:gd name="connsiteX9" fmla="*/ 146050 w 262860"/>
              <a:gd name="connsiteY9" fmla="*/ 19050 h 260456"/>
              <a:gd name="connsiteX10" fmla="*/ 123825 w 262860"/>
              <a:gd name="connsiteY10" fmla="*/ 25400 h 260456"/>
              <a:gd name="connsiteX11" fmla="*/ 114300 w 262860"/>
              <a:gd name="connsiteY11" fmla="*/ 31750 h 260456"/>
              <a:gd name="connsiteX12" fmla="*/ 104775 w 262860"/>
              <a:gd name="connsiteY12" fmla="*/ 69850 h 260456"/>
              <a:gd name="connsiteX13" fmla="*/ 101600 w 262860"/>
              <a:gd name="connsiteY13" fmla="*/ 79375 h 260456"/>
              <a:gd name="connsiteX14" fmla="*/ 82550 w 262860"/>
              <a:gd name="connsiteY14" fmla="*/ 85725 h 260456"/>
              <a:gd name="connsiteX15" fmla="*/ 73025 w 262860"/>
              <a:gd name="connsiteY15" fmla="*/ 88900 h 260456"/>
              <a:gd name="connsiteX16" fmla="*/ 53975 w 262860"/>
              <a:gd name="connsiteY16" fmla="*/ 98425 h 260456"/>
              <a:gd name="connsiteX17" fmla="*/ 22225 w 262860"/>
              <a:gd name="connsiteY17" fmla="*/ 104775 h 260456"/>
              <a:gd name="connsiteX18" fmla="*/ 12700 w 262860"/>
              <a:gd name="connsiteY18" fmla="*/ 107950 h 260456"/>
              <a:gd name="connsiteX19" fmla="*/ 3175 w 262860"/>
              <a:gd name="connsiteY19" fmla="*/ 114300 h 260456"/>
              <a:gd name="connsiteX20" fmla="*/ 0 w 262860"/>
              <a:gd name="connsiteY20" fmla="*/ 123825 h 260456"/>
              <a:gd name="connsiteX21" fmla="*/ 3175 w 262860"/>
              <a:gd name="connsiteY21" fmla="*/ 146050 h 260456"/>
              <a:gd name="connsiteX22" fmla="*/ 28575 w 262860"/>
              <a:gd name="connsiteY22" fmla="*/ 174625 h 260456"/>
              <a:gd name="connsiteX23" fmla="*/ 47625 w 262860"/>
              <a:gd name="connsiteY23" fmla="*/ 187325 h 260456"/>
              <a:gd name="connsiteX24" fmla="*/ 63500 w 262860"/>
              <a:gd name="connsiteY24" fmla="*/ 215900 h 260456"/>
              <a:gd name="connsiteX25" fmla="*/ 73025 w 262860"/>
              <a:gd name="connsiteY25" fmla="*/ 219075 h 260456"/>
              <a:gd name="connsiteX26" fmla="*/ 82550 w 262860"/>
              <a:gd name="connsiteY26" fmla="*/ 212725 h 260456"/>
              <a:gd name="connsiteX27" fmla="*/ 120650 w 262860"/>
              <a:gd name="connsiteY27" fmla="*/ 219075 h 260456"/>
              <a:gd name="connsiteX28" fmla="*/ 130175 w 262860"/>
              <a:gd name="connsiteY28" fmla="*/ 228600 h 260456"/>
              <a:gd name="connsiteX29" fmla="*/ 136525 w 262860"/>
              <a:gd name="connsiteY29" fmla="*/ 238125 h 260456"/>
              <a:gd name="connsiteX30" fmla="*/ 168275 w 262860"/>
              <a:gd name="connsiteY30" fmla="*/ 247650 h 260456"/>
              <a:gd name="connsiteX31" fmla="*/ 196850 w 262860"/>
              <a:gd name="connsiteY31" fmla="*/ 257175 h 260456"/>
              <a:gd name="connsiteX32" fmla="*/ 187325 w 262860"/>
              <a:gd name="connsiteY32" fmla="*/ 238125 h 260456"/>
              <a:gd name="connsiteX33" fmla="*/ 171450 w 262860"/>
              <a:gd name="connsiteY33" fmla="*/ 219075 h 260456"/>
              <a:gd name="connsiteX34" fmla="*/ 165100 w 262860"/>
              <a:gd name="connsiteY34" fmla="*/ 200025 h 260456"/>
              <a:gd name="connsiteX35" fmla="*/ 168275 w 262860"/>
              <a:gd name="connsiteY35" fmla="*/ 177800 h 260456"/>
              <a:gd name="connsiteX36" fmla="*/ 177800 w 262860"/>
              <a:gd name="connsiteY36" fmla="*/ 171450 h 260456"/>
              <a:gd name="connsiteX37" fmla="*/ 209550 w 262860"/>
              <a:gd name="connsiteY37" fmla="*/ 168275 h 260456"/>
              <a:gd name="connsiteX38" fmla="*/ 215900 w 262860"/>
              <a:gd name="connsiteY38" fmla="*/ 158750 h 260456"/>
              <a:gd name="connsiteX39" fmla="*/ 222250 w 262860"/>
              <a:gd name="connsiteY39" fmla="*/ 139700 h 260456"/>
              <a:gd name="connsiteX40" fmla="*/ 260350 w 262860"/>
              <a:gd name="connsiteY40" fmla="*/ 123825 h 26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62860" h="260456">
                <a:moveTo>
                  <a:pt x="260350" y="123825"/>
                </a:moveTo>
                <a:cubicBezTo>
                  <a:pt x="266171" y="118533"/>
                  <a:pt x="260488" y="112210"/>
                  <a:pt x="257175" y="107950"/>
                </a:cubicBezTo>
                <a:cubicBezTo>
                  <a:pt x="252490" y="101926"/>
                  <a:pt x="238125" y="95250"/>
                  <a:pt x="238125" y="95250"/>
                </a:cubicBezTo>
                <a:cubicBezTo>
                  <a:pt x="236008" y="88900"/>
                  <a:pt x="232381" y="82866"/>
                  <a:pt x="231775" y="76200"/>
                </a:cubicBezTo>
                <a:cubicBezTo>
                  <a:pt x="227994" y="34609"/>
                  <a:pt x="232297" y="52365"/>
                  <a:pt x="222250" y="22225"/>
                </a:cubicBezTo>
                <a:cubicBezTo>
                  <a:pt x="220158" y="15950"/>
                  <a:pt x="218320" y="7651"/>
                  <a:pt x="212725" y="3175"/>
                </a:cubicBezTo>
                <a:cubicBezTo>
                  <a:pt x="210112" y="1084"/>
                  <a:pt x="206375" y="1058"/>
                  <a:pt x="203200" y="0"/>
                </a:cubicBezTo>
                <a:lnTo>
                  <a:pt x="165100" y="12700"/>
                </a:lnTo>
                <a:lnTo>
                  <a:pt x="155575" y="15875"/>
                </a:lnTo>
                <a:cubicBezTo>
                  <a:pt x="152400" y="16933"/>
                  <a:pt x="149297" y="18238"/>
                  <a:pt x="146050" y="19050"/>
                </a:cubicBezTo>
                <a:cubicBezTo>
                  <a:pt x="141981" y="20067"/>
                  <a:pt x="128380" y="23123"/>
                  <a:pt x="123825" y="25400"/>
                </a:cubicBezTo>
                <a:cubicBezTo>
                  <a:pt x="120412" y="27107"/>
                  <a:pt x="117475" y="29633"/>
                  <a:pt x="114300" y="31750"/>
                </a:cubicBezTo>
                <a:cubicBezTo>
                  <a:pt x="101679" y="50681"/>
                  <a:pt x="110769" y="33886"/>
                  <a:pt x="104775" y="69850"/>
                </a:cubicBezTo>
                <a:cubicBezTo>
                  <a:pt x="104225" y="73151"/>
                  <a:pt x="104323" y="77430"/>
                  <a:pt x="101600" y="79375"/>
                </a:cubicBezTo>
                <a:cubicBezTo>
                  <a:pt x="96153" y="83266"/>
                  <a:pt x="88900" y="83608"/>
                  <a:pt x="82550" y="85725"/>
                </a:cubicBezTo>
                <a:cubicBezTo>
                  <a:pt x="79375" y="86783"/>
                  <a:pt x="75810" y="87044"/>
                  <a:pt x="73025" y="88900"/>
                </a:cubicBezTo>
                <a:cubicBezTo>
                  <a:pt x="64242" y="94755"/>
                  <a:pt x="64027" y="96105"/>
                  <a:pt x="53975" y="98425"/>
                </a:cubicBezTo>
                <a:cubicBezTo>
                  <a:pt x="43458" y="100852"/>
                  <a:pt x="32464" y="101362"/>
                  <a:pt x="22225" y="104775"/>
                </a:cubicBezTo>
                <a:cubicBezTo>
                  <a:pt x="19050" y="105833"/>
                  <a:pt x="15693" y="106453"/>
                  <a:pt x="12700" y="107950"/>
                </a:cubicBezTo>
                <a:cubicBezTo>
                  <a:pt x="9287" y="109657"/>
                  <a:pt x="6350" y="112183"/>
                  <a:pt x="3175" y="114300"/>
                </a:cubicBezTo>
                <a:cubicBezTo>
                  <a:pt x="2117" y="117475"/>
                  <a:pt x="0" y="120478"/>
                  <a:pt x="0" y="123825"/>
                </a:cubicBezTo>
                <a:cubicBezTo>
                  <a:pt x="0" y="131309"/>
                  <a:pt x="1025" y="138882"/>
                  <a:pt x="3175" y="146050"/>
                </a:cubicBezTo>
                <a:cubicBezTo>
                  <a:pt x="5603" y="154144"/>
                  <a:pt x="27780" y="173830"/>
                  <a:pt x="28575" y="174625"/>
                </a:cubicBezTo>
                <a:cubicBezTo>
                  <a:pt x="40467" y="186517"/>
                  <a:pt x="33840" y="182730"/>
                  <a:pt x="47625" y="187325"/>
                </a:cubicBezTo>
                <a:cubicBezTo>
                  <a:pt x="52359" y="201526"/>
                  <a:pt x="51279" y="207753"/>
                  <a:pt x="63500" y="215900"/>
                </a:cubicBezTo>
                <a:cubicBezTo>
                  <a:pt x="66285" y="217756"/>
                  <a:pt x="69850" y="218017"/>
                  <a:pt x="73025" y="219075"/>
                </a:cubicBezTo>
                <a:cubicBezTo>
                  <a:pt x="76200" y="216958"/>
                  <a:pt x="78747" y="213042"/>
                  <a:pt x="82550" y="212725"/>
                </a:cubicBezTo>
                <a:cubicBezTo>
                  <a:pt x="99564" y="211307"/>
                  <a:pt x="107232" y="214602"/>
                  <a:pt x="120650" y="219075"/>
                </a:cubicBezTo>
                <a:cubicBezTo>
                  <a:pt x="123825" y="222250"/>
                  <a:pt x="127300" y="225151"/>
                  <a:pt x="130175" y="228600"/>
                </a:cubicBezTo>
                <a:cubicBezTo>
                  <a:pt x="132618" y="231531"/>
                  <a:pt x="133289" y="236103"/>
                  <a:pt x="136525" y="238125"/>
                </a:cubicBezTo>
                <a:cubicBezTo>
                  <a:pt x="141678" y="241346"/>
                  <a:pt x="160840" y="245791"/>
                  <a:pt x="168275" y="247650"/>
                </a:cubicBezTo>
                <a:cubicBezTo>
                  <a:pt x="190110" y="262206"/>
                  <a:pt x="180085" y="262763"/>
                  <a:pt x="196850" y="257175"/>
                </a:cubicBezTo>
                <a:cubicBezTo>
                  <a:pt x="193668" y="247629"/>
                  <a:pt x="194164" y="246331"/>
                  <a:pt x="187325" y="238125"/>
                </a:cubicBezTo>
                <a:cubicBezTo>
                  <a:pt x="180204" y="229580"/>
                  <a:pt x="175955" y="229210"/>
                  <a:pt x="171450" y="219075"/>
                </a:cubicBezTo>
                <a:cubicBezTo>
                  <a:pt x="168732" y="212958"/>
                  <a:pt x="165100" y="200025"/>
                  <a:pt x="165100" y="200025"/>
                </a:cubicBezTo>
                <a:cubicBezTo>
                  <a:pt x="166158" y="192617"/>
                  <a:pt x="165236" y="184639"/>
                  <a:pt x="168275" y="177800"/>
                </a:cubicBezTo>
                <a:cubicBezTo>
                  <a:pt x="169825" y="174313"/>
                  <a:pt x="174082" y="172308"/>
                  <a:pt x="177800" y="171450"/>
                </a:cubicBezTo>
                <a:cubicBezTo>
                  <a:pt x="188164" y="169058"/>
                  <a:pt x="198967" y="169333"/>
                  <a:pt x="209550" y="168275"/>
                </a:cubicBezTo>
                <a:cubicBezTo>
                  <a:pt x="211667" y="165100"/>
                  <a:pt x="214350" y="162237"/>
                  <a:pt x="215900" y="158750"/>
                </a:cubicBezTo>
                <a:cubicBezTo>
                  <a:pt x="218618" y="152633"/>
                  <a:pt x="217517" y="144433"/>
                  <a:pt x="222250" y="139700"/>
                </a:cubicBezTo>
                <a:cubicBezTo>
                  <a:pt x="232523" y="129427"/>
                  <a:pt x="254529" y="129117"/>
                  <a:pt x="260350" y="1238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1" name="Freeform 20">
            <a:hlinkClick r:id="rId8" action="ppaction://hlinksldjump"/>
            <a:extLst>
              <a:ext uri="{FF2B5EF4-FFF2-40B4-BE49-F238E27FC236}">
                <a16:creationId xmlns:a16="http://schemas.microsoft.com/office/drawing/2014/main" id="{7F53081B-2BE0-FA43-91BC-29B5E0D36802}"/>
              </a:ext>
            </a:extLst>
          </p:cNvPr>
          <p:cNvSpPr/>
          <p:nvPr/>
        </p:nvSpPr>
        <p:spPr>
          <a:xfrm>
            <a:off x="1289050" y="6191142"/>
            <a:ext cx="115587" cy="120650"/>
          </a:xfrm>
          <a:custGeom>
            <a:avLst/>
            <a:gdLst>
              <a:gd name="connsiteX0" fmla="*/ 114300 w 115587"/>
              <a:gd name="connsiteY0" fmla="*/ 63500 h 120650"/>
              <a:gd name="connsiteX1" fmla="*/ 104775 w 115587"/>
              <a:gd name="connsiteY1" fmla="*/ 57150 h 120650"/>
              <a:gd name="connsiteX2" fmla="*/ 92075 w 115587"/>
              <a:gd name="connsiteY2" fmla="*/ 28575 h 120650"/>
              <a:gd name="connsiteX3" fmla="*/ 88900 w 115587"/>
              <a:gd name="connsiteY3" fmla="*/ 19050 h 120650"/>
              <a:gd name="connsiteX4" fmla="*/ 85725 w 115587"/>
              <a:gd name="connsiteY4" fmla="*/ 9525 h 120650"/>
              <a:gd name="connsiteX5" fmla="*/ 76200 w 115587"/>
              <a:gd name="connsiteY5" fmla="*/ 6350 h 120650"/>
              <a:gd name="connsiteX6" fmla="*/ 50800 w 115587"/>
              <a:gd name="connsiteY6" fmla="*/ 0 h 120650"/>
              <a:gd name="connsiteX7" fmla="*/ 41275 w 115587"/>
              <a:gd name="connsiteY7" fmla="*/ 3175 h 120650"/>
              <a:gd name="connsiteX8" fmla="*/ 38100 w 115587"/>
              <a:gd name="connsiteY8" fmla="*/ 12700 h 120650"/>
              <a:gd name="connsiteX9" fmla="*/ 31750 w 115587"/>
              <a:gd name="connsiteY9" fmla="*/ 22225 h 120650"/>
              <a:gd name="connsiteX10" fmla="*/ 12700 w 115587"/>
              <a:gd name="connsiteY10" fmla="*/ 34925 h 120650"/>
              <a:gd name="connsiteX11" fmla="*/ 3175 w 115587"/>
              <a:gd name="connsiteY11" fmla="*/ 41275 h 120650"/>
              <a:gd name="connsiteX12" fmla="*/ 0 w 115587"/>
              <a:gd name="connsiteY12" fmla="*/ 50800 h 120650"/>
              <a:gd name="connsiteX13" fmla="*/ 3175 w 115587"/>
              <a:gd name="connsiteY13" fmla="*/ 73025 h 120650"/>
              <a:gd name="connsiteX14" fmla="*/ 15875 w 115587"/>
              <a:gd name="connsiteY14" fmla="*/ 92075 h 120650"/>
              <a:gd name="connsiteX15" fmla="*/ 22225 w 115587"/>
              <a:gd name="connsiteY15" fmla="*/ 101600 h 120650"/>
              <a:gd name="connsiteX16" fmla="*/ 28575 w 115587"/>
              <a:gd name="connsiteY16" fmla="*/ 111125 h 120650"/>
              <a:gd name="connsiteX17" fmla="*/ 31750 w 115587"/>
              <a:gd name="connsiteY17" fmla="*/ 120650 h 120650"/>
              <a:gd name="connsiteX18" fmla="*/ 34925 w 115587"/>
              <a:gd name="connsiteY18" fmla="*/ 111125 h 120650"/>
              <a:gd name="connsiteX19" fmla="*/ 44450 w 115587"/>
              <a:gd name="connsiteY19" fmla="*/ 104775 h 120650"/>
              <a:gd name="connsiteX20" fmla="*/ 107950 w 115587"/>
              <a:gd name="connsiteY20" fmla="*/ 98425 h 120650"/>
              <a:gd name="connsiteX21" fmla="*/ 114300 w 115587"/>
              <a:gd name="connsiteY21" fmla="*/ 63500 h 12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5587" h="120650">
                <a:moveTo>
                  <a:pt x="114300" y="63500"/>
                </a:moveTo>
                <a:cubicBezTo>
                  <a:pt x="113771" y="56621"/>
                  <a:pt x="107473" y="59848"/>
                  <a:pt x="104775" y="57150"/>
                </a:cubicBezTo>
                <a:cubicBezTo>
                  <a:pt x="97228" y="49603"/>
                  <a:pt x="95219" y="38006"/>
                  <a:pt x="92075" y="28575"/>
                </a:cubicBezTo>
                <a:lnTo>
                  <a:pt x="88900" y="19050"/>
                </a:lnTo>
                <a:cubicBezTo>
                  <a:pt x="87842" y="15875"/>
                  <a:pt x="88900" y="10583"/>
                  <a:pt x="85725" y="9525"/>
                </a:cubicBezTo>
                <a:cubicBezTo>
                  <a:pt x="82550" y="8467"/>
                  <a:pt x="79429" y="7231"/>
                  <a:pt x="76200" y="6350"/>
                </a:cubicBezTo>
                <a:cubicBezTo>
                  <a:pt x="67780" y="4054"/>
                  <a:pt x="50800" y="0"/>
                  <a:pt x="50800" y="0"/>
                </a:cubicBezTo>
                <a:cubicBezTo>
                  <a:pt x="47625" y="1058"/>
                  <a:pt x="43642" y="808"/>
                  <a:pt x="41275" y="3175"/>
                </a:cubicBezTo>
                <a:cubicBezTo>
                  <a:pt x="38908" y="5542"/>
                  <a:pt x="39597" y="9707"/>
                  <a:pt x="38100" y="12700"/>
                </a:cubicBezTo>
                <a:cubicBezTo>
                  <a:pt x="36393" y="16113"/>
                  <a:pt x="34622" y="19712"/>
                  <a:pt x="31750" y="22225"/>
                </a:cubicBezTo>
                <a:cubicBezTo>
                  <a:pt x="26007" y="27251"/>
                  <a:pt x="19050" y="30692"/>
                  <a:pt x="12700" y="34925"/>
                </a:cubicBezTo>
                <a:lnTo>
                  <a:pt x="3175" y="41275"/>
                </a:lnTo>
                <a:cubicBezTo>
                  <a:pt x="2117" y="44450"/>
                  <a:pt x="0" y="47453"/>
                  <a:pt x="0" y="50800"/>
                </a:cubicBezTo>
                <a:cubicBezTo>
                  <a:pt x="0" y="58284"/>
                  <a:pt x="489" y="66040"/>
                  <a:pt x="3175" y="73025"/>
                </a:cubicBezTo>
                <a:cubicBezTo>
                  <a:pt x="5915" y="80148"/>
                  <a:pt x="11642" y="85725"/>
                  <a:pt x="15875" y="92075"/>
                </a:cubicBezTo>
                <a:lnTo>
                  <a:pt x="22225" y="101600"/>
                </a:lnTo>
                <a:cubicBezTo>
                  <a:pt x="24342" y="104775"/>
                  <a:pt x="27368" y="107505"/>
                  <a:pt x="28575" y="111125"/>
                </a:cubicBezTo>
                <a:lnTo>
                  <a:pt x="31750" y="120650"/>
                </a:lnTo>
                <a:cubicBezTo>
                  <a:pt x="32808" y="117475"/>
                  <a:pt x="32834" y="113738"/>
                  <a:pt x="34925" y="111125"/>
                </a:cubicBezTo>
                <a:cubicBezTo>
                  <a:pt x="37309" y="108145"/>
                  <a:pt x="41037" y="106482"/>
                  <a:pt x="44450" y="104775"/>
                </a:cubicBezTo>
                <a:cubicBezTo>
                  <a:pt x="61015" y="96492"/>
                  <a:pt x="104796" y="98611"/>
                  <a:pt x="107950" y="98425"/>
                </a:cubicBezTo>
                <a:cubicBezTo>
                  <a:pt x="119236" y="90901"/>
                  <a:pt x="114829" y="70379"/>
                  <a:pt x="114300" y="63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2" name="Freeform 21">
            <a:hlinkClick r:id="rId4" action="ppaction://hlinksldjump"/>
            <a:extLst>
              <a:ext uri="{FF2B5EF4-FFF2-40B4-BE49-F238E27FC236}">
                <a16:creationId xmlns:a16="http://schemas.microsoft.com/office/drawing/2014/main" id="{4FDC6935-52CF-8D4D-B6D8-8818C62FE1F1}"/>
              </a:ext>
            </a:extLst>
          </p:cNvPr>
          <p:cNvSpPr/>
          <p:nvPr/>
        </p:nvSpPr>
        <p:spPr>
          <a:xfrm>
            <a:off x="1336675" y="6299092"/>
            <a:ext cx="95449" cy="66901"/>
          </a:xfrm>
          <a:custGeom>
            <a:avLst/>
            <a:gdLst>
              <a:gd name="connsiteX0" fmla="*/ 6350 w 95449"/>
              <a:gd name="connsiteY0" fmla="*/ 66675 h 66901"/>
              <a:gd name="connsiteX1" fmla="*/ 22225 w 95449"/>
              <a:gd name="connsiteY1" fmla="*/ 63500 h 66901"/>
              <a:gd name="connsiteX2" fmla="*/ 31750 w 95449"/>
              <a:gd name="connsiteY2" fmla="*/ 60325 h 66901"/>
              <a:gd name="connsiteX3" fmla="*/ 60325 w 95449"/>
              <a:gd name="connsiteY3" fmla="*/ 57150 h 66901"/>
              <a:gd name="connsiteX4" fmla="*/ 82550 w 95449"/>
              <a:gd name="connsiteY4" fmla="*/ 50800 h 66901"/>
              <a:gd name="connsiteX5" fmla="*/ 92075 w 95449"/>
              <a:gd name="connsiteY5" fmla="*/ 41275 h 66901"/>
              <a:gd name="connsiteX6" fmla="*/ 88900 w 95449"/>
              <a:gd name="connsiteY6" fmla="*/ 22225 h 66901"/>
              <a:gd name="connsiteX7" fmla="*/ 85725 w 95449"/>
              <a:gd name="connsiteY7" fmla="*/ 0 h 66901"/>
              <a:gd name="connsiteX8" fmla="*/ 76200 w 95449"/>
              <a:gd name="connsiteY8" fmla="*/ 9525 h 66901"/>
              <a:gd name="connsiteX9" fmla="*/ 66675 w 95449"/>
              <a:gd name="connsiteY9" fmla="*/ 12700 h 66901"/>
              <a:gd name="connsiteX10" fmla="*/ 38100 w 95449"/>
              <a:gd name="connsiteY10" fmla="*/ 6350 h 66901"/>
              <a:gd name="connsiteX11" fmla="*/ 12700 w 95449"/>
              <a:gd name="connsiteY11" fmla="*/ 9525 h 66901"/>
              <a:gd name="connsiteX12" fmla="*/ 6350 w 95449"/>
              <a:gd name="connsiteY12" fmla="*/ 19050 h 66901"/>
              <a:gd name="connsiteX13" fmla="*/ 3175 w 95449"/>
              <a:gd name="connsiteY13" fmla="*/ 38100 h 66901"/>
              <a:gd name="connsiteX14" fmla="*/ 0 w 95449"/>
              <a:gd name="connsiteY14" fmla="*/ 47625 h 66901"/>
              <a:gd name="connsiteX15" fmla="*/ 3175 w 95449"/>
              <a:gd name="connsiteY15" fmla="*/ 57150 h 66901"/>
              <a:gd name="connsiteX16" fmla="*/ 6350 w 95449"/>
              <a:gd name="connsiteY16" fmla="*/ 66675 h 6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5449" h="66901">
                <a:moveTo>
                  <a:pt x="6350" y="66675"/>
                </a:moveTo>
                <a:cubicBezTo>
                  <a:pt x="9525" y="67733"/>
                  <a:pt x="16990" y="64809"/>
                  <a:pt x="22225" y="63500"/>
                </a:cubicBezTo>
                <a:cubicBezTo>
                  <a:pt x="25472" y="62688"/>
                  <a:pt x="28449" y="60875"/>
                  <a:pt x="31750" y="60325"/>
                </a:cubicBezTo>
                <a:cubicBezTo>
                  <a:pt x="41203" y="58749"/>
                  <a:pt x="50800" y="58208"/>
                  <a:pt x="60325" y="57150"/>
                </a:cubicBezTo>
                <a:cubicBezTo>
                  <a:pt x="62019" y="56727"/>
                  <a:pt x="79817" y="52622"/>
                  <a:pt x="82550" y="50800"/>
                </a:cubicBezTo>
                <a:cubicBezTo>
                  <a:pt x="86286" y="48309"/>
                  <a:pt x="88900" y="44450"/>
                  <a:pt x="92075" y="41275"/>
                </a:cubicBezTo>
                <a:cubicBezTo>
                  <a:pt x="98540" y="21879"/>
                  <a:pt x="94731" y="41661"/>
                  <a:pt x="88900" y="22225"/>
                </a:cubicBezTo>
                <a:cubicBezTo>
                  <a:pt x="86750" y="15057"/>
                  <a:pt x="86783" y="7408"/>
                  <a:pt x="85725" y="0"/>
                </a:cubicBezTo>
                <a:cubicBezTo>
                  <a:pt x="82550" y="3175"/>
                  <a:pt x="79936" y="7034"/>
                  <a:pt x="76200" y="9525"/>
                </a:cubicBezTo>
                <a:cubicBezTo>
                  <a:pt x="73415" y="11381"/>
                  <a:pt x="70022" y="12700"/>
                  <a:pt x="66675" y="12700"/>
                </a:cubicBezTo>
                <a:cubicBezTo>
                  <a:pt x="55499" y="12700"/>
                  <a:pt x="47922" y="9624"/>
                  <a:pt x="38100" y="6350"/>
                </a:cubicBezTo>
                <a:cubicBezTo>
                  <a:pt x="29633" y="7408"/>
                  <a:pt x="20622" y="6356"/>
                  <a:pt x="12700" y="9525"/>
                </a:cubicBezTo>
                <a:cubicBezTo>
                  <a:pt x="9157" y="10942"/>
                  <a:pt x="7557" y="15430"/>
                  <a:pt x="6350" y="19050"/>
                </a:cubicBezTo>
                <a:cubicBezTo>
                  <a:pt x="4314" y="25157"/>
                  <a:pt x="4572" y="31816"/>
                  <a:pt x="3175" y="38100"/>
                </a:cubicBezTo>
                <a:cubicBezTo>
                  <a:pt x="2449" y="41367"/>
                  <a:pt x="1058" y="44450"/>
                  <a:pt x="0" y="47625"/>
                </a:cubicBezTo>
                <a:cubicBezTo>
                  <a:pt x="1058" y="50800"/>
                  <a:pt x="808" y="54783"/>
                  <a:pt x="3175" y="57150"/>
                </a:cubicBezTo>
                <a:cubicBezTo>
                  <a:pt x="7019" y="60994"/>
                  <a:pt x="3175" y="65617"/>
                  <a:pt x="6350" y="666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3" name="Freeform 22">
            <a:hlinkClick r:id="rId9" action="ppaction://hlinksldjump"/>
            <a:extLst>
              <a:ext uri="{FF2B5EF4-FFF2-40B4-BE49-F238E27FC236}">
                <a16:creationId xmlns:a16="http://schemas.microsoft.com/office/drawing/2014/main" id="{43959563-45B8-EF42-97AF-19382346F522}"/>
              </a:ext>
            </a:extLst>
          </p:cNvPr>
          <p:cNvSpPr/>
          <p:nvPr/>
        </p:nvSpPr>
        <p:spPr>
          <a:xfrm>
            <a:off x="1069888" y="6308617"/>
            <a:ext cx="271564" cy="196850"/>
          </a:xfrm>
          <a:custGeom>
            <a:avLst/>
            <a:gdLst>
              <a:gd name="connsiteX0" fmla="*/ 269962 w 271564"/>
              <a:gd name="connsiteY0" fmla="*/ 136525 h 196850"/>
              <a:gd name="connsiteX1" fmla="*/ 266787 w 271564"/>
              <a:gd name="connsiteY1" fmla="*/ 120650 h 196850"/>
              <a:gd name="connsiteX2" fmla="*/ 263612 w 271564"/>
              <a:gd name="connsiteY2" fmla="*/ 111125 h 196850"/>
              <a:gd name="connsiteX3" fmla="*/ 269962 w 271564"/>
              <a:gd name="connsiteY3" fmla="*/ 85725 h 196850"/>
              <a:gd name="connsiteX4" fmla="*/ 260437 w 271564"/>
              <a:gd name="connsiteY4" fmla="*/ 66675 h 196850"/>
              <a:gd name="connsiteX5" fmla="*/ 244562 w 271564"/>
              <a:gd name="connsiteY5" fmla="*/ 47625 h 196850"/>
              <a:gd name="connsiteX6" fmla="*/ 241387 w 271564"/>
              <a:gd name="connsiteY6" fmla="*/ 38100 h 196850"/>
              <a:gd name="connsiteX7" fmla="*/ 238212 w 271564"/>
              <a:gd name="connsiteY7" fmla="*/ 19050 h 196850"/>
              <a:gd name="connsiteX8" fmla="*/ 200112 w 271564"/>
              <a:gd name="connsiteY8" fmla="*/ 15875 h 196850"/>
              <a:gd name="connsiteX9" fmla="*/ 168362 w 271564"/>
              <a:gd name="connsiteY9" fmla="*/ 9525 h 196850"/>
              <a:gd name="connsiteX10" fmla="*/ 149312 w 271564"/>
              <a:gd name="connsiteY10" fmla="*/ 3175 h 196850"/>
              <a:gd name="connsiteX11" fmla="*/ 139787 w 271564"/>
              <a:gd name="connsiteY11" fmla="*/ 0 h 196850"/>
              <a:gd name="connsiteX12" fmla="*/ 111212 w 271564"/>
              <a:gd name="connsiteY12" fmla="*/ 9525 h 196850"/>
              <a:gd name="connsiteX13" fmla="*/ 101687 w 271564"/>
              <a:gd name="connsiteY13" fmla="*/ 12700 h 196850"/>
              <a:gd name="connsiteX14" fmla="*/ 95337 w 271564"/>
              <a:gd name="connsiteY14" fmla="*/ 22225 h 196850"/>
              <a:gd name="connsiteX15" fmla="*/ 85812 w 271564"/>
              <a:gd name="connsiteY15" fmla="*/ 53975 h 196850"/>
              <a:gd name="connsiteX16" fmla="*/ 66762 w 271564"/>
              <a:gd name="connsiteY16" fmla="*/ 63500 h 196850"/>
              <a:gd name="connsiteX17" fmla="*/ 57237 w 271564"/>
              <a:gd name="connsiteY17" fmla="*/ 69850 h 196850"/>
              <a:gd name="connsiteX18" fmla="*/ 44537 w 271564"/>
              <a:gd name="connsiteY18" fmla="*/ 76200 h 196850"/>
              <a:gd name="connsiteX19" fmla="*/ 25487 w 271564"/>
              <a:gd name="connsiteY19" fmla="*/ 88900 h 196850"/>
              <a:gd name="connsiteX20" fmla="*/ 15962 w 271564"/>
              <a:gd name="connsiteY20" fmla="*/ 95250 h 196850"/>
              <a:gd name="connsiteX21" fmla="*/ 6437 w 271564"/>
              <a:gd name="connsiteY21" fmla="*/ 104775 h 196850"/>
              <a:gd name="connsiteX22" fmla="*/ 3262 w 271564"/>
              <a:gd name="connsiteY22" fmla="*/ 136525 h 196850"/>
              <a:gd name="connsiteX23" fmla="*/ 12787 w 271564"/>
              <a:gd name="connsiteY23" fmla="*/ 146050 h 196850"/>
              <a:gd name="connsiteX24" fmla="*/ 41362 w 271564"/>
              <a:gd name="connsiteY24" fmla="*/ 155575 h 196850"/>
              <a:gd name="connsiteX25" fmla="*/ 50887 w 271564"/>
              <a:gd name="connsiteY25" fmla="*/ 158750 h 196850"/>
              <a:gd name="connsiteX26" fmla="*/ 60412 w 271564"/>
              <a:gd name="connsiteY26" fmla="*/ 161925 h 196850"/>
              <a:gd name="connsiteX27" fmla="*/ 69937 w 271564"/>
              <a:gd name="connsiteY27" fmla="*/ 180975 h 196850"/>
              <a:gd name="connsiteX28" fmla="*/ 79462 w 271564"/>
              <a:gd name="connsiteY28" fmla="*/ 184150 h 196850"/>
              <a:gd name="connsiteX29" fmla="*/ 88987 w 271564"/>
              <a:gd name="connsiteY29" fmla="*/ 190500 h 196850"/>
              <a:gd name="connsiteX30" fmla="*/ 108037 w 271564"/>
              <a:gd name="connsiteY30" fmla="*/ 196850 h 196850"/>
              <a:gd name="connsiteX31" fmla="*/ 130262 w 271564"/>
              <a:gd name="connsiteY31" fmla="*/ 193675 h 196850"/>
              <a:gd name="connsiteX32" fmla="*/ 231862 w 271564"/>
              <a:gd name="connsiteY32" fmla="*/ 184150 h 196850"/>
              <a:gd name="connsiteX33" fmla="*/ 235037 w 271564"/>
              <a:gd name="connsiteY33" fmla="*/ 174625 h 196850"/>
              <a:gd name="connsiteX34" fmla="*/ 250912 w 271564"/>
              <a:gd name="connsiteY34" fmla="*/ 158750 h 196850"/>
              <a:gd name="connsiteX35" fmla="*/ 269962 w 271564"/>
              <a:gd name="connsiteY35" fmla="*/ 152400 h 196850"/>
              <a:gd name="connsiteX36" fmla="*/ 269962 w 271564"/>
              <a:gd name="connsiteY36" fmla="*/ 136525 h 19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71564" h="196850">
                <a:moveTo>
                  <a:pt x="269962" y="136525"/>
                </a:moveTo>
                <a:cubicBezTo>
                  <a:pt x="269433" y="131233"/>
                  <a:pt x="268096" y="125885"/>
                  <a:pt x="266787" y="120650"/>
                </a:cubicBezTo>
                <a:cubicBezTo>
                  <a:pt x="265975" y="117403"/>
                  <a:pt x="263612" y="114472"/>
                  <a:pt x="263612" y="111125"/>
                </a:cubicBezTo>
                <a:cubicBezTo>
                  <a:pt x="263612" y="103462"/>
                  <a:pt x="267457" y="93241"/>
                  <a:pt x="269962" y="85725"/>
                </a:cubicBezTo>
                <a:cubicBezTo>
                  <a:pt x="266780" y="76179"/>
                  <a:pt x="267276" y="74881"/>
                  <a:pt x="260437" y="66675"/>
                </a:cubicBezTo>
                <a:cubicBezTo>
                  <a:pt x="251660" y="56142"/>
                  <a:pt x="250474" y="59449"/>
                  <a:pt x="244562" y="47625"/>
                </a:cubicBezTo>
                <a:cubicBezTo>
                  <a:pt x="243065" y="44632"/>
                  <a:pt x="242113" y="41367"/>
                  <a:pt x="241387" y="38100"/>
                </a:cubicBezTo>
                <a:cubicBezTo>
                  <a:pt x="239990" y="31816"/>
                  <a:pt x="243880" y="22102"/>
                  <a:pt x="238212" y="19050"/>
                </a:cubicBezTo>
                <a:cubicBezTo>
                  <a:pt x="226991" y="13008"/>
                  <a:pt x="212812" y="16933"/>
                  <a:pt x="200112" y="15875"/>
                </a:cubicBezTo>
                <a:cubicBezTo>
                  <a:pt x="189529" y="13758"/>
                  <a:pt x="178601" y="12938"/>
                  <a:pt x="168362" y="9525"/>
                </a:cubicBezTo>
                <a:lnTo>
                  <a:pt x="149312" y="3175"/>
                </a:lnTo>
                <a:lnTo>
                  <a:pt x="139787" y="0"/>
                </a:lnTo>
                <a:lnTo>
                  <a:pt x="111212" y="9525"/>
                </a:lnTo>
                <a:lnTo>
                  <a:pt x="101687" y="12700"/>
                </a:lnTo>
                <a:cubicBezTo>
                  <a:pt x="99570" y="15875"/>
                  <a:pt x="96433" y="18570"/>
                  <a:pt x="95337" y="22225"/>
                </a:cubicBezTo>
                <a:cubicBezTo>
                  <a:pt x="90198" y="39355"/>
                  <a:pt x="97039" y="42748"/>
                  <a:pt x="85812" y="53975"/>
                </a:cubicBezTo>
                <a:cubicBezTo>
                  <a:pt x="76713" y="63074"/>
                  <a:pt x="77091" y="58335"/>
                  <a:pt x="66762" y="63500"/>
                </a:cubicBezTo>
                <a:cubicBezTo>
                  <a:pt x="63349" y="65207"/>
                  <a:pt x="60550" y="67957"/>
                  <a:pt x="57237" y="69850"/>
                </a:cubicBezTo>
                <a:cubicBezTo>
                  <a:pt x="53128" y="72198"/>
                  <a:pt x="48596" y="73765"/>
                  <a:pt x="44537" y="76200"/>
                </a:cubicBezTo>
                <a:cubicBezTo>
                  <a:pt x="37993" y="80127"/>
                  <a:pt x="31837" y="84667"/>
                  <a:pt x="25487" y="88900"/>
                </a:cubicBezTo>
                <a:cubicBezTo>
                  <a:pt x="22312" y="91017"/>
                  <a:pt x="18660" y="92552"/>
                  <a:pt x="15962" y="95250"/>
                </a:cubicBezTo>
                <a:lnTo>
                  <a:pt x="6437" y="104775"/>
                </a:lnTo>
                <a:cubicBezTo>
                  <a:pt x="2194" y="117505"/>
                  <a:pt x="-3809" y="124150"/>
                  <a:pt x="3262" y="136525"/>
                </a:cubicBezTo>
                <a:cubicBezTo>
                  <a:pt x="5490" y="140424"/>
                  <a:pt x="8862" y="143869"/>
                  <a:pt x="12787" y="146050"/>
                </a:cubicBezTo>
                <a:lnTo>
                  <a:pt x="41362" y="155575"/>
                </a:lnTo>
                <a:lnTo>
                  <a:pt x="50887" y="158750"/>
                </a:lnTo>
                <a:lnTo>
                  <a:pt x="60412" y="161925"/>
                </a:lnTo>
                <a:cubicBezTo>
                  <a:pt x="62504" y="168200"/>
                  <a:pt x="64342" y="176499"/>
                  <a:pt x="69937" y="180975"/>
                </a:cubicBezTo>
                <a:cubicBezTo>
                  <a:pt x="72550" y="183066"/>
                  <a:pt x="76469" y="182653"/>
                  <a:pt x="79462" y="184150"/>
                </a:cubicBezTo>
                <a:cubicBezTo>
                  <a:pt x="82875" y="185857"/>
                  <a:pt x="85500" y="188950"/>
                  <a:pt x="88987" y="190500"/>
                </a:cubicBezTo>
                <a:cubicBezTo>
                  <a:pt x="95104" y="193218"/>
                  <a:pt x="108037" y="196850"/>
                  <a:pt x="108037" y="196850"/>
                </a:cubicBezTo>
                <a:cubicBezTo>
                  <a:pt x="115445" y="195792"/>
                  <a:pt x="122790" y="194090"/>
                  <a:pt x="130262" y="193675"/>
                </a:cubicBezTo>
                <a:cubicBezTo>
                  <a:pt x="229457" y="188164"/>
                  <a:pt x="196374" y="207809"/>
                  <a:pt x="231862" y="184150"/>
                </a:cubicBezTo>
                <a:cubicBezTo>
                  <a:pt x="232920" y="180975"/>
                  <a:pt x="233540" y="177618"/>
                  <a:pt x="235037" y="174625"/>
                </a:cubicBezTo>
                <a:cubicBezTo>
                  <a:pt x="238968" y="166763"/>
                  <a:pt x="242748" y="162379"/>
                  <a:pt x="250912" y="158750"/>
                </a:cubicBezTo>
                <a:cubicBezTo>
                  <a:pt x="257029" y="156032"/>
                  <a:pt x="269962" y="152400"/>
                  <a:pt x="269962" y="152400"/>
                </a:cubicBezTo>
                <a:cubicBezTo>
                  <a:pt x="273287" y="129127"/>
                  <a:pt x="270491" y="141817"/>
                  <a:pt x="269962" y="1365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4" name="Freeform 23">
            <a:hlinkClick r:id="rId6" action="ppaction://hlinksldjump"/>
            <a:extLst>
              <a:ext uri="{FF2B5EF4-FFF2-40B4-BE49-F238E27FC236}">
                <a16:creationId xmlns:a16="http://schemas.microsoft.com/office/drawing/2014/main" id="{94DF2254-E095-8F41-97CA-DA17848DE2BF}"/>
              </a:ext>
            </a:extLst>
          </p:cNvPr>
          <p:cNvSpPr/>
          <p:nvPr/>
        </p:nvSpPr>
        <p:spPr>
          <a:xfrm>
            <a:off x="1326874" y="6435617"/>
            <a:ext cx="257995" cy="190535"/>
          </a:xfrm>
          <a:custGeom>
            <a:avLst/>
            <a:gdLst>
              <a:gd name="connsiteX0" fmla="*/ 60601 w 257995"/>
              <a:gd name="connsiteY0" fmla="*/ 190500 h 190535"/>
              <a:gd name="connsiteX1" fmla="*/ 35201 w 257995"/>
              <a:gd name="connsiteY1" fmla="*/ 171450 h 190535"/>
              <a:gd name="connsiteX2" fmla="*/ 12976 w 257995"/>
              <a:gd name="connsiteY2" fmla="*/ 165100 h 190535"/>
              <a:gd name="connsiteX3" fmla="*/ 3451 w 257995"/>
              <a:gd name="connsiteY3" fmla="*/ 158750 h 190535"/>
              <a:gd name="connsiteX4" fmla="*/ 3451 w 257995"/>
              <a:gd name="connsiteY4" fmla="*/ 120650 h 190535"/>
              <a:gd name="connsiteX5" fmla="*/ 9801 w 257995"/>
              <a:gd name="connsiteY5" fmla="*/ 111125 h 190535"/>
              <a:gd name="connsiteX6" fmla="*/ 28851 w 257995"/>
              <a:gd name="connsiteY6" fmla="*/ 104775 h 190535"/>
              <a:gd name="connsiteX7" fmla="*/ 38376 w 257995"/>
              <a:gd name="connsiteY7" fmla="*/ 98425 h 190535"/>
              <a:gd name="connsiteX8" fmla="*/ 47901 w 257995"/>
              <a:gd name="connsiteY8" fmla="*/ 88900 h 190535"/>
              <a:gd name="connsiteX9" fmla="*/ 57426 w 257995"/>
              <a:gd name="connsiteY9" fmla="*/ 85725 h 190535"/>
              <a:gd name="connsiteX10" fmla="*/ 60601 w 257995"/>
              <a:gd name="connsiteY10" fmla="*/ 76200 h 190535"/>
              <a:gd name="connsiteX11" fmla="*/ 120926 w 257995"/>
              <a:gd name="connsiteY11" fmla="*/ 66675 h 190535"/>
              <a:gd name="connsiteX12" fmla="*/ 143151 w 257995"/>
              <a:gd name="connsiteY12" fmla="*/ 60325 h 190535"/>
              <a:gd name="connsiteX13" fmla="*/ 155851 w 257995"/>
              <a:gd name="connsiteY13" fmla="*/ 41275 h 190535"/>
              <a:gd name="connsiteX14" fmla="*/ 162201 w 257995"/>
              <a:gd name="connsiteY14" fmla="*/ 31750 h 190535"/>
              <a:gd name="connsiteX15" fmla="*/ 181251 w 257995"/>
              <a:gd name="connsiteY15" fmla="*/ 25400 h 190535"/>
              <a:gd name="connsiteX16" fmla="*/ 193951 w 257995"/>
              <a:gd name="connsiteY16" fmla="*/ 22225 h 190535"/>
              <a:gd name="connsiteX17" fmla="*/ 213001 w 257995"/>
              <a:gd name="connsiteY17" fmla="*/ 15875 h 190535"/>
              <a:gd name="connsiteX18" fmla="*/ 222526 w 257995"/>
              <a:gd name="connsiteY18" fmla="*/ 12700 h 190535"/>
              <a:gd name="connsiteX19" fmla="*/ 232051 w 257995"/>
              <a:gd name="connsiteY19" fmla="*/ 9525 h 190535"/>
              <a:gd name="connsiteX20" fmla="*/ 251101 w 257995"/>
              <a:gd name="connsiteY20" fmla="*/ 0 h 190535"/>
              <a:gd name="connsiteX21" fmla="*/ 257451 w 257995"/>
              <a:gd name="connsiteY21" fmla="*/ 9525 h 190535"/>
              <a:gd name="connsiteX22" fmla="*/ 247926 w 257995"/>
              <a:gd name="connsiteY22" fmla="*/ 57150 h 190535"/>
              <a:gd name="connsiteX23" fmla="*/ 228876 w 257995"/>
              <a:gd name="connsiteY23" fmla="*/ 69850 h 190535"/>
              <a:gd name="connsiteX24" fmla="*/ 219351 w 257995"/>
              <a:gd name="connsiteY24" fmla="*/ 76200 h 190535"/>
              <a:gd name="connsiteX25" fmla="*/ 209826 w 257995"/>
              <a:gd name="connsiteY25" fmla="*/ 82550 h 190535"/>
              <a:gd name="connsiteX26" fmla="*/ 181251 w 257995"/>
              <a:gd name="connsiteY26" fmla="*/ 104775 h 190535"/>
              <a:gd name="connsiteX27" fmla="*/ 171726 w 257995"/>
              <a:gd name="connsiteY27" fmla="*/ 111125 h 190535"/>
              <a:gd name="connsiteX28" fmla="*/ 152676 w 257995"/>
              <a:gd name="connsiteY28" fmla="*/ 117475 h 190535"/>
              <a:gd name="connsiteX29" fmla="*/ 133626 w 257995"/>
              <a:gd name="connsiteY29" fmla="*/ 130175 h 190535"/>
              <a:gd name="connsiteX30" fmla="*/ 124101 w 257995"/>
              <a:gd name="connsiteY30" fmla="*/ 136525 h 190535"/>
              <a:gd name="connsiteX31" fmla="*/ 105051 w 257995"/>
              <a:gd name="connsiteY31" fmla="*/ 149225 h 190535"/>
              <a:gd name="connsiteX32" fmla="*/ 86001 w 257995"/>
              <a:gd name="connsiteY32" fmla="*/ 161925 h 190535"/>
              <a:gd name="connsiteX33" fmla="*/ 76476 w 257995"/>
              <a:gd name="connsiteY33" fmla="*/ 171450 h 190535"/>
              <a:gd name="connsiteX34" fmla="*/ 66951 w 257995"/>
              <a:gd name="connsiteY34" fmla="*/ 174625 h 190535"/>
              <a:gd name="connsiteX35" fmla="*/ 60601 w 257995"/>
              <a:gd name="connsiteY35" fmla="*/ 190500 h 19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57995" h="190535">
                <a:moveTo>
                  <a:pt x="60601" y="190500"/>
                </a:moveTo>
                <a:cubicBezTo>
                  <a:pt x="55309" y="189971"/>
                  <a:pt x="40644" y="173783"/>
                  <a:pt x="35201" y="171450"/>
                </a:cubicBezTo>
                <a:cubicBezTo>
                  <a:pt x="20959" y="165346"/>
                  <a:pt x="25333" y="171279"/>
                  <a:pt x="12976" y="165100"/>
                </a:cubicBezTo>
                <a:cubicBezTo>
                  <a:pt x="9563" y="163393"/>
                  <a:pt x="6626" y="160867"/>
                  <a:pt x="3451" y="158750"/>
                </a:cubicBezTo>
                <a:cubicBezTo>
                  <a:pt x="58" y="141784"/>
                  <a:pt x="-2220" y="139553"/>
                  <a:pt x="3451" y="120650"/>
                </a:cubicBezTo>
                <a:cubicBezTo>
                  <a:pt x="4547" y="116995"/>
                  <a:pt x="6565" y="113147"/>
                  <a:pt x="9801" y="111125"/>
                </a:cubicBezTo>
                <a:cubicBezTo>
                  <a:pt x="15477" y="107577"/>
                  <a:pt x="23282" y="108488"/>
                  <a:pt x="28851" y="104775"/>
                </a:cubicBezTo>
                <a:cubicBezTo>
                  <a:pt x="32026" y="102658"/>
                  <a:pt x="35445" y="100868"/>
                  <a:pt x="38376" y="98425"/>
                </a:cubicBezTo>
                <a:cubicBezTo>
                  <a:pt x="41825" y="95550"/>
                  <a:pt x="44165" y="91391"/>
                  <a:pt x="47901" y="88900"/>
                </a:cubicBezTo>
                <a:cubicBezTo>
                  <a:pt x="50686" y="87044"/>
                  <a:pt x="54251" y="86783"/>
                  <a:pt x="57426" y="85725"/>
                </a:cubicBezTo>
                <a:cubicBezTo>
                  <a:pt x="58484" y="82550"/>
                  <a:pt x="58510" y="78813"/>
                  <a:pt x="60601" y="76200"/>
                </a:cubicBezTo>
                <a:cubicBezTo>
                  <a:pt x="72629" y="61165"/>
                  <a:pt x="117954" y="66861"/>
                  <a:pt x="120926" y="66675"/>
                </a:cubicBezTo>
                <a:cubicBezTo>
                  <a:pt x="121036" y="66648"/>
                  <a:pt x="141633" y="61843"/>
                  <a:pt x="143151" y="60325"/>
                </a:cubicBezTo>
                <a:cubicBezTo>
                  <a:pt x="148547" y="54929"/>
                  <a:pt x="151618" y="47625"/>
                  <a:pt x="155851" y="41275"/>
                </a:cubicBezTo>
                <a:cubicBezTo>
                  <a:pt x="157968" y="38100"/>
                  <a:pt x="158581" y="32957"/>
                  <a:pt x="162201" y="31750"/>
                </a:cubicBezTo>
                <a:cubicBezTo>
                  <a:pt x="168551" y="29633"/>
                  <a:pt x="174757" y="27023"/>
                  <a:pt x="181251" y="25400"/>
                </a:cubicBezTo>
                <a:cubicBezTo>
                  <a:pt x="185484" y="24342"/>
                  <a:pt x="189771" y="23479"/>
                  <a:pt x="193951" y="22225"/>
                </a:cubicBezTo>
                <a:cubicBezTo>
                  <a:pt x="200362" y="20302"/>
                  <a:pt x="206651" y="17992"/>
                  <a:pt x="213001" y="15875"/>
                </a:cubicBezTo>
                <a:lnTo>
                  <a:pt x="222526" y="12700"/>
                </a:lnTo>
                <a:cubicBezTo>
                  <a:pt x="225701" y="11642"/>
                  <a:pt x="229266" y="11381"/>
                  <a:pt x="232051" y="9525"/>
                </a:cubicBezTo>
                <a:cubicBezTo>
                  <a:pt x="244361" y="1319"/>
                  <a:pt x="237956" y="4382"/>
                  <a:pt x="251101" y="0"/>
                </a:cubicBezTo>
                <a:cubicBezTo>
                  <a:pt x="253218" y="3175"/>
                  <a:pt x="257197" y="5718"/>
                  <a:pt x="257451" y="9525"/>
                </a:cubicBezTo>
                <a:cubicBezTo>
                  <a:pt x="258134" y="19765"/>
                  <a:pt x="260095" y="46502"/>
                  <a:pt x="247926" y="57150"/>
                </a:cubicBezTo>
                <a:cubicBezTo>
                  <a:pt x="242183" y="62176"/>
                  <a:pt x="235226" y="65617"/>
                  <a:pt x="228876" y="69850"/>
                </a:cubicBezTo>
                <a:lnTo>
                  <a:pt x="219351" y="76200"/>
                </a:lnTo>
                <a:cubicBezTo>
                  <a:pt x="216176" y="78317"/>
                  <a:pt x="212524" y="79852"/>
                  <a:pt x="209826" y="82550"/>
                </a:cubicBezTo>
                <a:cubicBezTo>
                  <a:pt x="194905" y="97471"/>
                  <a:pt x="204037" y="89584"/>
                  <a:pt x="181251" y="104775"/>
                </a:cubicBezTo>
                <a:cubicBezTo>
                  <a:pt x="178076" y="106892"/>
                  <a:pt x="175346" y="109918"/>
                  <a:pt x="171726" y="111125"/>
                </a:cubicBezTo>
                <a:cubicBezTo>
                  <a:pt x="165376" y="113242"/>
                  <a:pt x="158245" y="113762"/>
                  <a:pt x="152676" y="117475"/>
                </a:cubicBezTo>
                <a:lnTo>
                  <a:pt x="133626" y="130175"/>
                </a:lnTo>
                <a:cubicBezTo>
                  <a:pt x="130451" y="132292"/>
                  <a:pt x="126799" y="133827"/>
                  <a:pt x="124101" y="136525"/>
                </a:cubicBezTo>
                <a:cubicBezTo>
                  <a:pt x="112209" y="148417"/>
                  <a:pt x="118836" y="144630"/>
                  <a:pt x="105051" y="149225"/>
                </a:cubicBezTo>
                <a:cubicBezTo>
                  <a:pt x="74665" y="179611"/>
                  <a:pt x="113570" y="143545"/>
                  <a:pt x="86001" y="161925"/>
                </a:cubicBezTo>
                <a:cubicBezTo>
                  <a:pt x="82265" y="164416"/>
                  <a:pt x="80212" y="168959"/>
                  <a:pt x="76476" y="171450"/>
                </a:cubicBezTo>
                <a:cubicBezTo>
                  <a:pt x="73691" y="173306"/>
                  <a:pt x="69877" y="173000"/>
                  <a:pt x="66951" y="174625"/>
                </a:cubicBezTo>
                <a:cubicBezTo>
                  <a:pt x="47020" y="185698"/>
                  <a:pt x="65893" y="191029"/>
                  <a:pt x="60601" y="190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5" name="Freeform 24">
            <a:hlinkClick r:id="rId11" action="ppaction://hlinksldjump"/>
            <a:extLst>
              <a:ext uri="{FF2B5EF4-FFF2-40B4-BE49-F238E27FC236}">
                <a16:creationId xmlns:a16="http://schemas.microsoft.com/office/drawing/2014/main" id="{D93BEBD3-C071-6440-940C-27CEFC31C652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6" name="Freeform 25">
            <a:hlinkClick r:id="rId12" action="ppaction://hlinksldjump"/>
            <a:extLst>
              <a:ext uri="{FF2B5EF4-FFF2-40B4-BE49-F238E27FC236}">
                <a16:creationId xmlns:a16="http://schemas.microsoft.com/office/drawing/2014/main" id="{A57A2F97-124E-264A-8024-1A5D01BC56BC}"/>
              </a:ext>
            </a:extLst>
          </p:cNvPr>
          <p:cNvSpPr/>
          <p:nvPr/>
        </p:nvSpPr>
        <p:spPr>
          <a:xfrm>
            <a:off x="1346093" y="6337300"/>
            <a:ext cx="282793" cy="161925"/>
          </a:xfrm>
          <a:custGeom>
            <a:avLst/>
            <a:gdLst>
              <a:gd name="connsiteX0" fmla="*/ 222357 w 282793"/>
              <a:gd name="connsiteY0" fmla="*/ 41275 h 161925"/>
              <a:gd name="connsiteX1" fmla="*/ 200132 w 282793"/>
              <a:gd name="connsiteY1" fmla="*/ 15875 h 161925"/>
              <a:gd name="connsiteX2" fmla="*/ 193782 w 282793"/>
              <a:gd name="connsiteY2" fmla="*/ 6350 h 161925"/>
              <a:gd name="connsiteX3" fmla="*/ 184257 w 282793"/>
              <a:gd name="connsiteY3" fmla="*/ 0 h 161925"/>
              <a:gd name="connsiteX4" fmla="*/ 162032 w 282793"/>
              <a:gd name="connsiteY4" fmla="*/ 3175 h 161925"/>
              <a:gd name="connsiteX5" fmla="*/ 155682 w 282793"/>
              <a:gd name="connsiteY5" fmla="*/ 12700 h 161925"/>
              <a:gd name="connsiteX6" fmla="*/ 146157 w 282793"/>
              <a:gd name="connsiteY6" fmla="*/ 19050 h 161925"/>
              <a:gd name="connsiteX7" fmla="*/ 123932 w 282793"/>
              <a:gd name="connsiteY7" fmla="*/ 12700 h 161925"/>
              <a:gd name="connsiteX8" fmla="*/ 104882 w 282793"/>
              <a:gd name="connsiteY8" fmla="*/ 3175 h 161925"/>
              <a:gd name="connsiteX9" fmla="*/ 57257 w 282793"/>
              <a:gd name="connsiteY9" fmla="*/ 12700 h 161925"/>
              <a:gd name="connsiteX10" fmla="*/ 47732 w 282793"/>
              <a:gd name="connsiteY10" fmla="*/ 15875 h 161925"/>
              <a:gd name="connsiteX11" fmla="*/ 35032 w 282793"/>
              <a:gd name="connsiteY11" fmla="*/ 19050 h 161925"/>
              <a:gd name="connsiteX12" fmla="*/ 25507 w 282793"/>
              <a:gd name="connsiteY12" fmla="*/ 38100 h 161925"/>
              <a:gd name="connsiteX13" fmla="*/ 25507 w 282793"/>
              <a:gd name="connsiteY13" fmla="*/ 66675 h 161925"/>
              <a:gd name="connsiteX14" fmla="*/ 28682 w 282793"/>
              <a:gd name="connsiteY14" fmla="*/ 111125 h 161925"/>
              <a:gd name="connsiteX15" fmla="*/ 25507 w 282793"/>
              <a:gd name="connsiteY15" fmla="*/ 123825 h 161925"/>
              <a:gd name="connsiteX16" fmla="*/ 6457 w 282793"/>
              <a:gd name="connsiteY16" fmla="*/ 133350 h 161925"/>
              <a:gd name="connsiteX17" fmla="*/ 107 w 282793"/>
              <a:gd name="connsiteY17" fmla="*/ 142875 h 161925"/>
              <a:gd name="connsiteX18" fmla="*/ 3282 w 282793"/>
              <a:gd name="connsiteY18" fmla="*/ 152400 h 161925"/>
              <a:gd name="connsiteX19" fmla="*/ 22332 w 282793"/>
              <a:gd name="connsiteY19" fmla="*/ 161925 h 161925"/>
              <a:gd name="connsiteX20" fmla="*/ 44557 w 282793"/>
              <a:gd name="connsiteY20" fmla="*/ 136525 h 161925"/>
              <a:gd name="connsiteX21" fmla="*/ 54082 w 282793"/>
              <a:gd name="connsiteY21" fmla="*/ 139700 h 161925"/>
              <a:gd name="connsiteX22" fmla="*/ 66782 w 282793"/>
              <a:gd name="connsiteY22" fmla="*/ 142875 h 161925"/>
              <a:gd name="connsiteX23" fmla="*/ 85832 w 282793"/>
              <a:gd name="connsiteY23" fmla="*/ 149225 h 161925"/>
              <a:gd name="connsiteX24" fmla="*/ 108057 w 282793"/>
              <a:gd name="connsiteY24" fmla="*/ 123825 h 161925"/>
              <a:gd name="connsiteX25" fmla="*/ 111232 w 282793"/>
              <a:gd name="connsiteY25" fmla="*/ 114300 h 161925"/>
              <a:gd name="connsiteX26" fmla="*/ 146157 w 282793"/>
              <a:gd name="connsiteY26" fmla="*/ 111125 h 161925"/>
              <a:gd name="connsiteX27" fmla="*/ 190607 w 282793"/>
              <a:gd name="connsiteY27" fmla="*/ 104775 h 161925"/>
              <a:gd name="connsiteX28" fmla="*/ 203307 w 282793"/>
              <a:gd name="connsiteY28" fmla="*/ 101600 h 161925"/>
              <a:gd name="connsiteX29" fmla="*/ 212832 w 282793"/>
              <a:gd name="connsiteY29" fmla="*/ 95250 h 161925"/>
              <a:gd name="connsiteX30" fmla="*/ 222357 w 282793"/>
              <a:gd name="connsiteY30" fmla="*/ 92075 h 161925"/>
              <a:gd name="connsiteX31" fmla="*/ 266807 w 282793"/>
              <a:gd name="connsiteY31" fmla="*/ 85725 h 161925"/>
              <a:gd name="connsiteX32" fmla="*/ 279507 w 282793"/>
              <a:gd name="connsiteY32" fmla="*/ 82550 h 161925"/>
              <a:gd name="connsiteX33" fmla="*/ 279507 w 282793"/>
              <a:gd name="connsiteY33" fmla="*/ 60325 h 161925"/>
              <a:gd name="connsiteX34" fmla="*/ 247757 w 282793"/>
              <a:gd name="connsiteY34" fmla="*/ 57150 h 161925"/>
              <a:gd name="connsiteX35" fmla="*/ 222357 w 282793"/>
              <a:gd name="connsiteY35" fmla="*/ 4127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82793" h="161925">
                <a:moveTo>
                  <a:pt x="222357" y="41275"/>
                </a:moveTo>
                <a:cubicBezTo>
                  <a:pt x="214419" y="34396"/>
                  <a:pt x="214949" y="38100"/>
                  <a:pt x="200132" y="15875"/>
                </a:cubicBezTo>
                <a:cubicBezTo>
                  <a:pt x="198015" y="12700"/>
                  <a:pt x="196957" y="8467"/>
                  <a:pt x="193782" y="6350"/>
                </a:cubicBezTo>
                <a:lnTo>
                  <a:pt x="184257" y="0"/>
                </a:lnTo>
                <a:cubicBezTo>
                  <a:pt x="176849" y="1058"/>
                  <a:pt x="168871" y="136"/>
                  <a:pt x="162032" y="3175"/>
                </a:cubicBezTo>
                <a:cubicBezTo>
                  <a:pt x="158545" y="4725"/>
                  <a:pt x="158380" y="10002"/>
                  <a:pt x="155682" y="12700"/>
                </a:cubicBezTo>
                <a:cubicBezTo>
                  <a:pt x="152984" y="15398"/>
                  <a:pt x="149332" y="16933"/>
                  <a:pt x="146157" y="19050"/>
                </a:cubicBezTo>
                <a:cubicBezTo>
                  <a:pt x="142088" y="18033"/>
                  <a:pt x="128487" y="14977"/>
                  <a:pt x="123932" y="12700"/>
                </a:cubicBezTo>
                <a:cubicBezTo>
                  <a:pt x="99313" y="390"/>
                  <a:pt x="128823" y="11155"/>
                  <a:pt x="104882" y="3175"/>
                </a:cubicBezTo>
                <a:cubicBezTo>
                  <a:pt x="76740" y="12556"/>
                  <a:pt x="92485" y="8786"/>
                  <a:pt x="57257" y="12700"/>
                </a:cubicBezTo>
                <a:cubicBezTo>
                  <a:pt x="54082" y="13758"/>
                  <a:pt x="50950" y="14956"/>
                  <a:pt x="47732" y="15875"/>
                </a:cubicBezTo>
                <a:cubicBezTo>
                  <a:pt x="43536" y="17074"/>
                  <a:pt x="38663" y="16629"/>
                  <a:pt x="35032" y="19050"/>
                </a:cubicBezTo>
                <a:cubicBezTo>
                  <a:pt x="29756" y="22567"/>
                  <a:pt x="27318" y="32667"/>
                  <a:pt x="25507" y="38100"/>
                </a:cubicBezTo>
                <a:cubicBezTo>
                  <a:pt x="32654" y="59542"/>
                  <a:pt x="25507" y="33148"/>
                  <a:pt x="25507" y="66675"/>
                </a:cubicBezTo>
                <a:cubicBezTo>
                  <a:pt x="25507" y="81529"/>
                  <a:pt x="27624" y="96308"/>
                  <a:pt x="28682" y="111125"/>
                </a:cubicBezTo>
                <a:cubicBezTo>
                  <a:pt x="27624" y="115358"/>
                  <a:pt x="27928" y="120194"/>
                  <a:pt x="25507" y="123825"/>
                </a:cubicBezTo>
                <a:cubicBezTo>
                  <a:pt x="21990" y="129101"/>
                  <a:pt x="11890" y="131539"/>
                  <a:pt x="6457" y="133350"/>
                </a:cubicBezTo>
                <a:cubicBezTo>
                  <a:pt x="4340" y="136525"/>
                  <a:pt x="734" y="139111"/>
                  <a:pt x="107" y="142875"/>
                </a:cubicBezTo>
                <a:cubicBezTo>
                  <a:pt x="-443" y="146176"/>
                  <a:pt x="1191" y="149787"/>
                  <a:pt x="3282" y="152400"/>
                </a:cubicBezTo>
                <a:cubicBezTo>
                  <a:pt x="7758" y="157995"/>
                  <a:pt x="16057" y="159833"/>
                  <a:pt x="22332" y="161925"/>
                </a:cubicBezTo>
                <a:cubicBezTo>
                  <a:pt x="37149" y="139700"/>
                  <a:pt x="28682" y="147108"/>
                  <a:pt x="44557" y="136525"/>
                </a:cubicBezTo>
                <a:cubicBezTo>
                  <a:pt x="47732" y="137583"/>
                  <a:pt x="50864" y="138781"/>
                  <a:pt x="54082" y="139700"/>
                </a:cubicBezTo>
                <a:cubicBezTo>
                  <a:pt x="58278" y="140899"/>
                  <a:pt x="62602" y="141621"/>
                  <a:pt x="66782" y="142875"/>
                </a:cubicBezTo>
                <a:cubicBezTo>
                  <a:pt x="73193" y="144798"/>
                  <a:pt x="85832" y="149225"/>
                  <a:pt x="85832" y="149225"/>
                </a:cubicBezTo>
                <a:cubicBezTo>
                  <a:pt x="96945" y="141817"/>
                  <a:pt x="102765" y="139700"/>
                  <a:pt x="108057" y="123825"/>
                </a:cubicBezTo>
                <a:cubicBezTo>
                  <a:pt x="109115" y="120650"/>
                  <a:pt x="108057" y="115358"/>
                  <a:pt x="111232" y="114300"/>
                </a:cubicBezTo>
                <a:cubicBezTo>
                  <a:pt x="122322" y="110603"/>
                  <a:pt x="134532" y="112349"/>
                  <a:pt x="146157" y="111125"/>
                </a:cubicBezTo>
                <a:cubicBezTo>
                  <a:pt x="158513" y="109824"/>
                  <a:pt x="177801" y="107336"/>
                  <a:pt x="190607" y="104775"/>
                </a:cubicBezTo>
                <a:cubicBezTo>
                  <a:pt x="194886" y="103919"/>
                  <a:pt x="199074" y="102658"/>
                  <a:pt x="203307" y="101600"/>
                </a:cubicBezTo>
                <a:cubicBezTo>
                  <a:pt x="206482" y="99483"/>
                  <a:pt x="209419" y="96957"/>
                  <a:pt x="212832" y="95250"/>
                </a:cubicBezTo>
                <a:cubicBezTo>
                  <a:pt x="215825" y="93753"/>
                  <a:pt x="219139" y="92994"/>
                  <a:pt x="222357" y="92075"/>
                </a:cubicBezTo>
                <a:cubicBezTo>
                  <a:pt x="240949" y="86763"/>
                  <a:pt x="241505" y="88255"/>
                  <a:pt x="266807" y="85725"/>
                </a:cubicBezTo>
                <a:cubicBezTo>
                  <a:pt x="271040" y="84667"/>
                  <a:pt x="276100" y="85276"/>
                  <a:pt x="279507" y="82550"/>
                </a:cubicBezTo>
                <a:cubicBezTo>
                  <a:pt x="283408" y="79429"/>
                  <a:pt x="284346" y="62525"/>
                  <a:pt x="279507" y="60325"/>
                </a:cubicBezTo>
                <a:cubicBezTo>
                  <a:pt x="269824" y="55924"/>
                  <a:pt x="258340" y="58208"/>
                  <a:pt x="247757" y="57150"/>
                </a:cubicBezTo>
                <a:cubicBezTo>
                  <a:pt x="224304" y="41515"/>
                  <a:pt x="230295" y="48154"/>
                  <a:pt x="222357" y="412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7" name="Freeform 26">
            <a:hlinkClick r:id="rId5" action="ppaction://hlinksldjump"/>
            <a:extLst>
              <a:ext uri="{FF2B5EF4-FFF2-40B4-BE49-F238E27FC236}">
                <a16:creationId xmlns:a16="http://schemas.microsoft.com/office/drawing/2014/main" id="{424C13E4-11B9-7446-986C-3195314793AA}"/>
              </a:ext>
            </a:extLst>
          </p:cNvPr>
          <p:cNvSpPr/>
          <p:nvPr/>
        </p:nvSpPr>
        <p:spPr>
          <a:xfrm>
            <a:off x="1025253" y="5641975"/>
            <a:ext cx="324973" cy="190586"/>
          </a:xfrm>
          <a:custGeom>
            <a:avLst/>
            <a:gdLst>
              <a:gd name="connsiteX0" fmla="*/ 286022 w 324973"/>
              <a:gd name="connsiteY0" fmla="*/ 190500 h 190586"/>
              <a:gd name="connsiteX1" fmla="*/ 263797 w 324973"/>
              <a:gd name="connsiteY1" fmla="*/ 184150 h 190586"/>
              <a:gd name="connsiteX2" fmla="*/ 241572 w 324973"/>
              <a:gd name="connsiteY2" fmla="*/ 161925 h 190586"/>
              <a:gd name="connsiteX3" fmla="*/ 216172 w 324973"/>
              <a:gd name="connsiteY3" fmla="*/ 139700 h 190586"/>
              <a:gd name="connsiteX4" fmla="*/ 197122 w 324973"/>
              <a:gd name="connsiteY4" fmla="*/ 133350 h 190586"/>
              <a:gd name="connsiteX5" fmla="*/ 187597 w 324973"/>
              <a:gd name="connsiteY5" fmla="*/ 130175 h 190586"/>
              <a:gd name="connsiteX6" fmla="*/ 178072 w 324973"/>
              <a:gd name="connsiteY6" fmla="*/ 133350 h 190586"/>
              <a:gd name="connsiteX7" fmla="*/ 143147 w 324973"/>
              <a:gd name="connsiteY7" fmla="*/ 127000 h 190586"/>
              <a:gd name="connsiteX8" fmla="*/ 136797 w 324973"/>
              <a:gd name="connsiteY8" fmla="*/ 117475 h 190586"/>
              <a:gd name="connsiteX9" fmla="*/ 117747 w 324973"/>
              <a:gd name="connsiteY9" fmla="*/ 111125 h 190586"/>
              <a:gd name="connsiteX10" fmla="*/ 108222 w 324973"/>
              <a:gd name="connsiteY10" fmla="*/ 107950 h 190586"/>
              <a:gd name="connsiteX11" fmla="*/ 98697 w 324973"/>
              <a:gd name="connsiteY11" fmla="*/ 104775 h 190586"/>
              <a:gd name="connsiteX12" fmla="*/ 85997 w 324973"/>
              <a:gd name="connsiteY12" fmla="*/ 101600 h 190586"/>
              <a:gd name="connsiteX13" fmla="*/ 63772 w 324973"/>
              <a:gd name="connsiteY13" fmla="*/ 104775 h 190586"/>
              <a:gd name="connsiteX14" fmla="*/ 54247 w 324973"/>
              <a:gd name="connsiteY14" fmla="*/ 107950 h 190586"/>
              <a:gd name="connsiteX15" fmla="*/ 44722 w 324973"/>
              <a:gd name="connsiteY15" fmla="*/ 104775 h 190586"/>
              <a:gd name="connsiteX16" fmla="*/ 28847 w 324973"/>
              <a:gd name="connsiteY16" fmla="*/ 79375 h 190586"/>
              <a:gd name="connsiteX17" fmla="*/ 22497 w 324973"/>
              <a:gd name="connsiteY17" fmla="*/ 69850 h 190586"/>
              <a:gd name="connsiteX18" fmla="*/ 3447 w 324973"/>
              <a:gd name="connsiteY18" fmla="*/ 57150 h 190586"/>
              <a:gd name="connsiteX19" fmla="*/ 272 w 324973"/>
              <a:gd name="connsiteY19" fmla="*/ 47625 h 190586"/>
              <a:gd name="connsiteX20" fmla="*/ 38372 w 324973"/>
              <a:gd name="connsiteY20" fmla="*/ 44450 h 190586"/>
              <a:gd name="connsiteX21" fmla="*/ 54247 w 324973"/>
              <a:gd name="connsiteY21" fmla="*/ 41275 h 190586"/>
              <a:gd name="connsiteX22" fmla="*/ 66947 w 324973"/>
              <a:gd name="connsiteY22" fmla="*/ 25400 h 190586"/>
              <a:gd name="connsiteX23" fmla="*/ 76472 w 324973"/>
              <a:gd name="connsiteY23" fmla="*/ 6350 h 190586"/>
              <a:gd name="connsiteX24" fmla="*/ 124097 w 324973"/>
              <a:gd name="connsiteY24" fmla="*/ 6350 h 190586"/>
              <a:gd name="connsiteX25" fmla="*/ 149497 w 324973"/>
              <a:gd name="connsiteY25" fmla="*/ 0 h 190586"/>
              <a:gd name="connsiteX26" fmla="*/ 178072 w 324973"/>
              <a:gd name="connsiteY26" fmla="*/ 3175 h 190586"/>
              <a:gd name="connsiteX27" fmla="*/ 200297 w 324973"/>
              <a:gd name="connsiteY27" fmla="*/ 6350 h 190586"/>
              <a:gd name="connsiteX28" fmla="*/ 257447 w 324973"/>
              <a:gd name="connsiteY28" fmla="*/ 12700 h 190586"/>
              <a:gd name="connsiteX29" fmla="*/ 273322 w 324973"/>
              <a:gd name="connsiteY29" fmla="*/ 25400 h 190586"/>
              <a:gd name="connsiteX30" fmla="*/ 295547 w 324973"/>
              <a:gd name="connsiteY30" fmla="*/ 53975 h 190586"/>
              <a:gd name="connsiteX31" fmla="*/ 301897 w 324973"/>
              <a:gd name="connsiteY31" fmla="*/ 63500 h 190586"/>
              <a:gd name="connsiteX32" fmla="*/ 305072 w 324973"/>
              <a:gd name="connsiteY32" fmla="*/ 73025 h 190586"/>
              <a:gd name="connsiteX33" fmla="*/ 305072 w 324973"/>
              <a:gd name="connsiteY33" fmla="*/ 111125 h 190586"/>
              <a:gd name="connsiteX34" fmla="*/ 314597 w 324973"/>
              <a:gd name="connsiteY34" fmla="*/ 117475 h 190586"/>
              <a:gd name="connsiteX35" fmla="*/ 320947 w 324973"/>
              <a:gd name="connsiteY35" fmla="*/ 127000 h 190586"/>
              <a:gd name="connsiteX36" fmla="*/ 320947 w 324973"/>
              <a:gd name="connsiteY36" fmla="*/ 174625 h 190586"/>
              <a:gd name="connsiteX37" fmla="*/ 305072 w 324973"/>
              <a:gd name="connsiteY37" fmla="*/ 187325 h 190586"/>
              <a:gd name="connsiteX38" fmla="*/ 286022 w 324973"/>
              <a:gd name="connsiteY38" fmla="*/ 190500 h 19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24973" h="190586">
                <a:moveTo>
                  <a:pt x="286022" y="190500"/>
                </a:moveTo>
                <a:cubicBezTo>
                  <a:pt x="279143" y="189971"/>
                  <a:pt x="265315" y="185668"/>
                  <a:pt x="263797" y="184150"/>
                </a:cubicBezTo>
                <a:cubicBezTo>
                  <a:pt x="238323" y="158676"/>
                  <a:pt x="263125" y="169109"/>
                  <a:pt x="241572" y="161925"/>
                </a:cubicBezTo>
                <a:cubicBezTo>
                  <a:pt x="234164" y="150813"/>
                  <a:pt x="232047" y="144992"/>
                  <a:pt x="216172" y="139700"/>
                </a:cubicBezTo>
                <a:lnTo>
                  <a:pt x="197122" y="133350"/>
                </a:lnTo>
                <a:lnTo>
                  <a:pt x="187597" y="130175"/>
                </a:lnTo>
                <a:cubicBezTo>
                  <a:pt x="184422" y="131233"/>
                  <a:pt x="181419" y="133350"/>
                  <a:pt x="178072" y="133350"/>
                </a:cubicBezTo>
                <a:cubicBezTo>
                  <a:pt x="160121" y="133350"/>
                  <a:pt x="156542" y="131465"/>
                  <a:pt x="143147" y="127000"/>
                </a:cubicBezTo>
                <a:cubicBezTo>
                  <a:pt x="141030" y="123825"/>
                  <a:pt x="140033" y="119497"/>
                  <a:pt x="136797" y="117475"/>
                </a:cubicBezTo>
                <a:cubicBezTo>
                  <a:pt x="131121" y="113927"/>
                  <a:pt x="124097" y="113242"/>
                  <a:pt x="117747" y="111125"/>
                </a:cubicBezTo>
                <a:lnTo>
                  <a:pt x="108222" y="107950"/>
                </a:lnTo>
                <a:cubicBezTo>
                  <a:pt x="105047" y="106892"/>
                  <a:pt x="101944" y="105587"/>
                  <a:pt x="98697" y="104775"/>
                </a:cubicBezTo>
                <a:lnTo>
                  <a:pt x="85997" y="101600"/>
                </a:lnTo>
                <a:cubicBezTo>
                  <a:pt x="78589" y="102658"/>
                  <a:pt x="71110" y="103307"/>
                  <a:pt x="63772" y="104775"/>
                </a:cubicBezTo>
                <a:cubicBezTo>
                  <a:pt x="60490" y="105431"/>
                  <a:pt x="57594" y="107950"/>
                  <a:pt x="54247" y="107950"/>
                </a:cubicBezTo>
                <a:cubicBezTo>
                  <a:pt x="50900" y="107950"/>
                  <a:pt x="47897" y="105833"/>
                  <a:pt x="44722" y="104775"/>
                </a:cubicBezTo>
                <a:cubicBezTo>
                  <a:pt x="37165" y="82105"/>
                  <a:pt x="43941" y="89438"/>
                  <a:pt x="28847" y="79375"/>
                </a:cubicBezTo>
                <a:cubicBezTo>
                  <a:pt x="26730" y="76200"/>
                  <a:pt x="25369" y="72363"/>
                  <a:pt x="22497" y="69850"/>
                </a:cubicBezTo>
                <a:cubicBezTo>
                  <a:pt x="16754" y="64824"/>
                  <a:pt x="3447" y="57150"/>
                  <a:pt x="3447" y="57150"/>
                </a:cubicBezTo>
                <a:cubicBezTo>
                  <a:pt x="2389" y="53975"/>
                  <a:pt x="-971" y="50732"/>
                  <a:pt x="272" y="47625"/>
                </a:cubicBezTo>
                <a:cubicBezTo>
                  <a:pt x="5484" y="34594"/>
                  <a:pt x="36862" y="44282"/>
                  <a:pt x="38372" y="44450"/>
                </a:cubicBezTo>
                <a:cubicBezTo>
                  <a:pt x="43664" y="43392"/>
                  <a:pt x="49194" y="43170"/>
                  <a:pt x="54247" y="41275"/>
                </a:cubicBezTo>
                <a:cubicBezTo>
                  <a:pt x="67422" y="36335"/>
                  <a:pt x="61807" y="35681"/>
                  <a:pt x="66947" y="25400"/>
                </a:cubicBezTo>
                <a:cubicBezTo>
                  <a:pt x="79257" y="781"/>
                  <a:pt x="68492" y="30291"/>
                  <a:pt x="76472" y="6350"/>
                </a:cubicBezTo>
                <a:cubicBezTo>
                  <a:pt x="101697" y="9954"/>
                  <a:pt x="97482" y="11340"/>
                  <a:pt x="124097" y="6350"/>
                </a:cubicBezTo>
                <a:cubicBezTo>
                  <a:pt x="132675" y="4742"/>
                  <a:pt x="149497" y="0"/>
                  <a:pt x="149497" y="0"/>
                </a:cubicBezTo>
                <a:lnTo>
                  <a:pt x="178072" y="3175"/>
                </a:lnTo>
                <a:cubicBezTo>
                  <a:pt x="185498" y="4103"/>
                  <a:pt x="192859" y="5524"/>
                  <a:pt x="200297" y="6350"/>
                </a:cubicBezTo>
                <a:cubicBezTo>
                  <a:pt x="269643" y="14055"/>
                  <a:pt x="206386" y="5406"/>
                  <a:pt x="257447" y="12700"/>
                </a:cubicBezTo>
                <a:cubicBezTo>
                  <a:pt x="271792" y="17482"/>
                  <a:pt x="263748" y="12634"/>
                  <a:pt x="273322" y="25400"/>
                </a:cubicBezTo>
                <a:cubicBezTo>
                  <a:pt x="280562" y="35053"/>
                  <a:pt x="288854" y="43935"/>
                  <a:pt x="295547" y="53975"/>
                </a:cubicBezTo>
                <a:cubicBezTo>
                  <a:pt x="297664" y="57150"/>
                  <a:pt x="300190" y="60087"/>
                  <a:pt x="301897" y="63500"/>
                </a:cubicBezTo>
                <a:cubicBezTo>
                  <a:pt x="303394" y="66493"/>
                  <a:pt x="304014" y="69850"/>
                  <a:pt x="305072" y="73025"/>
                </a:cubicBezTo>
                <a:cubicBezTo>
                  <a:pt x="300212" y="87605"/>
                  <a:pt x="297675" y="90782"/>
                  <a:pt x="305072" y="111125"/>
                </a:cubicBezTo>
                <a:cubicBezTo>
                  <a:pt x="306376" y="114711"/>
                  <a:pt x="311422" y="115358"/>
                  <a:pt x="314597" y="117475"/>
                </a:cubicBezTo>
                <a:cubicBezTo>
                  <a:pt x="316714" y="120650"/>
                  <a:pt x="319240" y="123587"/>
                  <a:pt x="320947" y="127000"/>
                </a:cubicBezTo>
                <a:cubicBezTo>
                  <a:pt x="328275" y="141655"/>
                  <a:pt x="323933" y="159693"/>
                  <a:pt x="320947" y="174625"/>
                </a:cubicBezTo>
                <a:cubicBezTo>
                  <a:pt x="318568" y="186519"/>
                  <a:pt x="313106" y="183308"/>
                  <a:pt x="305072" y="187325"/>
                </a:cubicBezTo>
                <a:cubicBezTo>
                  <a:pt x="301659" y="189032"/>
                  <a:pt x="292901" y="191029"/>
                  <a:pt x="286022" y="190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9" name="Retângulo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F2BA78A-3C73-EA44-AF8A-E0DA4F6E6A19}"/>
              </a:ext>
            </a:extLst>
          </p:cNvPr>
          <p:cNvSpPr/>
          <p:nvPr/>
        </p:nvSpPr>
        <p:spPr>
          <a:xfrm>
            <a:off x="2809875" y="6219825"/>
            <a:ext cx="266700" cy="467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1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4244CD6-4CED-C04B-AFCF-62F49AD6D128}"/>
              </a:ext>
            </a:extLst>
          </p:cNvPr>
          <p:cNvSpPr/>
          <p:nvPr/>
        </p:nvSpPr>
        <p:spPr>
          <a:xfrm>
            <a:off x="2543175" y="6219825"/>
            <a:ext cx="266700" cy="406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8">
            <a:hlinkClick r:id="rId13" action="ppaction://hlinksldjump"/>
            <a:extLst>
              <a:ext uri="{FF2B5EF4-FFF2-40B4-BE49-F238E27FC236}">
                <a16:creationId xmlns:a16="http://schemas.microsoft.com/office/drawing/2014/main" id="{CA32FA0C-D3C1-A340-AB06-E6DC5A2B05E9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3458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4FDD32-6101-B542-AC65-A5552C4FB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Forma Livre: Forma 9">
            <a:hlinkClick r:id="rId3" action="ppaction://hlinksldjump"/>
            <a:extLst>
              <a:ext uri="{FF2B5EF4-FFF2-40B4-BE49-F238E27FC236}">
                <a16:creationId xmlns:a16="http://schemas.microsoft.com/office/drawing/2014/main" id="{BE026F49-0EEB-4A1B-988E-D77D21BF9F98}"/>
              </a:ext>
            </a:extLst>
          </p:cNvPr>
          <p:cNvSpPr/>
          <p:nvPr/>
        </p:nvSpPr>
        <p:spPr>
          <a:xfrm>
            <a:off x="1321345" y="6330617"/>
            <a:ext cx="311979" cy="179747"/>
          </a:xfrm>
          <a:custGeom>
            <a:avLst/>
            <a:gdLst>
              <a:gd name="connsiteX0" fmla="*/ 644105 w 1177840"/>
              <a:gd name="connsiteY0" fmla="*/ 46007 h 678611"/>
              <a:gd name="connsiteX1" fmla="*/ 552090 w 1177840"/>
              <a:gd name="connsiteY1" fmla="*/ 46007 h 678611"/>
              <a:gd name="connsiteX2" fmla="*/ 534837 w 1177840"/>
              <a:gd name="connsiteY2" fmla="*/ 34505 h 678611"/>
              <a:gd name="connsiteX3" fmla="*/ 511834 w 1177840"/>
              <a:gd name="connsiteY3" fmla="*/ 23003 h 678611"/>
              <a:gd name="connsiteX4" fmla="*/ 465826 w 1177840"/>
              <a:gd name="connsiteY4" fmla="*/ 17253 h 678611"/>
              <a:gd name="connsiteX5" fmla="*/ 396815 w 1177840"/>
              <a:gd name="connsiteY5" fmla="*/ 23003 h 678611"/>
              <a:gd name="connsiteX6" fmla="*/ 385313 w 1177840"/>
              <a:gd name="connsiteY6" fmla="*/ 40256 h 678611"/>
              <a:gd name="connsiteX7" fmla="*/ 368060 w 1177840"/>
              <a:gd name="connsiteY7" fmla="*/ 46007 h 678611"/>
              <a:gd name="connsiteX8" fmla="*/ 350807 w 1177840"/>
              <a:gd name="connsiteY8" fmla="*/ 57509 h 678611"/>
              <a:gd name="connsiteX9" fmla="*/ 304800 w 1177840"/>
              <a:gd name="connsiteY9" fmla="*/ 63260 h 678611"/>
              <a:gd name="connsiteX10" fmla="*/ 270294 w 1177840"/>
              <a:gd name="connsiteY10" fmla="*/ 69011 h 678611"/>
              <a:gd name="connsiteX11" fmla="*/ 247290 w 1177840"/>
              <a:gd name="connsiteY11" fmla="*/ 80513 h 678611"/>
              <a:gd name="connsiteX12" fmla="*/ 218536 w 1177840"/>
              <a:gd name="connsiteY12" fmla="*/ 92015 h 678611"/>
              <a:gd name="connsiteX13" fmla="*/ 195532 w 1177840"/>
              <a:gd name="connsiteY13" fmla="*/ 109268 h 678611"/>
              <a:gd name="connsiteX14" fmla="*/ 161026 w 1177840"/>
              <a:gd name="connsiteY14" fmla="*/ 126520 h 678611"/>
              <a:gd name="connsiteX15" fmla="*/ 138022 w 1177840"/>
              <a:gd name="connsiteY15" fmla="*/ 149524 h 678611"/>
              <a:gd name="connsiteX16" fmla="*/ 132271 w 1177840"/>
              <a:gd name="connsiteY16" fmla="*/ 166777 h 678611"/>
              <a:gd name="connsiteX17" fmla="*/ 149524 w 1177840"/>
              <a:gd name="connsiteY17" fmla="*/ 218536 h 678611"/>
              <a:gd name="connsiteX18" fmla="*/ 143773 w 1177840"/>
              <a:gd name="connsiteY18" fmla="*/ 304800 h 678611"/>
              <a:gd name="connsiteX19" fmla="*/ 132271 w 1177840"/>
              <a:gd name="connsiteY19" fmla="*/ 322053 h 678611"/>
              <a:gd name="connsiteX20" fmla="*/ 126520 w 1177840"/>
              <a:gd name="connsiteY20" fmla="*/ 339305 h 678611"/>
              <a:gd name="connsiteX21" fmla="*/ 109268 w 1177840"/>
              <a:gd name="connsiteY21" fmla="*/ 356558 h 678611"/>
              <a:gd name="connsiteX22" fmla="*/ 97766 w 1177840"/>
              <a:gd name="connsiteY22" fmla="*/ 373811 h 678611"/>
              <a:gd name="connsiteX23" fmla="*/ 115019 w 1177840"/>
              <a:gd name="connsiteY23" fmla="*/ 408317 h 678611"/>
              <a:gd name="connsiteX24" fmla="*/ 132271 w 1177840"/>
              <a:gd name="connsiteY24" fmla="*/ 419819 h 678611"/>
              <a:gd name="connsiteX25" fmla="*/ 138022 w 1177840"/>
              <a:gd name="connsiteY25" fmla="*/ 437071 h 678611"/>
              <a:gd name="connsiteX26" fmla="*/ 149524 w 1177840"/>
              <a:gd name="connsiteY26" fmla="*/ 454324 h 678611"/>
              <a:gd name="connsiteX27" fmla="*/ 143773 w 1177840"/>
              <a:gd name="connsiteY27" fmla="*/ 494581 h 678611"/>
              <a:gd name="connsiteX28" fmla="*/ 126520 w 1177840"/>
              <a:gd name="connsiteY28" fmla="*/ 506083 h 678611"/>
              <a:gd name="connsiteX29" fmla="*/ 51758 w 1177840"/>
              <a:gd name="connsiteY29" fmla="*/ 517585 h 678611"/>
              <a:gd name="connsiteX30" fmla="*/ 46007 w 1177840"/>
              <a:gd name="connsiteY30" fmla="*/ 534837 h 678611"/>
              <a:gd name="connsiteX31" fmla="*/ 40256 w 1177840"/>
              <a:gd name="connsiteY31" fmla="*/ 557841 h 678611"/>
              <a:gd name="connsiteX32" fmla="*/ 28754 w 1177840"/>
              <a:gd name="connsiteY32" fmla="*/ 575094 h 678611"/>
              <a:gd name="connsiteX33" fmla="*/ 23003 w 1177840"/>
              <a:gd name="connsiteY33" fmla="*/ 592347 h 678611"/>
              <a:gd name="connsiteX34" fmla="*/ 0 w 1177840"/>
              <a:gd name="connsiteY34" fmla="*/ 615351 h 678611"/>
              <a:gd name="connsiteX35" fmla="*/ 11502 w 1177840"/>
              <a:gd name="connsiteY35" fmla="*/ 632603 h 678611"/>
              <a:gd name="connsiteX36" fmla="*/ 40256 w 1177840"/>
              <a:gd name="connsiteY36" fmla="*/ 638354 h 678611"/>
              <a:gd name="connsiteX37" fmla="*/ 80513 w 1177840"/>
              <a:gd name="connsiteY37" fmla="*/ 649856 h 678611"/>
              <a:gd name="connsiteX38" fmla="*/ 120769 w 1177840"/>
              <a:gd name="connsiteY38" fmla="*/ 672860 h 678611"/>
              <a:gd name="connsiteX39" fmla="*/ 143773 w 1177840"/>
              <a:gd name="connsiteY39" fmla="*/ 678611 h 678611"/>
              <a:gd name="connsiteX40" fmla="*/ 201283 w 1177840"/>
              <a:gd name="connsiteY40" fmla="*/ 661358 h 678611"/>
              <a:gd name="connsiteX41" fmla="*/ 235788 w 1177840"/>
              <a:gd name="connsiteY41" fmla="*/ 638354 h 678611"/>
              <a:gd name="connsiteX42" fmla="*/ 264543 w 1177840"/>
              <a:gd name="connsiteY42" fmla="*/ 621102 h 678611"/>
              <a:gd name="connsiteX43" fmla="*/ 281796 w 1177840"/>
              <a:gd name="connsiteY43" fmla="*/ 609600 h 678611"/>
              <a:gd name="connsiteX44" fmla="*/ 316302 w 1177840"/>
              <a:gd name="connsiteY44" fmla="*/ 603849 h 678611"/>
              <a:gd name="connsiteX45" fmla="*/ 373811 w 1177840"/>
              <a:gd name="connsiteY45" fmla="*/ 609600 h 678611"/>
              <a:gd name="connsiteX46" fmla="*/ 402566 w 1177840"/>
              <a:gd name="connsiteY46" fmla="*/ 615351 h 678611"/>
              <a:gd name="connsiteX47" fmla="*/ 454324 w 1177840"/>
              <a:gd name="connsiteY47" fmla="*/ 603849 h 678611"/>
              <a:gd name="connsiteX48" fmla="*/ 488830 w 1177840"/>
              <a:gd name="connsiteY48" fmla="*/ 586596 h 678611"/>
              <a:gd name="connsiteX49" fmla="*/ 500332 w 1177840"/>
              <a:gd name="connsiteY49" fmla="*/ 569343 h 678611"/>
              <a:gd name="connsiteX50" fmla="*/ 552090 w 1177840"/>
              <a:gd name="connsiteY50" fmla="*/ 506083 h 678611"/>
              <a:gd name="connsiteX51" fmla="*/ 609600 w 1177840"/>
              <a:gd name="connsiteY51" fmla="*/ 483079 h 678611"/>
              <a:gd name="connsiteX52" fmla="*/ 638354 w 1177840"/>
              <a:gd name="connsiteY52" fmla="*/ 471577 h 678611"/>
              <a:gd name="connsiteX53" fmla="*/ 672860 w 1177840"/>
              <a:gd name="connsiteY53" fmla="*/ 465826 h 678611"/>
              <a:gd name="connsiteX54" fmla="*/ 701615 w 1177840"/>
              <a:gd name="connsiteY54" fmla="*/ 454324 h 678611"/>
              <a:gd name="connsiteX55" fmla="*/ 782128 w 1177840"/>
              <a:gd name="connsiteY55" fmla="*/ 437071 h 678611"/>
              <a:gd name="connsiteX56" fmla="*/ 856890 w 1177840"/>
              <a:gd name="connsiteY56" fmla="*/ 425569 h 678611"/>
              <a:gd name="connsiteX57" fmla="*/ 897147 w 1177840"/>
              <a:gd name="connsiteY57" fmla="*/ 414068 h 678611"/>
              <a:gd name="connsiteX58" fmla="*/ 960407 w 1177840"/>
              <a:gd name="connsiteY58" fmla="*/ 391064 h 678611"/>
              <a:gd name="connsiteX59" fmla="*/ 994913 w 1177840"/>
              <a:gd name="connsiteY59" fmla="*/ 385313 h 678611"/>
              <a:gd name="connsiteX60" fmla="*/ 1052422 w 1177840"/>
              <a:gd name="connsiteY60" fmla="*/ 368060 h 678611"/>
              <a:gd name="connsiteX61" fmla="*/ 1109932 w 1177840"/>
              <a:gd name="connsiteY61" fmla="*/ 362309 h 678611"/>
              <a:gd name="connsiteX62" fmla="*/ 1127185 w 1177840"/>
              <a:gd name="connsiteY62" fmla="*/ 356558 h 678611"/>
              <a:gd name="connsiteX63" fmla="*/ 1173192 w 1177840"/>
              <a:gd name="connsiteY63" fmla="*/ 345056 h 678611"/>
              <a:gd name="connsiteX64" fmla="*/ 1167441 w 1177840"/>
              <a:gd name="connsiteY64" fmla="*/ 287547 h 678611"/>
              <a:gd name="connsiteX65" fmla="*/ 1127185 w 1177840"/>
              <a:gd name="connsiteY65" fmla="*/ 247290 h 678611"/>
              <a:gd name="connsiteX66" fmla="*/ 994913 w 1177840"/>
              <a:gd name="connsiteY66" fmla="*/ 212785 h 678611"/>
              <a:gd name="connsiteX67" fmla="*/ 966158 w 1177840"/>
              <a:gd name="connsiteY67" fmla="*/ 201283 h 678611"/>
              <a:gd name="connsiteX68" fmla="*/ 954656 w 1177840"/>
              <a:gd name="connsiteY68" fmla="*/ 184030 h 678611"/>
              <a:gd name="connsiteX69" fmla="*/ 931652 w 1177840"/>
              <a:gd name="connsiteY69" fmla="*/ 155275 h 678611"/>
              <a:gd name="connsiteX70" fmla="*/ 908649 w 1177840"/>
              <a:gd name="connsiteY70" fmla="*/ 143773 h 678611"/>
              <a:gd name="connsiteX71" fmla="*/ 879894 w 1177840"/>
              <a:gd name="connsiteY71" fmla="*/ 126520 h 678611"/>
              <a:gd name="connsiteX72" fmla="*/ 856890 w 1177840"/>
              <a:gd name="connsiteY72" fmla="*/ 109268 h 678611"/>
              <a:gd name="connsiteX73" fmla="*/ 839637 w 1177840"/>
              <a:gd name="connsiteY73" fmla="*/ 97766 h 678611"/>
              <a:gd name="connsiteX74" fmla="*/ 822385 w 1177840"/>
              <a:gd name="connsiteY74" fmla="*/ 74762 h 678611"/>
              <a:gd name="connsiteX75" fmla="*/ 793630 w 1177840"/>
              <a:gd name="connsiteY75" fmla="*/ 17253 h 678611"/>
              <a:gd name="connsiteX76" fmla="*/ 759124 w 1177840"/>
              <a:gd name="connsiteY76" fmla="*/ 0 h 678611"/>
              <a:gd name="connsiteX77" fmla="*/ 661358 w 1177840"/>
              <a:gd name="connsiteY77" fmla="*/ 5751 h 678611"/>
              <a:gd name="connsiteX78" fmla="*/ 638354 w 1177840"/>
              <a:gd name="connsiteY78" fmla="*/ 11502 h 678611"/>
              <a:gd name="connsiteX79" fmla="*/ 632603 w 1177840"/>
              <a:gd name="connsiteY79" fmla="*/ 34505 h 678611"/>
              <a:gd name="connsiteX80" fmla="*/ 644105 w 1177840"/>
              <a:gd name="connsiteY80" fmla="*/ 46007 h 678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177840" h="678611">
                <a:moveTo>
                  <a:pt x="644105" y="46007"/>
                </a:moveTo>
                <a:cubicBezTo>
                  <a:pt x="630686" y="47924"/>
                  <a:pt x="614384" y="63805"/>
                  <a:pt x="552090" y="46007"/>
                </a:cubicBezTo>
                <a:cubicBezTo>
                  <a:pt x="545444" y="44108"/>
                  <a:pt x="540838" y="37934"/>
                  <a:pt x="534837" y="34505"/>
                </a:cubicBezTo>
                <a:cubicBezTo>
                  <a:pt x="527394" y="30252"/>
                  <a:pt x="520151" y="25082"/>
                  <a:pt x="511834" y="23003"/>
                </a:cubicBezTo>
                <a:cubicBezTo>
                  <a:pt x="496840" y="19255"/>
                  <a:pt x="481162" y="19170"/>
                  <a:pt x="465826" y="17253"/>
                </a:cubicBezTo>
                <a:cubicBezTo>
                  <a:pt x="442822" y="19170"/>
                  <a:pt x="419010" y="16662"/>
                  <a:pt x="396815" y="23003"/>
                </a:cubicBezTo>
                <a:cubicBezTo>
                  <a:pt x="390169" y="24902"/>
                  <a:pt x="390710" y="35938"/>
                  <a:pt x="385313" y="40256"/>
                </a:cubicBezTo>
                <a:cubicBezTo>
                  <a:pt x="380579" y="44043"/>
                  <a:pt x="373482" y="43296"/>
                  <a:pt x="368060" y="46007"/>
                </a:cubicBezTo>
                <a:cubicBezTo>
                  <a:pt x="361878" y="49098"/>
                  <a:pt x="357475" y="55690"/>
                  <a:pt x="350807" y="57509"/>
                </a:cubicBezTo>
                <a:cubicBezTo>
                  <a:pt x="335897" y="61576"/>
                  <a:pt x="320100" y="61074"/>
                  <a:pt x="304800" y="63260"/>
                </a:cubicBezTo>
                <a:cubicBezTo>
                  <a:pt x="293257" y="64909"/>
                  <a:pt x="281796" y="67094"/>
                  <a:pt x="270294" y="69011"/>
                </a:cubicBezTo>
                <a:cubicBezTo>
                  <a:pt x="262626" y="72845"/>
                  <a:pt x="255124" y="77031"/>
                  <a:pt x="247290" y="80513"/>
                </a:cubicBezTo>
                <a:cubicBezTo>
                  <a:pt x="237857" y="84706"/>
                  <a:pt x="227560" y="87002"/>
                  <a:pt x="218536" y="92015"/>
                </a:cubicBezTo>
                <a:cubicBezTo>
                  <a:pt x="210157" y="96670"/>
                  <a:pt x="203854" y="104513"/>
                  <a:pt x="195532" y="109268"/>
                </a:cubicBezTo>
                <a:cubicBezTo>
                  <a:pt x="164920" y="126761"/>
                  <a:pt x="191079" y="100761"/>
                  <a:pt x="161026" y="126520"/>
                </a:cubicBezTo>
                <a:cubicBezTo>
                  <a:pt x="152792" y="133577"/>
                  <a:pt x="145690" y="141856"/>
                  <a:pt x="138022" y="149524"/>
                </a:cubicBezTo>
                <a:cubicBezTo>
                  <a:pt x="136105" y="155275"/>
                  <a:pt x="131274" y="160797"/>
                  <a:pt x="132271" y="166777"/>
                </a:cubicBezTo>
                <a:cubicBezTo>
                  <a:pt x="135261" y="184716"/>
                  <a:pt x="149524" y="218536"/>
                  <a:pt x="149524" y="218536"/>
                </a:cubicBezTo>
                <a:cubicBezTo>
                  <a:pt x="147607" y="247291"/>
                  <a:pt x="148511" y="276374"/>
                  <a:pt x="143773" y="304800"/>
                </a:cubicBezTo>
                <a:cubicBezTo>
                  <a:pt x="142637" y="311618"/>
                  <a:pt x="135362" y="315871"/>
                  <a:pt x="132271" y="322053"/>
                </a:cubicBezTo>
                <a:cubicBezTo>
                  <a:pt x="129560" y="327475"/>
                  <a:pt x="129882" y="334261"/>
                  <a:pt x="126520" y="339305"/>
                </a:cubicBezTo>
                <a:cubicBezTo>
                  <a:pt x="122009" y="346072"/>
                  <a:pt x="114474" y="350310"/>
                  <a:pt x="109268" y="356558"/>
                </a:cubicBezTo>
                <a:cubicBezTo>
                  <a:pt x="104843" y="361868"/>
                  <a:pt x="101600" y="368060"/>
                  <a:pt x="97766" y="373811"/>
                </a:cubicBezTo>
                <a:cubicBezTo>
                  <a:pt x="102444" y="387844"/>
                  <a:pt x="103870" y="397168"/>
                  <a:pt x="115019" y="408317"/>
                </a:cubicBezTo>
                <a:cubicBezTo>
                  <a:pt x="119906" y="413204"/>
                  <a:pt x="126520" y="415985"/>
                  <a:pt x="132271" y="419819"/>
                </a:cubicBezTo>
                <a:cubicBezTo>
                  <a:pt x="134188" y="425570"/>
                  <a:pt x="135311" y="431649"/>
                  <a:pt x="138022" y="437071"/>
                </a:cubicBezTo>
                <a:cubicBezTo>
                  <a:pt x="141113" y="443253"/>
                  <a:pt x="148836" y="447446"/>
                  <a:pt x="149524" y="454324"/>
                </a:cubicBezTo>
                <a:cubicBezTo>
                  <a:pt x="150873" y="467812"/>
                  <a:pt x="149278" y="482194"/>
                  <a:pt x="143773" y="494581"/>
                </a:cubicBezTo>
                <a:cubicBezTo>
                  <a:pt x="140966" y="500897"/>
                  <a:pt x="133225" y="504407"/>
                  <a:pt x="126520" y="506083"/>
                </a:cubicBezTo>
                <a:cubicBezTo>
                  <a:pt x="102059" y="512198"/>
                  <a:pt x="76679" y="513751"/>
                  <a:pt x="51758" y="517585"/>
                </a:cubicBezTo>
                <a:cubicBezTo>
                  <a:pt x="49841" y="523336"/>
                  <a:pt x="47672" y="529008"/>
                  <a:pt x="46007" y="534837"/>
                </a:cubicBezTo>
                <a:cubicBezTo>
                  <a:pt x="43836" y="542437"/>
                  <a:pt x="43370" y="550576"/>
                  <a:pt x="40256" y="557841"/>
                </a:cubicBezTo>
                <a:cubicBezTo>
                  <a:pt x="37533" y="564194"/>
                  <a:pt x="31845" y="568912"/>
                  <a:pt x="28754" y="575094"/>
                </a:cubicBezTo>
                <a:cubicBezTo>
                  <a:pt x="26043" y="580516"/>
                  <a:pt x="26526" y="587414"/>
                  <a:pt x="23003" y="592347"/>
                </a:cubicBezTo>
                <a:cubicBezTo>
                  <a:pt x="16700" y="601171"/>
                  <a:pt x="7668" y="607683"/>
                  <a:pt x="0" y="615351"/>
                </a:cubicBezTo>
                <a:cubicBezTo>
                  <a:pt x="3834" y="621102"/>
                  <a:pt x="5501" y="629174"/>
                  <a:pt x="11502" y="632603"/>
                </a:cubicBezTo>
                <a:cubicBezTo>
                  <a:pt x="19989" y="637452"/>
                  <a:pt x="30773" y="635983"/>
                  <a:pt x="40256" y="638354"/>
                </a:cubicBezTo>
                <a:cubicBezTo>
                  <a:pt x="53795" y="641739"/>
                  <a:pt x="67397" y="645087"/>
                  <a:pt x="80513" y="649856"/>
                </a:cubicBezTo>
                <a:cubicBezTo>
                  <a:pt x="159320" y="678513"/>
                  <a:pt x="56380" y="645264"/>
                  <a:pt x="120769" y="672860"/>
                </a:cubicBezTo>
                <a:cubicBezTo>
                  <a:pt x="128034" y="675974"/>
                  <a:pt x="136105" y="676694"/>
                  <a:pt x="143773" y="678611"/>
                </a:cubicBezTo>
                <a:cubicBezTo>
                  <a:pt x="162943" y="672860"/>
                  <a:pt x="182947" y="669380"/>
                  <a:pt x="201283" y="661358"/>
                </a:cubicBezTo>
                <a:cubicBezTo>
                  <a:pt x="213947" y="655817"/>
                  <a:pt x="224126" y="645775"/>
                  <a:pt x="235788" y="638354"/>
                </a:cubicBezTo>
                <a:cubicBezTo>
                  <a:pt x="245218" y="632353"/>
                  <a:pt x="255064" y="627026"/>
                  <a:pt x="264543" y="621102"/>
                </a:cubicBezTo>
                <a:cubicBezTo>
                  <a:pt x="270404" y="617439"/>
                  <a:pt x="275239" y="611786"/>
                  <a:pt x="281796" y="609600"/>
                </a:cubicBezTo>
                <a:cubicBezTo>
                  <a:pt x="292858" y="605913"/>
                  <a:pt x="304800" y="605766"/>
                  <a:pt x="316302" y="603849"/>
                </a:cubicBezTo>
                <a:cubicBezTo>
                  <a:pt x="335472" y="605766"/>
                  <a:pt x="354715" y="607054"/>
                  <a:pt x="373811" y="609600"/>
                </a:cubicBezTo>
                <a:cubicBezTo>
                  <a:pt x="383500" y="610892"/>
                  <a:pt x="392816" y="616047"/>
                  <a:pt x="402566" y="615351"/>
                </a:cubicBezTo>
                <a:cubicBezTo>
                  <a:pt x="420195" y="614092"/>
                  <a:pt x="437071" y="607683"/>
                  <a:pt x="454324" y="603849"/>
                </a:cubicBezTo>
                <a:cubicBezTo>
                  <a:pt x="465826" y="598098"/>
                  <a:pt x="478542" y="594312"/>
                  <a:pt x="488830" y="586596"/>
                </a:cubicBezTo>
                <a:cubicBezTo>
                  <a:pt x="494359" y="582449"/>
                  <a:pt x="496669" y="575204"/>
                  <a:pt x="500332" y="569343"/>
                </a:cubicBezTo>
                <a:cubicBezTo>
                  <a:pt x="514259" y="547059"/>
                  <a:pt x="526698" y="518779"/>
                  <a:pt x="552090" y="506083"/>
                </a:cubicBezTo>
                <a:cubicBezTo>
                  <a:pt x="622531" y="470862"/>
                  <a:pt x="556378" y="500820"/>
                  <a:pt x="609600" y="483079"/>
                </a:cubicBezTo>
                <a:cubicBezTo>
                  <a:pt x="619393" y="479815"/>
                  <a:pt x="628395" y="474293"/>
                  <a:pt x="638354" y="471577"/>
                </a:cubicBezTo>
                <a:cubicBezTo>
                  <a:pt x="649604" y="468509"/>
                  <a:pt x="661358" y="467743"/>
                  <a:pt x="672860" y="465826"/>
                </a:cubicBezTo>
                <a:cubicBezTo>
                  <a:pt x="682445" y="461992"/>
                  <a:pt x="691821" y="457589"/>
                  <a:pt x="701615" y="454324"/>
                </a:cubicBezTo>
                <a:cubicBezTo>
                  <a:pt x="717322" y="449088"/>
                  <a:pt x="781824" y="437122"/>
                  <a:pt x="782128" y="437071"/>
                </a:cubicBezTo>
                <a:cubicBezTo>
                  <a:pt x="851877" y="425446"/>
                  <a:pt x="804100" y="437299"/>
                  <a:pt x="856890" y="425569"/>
                </a:cubicBezTo>
                <a:cubicBezTo>
                  <a:pt x="871729" y="422272"/>
                  <a:pt x="883169" y="419310"/>
                  <a:pt x="897147" y="414068"/>
                </a:cubicBezTo>
                <a:cubicBezTo>
                  <a:pt x="920012" y="405494"/>
                  <a:pt x="936246" y="397104"/>
                  <a:pt x="960407" y="391064"/>
                </a:cubicBezTo>
                <a:cubicBezTo>
                  <a:pt x="971719" y="388236"/>
                  <a:pt x="983530" y="387843"/>
                  <a:pt x="994913" y="385313"/>
                </a:cubicBezTo>
                <a:cubicBezTo>
                  <a:pt x="1051658" y="372703"/>
                  <a:pt x="945900" y="386858"/>
                  <a:pt x="1052422" y="368060"/>
                </a:cubicBezTo>
                <a:cubicBezTo>
                  <a:pt x="1071394" y="364712"/>
                  <a:pt x="1090762" y="364226"/>
                  <a:pt x="1109932" y="362309"/>
                </a:cubicBezTo>
                <a:cubicBezTo>
                  <a:pt x="1115683" y="360392"/>
                  <a:pt x="1121337" y="358153"/>
                  <a:pt x="1127185" y="356558"/>
                </a:cubicBezTo>
                <a:cubicBezTo>
                  <a:pt x="1142436" y="352399"/>
                  <a:pt x="1165227" y="358710"/>
                  <a:pt x="1173192" y="345056"/>
                </a:cubicBezTo>
                <a:cubicBezTo>
                  <a:pt x="1182899" y="328415"/>
                  <a:pt x="1175644" y="304979"/>
                  <a:pt x="1167441" y="287547"/>
                </a:cubicBezTo>
                <a:cubicBezTo>
                  <a:pt x="1159361" y="270376"/>
                  <a:pt x="1144159" y="255777"/>
                  <a:pt x="1127185" y="247290"/>
                </a:cubicBezTo>
                <a:cubicBezTo>
                  <a:pt x="1055230" y="211313"/>
                  <a:pt x="1098173" y="226552"/>
                  <a:pt x="994913" y="212785"/>
                </a:cubicBezTo>
                <a:cubicBezTo>
                  <a:pt x="985328" y="208951"/>
                  <a:pt x="974558" y="207283"/>
                  <a:pt x="966158" y="201283"/>
                </a:cubicBezTo>
                <a:cubicBezTo>
                  <a:pt x="960534" y="197266"/>
                  <a:pt x="958803" y="189559"/>
                  <a:pt x="954656" y="184030"/>
                </a:cubicBezTo>
                <a:cubicBezTo>
                  <a:pt x="947291" y="174210"/>
                  <a:pt x="940890" y="163358"/>
                  <a:pt x="931652" y="155275"/>
                </a:cubicBezTo>
                <a:cubicBezTo>
                  <a:pt x="925200" y="149630"/>
                  <a:pt x="916143" y="147936"/>
                  <a:pt x="908649" y="143773"/>
                </a:cubicBezTo>
                <a:cubicBezTo>
                  <a:pt x="898878" y="138344"/>
                  <a:pt x="889195" y="132720"/>
                  <a:pt x="879894" y="126520"/>
                </a:cubicBezTo>
                <a:cubicBezTo>
                  <a:pt x="871919" y="121203"/>
                  <a:pt x="864690" y="114839"/>
                  <a:pt x="856890" y="109268"/>
                </a:cubicBezTo>
                <a:cubicBezTo>
                  <a:pt x="851266" y="105251"/>
                  <a:pt x="845388" y="101600"/>
                  <a:pt x="839637" y="97766"/>
                </a:cubicBezTo>
                <a:cubicBezTo>
                  <a:pt x="833886" y="90098"/>
                  <a:pt x="826671" y="83335"/>
                  <a:pt x="822385" y="74762"/>
                </a:cubicBezTo>
                <a:cubicBezTo>
                  <a:pt x="811583" y="53158"/>
                  <a:pt x="823988" y="32432"/>
                  <a:pt x="793630" y="17253"/>
                </a:cubicBezTo>
                <a:lnTo>
                  <a:pt x="759124" y="0"/>
                </a:lnTo>
                <a:cubicBezTo>
                  <a:pt x="726535" y="1917"/>
                  <a:pt x="693856" y="2656"/>
                  <a:pt x="661358" y="5751"/>
                </a:cubicBezTo>
                <a:cubicBezTo>
                  <a:pt x="653490" y="6500"/>
                  <a:pt x="643943" y="5913"/>
                  <a:pt x="638354" y="11502"/>
                </a:cubicBezTo>
                <a:cubicBezTo>
                  <a:pt x="632765" y="17091"/>
                  <a:pt x="635716" y="27240"/>
                  <a:pt x="632603" y="34505"/>
                </a:cubicBezTo>
                <a:cubicBezTo>
                  <a:pt x="629880" y="40858"/>
                  <a:pt x="657524" y="44090"/>
                  <a:pt x="644105" y="46007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Forma Livre: Forma 10">
            <a:hlinkClick r:id="rId4" action="ppaction://hlinksldjump"/>
            <a:extLst>
              <a:ext uri="{FF2B5EF4-FFF2-40B4-BE49-F238E27FC236}">
                <a16:creationId xmlns:a16="http://schemas.microsoft.com/office/drawing/2014/main" id="{454C9D4B-D404-4BD5-AA60-E833E35B7632}"/>
              </a:ext>
            </a:extLst>
          </p:cNvPr>
          <p:cNvSpPr/>
          <p:nvPr/>
        </p:nvSpPr>
        <p:spPr>
          <a:xfrm>
            <a:off x="1325956" y="6269047"/>
            <a:ext cx="124148" cy="99413"/>
          </a:xfrm>
          <a:custGeom>
            <a:avLst/>
            <a:gdLst>
              <a:gd name="connsiteX0" fmla="*/ 356836 w 397093"/>
              <a:gd name="connsiteY0" fmla="*/ 1675 h 317977"/>
              <a:gd name="connsiteX1" fmla="*/ 333832 w 397093"/>
              <a:gd name="connsiteY1" fmla="*/ 30430 h 317977"/>
              <a:gd name="connsiteX2" fmla="*/ 328081 w 397093"/>
              <a:gd name="connsiteY2" fmla="*/ 47683 h 317977"/>
              <a:gd name="connsiteX3" fmla="*/ 316579 w 397093"/>
              <a:gd name="connsiteY3" fmla="*/ 64936 h 317977"/>
              <a:gd name="connsiteX4" fmla="*/ 310828 w 397093"/>
              <a:gd name="connsiteY4" fmla="*/ 93691 h 317977"/>
              <a:gd name="connsiteX5" fmla="*/ 201560 w 397093"/>
              <a:gd name="connsiteY5" fmla="*/ 64936 h 317977"/>
              <a:gd name="connsiteX6" fmla="*/ 155553 w 397093"/>
              <a:gd name="connsiteY6" fmla="*/ 76438 h 317977"/>
              <a:gd name="connsiteX7" fmla="*/ 126798 w 397093"/>
              <a:gd name="connsiteY7" fmla="*/ 93691 h 317977"/>
              <a:gd name="connsiteX8" fmla="*/ 57787 w 397093"/>
              <a:gd name="connsiteY8" fmla="*/ 30430 h 317977"/>
              <a:gd name="connsiteX9" fmla="*/ 52036 w 397093"/>
              <a:gd name="connsiteY9" fmla="*/ 64936 h 317977"/>
              <a:gd name="connsiteX10" fmla="*/ 46285 w 397093"/>
              <a:gd name="connsiteY10" fmla="*/ 105192 h 317977"/>
              <a:gd name="connsiteX11" fmla="*/ 29032 w 397093"/>
              <a:gd name="connsiteY11" fmla="*/ 122445 h 317977"/>
              <a:gd name="connsiteX12" fmla="*/ 34783 w 397093"/>
              <a:gd name="connsiteY12" fmla="*/ 162702 h 317977"/>
              <a:gd name="connsiteX13" fmla="*/ 46285 w 397093"/>
              <a:gd name="connsiteY13" fmla="*/ 191457 h 317977"/>
              <a:gd name="connsiteX14" fmla="*/ 11779 w 397093"/>
              <a:gd name="connsiteY14" fmla="*/ 225962 h 317977"/>
              <a:gd name="connsiteX15" fmla="*/ 277 w 397093"/>
              <a:gd name="connsiteY15" fmla="*/ 248966 h 317977"/>
              <a:gd name="connsiteX16" fmla="*/ 34783 w 397093"/>
              <a:gd name="connsiteY16" fmla="*/ 312226 h 317977"/>
              <a:gd name="connsiteX17" fmla="*/ 52036 w 397093"/>
              <a:gd name="connsiteY17" fmla="*/ 317977 h 317977"/>
              <a:gd name="connsiteX18" fmla="*/ 103794 w 397093"/>
              <a:gd name="connsiteY18" fmla="*/ 312226 h 317977"/>
              <a:gd name="connsiteX19" fmla="*/ 121047 w 397093"/>
              <a:gd name="connsiteY19" fmla="*/ 300724 h 317977"/>
              <a:gd name="connsiteX20" fmla="*/ 172806 w 397093"/>
              <a:gd name="connsiteY20" fmla="*/ 283472 h 317977"/>
              <a:gd name="connsiteX21" fmla="*/ 213062 w 397093"/>
              <a:gd name="connsiteY21" fmla="*/ 266219 h 317977"/>
              <a:gd name="connsiteX22" fmla="*/ 259070 w 397093"/>
              <a:gd name="connsiteY22" fmla="*/ 248966 h 317977"/>
              <a:gd name="connsiteX23" fmla="*/ 316579 w 397093"/>
              <a:gd name="connsiteY23" fmla="*/ 231713 h 317977"/>
              <a:gd name="connsiteX24" fmla="*/ 333832 w 397093"/>
              <a:gd name="connsiteY24" fmla="*/ 225962 h 317977"/>
              <a:gd name="connsiteX25" fmla="*/ 356836 w 397093"/>
              <a:gd name="connsiteY25" fmla="*/ 220211 h 317977"/>
              <a:gd name="connsiteX26" fmla="*/ 397093 w 397093"/>
              <a:gd name="connsiteY26" fmla="*/ 208709 h 317977"/>
              <a:gd name="connsiteX27" fmla="*/ 391342 w 397093"/>
              <a:gd name="connsiteY27" fmla="*/ 99441 h 317977"/>
              <a:gd name="connsiteX28" fmla="*/ 374089 w 397093"/>
              <a:gd name="connsiteY28" fmla="*/ 82189 h 317977"/>
              <a:gd name="connsiteX29" fmla="*/ 356836 w 397093"/>
              <a:gd name="connsiteY29" fmla="*/ 1675 h 317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7093" h="317977">
                <a:moveTo>
                  <a:pt x="356836" y="1675"/>
                </a:moveTo>
                <a:cubicBezTo>
                  <a:pt x="350126" y="-6952"/>
                  <a:pt x="340338" y="20021"/>
                  <a:pt x="333832" y="30430"/>
                </a:cubicBezTo>
                <a:cubicBezTo>
                  <a:pt x="330619" y="35571"/>
                  <a:pt x="330792" y="42261"/>
                  <a:pt x="328081" y="47683"/>
                </a:cubicBezTo>
                <a:cubicBezTo>
                  <a:pt x="324990" y="53865"/>
                  <a:pt x="320413" y="59185"/>
                  <a:pt x="316579" y="64936"/>
                </a:cubicBezTo>
                <a:cubicBezTo>
                  <a:pt x="314662" y="74521"/>
                  <a:pt x="320454" y="91992"/>
                  <a:pt x="310828" y="93691"/>
                </a:cubicBezTo>
                <a:cubicBezTo>
                  <a:pt x="236390" y="106827"/>
                  <a:pt x="233922" y="97298"/>
                  <a:pt x="201560" y="64936"/>
                </a:cubicBezTo>
                <a:cubicBezTo>
                  <a:pt x="186224" y="68770"/>
                  <a:pt x="169108" y="68305"/>
                  <a:pt x="155553" y="76438"/>
                </a:cubicBezTo>
                <a:cubicBezTo>
                  <a:pt x="120020" y="97758"/>
                  <a:pt x="167260" y="107176"/>
                  <a:pt x="126798" y="93691"/>
                </a:cubicBezTo>
                <a:cubicBezTo>
                  <a:pt x="75853" y="30009"/>
                  <a:pt x="104607" y="42135"/>
                  <a:pt x="57787" y="30430"/>
                </a:cubicBezTo>
                <a:cubicBezTo>
                  <a:pt x="55870" y="41932"/>
                  <a:pt x="53809" y="53411"/>
                  <a:pt x="52036" y="64936"/>
                </a:cubicBezTo>
                <a:cubicBezTo>
                  <a:pt x="49975" y="78333"/>
                  <a:pt x="51319" y="92607"/>
                  <a:pt x="46285" y="105192"/>
                </a:cubicBezTo>
                <a:cubicBezTo>
                  <a:pt x="43264" y="112743"/>
                  <a:pt x="34783" y="116694"/>
                  <a:pt x="29032" y="122445"/>
                </a:cubicBezTo>
                <a:cubicBezTo>
                  <a:pt x="30949" y="135864"/>
                  <a:pt x="31495" y="149551"/>
                  <a:pt x="34783" y="162702"/>
                </a:cubicBezTo>
                <a:cubicBezTo>
                  <a:pt x="37287" y="172717"/>
                  <a:pt x="46285" y="181134"/>
                  <a:pt x="46285" y="191457"/>
                </a:cubicBezTo>
                <a:cubicBezTo>
                  <a:pt x="46285" y="204070"/>
                  <a:pt x="16988" y="222056"/>
                  <a:pt x="11779" y="225962"/>
                </a:cubicBezTo>
                <a:cubicBezTo>
                  <a:pt x="7945" y="233630"/>
                  <a:pt x="1224" y="240445"/>
                  <a:pt x="277" y="248966"/>
                </a:cubicBezTo>
                <a:cubicBezTo>
                  <a:pt x="-2600" y="274855"/>
                  <a:pt x="17482" y="297088"/>
                  <a:pt x="34783" y="312226"/>
                </a:cubicBezTo>
                <a:cubicBezTo>
                  <a:pt x="39345" y="316218"/>
                  <a:pt x="46285" y="316060"/>
                  <a:pt x="52036" y="317977"/>
                </a:cubicBezTo>
                <a:cubicBezTo>
                  <a:pt x="69289" y="316060"/>
                  <a:pt x="86953" y="316436"/>
                  <a:pt x="103794" y="312226"/>
                </a:cubicBezTo>
                <a:cubicBezTo>
                  <a:pt x="110499" y="310550"/>
                  <a:pt x="114865" y="303815"/>
                  <a:pt x="121047" y="300724"/>
                </a:cubicBezTo>
                <a:cubicBezTo>
                  <a:pt x="142700" y="289898"/>
                  <a:pt x="150843" y="288963"/>
                  <a:pt x="172806" y="283472"/>
                </a:cubicBezTo>
                <a:cubicBezTo>
                  <a:pt x="216121" y="254595"/>
                  <a:pt x="161071" y="288501"/>
                  <a:pt x="213062" y="266219"/>
                </a:cubicBezTo>
                <a:cubicBezTo>
                  <a:pt x="264890" y="244007"/>
                  <a:pt x="186143" y="263551"/>
                  <a:pt x="259070" y="248966"/>
                </a:cubicBezTo>
                <a:cubicBezTo>
                  <a:pt x="298821" y="229091"/>
                  <a:pt x="265025" y="243170"/>
                  <a:pt x="316579" y="231713"/>
                </a:cubicBezTo>
                <a:cubicBezTo>
                  <a:pt x="322497" y="230398"/>
                  <a:pt x="328003" y="227627"/>
                  <a:pt x="333832" y="225962"/>
                </a:cubicBezTo>
                <a:cubicBezTo>
                  <a:pt x="341432" y="223791"/>
                  <a:pt x="349236" y="222382"/>
                  <a:pt x="356836" y="220211"/>
                </a:cubicBezTo>
                <a:cubicBezTo>
                  <a:pt x="414589" y="203710"/>
                  <a:pt x="325179" y="226688"/>
                  <a:pt x="397093" y="208709"/>
                </a:cubicBezTo>
                <a:cubicBezTo>
                  <a:pt x="395176" y="172286"/>
                  <a:pt x="397867" y="135326"/>
                  <a:pt x="391342" y="99441"/>
                </a:cubicBezTo>
                <a:cubicBezTo>
                  <a:pt x="389887" y="91439"/>
                  <a:pt x="378124" y="89250"/>
                  <a:pt x="374089" y="82189"/>
                </a:cubicBezTo>
                <a:cubicBezTo>
                  <a:pt x="364154" y="64802"/>
                  <a:pt x="363546" y="10302"/>
                  <a:pt x="356836" y="16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orma Livre: Forma 11">
            <a:hlinkClick r:id="rId5" action="ppaction://hlinksldjump"/>
            <a:extLst>
              <a:ext uri="{FF2B5EF4-FFF2-40B4-BE49-F238E27FC236}">
                <a16:creationId xmlns:a16="http://schemas.microsoft.com/office/drawing/2014/main" id="{D434A707-5B72-4790-A441-6E2546C7C908}"/>
              </a:ext>
            </a:extLst>
          </p:cNvPr>
          <p:cNvSpPr/>
          <p:nvPr/>
        </p:nvSpPr>
        <p:spPr>
          <a:xfrm>
            <a:off x="1024786" y="5641465"/>
            <a:ext cx="313720" cy="188263"/>
          </a:xfrm>
          <a:custGeom>
            <a:avLst/>
            <a:gdLst>
              <a:gd name="connsiteX0" fmla="*/ 4947 w 1178751"/>
              <a:gd name="connsiteY0" fmla="*/ 161026 h 707366"/>
              <a:gd name="connsiteX1" fmla="*/ 39452 w 1178751"/>
              <a:gd name="connsiteY1" fmla="*/ 189781 h 707366"/>
              <a:gd name="connsiteX2" fmla="*/ 96962 w 1178751"/>
              <a:gd name="connsiteY2" fmla="*/ 241539 h 707366"/>
              <a:gd name="connsiteX3" fmla="*/ 102713 w 1178751"/>
              <a:gd name="connsiteY3" fmla="*/ 350807 h 707366"/>
              <a:gd name="connsiteX4" fmla="*/ 125716 w 1178751"/>
              <a:gd name="connsiteY4" fmla="*/ 391064 h 707366"/>
              <a:gd name="connsiteX5" fmla="*/ 154471 w 1178751"/>
              <a:gd name="connsiteY5" fmla="*/ 437071 h 707366"/>
              <a:gd name="connsiteX6" fmla="*/ 194728 w 1178751"/>
              <a:gd name="connsiteY6" fmla="*/ 471577 h 707366"/>
              <a:gd name="connsiteX7" fmla="*/ 275241 w 1178751"/>
              <a:gd name="connsiteY7" fmla="*/ 425570 h 707366"/>
              <a:gd name="connsiteX8" fmla="*/ 315498 w 1178751"/>
              <a:gd name="connsiteY8" fmla="*/ 385313 h 707366"/>
              <a:gd name="connsiteX9" fmla="*/ 373007 w 1178751"/>
              <a:gd name="connsiteY9" fmla="*/ 396815 h 707366"/>
              <a:gd name="connsiteX10" fmla="*/ 413264 w 1178751"/>
              <a:gd name="connsiteY10" fmla="*/ 460075 h 707366"/>
              <a:gd name="connsiteX11" fmla="*/ 430516 w 1178751"/>
              <a:gd name="connsiteY11" fmla="*/ 477328 h 707366"/>
              <a:gd name="connsiteX12" fmla="*/ 442018 w 1178751"/>
              <a:gd name="connsiteY12" fmla="*/ 494581 h 707366"/>
              <a:gd name="connsiteX13" fmla="*/ 488026 w 1178751"/>
              <a:gd name="connsiteY13" fmla="*/ 540588 h 707366"/>
              <a:gd name="connsiteX14" fmla="*/ 511030 w 1178751"/>
              <a:gd name="connsiteY14" fmla="*/ 546339 h 707366"/>
              <a:gd name="connsiteX15" fmla="*/ 534033 w 1178751"/>
              <a:gd name="connsiteY15" fmla="*/ 540588 h 707366"/>
              <a:gd name="connsiteX16" fmla="*/ 551286 w 1178751"/>
              <a:gd name="connsiteY16" fmla="*/ 534837 h 707366"/>
              <a:gd name="connsiteX17" fmla="*/ 637550 w 1178751"/>
              <a:gd name="connsiteY17" fmla="*/ 529087 h 707366"/>
              <a:gd name="connsiteX18" fmla="*/ 649052 w 1178751"/>
              <a:gd name="connsiteY18" fmla="*/ 511834 h 707366"/>
              <a:gd name="connsiteX19" fmla="*/ 695060 w 1178751"/>
              <a:gd name="connsiteY19" fmla="*/ 511834 h 707366"/>
              <a:gd name="connsiteX20" fmla="*/ 752569 w 1178751"/>
              <a:gd name="connsiteY20" fmla="*/ 557841 h 707366"/>
              <a:gd name="connsiteX21" fmla="*/ 764071 w 1178751"/>
              <a:gd name="connsiteY21" fmla="*/ 575094 h 707366"/>
              <a:gd name="connsiteX22" fmla="*/ 798577 w 1178751"/>
              <a:gd name="connsiteY22" fmla="*/ 598098 h 707366"/>
              <a:gd name="connsiteX23" fmla="*/ 861837 w 1178751"/>
              <a:gd name="connsiteY23" fmla="*/ 649856 h 707366"/>
              <a:gd name="connsiteX24" fmla="*/ 879090 w 1178751"/>
              <a:gd name="connsiteY24" fmla="*/ 655607 h 707366"/>
              <a:gd name="connsiteX25" fmla="*/ 953852 w 1178751"/>
              <a:gd name="connsiteY25" fmla="*/ 655607 h 707366"/>
              <a:gd name="connsiteX26" fmla="*/ 982607 w 1178751"/>
              <a:gd name="connsiteY26" fmla="*/ 672860 h 707366"/>
              <a:gd name="connsiteX27" fmla="*/ 1005611 w 1178751"/>
              <a:gd name="connsiteY27" fmla="*/ 684362 h 707366"/>
              <a:gd name="connsiteX28" fmla="*/ 1022864 w 1178751"/>
              <a:gd name="connsiteY28" fmla="*/ 695864 h 707366"/>
              <a:gd name="connsiteX29" fmla="*/ 1074622 w 1178751"/>
              <a:gd name="connsiteY29" fmla="*/ 707366 h 707366"/>
              <a:gd name="connsiteX30" fmla="*/ 1126381 w 1178751"/>
              <a:gd name="connsiteY30" fmla="*/ 701615 h 707366"/>
              <a:gd name="connsiteX31" fmla="*/ 1137882 w 1178751"/>
              <a:gd name="connsiteY31" fmla="*/ 672860 h 707366"/>
              <a:gd name="connsiteX32" fmla="*/ 1166637 w 1178751"/>
              <a:gd name="connsiteY32" fmla="*/ 575094 h 707366"/>
              <a:gd name="connsiteX33" fmla="*/ 1178139 w 1178751"/>
              <a:gd name="connsiteY33" fmla="*/ 546339 h 707366"/>
              <a:gd name="connsiteX34" fmla="*/ 1155135 w 1178751"/>
              <a:gd name="connsiteY34" fmla="*/ 460075 h 707366"/>
              <a:gd name="connsiteX35" fmla="*/ 1120630 w 1178751"/>
              <a:gd name="connsiteY35" fmla="*/ 442822 h 707366"/>
              <a:gd name="connsiteX36" fmla="*/ 1086124 w 1178751"/>
              <a:gd name="connsiteY36" fmla="*/ 408317 h 707366"/>
              <a:gd name="connsiteX37" fmla="*/ 1063120 w 1178751"/>
              <a:gd name="connsiteY37" fmla="*/ 362309 h 707366"/>
              <a:gd name="connsiteX38" fmla="*/ 1074622 w 1178751"/>
              <a:gd name="connsiteY38" fmla="*/ 293298 h 707366"/>
              <a:gd name="connsiteX39" fmla="*/ 1086124 w 1178751"/>
              <a:gd name="connsiteY39" fmla="*/ 270294 h 707366"/>
              <a:gd name="connsiteX40" fmla="*/ 1091875 w 1178751"/>
              <a:gd name="connsiteY40" fmla="*/ 241539 h 707366"/>
              <a:gd name="connsiteX41" fmla="*/ 1080373 w 1178751"/>
              <a:gd name="connsiteY41" fmla="*/ 212785 h 707366"/>
              <a:gd name="connsiteX42" fmla="*/ 1040116 w 1178751"/>
              <a:gd name="connsiteY42" fmla="*/ 178279 h 707366"/>
              <a:gd name="connsiteX43" fmla="*/ 1028615 w 1178751"/>
              <a:gd name="connsiteY43" fmla="*/ 161026 h 707366"/>
              <a:gd name="connsiteX44" fmla="*/ 1011362 w 1178751"/>
              <a:gd name="connsiteY44" fmla="*/ 149524 h 707366"/>
              <a:gd name="connsiteX45" fmla="*/ 982607 w 1178751"/>
              <a:gd name="connsiteY45" fmla="*/ 120770 h 707366"/>
              <a:gd name="connsiteX46" fmla="*/ 948101 w 1178751"/>
              <a:gd name="connsiteY46" fmla="*/ 74762 h 707366"/>
              <a:gd name="connsiteX47" fmla="*/ 942350 w 1178751"/>
              <a:gd name="connsiteY47" fmla="*/ 46007 h 707366"/>
              <a:gd name="connsiteX48" fmla="*/ 902094 w 1178751"/>
              <a:gd name="connsiteY48" fmla="*/ 0 h 707366"/>
              <a:gd name="connsiteX49" fmla="*/ 827331 w 1178751"/>
              <a:gd name="connsiteY49" fmla="*/ 17253 h 707366"/>
              <a:gd name="connsiteX50" fmla="*/ 810079 w 1178751"/>
              <a:gd name="connsiteY50" fmla="*/ 34505 h 707366"/>
              <a:gd name="connsiteX51" fmla="*/ 804328 w 1178751"/>
              <a:gd name="connsiteY51" fmla="*/ 74762 h 707366"/>
              <a:gd name="connsiteX52" fmla="*/ 746818 w 1178751"/>
              <a:gd name="connsiteY52" fmla="*/ 46007 h 707366"/>
              <a:gd name="connsiteX53" fmla="*/ 718064 w 1178751"/>
              <a:gd name="connsiteY53" fmla="*/ 28754 h 707366"/>
              <a:gd name="connsiteX54" fmla="*/ 643301 w 1178751"/>
              <a:gd name="connsiteY54" fmla="*/ 34505 h 707366"/>
              <a:gd name="connsiteX55" fmla="*/ 603045 w 1178751"/>
              <a:gd name="connsiteY55" fmla="*/ 40256 h 707366"/>
              <a:gd name="connsiteX56" fmla="*/ 591543 w 1178751"/>
              <a:gd name="connsiteY56" fmla="*/ 57509 h 707366"/>
              <a:gd name="connsiteX57" fmla="*/ 591543 w 1178751"/>
              <a:gd name="connsiteY57" fmla="*/ 138022 h 707366"/>
              <a:gd name="connsiteX58" fmla="*/ 568539 w 1178751"/>
              <a:gd name="connsiteY58" fmla="*/ 149524 h 707366"/>
              <a:gd name="connsiteX59" fmla="*/ 545535 w 1178751"/>
              <a:gd name="connsiteY59" fmla="*/ 132271 h 707366"/>
              <a:gd name="connsiteX60" fmla="*/ 516781 w 1178751"/>
              <a:gd name="connsiteY60" fmla="*/ 80513 h 707366"/>
              <a:gd name="connsiteX61" fmla="*/ 482275 w 1178751"/>
              <a:gd name="connsiteY61" fmla="*/ 109268 h 707366"/>
              <a:gd name="connsiteX62" fmla="*/ 476524 w 1178751"/>
              <a:gd name="connsiteY62" fmla="*/ 132271 h 707366"/>
              <a:gd name="connsiteX63" fmla="*/ 430516 w 1178751"/>
              <a:gd name="connsiteY63" fmla="*/ 149524 h 707366"/>
              <a:gd name="connsiteX64" fmla="*/ 413264 w 1178751"/>
              <a:gd name="connsiteY64" fmla="*/ 155275 h 707366"/>
              <a:gd name="connsiteX65" fmla="*/ 384509 w 1178751"/>
              <a:gd name="connsiteY65" fmla="*/ 149524 h 707366"/>
              <a:gd name="connsiteX66" fmla="*/ 355754 w 1178751"/>
              <a:gd name="connsiteY66" fmla="*/ 92015 h 707366"/>
              <a:gd name="connsiteX67" fmla="*/ 315498 w 1178751"/>
              <a:gd name="connsiteY67" fmla="*/ 63260 h 707366"/>
              <a:gd name="connsiteX68" fmla="*/ 309747 w 1178751"/>
              <a:gd name="connsiteY68" fmla="*/ 80513 h 707366"/>
              <a:gd name="connsiteX69" fmla="*/ 292494 w 1178751"/>
              <a:gd name="connsiteY69" fmla="*/ 149524 h 707366"/>
              <a:gd name="connsiteX70" fmla="*/ 275241 w 1178751"/>
              <a:gd name="connsiteY70" fmla="*/ 155275 h 707366"/>
              <a:gd name="connsiteX71" fmla="*/ 234984 w 1178751"/>
              <a:gd name="connsiteY71" fmla="*/ 161026 h 707366"/>
              <a:gd name="connsiteX72" fmla="*/ 177475 w 1178751"/>
              <a:gd name="connsiteY72" fmla="*/ 149524 h 707366"/>
              <a:gd name="connsiteX73" fmla="*/ 154471 w 1178751"/>
              <a:gd name="connsiteY73" fmla="*/ 138022 h 707366"/>
              <a:gd name="connsiteX74" fmla="*/ 4947 w 1178751"/>
              <a:gd name="connsiteY74" fmla="*/ 161026 h 70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178751" h="707366">
                <a:moveTo>
                  <a:pt x="4947" y="161026"/>
                </a:moveTo>
                <a:cubicBezTo>
                  <a:pt x="-14223" y="169652"/>
                  <a:pt x="27679" y="180531"/>
                  <a:pt x="39452" y="189781"/>
                </a:cubicBezTo>
                <a:cubicBezTo>
                  <a:pt x="93567" y="232301"/>
                  <a:pt x="73897" y="206943"/>
                  <a:pt x="96962" y="241539"/>
                </a:cubicBezTo>
                <a:cubicBezTo>
                  <a:pt x="98879" y="277962"/>
                  <a:pt x="97996" y="314640"/>
                  <a:pt x="102713" y="350807"/>
                </a:cubicBezTo>
                <a:cubicBezTo>
                  <a:pt x="104007" y="360729"/>
                  <a:pt x="120181" y="382208"/>
                  <a:pt x="125716" y="391064"/>
                </a:cubicBezTo>
                <a:cubicBezTo>
                  <a:pt x="128525" y="395559"/>
                  <a:pt x="147898" y="429183"/>
                  <a:pt x="154471" y="437071"/>
                </a:cubicBezTo>
                <a:cubicBezTo>
                  <a:pt x="167822" y="453092"/>
                  <a:pt x="177803" y="458883"/>
                  <a:pt x="194728" y="471577"/>
                </a:cubicBezTo>
                <a:cubicBezTo>
                  <a:pt x="234753" y="454423"/>
                  <a:pt x="240485" y="455360"/>
                  <a:pt x="275241" y="425570"/>
                </a:cubicBezTo>
                <a:cubicBezTo>
                  <a:pt x="289650" y="413220"/>
                  <a:pt x="315498" y="385313"/>
                  <a:pt x="315498" y="385313"/>
                </a:cubicBezTo>
                <a:cubicBezTo>
                  <a:pt x="334668" y="389147"/>
                  <a:pt x="355522" y="388072"/>
                  <a:pt x="373007" y="396815"/>
                </a:cubicBezTo>
                <a:cubicBezTo>
                  <a:pt x="391619" y="406121"/>
                  <a:pt x="403538" y="445486"/>
                  <a:pt x="413264" y="460075"/>
                </a:cubicBezTo>
                <a:cubicBezTo>
                  <a:pt x="417775" y="466842"/>
                  <a:pt x="425310" y="471080"/>
                  <a:pt x="430516" y="477328"/>
                </a:cubicBezTo>
                <a:cubicBezTo>
                  <a:pt x="434941" y="482638"/>
                  <a:pt x="438001" y="488957"/>
                  <a:pt x="442018" y="494581"/>
                </a:cubicBezTo>
                <a:cubicBezTo>
                  <a:pt x="456501" y="514857"/>
                  <a:pt x="464765" y="527665"/>
                  <a:pt x="488026" y="540588"/>
                </a:cubicBezTo>
                <a:cubicBezTo>
                  <a:pt x="494935" y="544426"/>
                  <a:pt x="503362" y="544422"/>
                  <a:pt x="511030" y="546339"/>
                </a:cubicBezTo>
                <a:cubicBezTo>
                  <a:pt x="518698" y="544422"/>
                  <a:pt x="526433" y="542759"/>
                  <a:pt x="534033" y="540588"/>
                </a:cubicBezTo>
                <a:cubicBezTo>
                  <a:pt x="539862" y="538923"/>
                  <a:pt x="545261" y="535506"/>
                  <a:pt x="551286" y="534837"/>
                </a:cubicBezTo>
                <a:cubicBezTo>
                  <a:pt x="579928" y="531655"/>
                  <a:pt x="608795" y="531004"/>
                  <a:pt x="637550" y="529087"/>
                </a:cubicBezTo>
                <a:cubicBezTo>
                  <a:pt x="641384" y="523336"/>
                  <a:pt x="643655" y="516152"/>
                  <a:pt x="649052" y="511834"/>
                </a:cubicBezTo>
                <a:cubicBezTo>
                  <a:pt x="663199" y="500516"/>
                  <a:pt x="680321" y="508886"/>
                  <a:pt x="695060" y="511834"/>
                </a:cubicBezTo>
                <a:cubicBezTo>
                  <a:pt x="721922" y="525265"/>
                  <a:pt x="732285" y="527416"/>
                  <a:pt x="752569" y="557841"/>
                </a:cubicBezTo>
                <a:cubicBezTo>
                  <a:pt x="756403" y="563592"/>
                  <a:pt x="758869" y="570543"/>
                  <a:pt x="764071" y="575094"/>
                </a:cubicBezTo>
                <a:cubicBezTo>
                  <a:pt x="774474" y="584197"/>
                  <a:pt x="788802" y="588323"/>
                  <a:pt x="798577" y="598098"/>
                </a:cubicBezTo>
                <a:cubicBezTo>
                  <a:pt x="815460" y="614981"/>
                  <a:pt x="842144" y="643292"/>
                  <a:pt x="861837" y="649856"/>
                </a:cubicBezTo>
                <a:lnTo>
                  <a:pt x="879090" y="655607"/>
                </a:lnTo>
                <a:cubicBezTo>
                  <a:pt x="910322" y="649361"/>
                  <a:pt x="918191" y="644634"/>
                  <a:pt x="953852" y="655607"/>
                </a:cubicBezTo>
                <a:cubicBezTo>
                  <a:pt x="964536" y="658894"/>
                  <a:pt x="972836" y="667432"/>
                  <a:pt x="982607" y="672860"/>
                </a:cubicBezTo>
                <a:cubicBezTo>
                  <a:pt x="990101" y="677023"/>
                  <a:pt x="998167" y="680109"/>
                  <a:pt x="1005611" y="684362"/>
                </a:cubicBezTo>
                <a:cubicBezTo>
                  <a:pt x="1011612" y="687791"/>
                  <a:pt x="1016511" y="693141"/>
                  <a:pt x="1022864" y="695864"/>
                </a:cubicBezTo>
                <a:cubicBezTo>
                  <a:pt x="1029972" y="698910"/>
                  <a:pt x="1069503" y="706342"/>
                  <a:pt x="1074622" y="707366"/>
                </a:cubicBezTo>
                <a:cubicBezTo>
                  <a:pt x="1091875" y="705449"/>
                  <a:pt x="1111142" y="709928"/>
                  <a:pt x="1126381" y="701615"/>
                </a:cubicBezTo>
                <a:cubicBezTo>
                  <a:pt x="1135444" y="696672"/>
                  <a:pt x="1135950" y="683001"/>
                  <a:pt x="1137882" y="672860"/>
                </a:cubicBezTo>
                <a:cubicBezTo>
                  <a:pt x="1156989" y="572545"/>
                  <a:pt x="1118716" y="591068"/>
                  <a:pt x="1166637" y="575094"/>
                </a:cubicBezTo>
                <a:cubicBezTo>
                  <a:pt x="1170471" y="565509"/>
                  <a:pt x="1177452" y="556639"/>
                  <a:pt x="1178139" y="546339"/>
                </a:cubicBezTo>
                <a:cubicBezTo>
                  <a:pt x="1180441" y="511810"/>
                  <a:pt x="1176982" y="485563"/>
                  <a:pt x="1155135" y="460075"/>
                </a:cubicBezTo>
                <a:cubicBezTo>
                  <a:pt x="1146217" y="449670"/>
                  <a:pt x="1132706" y="446848"/>
                  <a:pt x="1120630" y="442822"/>
                </a:cubicBezTo>
                <a:cubicBezTo>
                  <a:pt x="1109128" y="431320"/>
                  <a:pt x="1093398" y="422866"/>
                  <a:pt x="1086124" y="408317"/>
                </a:cubicBezTo>
                <a:lnTo>
                  <a:pt x="1063120" y="362309"/>
                </a:lnTo>
                <a:cubicBezTo>
                  <a:pt x="1066954" y="339305"/>
                  <a:pt x="1068966" y="315923"/>
                  <a:pt x="1074622" y="293298"/>
                </a:cubicBezTo>
                <a:cubicBezTo>
                  <a:pt x="1076701" y="284981"/>
                  <a:pt x="1083413" y="278427"/>
                  <a:pt x="1086124" y="270294"/>
                </a:cubicBezTo>
                <a:cubicBezTo>
                  <a:pt x="1089215" y="261021"/>
                  <a:pt x="1089958" y="251124"/>
                  <a:pt x="1091875" y="241539"/>
                </a:cubicBezTo>
                <a:cubicBezTo>
                  <a:pt x="1088041" y="231954"/>
                  <a:pt x="1085844" y="221539"/>
                  <a:pt x="1080373" y="212785"/>
                </a:cubicBezTo>
                <a:cubicBezTo>
                  <a:pt x="1073305" y="201476"/>
                  <a:pt x="1049636" y="185419"/>
                  <a:pt x="1040116" y="178279"/>
                </a:cubicBezTo>
                <a:cubicBezTo>
                  <a:pt x="1036282" y="172528"/>
                  <a:pt x="1033502" y="165913"/>
                  <a:pt x="1028615" y="161026"/>
                </a:cubicBezTo>
                <a:cubicBezTo>
                  <a:pt x="1023728" y="156139"/>
                  <a:pt x="1016564" y="154075"/>
                  <a:pt x="1011362" y="149524"/>
                </a:cubicBezTo>
                <a:cubicBezTo>
                  <a:pt x="1001161" y="140598"/>
                  <a:pt x="991363" y="131118"/>
                  <a:pt x="982607" y="120770"/>
                </a:cubicBezTo>
                <a:cubicBezTo>
                  <a:pt x="970224" y="106136"/>
                  <a:pt x="948101" y="74762"/>
                  <a:pt x="948101" y="74762"/>
                </a:cubicBezTo>
                <a:cubicBezTo>
                  <a:pt x="946184" y="65177"/>
                  <a:pt x="945782" y="55159"/>
                  <a:pt x="942350" y="46007"/>
                </a:cubicBezTo>
                <a:cubicBezTo>
                  <a:pt x="936644" y="30790"/>
                  <a:pt x="909624" y="7530"/>
                  <a:pt x="902094" y="0"/>
                </a:cubicBezTo>
                <a:cubicBezTo>
                  <a:pt x="858790" y="4330"/>
                  <a:pt x="853050" y="-4179"/>
                  <a:pt x="827331" y="17253"/>
                </a:cubicBezTo>
                <a:cubicBezTo>
                  <a:pt x="821083" y="22459"/>
                  <a:pt x="815830" y="28754"/>
                  <a:pt x="810079" y="34505"/>
                </a:cubicBezTo>
                <a:cubicBezTo>
                  <a:pt x="808162" y="47924"/>
                  <a:pt x="815823" y="67578"/>
                  <a:pt x="804328" y="74762"/>
                </a:cubicBezTo>
                <a:cubicBezTo>
                  <a:pt x="779633" y="90196"/>
                  <a:pt x="760313" y="56128"/>
                  <a:pt x="746818" y="46007"/>
                </a:cubicBezTo>
                <a:cubicBezTo>
                  <a:pt x="737876" y="39300"/>
                  <a:pt x="727649" y="34505"/>
                  <a:pt x="718064" y="28754"/>
                </a:cubicBezTo>
                <a:cubicBezTo>
                  <a:pt x="693143" y="30671"/>
                  <a:pt x="668172" y="32018"/>
                  <a:pt x="643301" y="34505"/>
                </a:cubicBezTo>
                <a:cubicBezTo>
                  <a:pt x="629813" y="35854"/>
                  <a:pt x="615432" y="34751"/>
                  <a:pt x="603045" y="40256"/>
                </a:cubicBezTo>
                <a:cubicBezTo>
                  <a:pt x="596729" y="43063"/>
                  <a:pt x="595377" y="51758"/>
                  <a:pt x="591543" y="57509"/>
                </a:cubicBezTo>
                <a:cubicBezTo>
                  <a:pt x="595762" y="82824"/>
                  <a:pt x="604138" y="112832"/>
                  <a:pt x="591543" y="138022"/>
                </a:cubicBezTo>
                <a:cubicBezTo>
                  <a:pt x="587709" y="145690"/>
                  <a:pt x="576207" y="145690"/>
                  <a:pt x="568539" y="149524"/>
                </a:cubicBezTo>
                <a:cubicBezTo>
                  <a:pt x="560871" y="143773"/>
                  <a:pt x="550852" y="140246"/>
                  <a:pt x="545535" y="132271"/>
                </a:cubicBezTo>
                <a:cubicBezTo>
                  <a:pt x="489234" y="47821"/>
                  <a:pt x="570933" y="134668"/>
                  <a:pt x="516781" y="80513"/>
                </a:cubicBezTo>
                <a:cubicBezTo>
                  <a:pt x="505279" y="90098"/>
                  <a:pt x="491467" y="97450"/>
                  <a:pt x="482275" y="109268"/>
                </a:cubicBezTo>
                <a:cubicBezTo>
                  <a:pt x="477423" y="115507"/>
                  <a:pt x="480908" y="125695"/>
                  <a:pt x="476524" y="132271"/>
                </a:cubicBezTo>
                <a:cubicBezTo>
                  <a:pt x="467057" y="146472"/>
                  <a:pt x="443536" y="146269"/>
                  <a:pt x="430516" y="149524"/>
                </a:cubicBezTo>
                <a:cubicBezTo>
                  <a:pt x="424635" y="150994"/>
                  <a:pt x="419015" y="153358"/>
                  <a:pt x="413264" y="155275"/>
                </a:cubicBezTo>
                <a:cubicBezTo>
                  <a:pt x="403679" y="153358"/>
                  <a:pt x="392329" y="155389"/>
                  <a:pt x="384509" y="149524"/>
                </a:cubicBezTo>
                <a:cubicBezTo>
                  <a:pt x="366924" y="136336"/>
                  <a:pt x="366808" y="108597"/>
                  <a:pt x="355754" y="92015"/>
                </a:cubicBezTo>
                <a:cubicBezTo>
                  <a:pt x="340160" y="68624"/>
                  <a:pt x="336500" y="70261"/>
                  <a:pt x="315498" y="63260"/>
                </a:cubicBezTo>
                <a:cubicBezTo>
                  <a:pt x="313581" y="69011"/>
                  <a:pt x="311309" y="74656"/>
                  <a:pt x="309747" y="80513"/>
                </a:cubicBezTo>
                <a:cubicBezTo>
                  <a:pt x="303637" y="103424"/>
                  <a:pt x="302431" y="127995"/>
                  <a:pt x="292494" y="149524"/>
                </a:cubicBezTo>
                <a:cubicBezTo>
                  <a:pt x="289954" y="155028"/>
                  <a:pt x="281185" y="154086"/>
                  <a:pt x="275241" y="155275"/>
                </a:cubicBezTo>
                <a:cubicBezTo>
                  <a:pt x="261949" y="157933"/>
                  <a:pt x="248403" y="159109"/>
                  <a:pt x="234984" y="161026"/>
                </a:cubicBezTo>
                <a:cubicBezTo>
                  <a:pt x="215814" y="157192"/>
                  <a:pt x="196272" y="154895"/>
                  <a:pt x="177475" y="149524"/>
                </a:cubicBezTo>
                <a:cubicBezTo>
                  <a:pt x="169232" y="147169"/>
                  <a:pt x="163039" y="138328"/>
                  <a:pt x="154471" y="138022"/>
                </a:cubicBezTo>
                <a:cubicBezTo>
                  <a:pt x="40600" y="133955"/>
                  <a:pt x="24117" y="152400"/>
                  <a:pt x="4947" y="161026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Forma Livre: Forma 12">
            <a:hlinkClick r:id="rId6" action="ppaction://hlinksldjump"/>
            <a:extLst>
              <a:ext uri="{FF2B5EF4-FFF2-40B4-BE49-F238E27FC236}">
                <a16:creationId xmlns:a16="http://schemas.microsoft.com/office/drawing/2014/main" id="{3CE504FC-3BBD-4856-BF37-90DE99FD2349}"/>
              </a:ext>
            </a:extLst>
          </p:cNvPr>
          <p:cNvSpPr/>
          <p:nvPr/>
        </p:nvSpPr>
        <p:spPr>
          <a:xfrm>
            <a:off x="1340896" y="6419631"/>
            <a:ext cx="275338" cy="167142"/>
          </a:xfrm>
          <a:custGeom>
            <a:avLst/>
            <a:gdLst>
              <a:gd name="connsiteX0" fmla="*/ 1006415 w 1023668"/>
              <a:gd name="connsiteY0" fmla="*/ 115328 h 621411"/>
              <a:gd name="connsiteX1" fmla="*/ 1000664 w 1023668"/>
              <a:gd name="connsiteY1" fmla="*/ 80822 h 621411"/>
              <a:gd name="connsiteX2" fmla="*/ 1023668 w 1023668"/>
              <a:gd name="connsiteY2" fmla="*/ 29064 h 621411"/>
              <a:gd name="connsiteX3" fmla="*/ 1006415 w 1023668"/>
              <a:gd name="connsiteY3" fmla="*/ 17562 h 621411"/>
              <a:gd name="connsiteX4" fmla="*/ 983411 w 1023668"/>
              <a:gd name="connsiteY4" fmla="*/ 309 h 621411"/>
              <a:gd name="connsiteX5" fmla="*/ 966158 w 1023668"/>
              <a:gd name="connsiteY5" fmla="*/ 6060 h 621411"/>
              <a:gd name="connsiteX6" fmla="*/ 937404 w 1023668"/>
              <a:gd name="connsiteY6" fmla="*/ 29064 h 621411"/>
              <a:gd name="connsiteX7" fmla="*/ 920151 w 1023668"/>
              <a:gd name="connsiteY7" fmla="*/ 34815 h 621411"/>
              <a:gd name="connsiteX8" fmla="*/ 851140 w 1023668"/>
              <a:gd name="connsiteY8" fmla="*/ 52068 h 621411"/>
              <a:gd name="connsiteX9" fmla="*/ 828136 w 1023668"/>
              <a:gd name="connsiteY9" fmla="*/ 57819 h 621411"/>
              <a:gd name="connsiteX10" fmla="*/ 799381 w 1023668"/>
              <a:gd name="connsiteY10" fmla="*/ 63570 h 621411"/>
              <a:gd name="connsiteX11" fmla="*/ 764875 w 1023668"/>
              <a:gd name="connsiteY11" fmla="*/ 75072 h 621411"/>
              <a:gd name="connsiteX12" fmla="*/ 707366 w 1023668"/>
              <a:gd name="connsiteY12" fmla="*/ 80822 h 621411"/>
              <a:gd name="connsiteX13" fmla="*/ 661358 w 1023668"/>
              <a:gd name="connsiteY13" fmla="*/ 86573 h 621411"/>
              <a:gd name="connsiteX14" fmla="*/ 632604 w 1023668"/>
              <a:gd name="connsiteY14" fmla="*/ 103826 h 621411"/>
              <a:gd name="connsiteX15" fmla="*/ 592347 w 1023668"/>
              <a:gd name="connsiteY15" fmla="*/ 126830 h 621411"/>
              <a:gd name="connsiteX16" fmla="*/ 552091 w 1023668"/>
              <a:gd name="connsiteY16" fmla="*/ 138332 h 621411"/>
              <a:gd name="connsiteX17" fmla="*/ 511834 w 1023668"/>
              <a:gd name="connsiteY17" fmla="*/ 161336 h 621411"/>
              <a:gd name="connsiteX18" fmla="*/ 500332 w 1023668"/>
              <a:gd name="connsiteY18" fmla="*/ 184339 h 621411"/>
              <a:gd name="connsiteX19" fmla="*/ 471577 w 1023668"/>
              <a:gd name="connsiteY19" fmla="*/ 230347 h 621411"/>
              <a:gd name="connsiteX20" fmla="*/ 454325 w 1023668"/>
              <a:gd name="connsiteY20" fmla="*/ 236098 h 621411"/>
              <a:gd name="connsiteX21" fmla="*/ 437072 w 1023668"/>
              <a:gd name="connsiteY21" fmla="*/ 247600 h 621411"/>
              <a:gd name="connsiteX22" fmla="*/ 189781 w 1023668"/>
              <a:gd name="connsiteY22" fmla="*/ 270604 h 621411"/>
              <a:gd name="connsiteX23" fmla="*/ 178279 w 1023668"/>
              <a:gd name="connsiteY23" fmla="*/ 287856 h 621411"/>
              <a:gd name="connsiteX24" fmla="*/ 166777 w 1023668"/>
              <a:gd name="connsiteY24" fmla="*/ 316611 h 621411"/>
              <a:gd name="connsiteX25" fmla="*/ 138023 w 1023668"/>
              <a:gd name="connsiteY25" fmla="*/ 345366 h 621411"/>
              <a:gd name="connsiteX26" fmla="*/ 92015 w 1023668"/>
              <a:gd name="connsiteY26" fmla="*/ 356868 h 621411"/>
              <a:gd name="connsiteX27" fmla="*/ 74762 w 1023668"/>
              <a:gd name="connsiteY27" fmla="*/ 379872 h 621411"/>
              <a:gd name="connsiteX28" fmla="*/ 57509 w 1023668"/>
              <a:gd name="connsiteY28" fmla="*/ 431630 h 621411"/>
              <a:gd name="connsiteX29" fmla="*/ 17253 w 1023668"/>
              <a:gd name="connsiteY29" fmla="*/ 483389 h 621411"/>
              <a:gd name="connsiteX30" fmla="*/ 23004 w 1023668"/>
              <a:gd name="connsiteY30" fmla="*/ 529396 h 621411"/>
              <a:gd name="connsiteX31" fmla="*/ 46008 w 1023668"/>
              <a:gd name="connsiteY31" fmla="*/ 575404 h 621411"/>
              <a:gd name="connsiteX32" fmla="*/ 17253 w 1023668"/>
              <a:gd name="connsiteY32" fmla="*/ 586906 h 621411"/>
              <a:gd name="connsiteX33" fmla="*/ 0 w 1023668"/>
              <a:gd name="connsiteY33" fmla="*/ 598407 h 621411"/>
              <a:gd name="connsiteX34" fmla="*/ 17253 w 1023668"/>
              <a:gd name="connsiteY34" fmla="*/ 615660 h 621411"/>
              <a:gd name="connsiteX35" fmla="*/ 34506 w 1023668"/>
              <a:gd name="connsiteY35" fmla="*/ 621411 h 621411"/>
              <a:gd name="connsiteX36" fmla="*/ 86264 w 1023668"/>
              <a:gd name="connsiteY36" fmla="*/ 604158 h 621411"/>
              <a:gd name="connsiteX37" fmla="*/ 97766 w 1023668"/>
              <a:gd name="connsiteY37" fmla="*/ 581155 h 621411"/>
              <a:gd name="connsiteX38" fmla="*/ 109268 w 1023668"/>
              <a:gd name="connsiteY38" fmla="*/ 563902 h 621411"/>
              <a:gd name="connsiteX39" fmla="*/ 143774 w 1023668"/>
              <a:gd name="connsiteY39" fmla="*/ 523645 h 621411"/>
              <a:gd name="connsiteX40" fmla="*/ 195532 w 1023668"/>
              <a:gd name="connsiteY40" fmla="*/ 489139 h 621411"/>
              <a:gd name="connsiteX41" fmla="*/ 276045 w 1023668"/>
              <a:gd name="connsiteY41" fmla="*/ 443132 h 621411"/>
              <a:gd name="connsiteX42" fmla="*/ 304800 w 1023668"/>
              <a:gd name="connsiteY42" fmla="*/ 431630 h 621411"/>
              <a:gd name="connsiteX43" fmla="*/ 362309 w 1023668"/>
              <a:gd name="connsiteY43" fmla="*/ 402875 h 621411"/>
              <a:gd name="connsiteX44" fmla="*/ 414068 w 1023668"/>
              <a:gd name="connsiteY44" fmla="*/ 385622 h 621411"/>
              <a:gd name="connsiteX45" fmla="*/ 448574 w 1023668"/>
              <a:gd name="connsiteY45" fmla="*/ 368370 h 621411"/>
              <a:gd name="connsiteX46" fmla="*/ 465826 w 1023668"/>
              <a:gd name="connsiteY46" fmla="*/ 356868 h 621411"/>
              <a:gd name="connsiteX47" fmla="*/ 534838 w 1023668"/>
              <a:gd name="connsiteY47" fmla="*/ 339615 h 621411"/>
              <a:gd name="connsiteX48" fmla="*/ 552091 w 1023668"/>
              <a:gd name="connsiteY48" fmla="*/ 328113 h 621411"/>
              <a:gd name="connsiteX49" fmla="*/ 569343 w 1023668"/>
              <a:gd name="connsiteY49" fmla="*/ 322362 h 621411"/>
              <a:gd name="connsiteX50" fmla="*/ 632604 w 1023668"/>
              <a:gd name="connsiteY50" fmla="*/ 293607 h 621411"/>
              <a:gd name="connsiteX51" fmla="*/ 649857 w 1023668"/>
              <a:gd name="connsiteY51" fmla="*/ 316611 h 621411"/>
              <a:gd name="connsiteX52" fmla="*/ 667109 w 1023668"/>
              <a:gd name="connsiteY52" fmla="*/ 345366 h 621411"/>
              <a:gd name="connsiteX53" fmla="*/ 695864 w 1023668"/>
              <a:gd name="connsiteY53" fmla="*/ 333864 h 621411"/>
              <a:gd name="connsiteX54" fmla="*/ 713117 w 1023668"/>
              <a:gd name="connsiteY54" fmla="*/ 316611 h 621411"/>
              <a:gd name="connsiteX55" fmla="*/ 730370 w 1023668"/>
              <a:gd name="connsiteY55" fmla="*/ 305109 h 621411"/>
              <a:gd name="connsiteX56" fmla="*/ 741872 w 1023668"/>
              <a:gd name="connsiteY56" fmla="*/ 276355 h 621411"/>
              <a:gd name="connsiteX57" fmla="*/ 747623 w 1023668"/>
              <a:gd name="connsiteY57" fmla="*/ 259102 h 621411"/>
              <a:gd name="connsiteX58" fmla="*/ 764875 w 1023668"/>
              <a:gd name="connsiteY58" fmla="*/ 178589 h 621411"/>
              <a:gd name="connsiteX59" fmla="*/ 782128 w 1023668"/>
              <a:gd name="connsiteY59" fmla="*/ 167087 h 621411"/>
              <a:gd name="connsiteX60" fmla="*/ 816634 w 1023668"/>
              <a:gd name="connsiteY60" fmla="*/ 155585 h 621411"/>
              <a:gd name="connsiteX61" fmla="*/ 908649 w 1023668"/>
              <a:gd name="connsiteY61" fmla="*/ 121079 h 621411"/>
              <a:gd name="connsiteX62" fmla="*/ 948906 w 1023668"/>
              <a:gd name="connsiteY62" fmla="*/ 115328 h 621411"/>
              <a:gd name="connsiteX63" fmla="*/ 989162 w 1023668"/>
              <a:gd name="connsiteY63" fmla="*/ 103826 h 621411"/>
              <a:gd name="connsiteX64" fmla="*/ 1006415 w 1023668"/>
              <a:gd name="connsiteY64" fmla="*/ 115328 h 62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023668" h="621411">
                <a:moveTo>
                  <a:pt x="1006415" y="115328"/>
                </a:moveTo>
                <a:cubicBezTo>
                  <a:pt x="1008332" y="111494"/>
                  <a:pt x="999608" y="92435"/>
                  <a:pt x="1000664" y="80822"/>
                </a:cubicBezTo>
                <a:cubicBezTo>
                  <a:pt x="1001480" y="71849"/>
                  <a:pt x="1019068" y="38263"/>
                  <a:pt x="1023668" y="29064"/>
                </a:cubicBezTo>
                <a:cubicBezTo>
                  <a:pt x="1017917" y="25230"/>
                  <a:pt x="1012039" y="21579"/>
                  <a:pt x="1006415" y="17562"/>
                </a:cubicBezTo>
                <a:cubicBezTo>
                  <a:pt x="998615" y="11991"/>
                  <a:pt x="992627" y="2942"/>
                  <a:pt x="983411" y="309"/>
                </a:cubicBezTo>
                <a:cubicBezTo>
                  <a:pt x="977582" y="-1356"/>
                  <a:pt x="971909" y="4143"/>
                  <a:pt x="966158" y="6060"/>
                </a:cubicBezTo>
                <a:cubicBezTo>
                  <a:pt x="956573" y="13728"/>
                  <a:pt x="947813" y="22558"/>
                  <a:pt x="937404" y="29064"/>
                </a:cubicBezTo>
                <a:cubicBezTo>
                  <a:pt x="932263" y="32277"/>
                  <a:pt x="925957" y="33073"/>
                  <a:pt x="920151" y="34815"/>
                </a:cubicBezTo>
                <a:cubicBezTo>
                  <a:pt x="862305" y="52169"/>
                  <a:pt x="899315" y="41362"/>
                  <a:pt x="851140" y="52068"/>
                </a:cubicBezTo>
                <a:cubicBezTo>
                  <a:pt x="843424" y="53783"/>
                  <a:pt x="835852" y="56104"/>
                  <a:pt x="828136" y="57819"/>
                </a:cubicBezTo>
                <a:cubicBezTo>
                  <a:pt x="818594" y="59939"/>
                  <a:pt x="808811" y="60998"/>
                  <a:pt x="799381" y="63570"/>
                </a:cubicBezTo>
                <a:cubicBezTo>
                  <a:pt x="787684" y="66760"/>
                  <a:pt x="776792" y="72838"/>
                  <a:pt x="764875" y="75072"/>
                </a:cubicBezTo>
                <a:cubicBezTo>
                  <a:pt x="745940" y="78622"/>
                  <a:pt x="726513" y="78695"/>
                  <a:pt x="707366" y="80822"/>
                </a:cubicBezTo>
                <a:cubicBezTo>
                  <a:pt x="692005" y="82529"/>
                  <a:pt x="676694" y="84656"/>
                  <a:pt x="661358" y="86573"/>
                </a:cubicBezTo>
                <a:cubicBezTo>
                  <a:pt x="651773" y="92324"/>
                  <a:pt x="642083" y="97902"/>
                  <a:pt x="632604" y="103826"/>
                </a:cubicBezTo>
                <a:cubicBezTo>
                  <a:pt x="611603" y="116952"/>
                  <a:pt x="617334" y="116121"/>
                  <a:pt x="592347" y="126830"/>
                </a:cubicBezTo>
                <a:cubicBezTo>
                  <a:pt x="559905" y="140734"/>
                  <a:pt x="591002" y="123740"/>
                  <a:pt x="552091" y="138332"/>
                </a:cubicBezTo>
                <a:cubicBezTo>
                  <a:pt x="535413" y="144586"/>
                  <a:pt x="526136" y="151801"/>
                  <a:pt x="511834" y="161336"/>
                </a:cubicBezTo>
                <a:cubicBezTo>
                  <a:pt x="508000" y="169004"/>
                  <a:pt x="503709" y="176459"/>
                  <a:pt x="500332" y="184339"/>
                </a:cubicBezTo>
                <a:cubicBezTo>
                  <a:pt x="489870" y="208750"/>
                  <a:pt x="500048" y="205943"/>
                  <a:pt x="471577" y="230347"/>
                </a:cubicBezTo>
                <a:cubicBezTo>
                  <a:pt x="466975" y="234292"/>
                  <a:pt x="459747" y="233387"/>
                  <a:pt x="454325" y="236098"/>
                </a:cubicBezTo>
                <a:cubicBezTo>
                  <a:pt x="448143" y="239189"/>
                  <a:pt x="443073" y="244171"/>
                  <a:pt x="437072" y="247600"/>
                </a:cubicBezTo>
                <a:cubicBezTo>
                  <a:pt x="359465" y="291947"/>
                  <a:pt x="314755" y="264195"/>
                  <a:pt x="189781" y="270604"/>
                </a:cubicBezTo>
                <a:cubicBezTo>
                  <a:pt x="185947" y="276355"/>
                  <a:pt x="181370" y="281674"/>
                  <a:pt x="178279" y="287856"/>
                </a:cubicBezTo>
                <a:cubicBezTo>
                  <a:pt x="173662" y="297089"/>
                  <a:pt x="171394" y="307378"/>
                  <a:pt x="166777" y="316611"/>
                </a:cubicBezTo>
                <a:cubicBezTo>
                  <a:pt x="160388" y="329390"/>
                  <a:pt x="152080" y="340254"/>
                  <a:pt x="138023" y="345366"/>
                </a:cubicBezTo>
                <a:cubicBezTo>
                  <a:pt x="123167" y="350768"/>
                  <a:pt x="107351" y="353034"/>
                  <a:pt x="92015" y="356868"/>
                </a:cubicBezTo>
                <a:cubicBezTo>
                  <a:pt x="86264" y="364536"/>
                  <a:pt x="78779" y="371169"/>
                  <a:pt x="74762" y="379872"/>
                </a:cubicBezTo>
                <a:cubicBezTo>
                  <a:pt x="67141" y="396384"/>
                  <a:pt x="70368" y="418770"/>
                  <a:pt x="57509" y="431630"/>
                </a:cubicBezTo>
                <a:cubicBezTo>
                  <a:pt x="30482" y="458658"/>
                  <a:pt x="44768" y="442116"/>
                  <a:pt x="17253" y="483389"/>
                </a:cubicBezTo>
                <a:cubicBezTo>
                  <a:pt x="19170" y="498725"/>
                  <a:pt x="19529" y="514337"/>
                  <a:pt x="23004" y="529396"/>
                </a:cubicBezTo>
                <a:cubicBezTo>
                  <a:pt x="27970" y="550913"/>
                  <a:pt x="34875" y="558704"/>
                  <a:pt x="46008" y="575404"/>
                </a:cubicBezTo>
                <a:cubicBezTo>
                  <a:pt x="36423" y="579238"/>
                  <a:pt x="26487" y="582289"/>
                  <a:pt x="17253" y="586906"/>
                </a:cubicBezTo>
                <a:cubicBezTo>
                  <a:pt x="11071" y="589997"/>
                  <a:pt x="0" y="591495"/>
                  <a:pt x="0" y="598407"/>
                </a:cubicBezTo>
                <a:cubicBezTo>
                  <a:pt x="0" y="606540"/>
                  <a:pt x="10486" y="611149"/>
                  <a:pt x="17253" y="615660"/>
                </a:cubicBezTo>
                <a:cubicBezTo>
                  <a:pt x="22297" y="619023"/>
                  <a:pt x="28755" y="619494"/>
                  <a:pt x="34506" y="621411"/>
                </a:cubicBezTo>
                <a:cubicBezTo>
                  <a:pt x="51759" y="615660"/>
                  <a:pt x="70921" y="613922"/>
                  <a:pt x="86264" y="604158"/>
                </a:cubicBezTo>
                <a:cubicBezTo>
                  <a:pt x="93497" y="599556"/>
                  <a:pt x="93513" y="588598"/>
                  <a:pt x="97766" y="581155"/>
                </a:cubicBezTo>
                <a:cubicBezTo>
                  <a:pt x="101195" y="575154"/>
                  <a:pt x="105251" y="569526"/>
                  <a:pt x="109268" y="563902"/>
                </a:cubicBezTo>
                <a:cubicBezTo>
                  <a:pt x="121848" y="546290"/>
                  <a:pt x="127849" y="537580"/>
                  <a:pt x="143774" y="523645"/>
                </a:cubicBezTo>
                <a:cubicBezTo>
                  <a:pt x="181913" y="490273"/>
                  <a:pt x="159670" y="509631"/>
                  <a:pt x="195532" y="489139"/>
                </a:cubicBezTo>
                <a:cubicBezTo>
                  <a:pt x="225929" y="471770"/>
                  <a:pt x="246262" y="456369"/>
                  <a:pt x="276045" y="443132"/>
                </a:cubicBezTo>
                <a:cubicBezTo>
                  <a:pt x="285479" y="438939"/>
                  <a:pt x="295948" y="436941"/>
                  <a:pt x="304800" y="431630"/>
                </a:cubicBezTo>
                <a:cubicBezTo>
                  <a:pt x="359382" y="398881"/>
                  <a:pt x="307031" y="413931"/>
                  <a:pt x="362309" y="402875"/>
                </a:cubicBezTo>
                <a:cubicBezTo>
                  <a:pt x="433159" y="367450"/>
                  <a:pt x="332322" y="415347"/>
                  <a:pt x="414068" y="385622"/>
                </a:cubicBezTo>
                <a:cubicBezTo>
                  <a:pt x="426153" y="381228"/>
                  <a:pt x="437333" y="374615"/>
                  <a:pt x="448574" y="368370"/>
                </a:cubicBezTo>
                <a:cubicBezTo>
                  <a:pt x="454616" y="365013"/>
                  <a:pt x="459269" y="359054"/>
                  <a:pt x="465826" y="356868"/>
                </a:cubicBezTo>
                <a:cubicBezTo>
                  <a:pt x="488321" y="349370"/>
                  <a:pt x="534838" y="339615"/>
                  <a:pt x="534838" y="339615"/>
                </a:cubicBezTo>
                <a:cubicBezTo>
                  <a:pt x="540589" y="335781"/>
                  <a:pt x="545909" y="331204"/>
                  <a:pt x="552091" y="328113"/>
                </a:cubicBezTo>
                <a:cubicBezTo>
                  <a:pt x="557513" y="325402"/>
                  <a:pt x="564044" y="325306"/>
                  <a:pt x="569343" y="322362"/>
                </a:cubicBezTo>
                <a:cubicBezTo>
                  <a:pt x="625305" y="291271"/>
                  <a:pt x="580873" y="303953"/>
                  <a:pt x="632604" y="293607"/>
                </a:cubicBezTo>
                <a:cubicBezTo>
                  <a:pt x="638355" y="301275"/>
                  <a:pt x="644540" y="308636"/>
                  <a:pt x="649857" y="316611"/>
                </a:cubicBezTo>
                <a:cubicBezTo>
                  <a:pt x="656057" y="325912"/>
                  <a:pt x="656643" y="341441"/>
                  <a:pt x="667109" y="345366"/>
                </a:cubicBezTo>
                <a:cubicBezTo>
                  <a:pt x="676775" y="348991"/>
                  <a:pt x="686279" y="337698"/>
                  <a:pt x="695864" y="333864"/>
                </a:cubicBezTo>
                <a:cubicBezTo>
                  <a:pt x="701615" y="328113"/>
                  <a:pt x="706869" y="321818"/>
                  <a:pt x="713117" y="316611"/>
                </a:cubicBezTo>
                <a:cubicBezTo>
                  <a:pt x="718427" y="312186"/>
                  <a:pt x="726353" y="310733"/>
                  <a:pt x="730370" y="305109"/>
                </a:cubicBezTo>
                <a:cubicBezTo>
                  <a:pt x="736370" y="296709"/>
                  <a:pt x="738247" y="286021"/>
                  <a:pt x="741872" y="276355"/>
                </a:cubicBezTo>
                <a:cubicBezTo>
                  <a:pt x="744001" y="270679"/>
                  <a:pt x="746235" y="265003"/>
                  <a:pt x="747623" y="259102"/>
                </a:cubicBezTo>
                <a:cubicBezTo>
                  <a:pt x="753909" y="232385"/>
                  <a:pt x="755238" y="204288"/>
                  <a:pt x="764875" y="178589"/>
                </a:cubicBezTo>
                <a:cubicBezTo>
                  <a:pt x="767302" y="172117"/>
                  <a:pt x="775812" y="169894"/>
                  <a:pt x="782128" y="167087"/>
                </a:cubicBezTo>
                <a:cubicBezTo>
                  <a:pt x="793207" y="162163"/>
                  <a:pt x="805334" y="159979"/>
                  <a:pt x="816634" y="155585"/>
                </a:cubicBezTo>
                <a:cubicBezTo>
                  <a:pt x="854198" y="140977"/>
                  <a:pt x="873756" y="127423"/>
                  <a:pt x="908649" y="121079"/>
                </a:cubicBezTo>
                <a:cubicBezTo>
                  <a:pt x="921986" y="118654"/>
                  <a:pt x="935487" y="117245"/>
                  <a:pt x="948906" y="115328"/>
                </a:cubicBezTo>
                <a:cubicBezTo>
                  <a:pt x="959417" y="111824"/>
                  <a:pt x="978844" y="104858"/>
                  <a:pt x="989162" y="103826"/>
                </a:cubicBezTo>
                <a:cubicBezTo>
                  <a:pt x="1000607" y="102682"/>
                  <a:pt x="1004498" y="119162"/>
                  <a:pt x="1006415" y="115328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Forma Livre: Forma 13">
            <a:hlinkClick r:id="rId7" action="ppaction://hlinksldjump"/>
            <a:extLst>
              <a:ext uri="{FF2B5EF4-FFF2-40B4-BE49-F238E27FC236}">
                <a16:creationId xmlns:a16="http://schemas.microsoft.com/office/drawing/2014/main" id="{BA2F327F-F9BD-4B03-B398-5B45C8D8F503}"/>
              </a:ext>
            </a:extLst>
          </p:cNvPr>
          <p:cNvSpPr/>
          <p:nvPr/>
        </p:nvSpPr>
        <p:spPr>
          <a:xfrm>
            <a:off x="1009138" y="5747652"/>
            <a:ext cx="406794" cy="300877"/>
          </a:xfrm>
          <a:custGeom>
            <a:avLst/>
            <a:gdLst>
              <a:gd name="connsiteX0" fmla="*/ 224287 w 1461779"/>
              <a:gd name="connsiteY0" fmla="*/ 57509 h 1081177"/>
              <a:gd name="connsiteX1" fmla="*/ 264543 w 1461779"/>
              <a:gd name="connsiteY1" fmla="*/ 97766 h 1081177"/>
              <a:gd name="connsiteX2" fmla="*/ 270294 w 1461779"/>
              <a:gd name="connsiteY2" fmla="*/ 115019 h 1081177"/>
              <a:gd name="connsiteX3" fmla="*/ 258792 w 1461779"/>
              <a:gd name="connsiteY3" fmla="*/ 143773 h 1081177"/>
              <a:gd name="connsiteX4" fmla="*/ 322053 w 1461779"/>
              <a:gd name="connsiteY4" fmla="*/ 212785 h 1081177"/>
              <a:gd name="connsiteX5" fmla="*/ 333555 w 1461779"/>
              <a:gd name="connsiteY5" fmla="*/ 241539 h 1081177"/>
              <a:gd name="connsiteX6" fmla="*/ 350807 w 1461779"/>
              <a:gd name="connsiteY6" fmla="*/ 322053 h 1081177"/>
              <a:gd name="connsiteX7" fmla="*/ 310551 w 1461779"/>
              <a:gd name="connsiteY7" fmla="*/ 339305 h 1081177"/>
              <a:gd name="connsiteX8" fmla="*/ 235789 w 1461779"/>
              <a:gd name="connsiteY8" fmla="*/ 356558 h 1081177"/>
              <a:gd name="connsiteX9" fmla="*/ 230038 w 1461779"/>
              <a:gd name="connsiteY9" fmla="*/ 408317 h 1081177"/>
              <a:gd name="connsiteX10" fmla="*/ 207034 w 1461779"/>
              <a:gd name="connsiteY10" fmla="*/ 419819 h 1081177"/>
              <a:gd name="connsiteX11" fmla="*/ 155275 w 1461779"/>
              <a:gd name="connsiteY11" fmla="*/ 437071 h 1081177"/>
              <a:gd name="connsiteX12" fmla="*/ 143774 w 1461779"/>
              <a:gd name="connsiteY12" fmla="*/ 465826 h 1081177"/>
              <a:gd name="connsiteX13" fmla="*/ 138023 w 1461779"/>
              <a:gd name="connsiteY13" fmla="*/ 534838 h 1081177"/>
              <a:gd name="connsiteX14" fmla="*/ 103517 w 1461779"/>
              <a:gd name="connsiteY14" fmla="*/ 557841 h 1081177"/>
              <a:gd name="connsiteX15" fmla="*/ 0 w 1461779"/>
              <a:gd name="connsiteY15" fmla="*/ 575094 h 1081177"/>
              <a:gd name="connsiteX16" fmla="*/ 11502 w 1461779"/>
              <a:gd name="connsiteY16" fmla="*/ 632604 h 1081177"/>
              <a:gd name="connsiteX17" fmla="*/ 28755 w 1461779"/>
              <a:gd name="connsiteY17" fmla="*/ 649856 h 1081177"/>
              <a:gd name="connsiteX18" fmla="*/ 34506 w 1461779"/>
              <a:gd name="connsiteY18" fmla="*/ 667109 h 1081177"/>
              <a:gd name="connsiteX19" fmla="*/ 63260 w 1461779"/>
              <a:gd name="connsiteY19" fmla="*/ 690113 h 1081177"/>
              <a:gd name="connsiteX20" fmla="*/ 86264 w 1461779"/>
              <a:gd name="connsiteY20" fmla="*/ 713117 h 1081177"/>
              <a:gd name="connsiteX21" fmla="*/ 120770 w 1461779"/>
              <a:gd name="connsiteY21" fmla="*/ 718868 h 1081177"/>
              <a:gd name="connsiteX22" fmla="*/ 184030 w 1461779"/>
              <a:gd name="connsiteY22" fmla="*/ 701615 h 1081177"/>
              <a:gd name="connsiteX23" fmla="*/ 201283 w 1461779"/>
              <a:gd name="connsiteY23" fmla="*/ 684362 h 1081177"/>
              <a:gd name="connsiteX24" fmla="*/ 230038 w 1461779"/>
              <a:gd name="connsiteY24" fmla="*/ 672860 h 1081177"/>
              <a:gd name="connsiteX25" fmla="*/ 258792 w 1461779"/>
              <a:gd name="connsiteY25" fmla="*/ 678611 h 1081177"/>
              <a:gd name="connsiteX26" fmla="*/ 287547 w 1461779"/>
              <a:gd name="connsiteY26" fmla="*/ 764875 h 1081177"/>
              <a:gd name="connsiteX27" fmla="*/ 293298 w 1461779"/>
              <a:gd name="connsiteY27" fmla="*/ 782128 h 1081177"/>
              <a:gd name="connsiteX28" fmla="*/ 339306 w 1461779"/>
              <a:gd name="connsiteY28" fmla="*/ 805132 h 1081177"/>
              <a:gd name="connsiteX29" fmla="*/ 373811 w 1461779"/>
              <a:gd name="connsiteY29" fmla="*/ 810883 h 1081177"/>
              <a:gd name="connsiteX30" fmla="*/ 414068 w 1461779"/>
              <a:gd name="connsiteY30" fmla="*/ 805132 h 1081177"/>
              <a:gd name="connsiteX31" fmla="*/ 431321 w 1461779"/>
              <a:gd name="connsiteY31" fmla="*/ 799381 h 1081177"/>
              <a:gd name="connsiteX32" fmla="*/ 460075 w 1461779"/>
              <a:gd name="connsiteY32" fmla="*/ 805132 h 1081177"/>
              <a:gd name="connsiteX33" fmla="*/ 477328 w 1461779"/>
              <a:gd name="connsiteY33" fmla="*/ 822385 h 1081177"/>
              <a:gd name="connsiteX34" fmla="*/ 488830 w 1461779"/>
              <a:gd name="connsiteY34" fmla="*/ 839638 h 1081177"/>
              <a:gd name="connsiteX35" fmla="*/ 511834 w 1461779"/>
              <a:gd name="connsiteY35" fmla="*/ 856890 h 1081177"/>
              <a:gd name="connsiteX36" fmla="*/ 546340 w 1461779"/>
              <a:gd name="connsiteY36" fmla="*/ 891396 h 1081177"/>
              <a:gd name="connsiteX37" fmla="*/ 575094 w 1461779"/>
              <a:gd name="connsiteY37" fmla="*/ 908649 h 1081177"/>
              <a:gd name="connsiteX38" fmla="*/ 649857 w 1461779"/>
              <a:gd name="connsiteY38" fmla="*/ 931653 h 1081177"/>
              <a:gd name="connsiteX39" fmla="*/ 695864 w 1461779"/>
              <a:gd name="connsiteY39" fmla="*/ 954656 h 1081177"/>
              <a:gd name="connsiteX40" fmla="*/ 713117 w 1461779"/>
              <a:gd name="connsiteY40" fmla="*/ 966158 h 1081177"/>
              <a:gd name="connsiteX41" fmla="*/ 787879 w 1461779"/>
              <a:gd name="connsiteY41" fmla="*/ 983411 h 1081177"/>
              <a:gd name="connsiteX42" fmla="*/ 868392 w 1461779"/>
              <a:gd name="connsiteY42" fmla="*/ 1006415 h 1081177"/>
              <a:gd name="connsiteX43" fmla="*/ 925902 w 1461779"/>
              <a:gd name="connsiteY43" fmla="*/ 1023668 h 1081177"/>
              <a:gd name="connsiteX44" fmla="*/ 943155 w 1461779"/>
              <a:gd name="connsiteY44" fmla="*/ 1035170 h 1081177"/>
              <a:gd name="connsiteX45" fmla="*/ 983411 w 1461779"/>
              <a:gd name="connsiteY45" fmla="*/ 1046671 h 1081177"/>
              <a:gd name="connsiteX46" fmla="*/ 1012166 w 1461779"/>
              <a:gd name="connsiteY46" fmla="*/ 1063924 h 1081177"/>
              <a:gd name="connsiteX47" fmla="*/ 1029419 w 1461779"/>
              <a:gd name="connsiteY47" fmla="*/ 1075426 h 1081177"/>
              <a:gd name="connsiteX48" fmla="*/ 1046672 w 1461779"/>
              <a:gd name="connsiteY48" fmla="*/ 1081177 h 1081177"/>
              <a:gd name="connsiteX49" fmla="*/ 1092679 w 1461779"/>
              <a:gd name="connsiteY49" fmla="*/ 1017917 h 1081177"/>
              <a:gd name="connsiteX50" fmla="*/ 1155940 w 1461779"/>
              <a:gd name="connsiteY50" fmla="*/ 983411 h 1081177"/>
              <a:gd name="connsiteX51" fmla="*/ 1178943 w 1461779"/>
              <a:gd name="connsiteY51" fmla="*/ 966158 h 1081177"/>
              <a:gd name="connsiteX52" fmla="*/ 1196196 w 1461779"/>
              <a:gd name="connsiteY52" fmla="*/ 943155 h 1081177"/>
              <a:gd name="connsiteX53" fmla="*/ 1259457 w 1461779"/>
              <a:gd name="connsiteY53" fmla="*/ 891396 h 1081177"/>
              <a:gd name="connsiteX54" fmla="*/ 1311215 w 1461779"/>
              <a:gd name="connsiteY54" fmla="*/ 879894 h 1081177"/>
              <a:gd name="connsiteX55" fmla="*/ 1328468 w 1461779"/>
              <a:gd name="connsiteY55" fmla="*/ 874143 h 1081177"/>
              <a:gd name="connsiteX56" fmla="*/ 1397479 w 1461779"/>
              <a:gd name="connsiteY56" fmla="*/ 856890 h 1081177"/>
              <a:gd name="connsiteX57" fmla="*/ 1449238 w 1461779"/>
              <a:gd name="connsiteY57" fmla="*/ 816634 h 1081177"/>
              <a:gd name="connsiteX58" fmla="*/ 1460740 w 1461779"/>
              <a:gd name="connsiteY58" fmla="*/ 793630 h 1081177"/>
              <a:gd name="connsiteX59" fmla="*/ 1362974 w 1461779"/>
              <a:gd name="connsiteY59" fmla="*/ 753373 h 1081177"/>
              <a:gd name="connsiteX60" fmla="*/ 1334219 w 1461779"/>
              <a:gd name="connsiteY60" fmla="*/ 764875 h 1081177"/>
              <a:gd name="connsiteX61" fmla="*/ 1293962 w 1461779"/>
              <a:gd name="connsiteY61" fmla="*/ 713117 h 1081177"/>
              <a:gd name="connsiteX62" fmla="*/ 1265207 w 1461779"/>
              <a:gd name="connsiteY62" fmla="*/ 644105 h 1081177"/>
              <a:gd name="connsiteX63" fmla="*/ 1247955 w 1461779"/>
              <a:gd name="connsiteY63" fmla="*/ 598098 h 1081177"/>
              <a:gd name="connsiteX64" fmla="*/ 1230702 w 1461779"/>
              <a:gd name="connsiteY64" fmla="*/ 575094 h 1081177"/>
              <a:gd name="connsiteX65" fmla="*/ 1201947 w 1461779"/>
              <a:gd name="connsiteY65" fmla="*/ 517585 h 1081177"/>
              <a:gd name="connsiteX66" fmla="*/ 1184694 w 1461779"/>
              <a:gd name="connsiteY66" fmla="*/ 425570 h 1081177"/>
              <a:gd name="connsiteX67" fmla="*/ 1178943 w 1461779"/>
              <a:gd name="connsiteY67" fmla="*/ 396815 h 1081177"/>
              <a:gd name="connsiteX68" fmla="*/ 1150189 w 1461779"/>
              <a:gd name="connsiteY68" fmla="*/ 339305 h 1081177"/>
              <a:gd name="connsiteX69" fmla="*/ 1098430 w 1461779"/>
              <a:gd name="connsiteY69" fmla="*/ 304800 h 1081177"/>
              <a:gd name="connsiteX70" fmla="*/ 1063924 w 1461779"/>
              <a:gd name="connsiteY70" fmla="*/ 276045 h 1081177"/>
              <a:gd name="connsiteX71" fmla="*/ 1035170 w 1461779"/>
              <a:gd name="connsiteY71" fmla="*/ 264543 h 1081177"/>
              <a:gd name="connsiteX72" fmla="*/ 1000664 w 1461779"/>
              <a:gd name="connsiteY72" fmla="*/ 253041 h 1081177"/>
              <a:gd name="connsiteX73" fmla="*/ 971909 w 1461779"/>
              <a:gd name="connsiteY73" fmla="*/ 241539 h 1081177"/>
              <a:gd name="connsiteX74" fmla="*/ 954657 w 1461779"/>
              <a:gd name="connsiteY74" fmla="*/ 235788 h 1081177"/>
              <a:gd name="connsiteX75" fmla="*/ 925902 w 1461779"/>
              <a:gd name="connsiteY75" fmla="*/ 218536 h 1081177"/>
              <a:gd name="connsiteX76" fmla="*/ 833887 w 1461779"/>
              <a:gd name="connsiteY76" fmla="*/ 189781 h 1081177"/>
              <a:gd name="connsiteX77" fmla="*/ 810883 w 1461779"/>
              <a:gd name="connsiteY77" fmla="*/ 178279 h 1081177"/>
              <a:gd name="connsiteX78" fmla="*/ 787879 w 1461779"/>
              <a:gd name="connsiteY78" fmla="*/ 143773 h 1081177"/>
              <a:gd name="connsiteX79" fmla="*/ 759124 w 1461779"/>
              <a:gd name="connsiteY79" fmla="*/ 126521 h 1081177"/>
              <a:gd name="connsiteX80" fmla="*/ 684362 w 1461779"/>
              <a:gd name="connsiteY80" fmla="*/ 103517 h 1081177"/>
              <a:gd name="connsiteX81" fmla="*/ 603849 w 1461779"/>
              <a:gd name="connsiteY81" fmla="*/ 115019 h 1081177"/>
              <a:gd name="connsiteX82" fmla="*/ 534838 w 1461779"/>
              <a:gd name="connsiteY82" fmla="*/ 132271 h 1081177"/>
              <a:gd name="connsiteX83" fmla="*/ 471577 w 1461779"/>
              <a:gd name="connsiteY83" fmla="*/ 126521 h 1081177"/>
              <a:gd name="connsiteX84" fmla="*/ 465826 w 1461779"/>
              <a:gd name="connsiteY84" fmla="*/ 109268 h 1081177"/>
              <a:gd name="connsiteX85" fmla="*/ 454324 w 1461779"/>
              <a:gd name="connsiteY85" fmla="*/ 92015 h 1081177"/>
              <a:gd name="connsiteX86" fmla="*/ 437072 w 1461779"/>
              <a:gd name="connsiteY86" fmla="*/ 57509 h 1081177"/>
              <a:gd name="connsiteX87" fmla="*/ 391064 w 1461779"/>
              <a:gd name="connsiteY87" fmla="*/ 11502 h 1081177"/>
              <a:gd name="connsiteX88" fmla="*/ 362309 w 1461779"/>
              <a:gd name="connsiteY88" fmla="*/ 0 h 1081177"/>
              <a:gd name="connsiteX89" fmla="*/ 270294 w 1461779"/>
              <a:gd name="connsiteY89" fmla="*/ 5751 h 1081177"/>
              <a:gd name="connsiteX90" fmla="*/ 224287 w 1461779"/>
              <a:gd name="connsiteY90" fmla="*/ 28755 h 1081177"/>
              <a:gd name="connsiteX91" fmla="*/ 224287 w 1461779"/>
              <a:gd name="connsiteY91" fmla="*/ 57509 h 108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461779" h="1081177">
                <a:moveTo>
                  <a:pt x="224287" y="57509"/>
                </a:moveTo>
                <a:cubicBezTo>
                  <a:pt x="230996" y="69011"/>
                  <a:pt x="253862" y="76404"/>
                  <a:pt x="264543" y="97766"/>
                </a:cubicBezTo>
                <a:cubicBezTo>
                  <a:pt x="267254" y="103188"/>
                  <a:pt x="268377" y="109268"/>
                  <a:pt x="270294" y="115019"/>
                </a:cubicBezTo>
                <a:cubicBezTo>
                  <a:pt x="266460" y="124604"/>
                  <a:pt x="255320" y="134051"/>
                  <a:pt x="258792" y="143773"/>
                </a:cubicBezTo>
                <a:cubicBezTo>
                  <a:pt x="270850" y="177535"/>
                  <a:pt x="296510" y="193628"/>
                  <a:pt x="322053" y="212785"/>
                </a:cubicBezTo>
                <a:cubicBezTo>
                  <a:pt x="325887" y="222370"/>
                  <a:pt x="330719" y="231613"/>
                  <a:pt x="333555" y="241539"/>
                </a:cubicBezTo>
                <a:cubicBezTo>
                  <a:pt x="338101" y="257450"/>
                  <a:pt x="346611" y="301071"/>
                  <a:pt x="350807" y="322053"/>
                </a:cubicBezTo>
                <a:cubicBezTo>
                  <a:pt x="272653" y="341592"/>
                  <a:pt x="376745" y="312828"/>
                  <a:pt x="310551" y="339305"/>
                </a:cubicBezTo>
                <a:cubicBezTo>
                  <a:pt x="284290" y="349809"/>
                  <a:pt x="262999" y="352023"/>
                  <a:pt x="235789" y="356558"/>
                </a:cubicBezTo>
                <a:cubicBezTo>
                  <a:pt x="233872" y="373811"/>
                  <a:pt x="237221" y="392514"/>
                  <a:pt x="230038" y="408317"/>
                </a:cubicBezTo>
                <a:cubicBezTo>
                  <a:pt x="226490" y="416122"/>
                  <a:pt x="215036" y="416742"/>
                  <a:pt x="207034" y="419819"/>
                </a:cubicBezTo>
                <a:cubicBezTo>
                  <a:pt x="190060" y="426347"/>
                  <a:pt x="155275" y="437071"/>
                  <a:pt x="155275" y="437071"/>
                </a:cubicBezTo>
                <a:cubicBezTo>
                  <a:pt x="151441" y="446656"/>
                  <a:pt x="145568" y="455660"/>
                  <a:pt x="143774" y="465826"/>
                </a:cubicBezTo>
                <a:cubicBezTo>
                  <a:pt x="139763" y="488559"/>
                  <a:pt x="143971" y="512534"/>
                  <a:pt x="138023" y="534838"/>
                </a:cubicBezTo>
                <a:cubicBezTo>
                  <a:pt x="133621" y="551346"/>
                  <a:pt x="115712" y="553268"/>
                  <a:pt x="103517" y="557841"/>
                </a:cubicBezTo>
                <a:cubicBezTo>
                  <a:pt x="47197" y="578961"/>
                  <a:pt x="95606" y="567740"/>
                  <a:pt x="0" y="575094"/>
                </a:cubicBezTo>
                <a:cubicBezTo>
                  <a:pt x="3834" y="594264"/>
                  <a:pt x="4484" y="614357"/>
                  <a:pt x="11502" y="632604"/>
                </a:cubicBezTo>
                <a:cubicBezTo>
                  <a:pt x="14422" y="640195"/>
                  <a:pt x="24244" y="643089"/>
                  <a:pt x="28755" y="649856"/>
                </a:cubicBezTo>
                <a:cubicBezTo>
                  <a:pt x="32118" y="654900"/>
                  <a:pt x="30561" y="662506"/>
                  <a:pt x="34506" y="667109"/>
                </a:cubicBezTo>
                <a:cubicBezTo>
                  <a:pt x="42494" y="676429"/>
                  <a:pt x="54086" y="681958"/>
                  <a:pt x="63260" y="690113"/>
                </a:cubicBezTo>
                <a:cubicBezTo>
                  <a:pt x="71365" y="697318"/>
                  <a:pt x="76565" y="708267"/>
                  <a:pt x="86264" y="713117"/>
                </a:cubicBezTo>
                <a:cubicBezTo>
                  <a:pt x="96694" y="718332"/>
                  <a:pt x="109268" y="716951"/>
                  <a:pt x="120770" y="718868"/>
                </a:cubicBezTo>
                <a:cubicBezTo>
                  <a:pt x="141857" y="713117"/>
                  <a:pt x="163940" y="710225"/>
                  <a:pt x="184030" y="701615"/>
                </a:cubicBezTo>
                <a:cubicBezTo>
                  <a:pt x="191506" y="698411"/>
                  <a:pt x="194386" y="688673"/>
                  <a:pt x="201283" y="684362"/>
                </a:cubicBezTo>
                <a:cubicBezTo>
                  <a:pt x="210037" y="678891"/>
                  <a:pt x="220453" y="676694"/>
                  <a:pt x="230038" y="672860"/>
                </a:cubicBezTo>
                <a:cubicBezTo>
                  <a:pt x="239623" y="674777"/>
                  <a:pt x="254158" y="670005"/>
                  <a:pt x="258792" y="678611"/>
                </a:cubicBezTo>
                <a:cubicBezTo>
                  <a:pt x="333684" y="817697"/>
                  <a:pt x="232163" y="709491"/>
                  <a:pt x="287547" y="764875"/>
                </a:cubicBezTo>
                <a:cubicBezTo>
                  <a:pt x="289464" y="770626"/>
                  <a:pt x="289935" y="777084"/>
                  <a:pt x="293298" y="782128"/>
                </a:cubicBezTo>
                <a:cubicBezTo>
                  <a:pt x="307875" y="803994"/>
                  <a:pt x="314098" y="800549"/>
                  <a:pt x="339306" y="805132"/>
                </a:cubicBezTo>
                <a:cubicBezTo>
                  <a:pt x="350778" y="807218"/>
                  <a:pt x="362309" y="808966"/>
                  <a:pt x="373811" y="810883"/>
                </a:cubicBezTo>
                <a:cubicBezTo>
                  <a:pt x="387230" y="808966"/>
                  <a:pt x="400776" y="807790"/>
                  <a:pt x="414068" y="805132"/>
                </a:cubicBezTo>
                <a:cubicBezTo>
                  <a:pt x="420012" y="803943"/>
                  <a:pt x="425259" y="799381"/>
                  <a:pt x="431321" y="799381"/>
                </a:cubicBezTo>
                <a:cubicBezTo>
                  <a:pt x="441095" y="799381"/>
                  <a:pt x="450490" y="803215"/>
                  <a:pt x="460075" y="805132"/>
                </a:cubicBezTo>
                <a:cubicBezTo>
                  <a:pt x="465826" y="810883"/>
                  <a:pt x="472121" y="816137"/>
                  <a:pt x="477328" y="822385"/>
                </a:cubicBezTo>
                <a:cubicBezTo>
                  <a:pt x="481753" y="827695"/>
                  <a:pt x="483943" y="834751"/>
                  <a:pt x="488830" y="839638"/>
                </a:cubicBezTo>
                <a:cubicBezTo>
                  <a:pt x="495608" y="846415"/>
                  <a:pt x="504710" y="850478"/>
                  <a:pt x="511834" y="856890"/>
                </a:cubicBezTo>
                <a:cubicBezTo>
                  <a:pt x="523925" y="867771"/>
                  <a:pt x="532392" y="883027"/>
                  <a:pt x="546340" y="891396"/>
                </a:cubicBezTo>
                <a:cubicBezTo>
                  <a:pt x="555925" y="897147"/>
                  <a:pt x="564945" y="903965"/>
                  <a:pt x="575094" y="908649"/>
                </a:cubicBezTo>
                <a:cubicBezTo>
                  <a:pt x="612002" y="925684"/>
                  <a:pt x="615934" y="924868"/>
                  <a:pt x="649857" y="931653"/>
                </a:cubicBezTo>
                <a:cubicBezTo>
                  <a:pt x="665193" y="939321"/>
                  <a:pt x="681598" y="945145"/>
                  <a:pt x="695864" y="954656"/>
                </a:cubicBezTo>
                <a:cubicBezTo>
                  <a:pt x="701615" y="958490"/>
                  <a:pt x="706621" y="963796"/>
                  <a:pt x="713117" y="966158"/>
                </a:cubicBezTo>
                <a:cubicBezTo>
                  <a:pt x="766410" y="985538"/>
                  <a:pt x="744982" y="971155"/>
                  <a:pt x="787879" y="983411"/>
                </a:cubicBezTo>
                <a:cubicBezTo>
                  <a:pt x="882820" y="1010537"/>
                  <a:pt x="803580" y="993452"/>
                  <a:pt x="868392" y="1006415"/>
                </a:cubicBezTo>
                <a:cubicBezTo>
                  <a:pt x="907216" y="1032298"/>
                  <a:pt x="858617" y="1003483"/>
                  <a:pt x="925902" y="1023668"/>
                </a:cubicBezTo>
                <a:cubicBezTo>
                  <a:pt x="932522" y="1025654"/>
                  <a:pt x="936737" y="1032603"/>
                  <a:pt x="943155" y="1035170"/>
                </a:cubicBezTo>
                <a:cubicBezTo>
                  <a:pt x="956112" y="1040353"/>
                  <a:pt x="969992" y="1042837"/>
                  <a:pt x="983411" y="1046671"/>
                </a:cubicBezTo>
                <a:cubicBezTo>
                  <a:pt x="992996" y="1052422"/>
                  <a:pt x="1002687" y="1058000"/>
                  <a:pt x="1012166" y="1063924"/>
                </a:cubicBezTo>
                <a:cubicBezTo>
                  <a:pt x="1018027" y="1067587"/>
                  <a:pt x="1023237" y="1072335"/>
                  <a:pt x="1029419" y="1075426"/>
                </a:cubicBezTo>
                <a:cubicBezTo>
                  <a:pt x="1034841" y="1078137"/>
                  <a:pt x="1040921" y="1079260"/>
                  <a:pt x="1046672" y="1081177"/>
                </a:cubicBezTo>
                <a:cubicBezTo>
                  <a:pt x="1062008" y="1060090"/>
                  <a:pt x="1068470" y="1027600"/>
                  <a:pt x="1092679" y="1017917"/>
                </a:cubicBezTo>
                <a:cubicBezTo>
                  <a:pt x="1126604" y="1004347"/>
                  <a:pt x="1123108" y="1008036"/>
                  <a:pt x="1155940" y="983411"/>
                </a:cubicBezTo>
                <a:cubicBezTo>
                  <a:pt x="1163608" y="977660"/>
                  <a:pt x="1172166" y="972935"/>
                  <a:pt x="1178943" y="966158"/>
                </a:cubicBezTo>
                <a:cubicBezTo>
                  <a:pt x="1185720" y="959381"/>
                  <a:pt x="1189958" y="950432"/>
                  <a:pt x="1196196" y="943155"/>
                </a:cubicBezTo>
                <a:cubicBezTo>
                  <a:pt x="1210685" y="926252"/>
                  <a:pt x="1245408" y="898008"/>
                  <a:pt x="1259457" y="891396"/>
                </a:cubicBezTo>
                <a:cubicBezTo>
                  <a:pt x="1275448" y="883871"/>
                  <a:pt x="1294069" y="884181"/>
                  <a:pt x="1311215" y="879894"/>
                </a:cubicBezTo>
                <a:cubicBezTo>
                  <a:pt x="1317096" y="878424"/>
                  <a:pt x="1322717" y="876060"/>
                  <a:pt x="1328468" y="874143"/>
                </a:cubicBezTo>
                <a:cubicBezTo>
                  <a:pt x="1364095" y="883050"/>
                  <a:pt x="1353103" y="885604"/>
                  <a:pt x="1397479" y="856890"/>
                </a:cubicBezTo>
                <a:cubicBezTo>
                  <a:pt x="1415829" y="845016"/>
                  <a:pt x="1449238" y="816634"/>
                  <a:pt x="1449238" y="816634"/>
                </a:cubicBezTo>
                <a:cubicBezTo>
                  <a:pt x="1453072" y="808966"/>
                  <a:pt x="1460082" y="802178"/>
                  <a:pt x="1460740" y="793630"/>
                </a:cubicBezTo>
                <a:cubicBezTo>
                  <a:pt x="1467235" y="709192"/>
                  <a:pt x="1444330" y="743203"/>
                  <a:pt x="1362974" y="753373"/>
                </a:cubicBezTo>
                <a:cubicBezTo>
                  <a:pt x="1353389" y="757207"/>
                  <a:pt x="1344500" y="765810"/>
                  <a:pt x="1334219" y="764875"/>
                </a:cubicBezTo>
                <a:cubicBezTo>
                  <a:pt x="1288315" y="760702"/>
                  <a:pt x="1302705" y="743718"/>
                  <a:pt x="1293962" y="713117"/>
                </a:cubicBezTo>
                <a:cubicBezTo>
                  <a:pt x="1284956" y="681596"/>
                  <a:pt x="1278142" y="669974"/>
                  <a:pt x="1265207" y="644105"/>
                </a:cubicBezTo>
                <a:cubicBezTo>
                  <a:pt x="1259688" y="622026"/>
                  <a:pt x="1260486" y="618148"/>
                  <a:pt x="1247955" y="598098"/>
                </a:cubicBezTo>
                <a:cubicBezTo>
                  <a:pt x="1242875" y="589970"/>
                  <a:pt x="1235458" y="583416"/>
                  <a:pt x="1230702" y="575094"/>
                </a:cubicBezTo>
                <a:cubicBezTo>
                  <a:pt x="1220068" y="556486"/>
                  <a:pt x="1201947" y="517585"/>
                  <a:pt x="1201947" y="517585"/>
                </a:cubicBezTo>
                <a:cubicBezTo>
                  <a:pt x="1177924" y="373449"/>
                  <a:pt x="1199904" y="494016"/>
                  <a:pt x="1184694" y="425570"/>
                </a:cubicBezTo>
                <a:cubicBezTo>
                  <a:pt x="1182574" y="416028"/>
                  <a:pt x="1182034" y="406088"/>
                  <a:pt x="1178943" y="396815"/>
                </a:cubicBezTo>
                <a:cubicBezTo>
                  <a:pt x="1175978" y="387921"/>
                  <a:pt x="1161735" y="350851"/>
                  <a:pt x="1150189" y="339305"/>
                </a:cubicBezTo>
                <a:cubicBezTo>
                  <a:pt x="1132737" y="321853"/>
                  <a:pt x="1118501" y="319397"/>
                  <a:pt x="1098430" y="304800"/>
                </a:cubicBezTo>
                <a:cubicBezTo>
                  <a:pt x="1086321" y="295994"/>
                  <a:pt x="1076555" y="284083"/>
                  <a:pt x="1063924" y="276045"/>
                </a:cubicBezTo>
                <a:cubicBezTo>
                  <a:pt x="1055215" y="270503"/>
                  <a:pt x="1044872" y="268071"/>
                  <a:pt x="1035170" y="264543"/>
                </a:cubicBezTo>
                <a:cubicBezTo>
                  <a:pt x="1023776" y="260400"/>
                  <a:pt x="1012058" y="257184"/>
                  <a:pt x="1000664" y="253041"/>
                </a:cubicBezTo>
                <a:cubicBezTo>
                  <a:pt x="990962" y="249513"/>
                  <a:pt x="981575" y="245164"/>
                  <a:pt x="971909" y="241539"/>
                </a:cubicBezTo>
                <a:cubicBezTo>
                  <a:pt x="966233" y="239411"/>
                  <a:pt x="960079" y="238499"/>
                  <a:pt x="954657" y="235788"/>
                </a:cubicBezTo>
                <a:cubicBezTo>
                  <a:pt x="944659" y="230789"/>
                  <a:pt x="936143" y="223016"/>
                  <a:pt x="925902" y="218536"/>
                </a:cubicBezTo>
                <a:cubicBezTo>
                  <a:pt x="875985" y="196698"/>
                  <a:pt x="874829" y="197970"/>
                  <a:pt x="833887" y="189781"/>
                </a:cubicBezTo>
                <a:cubicBezTo>
                  <a:pt x="826219" y="185947"/>
                  <a:pt x="816945" y="184341"/>
                  <a:pt x="810883" y="178279"/>
                </a:cubicBezTo>
                <a:cubicBezTo>
                  <a:pt x="801108" y="168504"/>
                  <a:pt x="799733" y="150885"/>
                  <a:pt x="787879" y="143773"/>
                </a:cubicBezTo>
                <a:cubicBezTo>
                  <a:pt x="778294" y="138022"/>
                  <a:pt x="769398" y="130924"/>
                  <a:pt x="759124" y="126521"/>
                </a:cubicBezTo>
                <a:cubicBezTo>
                  <a:pt x="731468" y="114669"/>
                  <a:pt x="711275" y="110245"/>
                  <a:pt x="684362" y="103517"/>
                </a:cubicBezTo>
                <a:cubicBezTo>
                  <a:pt x="657524" y="107351"/>
                  <a:pt x="630471" y="109899"/>
                  <a:pt x="603849" y="115019"/>
                </a:cubicBezTo>
                <a:cubicBezTo>
                  <a:pt x="580564" y="119497"/>
                  <a:pt x="534838" y="132271"/>
                  <a:pt x="534838" y="132271"/>
                </a:cubicBezTo>
                <a:cubicBezTo>
                  <a:pt x="513751" y="130354"/>
                  <a:pt x="491664" y="133217"/>
                  <a:pt x="471577" y="126521"/>
                </a:cubicBezTo>
                <a:cubicBezTo>
                  <a:pt x="465826" y="124604"/>
                  <a:pt x="468537" y="114690"/>
                  <a:pt x="465826" y="109268"/>
                </a:cubicBezTo>
                <a:cubicBezTo>
                  <a:pt x="462735" y="103086"/>
                  <a:pt x="457681" y="98057"/>
                  <a:pt x="454324" y="92015"/>
                </a:cubicBezTo>
                <a:cubicBezTo>
                  <a:pt x="448079" y="80774"/>
                  <a:pt x="443976" y="68358"/>
                  <a:pt x="437072" y="57509"/>
                </a:cubicBezTo>
                <a:cubicBezTo>
                  <a:pt x="425300" y="39010"/>
                  <a:pt x="410441" y="22267"/>
                  <a:pt x="391064" y="11502"/>
                </a:cubicBezTo>
                <a:cubicBezTo>
                  <a:pt x="382040" y="6489"/>
                  <a:pt x="371894" y="3834"/>
                  <a:pt x="362309" y="0"/>
                </a:cubicBezTo>
                <a:cubicBezTo>
                  <a:pt x="331637" y="1917"/>
                  <a:pt x="300887" y="2837"/>
                  <a:pt x="270294" y="5751"/>
                </a:cubicBezTo>
                <a:cubicBezTo>
                  <a:pt x="248334" y="7843"/>
                  <a:pt x="236163" y="8963"/>
                  <a:pt x="224287" y="28755"/>
                </a:cubicBezTo>
                <a:cubicBezTo>
                  <a:pt x="222315" y="32042"/>
                  <a:pt x="217578" y="46007"/>
                  <a:pt x="224287" y="5750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Forma Livre: Forma 14">
            <a:hlinkClick r:id="rId8" action="ppaction://hlinksldjump"/>
            <a:extLst>
              <a:ext uri="{FF2B5EF4-FFF2-40B4-BE49-F238E27FC236}">
                <a16:creationId xmlns:a16="http://schemas.microsoft.com/office/drawing/2014/main" id="{0E731B9B-3A5D-449C-A0BC-1335E70D448A}"/>
              </a:ext>
            </a:extLst>
          </p:cNvPr>
          <p:cNvSpPr/>
          <p:nvPr/>
        </p:nvSpPr>
        <p:spPr>
          <a:xfrm>
            <a:off x="1252363" y="6171790"/>
            <a:ext cx="184699" cy="160141"/>
          </a:xfrm>
          <a:custGeom>
            <a:avLst/>
            <a:gdLst>
              <a:gd name="connsiteX0" fmla="*/ 621102 w 672861"/>
              <a:gd name="connsiteY0" fmla="*/ 456770 h 583397"/>
              <a:gd name="connsiteX1" fmla="*/ 655608 w 672861"/>
              <a:gd name="connsiteY1" fmla="*/ 370506 h 583397"/>
              <a:gd name="connsiteX2" fmla="*/ 672861 w 672861"/>
              <a:gd name="connsiteY2" fmla="*/ 359004 h 583397"/>
              <a:gd name="connsiteX3" fmla="*/ 667110 w 672861"/>
              <a:gd name="connsiteY3" fmla="*/ 330249 h 583397"/>
              <a:gd name="connsiteX4" fmla="*/ 632604 w 672861"/>
              <a:gd name="connsiteY4" fmla="*/ 307245 h 583397"/>
              <a:gd name="connsiteX5" fmla="*/ 615351 w 672861"/>
              <a:gd name="connsiteY5" fmla="*/ 295743 h 583397"/>
              <a:gd name="connsiteX6" fmla="*/ 540589 w 672861"/>
              <a:gd name="connsiteY6" fmla="*/ 278491 h 583397"/>
              <a:gd name="connsiteX7" fmla="*/ 494581 w 672861"/>
              <a:gd name="connsiteY7" fmla="*/ 174974 h 583397"/>
              <a:gd name="connsiteX8" fmla="*/ 477329 w 672861"/>
              <a:gd name="connsiteY8" fmla="*/ 169223 h 583397"/>
              <a:gd name="connsiteX9" fmla="*/ 529087 w 672861"/>
              <a:gd name="connsiteY9" fmla="*/ 105962 h 583397"/>
              <a:gd name="connsiteX10" fmla="*/ 500332 w 672861"/>
              <a:gd name="connsiteY10" fmla="*/ 88709 h 583397"/>
              <a:gd name="connsiteX11" fmla="*/ 408317 w 672861"/>
              <a:gd name="connsiteY11" fmla="*/ 77208 h 583397"/>
              <a:gd name="connsiteX12" fmla="*/ 368061 w 672861"/>
              <a:gd name="connsiteY12" fmla="*/ 36951 h 583397"/>
              <a:gd name="connsiteX13" fmla="*/ 339306 w 672861"/>
              <a:gd name="connsiteY13" fmla="*/ 2445 h 583397"/>
              <a:gd name="connsiteX14" fmla="*/ 304800 w 672861"/>
              <a:gd name="connsiteY14" fmla="*/ 8196 h 583397"/>
              <a:gd name="connsiteX15" fmla="*/ 241540 w 672861"/>
              <a:gd name="connsiteY15" fmla="*/ 2445 h 583397"/>
              <a:gd name="connsiteX16" fmla="*/ 258793 w 672861"/>
              <a:gd name="connsiteY16" fmla="*/ 54204 h 583397"/>
              <a:gd name="connsiteX17" fmla="*/ 253042 w 672861"/>
              <a:gd name="connsiteY17" fmla="*/ 105962 h 583397"/>
              <a:gd name="connsiteX18" fmla="*/ 241540 w 672861"/>
              <a:gd name="connsiteY18" fmla="*/ 123215 h 583397"/>
              <a:gd name="connsiteX19" fmla="*/ 224287 w 672861"/>
              <a:gd name="connsiteY19" fmla="*/ 157721 h 583397"/>
              <a:gd name="connsiteX20" fmla="*/ 166778 w 672861"/>
              <a:gd name="connsiteY20" fmla="*/ 186476 h 583397"/>
              <a:gd name="connsiteX21" fmla="*/ 149525 w 672861"/>
              <a:gd name="connsiteY21" fmla="*/ 180725 h 583397"/>
              <a:gd name="connsiteX22" fmla="*/ 103517 w 672861"/>
              <a:gd name="connsiteY22" fmla="*/ 157721 h 583397"/>
              <a:gd name="connsiteX23" fmla="*/ 74762 w 672861"/>
              <a:gd name="connsiteY23" fmla="*/ 209479 h 583397"/>
              <a:gd name="connsiteX24" fmla="*/ 23004 w 672861"/>
              <a:gd name="connsiteY24" fmla="*/ 215230 h 583397"/>
              <a:gd name="connsiteX25" fmla="*/ 17253 w 672861"/>
              <a:gd name="connsiteY25" fmla="*/ 243985 h 583397"/>
              <a:gd name="connsiteX26" fmla="*/ 23004 w 672861"/>
              <a:gd name="connsiteY26" fmla="*/ 261238 h 583397"/>
              <a:gd name="connsiteX27" fmla="*/ 0 w 672861"/>
              <a:gd name="connsiteY27" fmla="*/ 295743 h 583397"/>
              <a:gd name="connsiteX28" fmla="*/ 17253 w 672861"/>
              <a:gd name="connsiteY28" fmla="*/ 307245 h 583397"/>
              <a:gd name="connsiteX29" fmla="*/ 34506 w 672861"/>
              <a:gd name="connsiteY29" fmla="*/ 312996 h 583397"/>
              <a:gd name="connsiteX30" fmla="*/ 86264 w 672861"/>
              <a:gd name="connsiteY30" fmla="*/ 324498 h 583397"/>
              <a:gd name="connsiteX31" fmla="*/ 97766 w 672861"/>
              <a:gd name="connsiteY31" fmla="*/ 347502 h 583397"/>
              <a:gd name="connsiteX32" fmla="*/ 126521 w 672861"/>
              <a:gd name="connsiteY32" fmla="*/ 399260 h 583397"/>
              <a:gd name="connsiteX33" fmla="*/ 155276 w 672861"/>
              <a:gd name="connsiteY33" fmla="*/ 410762 h 583397"/>
              <a:gd name="connsiteX34" fmla="*/ 172529 w 672861"/>
              <a:gd name="connsiteY34" fmla="*/ 428015 h 583397"/>
              <a:gd name="connsiteX35" fmla="*/ 195532 w 672861"/>
              <a:gd name="connsiteY35" fmla="*/ 468272 h 583397"/>
              <a:gd name="connsiteX36" fmla="*/ 189781 w 672861"/>
              <a:gd name="connsiteY36" fmla="*/ 514279 h 583397"/>
              <a:gd name="connsiteX37" fmla="*/ 184030 w 672861"/>
              <a:gd name="connsiteY37" fmla="*/ 531532 h 583397"/>
              <a:gd name="connsiteX38" fmla="*/ 207034 w 672861"/>
              <a:gd name="connsiteY38" fmla="*/ 543034 h 583397"/>
              <a:gd name="connsiteX39" fmla="*/ 258793 w 672861"/>
              <a:gd name="connsiteY39" fmla="*/ 566038 h 583397"/>
              <a:gd name="connsiteX40" fmla="*/ 276045 w 672861"/>
              <a:gd name="connsiteY40" fmla="*/ 577540 h 583397"/>
              <a:gd name="connsiteX41" fmla="*/ 310551 w 672861"/>
              <a:gd name="connsiteY41" fmla="*/ 485525 h 583397"/>
              <a:gd name="connsiteX42" fmla="*/ 339306 w 672861"/>
              <a:gd name="connsiteY42" fmla="*/ 445268 h 583397"/>
              <a:gd name="connsiteX43" fmla="*/ 362310 w 672861"/>
              <a:gd name="connsiteY43" fmla="*/ 433766 h 583397"/>
              <a:gd name="connsiteX44" fmla="*/ 396815 w 672861"/>
              <a:gd name="connsiteY44" fmla="*/ 462521 h 583397"/>
              <a:gd name="connsiteX45" fmla="*/ 402566 w 672861"/>
              <a:gd name="connsiteY45" fmla="*/ 485525 h 583397"/>
              <a:gd name="connsiteX46" fmla="*/ 414068 w 672861"/>
              <a:gd name="connsiteY46" fmla="*/ 502777 h 583397"/>
              <a:gd name="connsiteX47" fmla="*/ 442823 w 672861"/>
              <a:gd name="connsiteY47" fmla="*/ 497026 h 583397"/>
              <a:gd name="connsiteX48" fmla="*/ 460076 w 672861"/>
              <a:gd name="connsiteY48" fmla="*/ 479774 h 583397"/>
              <a:gd name="connsiteX49" fmla="*/ 534838 w 672861"/>
              <a:gd name="connsiteY49" fmla="*/ 508528 h 583397"/>
              <a:gd name="connsiteX50" fmla="*/ 580845 w 672861"/>
              <a:gd name="connsiteY50" fmla="*/ 514279 h 583397"/>
              <a:gd name="connsiteX51" fmla="*/ 603849 w 672861"/>
              <a:gd name="connsiteY51" fmla="*/ 508528 h 583397"/>
              <a:gd name="connsiteX52" fmla="*/ 609600 w 672861"/>
              <a:gd name="connsiteY52" fmla="*/ 451019 h 583397"/>
              <a:gd name="connsiteX53" fmla="*/ 615351 w 672861"/>
              <a:gd name="connsiteY53" fmla="*/ 422264 h 583397"/>
              <a:gd name="connsiteX54" fmla="*/ 621102 w 672861"/>
              <a:gd name="connsiteY54" fmla="*/ 456770 h 583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72861" h="583397">
                <a:moveTo>
                  <a:pt x="621102" y="456770"/>
                </a:moveTo>
                <a:cubicBezTo>
                  <a:pt x="627812" y="448144"/>
                  <a:pt x="606952" y="400916"/>
                  <a:pt x="655608" y="370506"/>
                </a:cubicBezTo>
                <a:cubicBezTo>
                  <a:pt x="661469" y="366843"/>
                  <a:pt x="667110" y="362838"/>
                  <a:pt x="672861" y="359004"/>
                </a:cubicBezTo>
                <a:cubicBezTo>
                  <a:pt x="670944" y="349419"/>
                  <a:pt x="673111" y="337965"/>
                  <a:pt x="667110" y="330249"/>
                </a:cubicBezTo>
                <a:cubicBezTo>
                  <a:pt x="658623" y="319337"/>
                  <a:pt x="644106" y="314913"/>
                  <a:pt x="632604" y="307245"/>
                </a:cubicBezTo>
                <a:cubicBezTo>
                  <a:pt x="626853" y="303411"/>
                  <a:pt x="622129" y="297098"/>
                  <a:pt x="615351" y="295743"/>
                </a:cubicBezTo>
                <a:cubicBezTo>
                  <a:pt x="571095" y="286893"/>
                  <a:pt x="596079" y="292364"/>
                  <a:pt x="540589" y="278491"/>
                </a:cubicBezTo>
                <a:cubicBezTo>
                  <a:pt x="522313" y="181021"/>
                  <a:pt x="552019" y="196514"/>
                  <a:pt x="494581" y="174974"/>
                </a:cubicBezTo>
                <a:cubicBezTo>
                  <a:pt x="488905" y="172846"/>
                  <a:pt x="483080" y="171140"/>
                  <a:pt x="477329" y="169223"/>
                </a:cubicBezTo>
                <a:cubicBezTo>
                  <a:pt x="527622" y="118928"/>
                  <a:pt x="516478" y="143790"/>
                  <a:pt x="529087" y="105962"/>
                </a:cubicBezTo>
                <a:cubicBezTo>
                  <a:pt x="519502" y="100211"/>
                  <a:pt x="511206" y="91298"/>
                  <a:pt x="500332" y="88709"/>
                </a:cubicBezTo>
                <a:cubicBezTo>
                  <a:pt x="470262" y="81550"/>
                  <a:pt x="408317" y="77208"/>
                  <a:pt x="408317" y="77208"/>
                </a:cubicBezTo>
                <a:cubicBezTo>
                  <a:pt x="387868" y="61871"/>
                  <a:pt x="380841" y="59956"/>
                  <a:pt x="368061" y="36951"/>
                </a:cubicBezTo>
                <a:cubicBezTo>
                  <a:pt x="347744" y="380"/>
                  <a:pt x="370207" y="12745"/>
                  <a:pt x="339306" y="2445"/>
                </a:cubicBezTo>
                <a:cubicBezTo>
                  <a:pt x="327804" y="4362"/>
                  <a:pt x="316461" y="8196"/>
                  <a:pt x="304800" y="8196"/>
                </a:cubicBezTo>
                <a:cubicBezTo>
                  <a:pt x="283626" y="8196"/>
                  <a:pt x="261199" y="-5419"/>
                  <a:pt x="241540" y="2445"/>
                </a:cubicBezTo>
                <a:cubicBezTo>
                  <a:pt x="232250" y="6161"/>
                  <a:pt x="257586" y="51791"/>
                  <a:pt x="258793" y="54204"/>
                </a:cubicBezTo>
                <a:cubicBezTo>
                  <a:pt x="256876" y="71457"/>
                  <a:pt x="257252" y="89121"/>
                  <a:pt x="253042" y="105962"/>
                </a:cubicBezTo>
                <a:cubicBezTo>
                  <a:pt x="251366" y="112667"/>
                  <a:pt x="244631" y="117033"/>
                  <a:pt x="241540" y="123215"/>
                </a:cubicBezTo>
                <a:cubicBezTo>
                  <a:pt x="233791" y="138712"/>
                  <a:pt x="238937" y="144902"/>
                  <a:pt x="224287" y="157721"/>
                </a:cubicBezTo>
                <a:cubicBezTo>
                  <a:pt x="196899" y="181685"/>
                  <a:pt x="195362" y="179330"/>
                  <a:pt x="166778" y="186476"/>
                </a:cubicBezTo>
                <a:cubicBezTo>
                  <a:pt x="161027" y="184559"/>
                  <a:pt x="155044" y="183234"/>
                  <a:pt x="149525" y="180725"/>
                </a:cubicBezTo>
                <a:cubicBezTo>
                  <a:pt x="133916" y="173630"/>
                  <a:pt x="103517" y="157721"/>
                  <a:pt x="103517" y="157721"/>
                </a:cubicBezTo>
                <a:cubicBezTo>
                  <a:pt x="94201" y="194984"/>
                  <a:pt x="105609" y="204338"/>
                  <a:pt x="74762" y="209479"/>
                </a:cubicBezTo>
                <a:cubicBezTo>
                  <a:pt x="57639" y="212333"/>
                  <a:pt x="40257" y="213313"/>
                  <a:pt x="23004" y="215230"/>
                </a:cubicBezTo>
                <a:cubicBezTo>
                  <a:pt x="21087" y="224815"/>
                  <a:pt x="17253" y="234210"/>
                  <a:pt x="17253" y="243985"/>
                </a:cubicBezTo>
                <a:cubicBezTo>
                  <a:pt x="17253" y="250047"/>
                  <a:pt x="24921" y="255487"/>
                  <a:pt x="23004" y="261238"/>
                </a:cubicBezTo>
                <a:cubicBezTo>
                  <a:pt x="18633" y="274352"/>
                  <a:pt x="7668" y="284241"/>
                  <a:pt x="0" y="295743"/>
                </a:cubicBezTo>
                <a:cubicBezTo>
                  <a:pt x="5751" y="299577"/>
                  <a:pt x="11071" y="304154"/>
                  <a:pt x="17253" y="307245"/>
                </a:cubicBezTo>
                <a:cubicBezTo>
                  <a:pt x="22675" y="309956"/>
                  <a:pt x="28625" y="311526"/>
                  <a:pt x="34506" y="312996"/>
                </a:cubicBezTo>
                <a:cubicBezTo>
                  <a:pt x="51652" y="317283"/>
                  <a:pt x="69011" y="320664"/>
                  <a:pt x="86264" y="324498"/>
                </a:cubicBezTo>
                <a:cubicBezTo>
                  <a:pt x="90098" y="332166"/>
                  <a:pt x="94582" y="339542"/>
                  <a:pt x="97766" y="347502"/>
                </a:cubicBezTo>
                <a:cubicBezTo>
                  <a:pt x="107894" y="372821"/>
                  <a:pt x="103342" y="384774"/>
                  <a:pt x="126521" y="399260"/>
                </a:cubicBezTo>
                <a:cubicBezTo>
                  <a:pt x="135275" y="404731"/>
                  <a:pt x="145691" y="406928"/>
                  <a:pt x="155276" y="410762"/>
                </a:cubicBezTo>
                <a:cubicBezTo>
                  <a:pt x="161027" y="416513"/>
                  <a:pt x="167322" y="421767"/>
                  <a:pt x="172529" y="428015"/>
                </a:cubicBezTo>
                <a:cubicBezTo>
                  <a:pt x="182687" y="440205"/>
                  <a:pt x="188503" y="454214"/>
                  <a:pt x="195532" y="468272"/>
                </a:cubicBezTo>
                <a:cubicBezTo>
                  <a:pt x="193615" y="483608"/>
                  <a:pt x="192546" y="499073"/>
                  <a:pt x="189781" y="514279"/>
                </a:cubicBezTo>
                <a:cubicBezTo>
                  <a:pt x="188697" y="520243"/>
                  <a:pt x="180911" y="526334"/>
                  <a:pt x="184030" y="531532"/>
                </a:cubicBezTo>
                <a:cubicBezTo>
                  <a:pt x="188441" y="538883"/>
                  <a:pt x="199540" y="538871"/>
                  <a:pt x="207034" y="543034"/>
                </a:cubicBezTo>
                <a:cubicBezTo>
                  <a:pt x="247735" y="565646"/>
                  <a:pt x="221290" y="556662"/>
                  <a:pt x="258793" y="566038"/>
                </a:cubicBezTo>
                <a:cubicBezTo>
                  <a:pt x="264544" y="569872"/>
                  <a:pt x="269692" y="574817"/>
                  <a:pt x="276045" y="577540"/>
                </a:cubicBezTo>
                <a:cubicBezTo>
                  <a:pt x="330871" y="601037"/>
                  <a:pt x="298174" y="550506"/>
                  <a:pt x="310551" y="485525"/>
                </a:cubicBezTo>
                <a:cubicBezTo>
                  <a:pt x="313294" y="471122"/>
                  <a:pt x="327751" y="453522"/>
                  <a:pt x="339306" y="445268"/>
                </a:cubicBezTo>
                <a:cubicBezTo>
                  <a:pt x="346282" y="440285"/>
                  <a:pt x="354642" y="437600"/>
                  <a:pt x="362310" y="433766"/>
                </a:cubicBezTo>
                <a:cubicBezTo>
                  <a:pt x="373303" y="441095"/>
                  <a:pt x="390003" y="450600"/>
                  <a:pt x="396815" y="462521"/>
                </a:cubicBezTo>
                <a:cubicBezTo>
                  <a:pt x="400736" y="469384"/>
                  <a:pt x="399452" y="478260"/>
                  <a:pt x="402566" y="485525"/>
                </a:cubicBezTo>
                <a:cubicBezTo>
                  <a:pt x="405289" y="491878"/>
                  <a:pt x="410234" y="497026"/>
                  <a:pt x="414068" y="502777"/>
                </a:cubicBezTo>
                <a:cubicBezTo>
                  <a:pt x="423653" y="500860"/>
                  <a:pt x="434080" y="501397"/>
                  <a:pt x="442823" y="497026"/>
                </a:cubicBezTo>
                <a:cubicBezTo>
                  <a:pt x="450097" y="493389"/>
                  <a:pt x="451943" y="479774"/>
                  <a:pt x="460076" y="479774"/>
                </a:cubicBezTo>
                <a:cubicBezTo>
                  <a:pt x="523416" y="479774"/>
                  <a:pt x="493942" y="498304"/>
                  <a:pt x="534838" y="508528"/>
                </a:cubicBezTo>
                <a:cubicBezTo>
                  <a:pt x="549832" y="512276"/>
                  <a:pt x="565509" y="512362"/>
                  <a:pt x="580845" y="514279"/>
                </a:cubicBezTo>
                <a:cubicBezTo>
                  <a:pt x="588513" y="512362"/>
                  <a:pt x="600578" y="515724"/>
                  <a:pt x="603849" y="508528"/>
                </a:cubicBezTo>
                <a:cubicBezTo>
                  <a:pt x="611821" y="490990"/>
                  <a:pt x="607054" y="470115"/>
                  <a:pt x="609600" y="451019"/>
                </a:cubicBezTo>
                <a:cubicBezTo>
                  <a:pt x="610892" y="441330"/>
                  <a:pt x="609929" y="430397"/>
                  <a:pt x="615351" y="422264"/>
                </a:cubicBezTo>
                <a:cubicBezTo>
                  <a:pt x="620397" y="414694"/>
                  <a:pt x="614392" y="465396"/>
                  <a:pt x="621102" y="45677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Forma Livre: Forma 15">
            <a:hlinkClick r:id="rId9" action="ppaction://hlinksldjump"/>
            <a:extLst>
              <a:ext uri="{FF2B5EF4-FFF2-40B4-BE49-F238E27FC236}">
                <a16:creationId xmlns:a16="http://schemas.microsoft.com/office/drawing/2014/main" id="{1E361C9F-7412-47E6-B84C-374FE4CE5824}"/>
              </a:ext>
            </a:extLst>
          </p:cNvPr>
          <p:cNvSpPr/>
          <p:nvPr/>
        </p:nvSpPr>
        <p:spPr>
          <a:xfrm>
            <a:off x="1071954" y="6262965"/>
            <a:ext cx="294341" cy="270301"/>
          </a:xfrm>
          <a:custGeom>
            <a:avLst/>
            <a:gdLst>
              <a:gd name="connsiteX0" fmla="*/ 435809 w 1079914"/>
              <a:gd name="connsiteY0" fmla="*/ 12244 h 991714"/>
              <a:gd name="connsiteX1" fmla="*/ 424307 w 1079914"/>
              <a:gd name="connsiteY1" fmla="*/ 92757 h 991714"/>
              <a:gd name="connsiteX2" fmla="*/ 441559 w 1079914"/>
              <a:gd name="connsiteY2" fmla="*/ 110010 h 991714"/>
              <a:gd name="connsiteX3" fmla="*/ 430058 w 1079914"/>
              <a:gd name="connsiteY3" fmla="*/ 161768 h 991714"/>
              <a:gd name="connsiteX4" fmla="*/ 424307 w 1079914"/>
              <a:gd name="connsiteY4" fmla="*/ 184772 h 991714"/>
              <a:gd name="connsiteX5" fmla="*/ 332292 w 1079914"/>
              <a:gd name="connsiteY5" fmla="*/ 207776 h 991714"/>
              <a:gd name="connsiteX6" fmla="*/ 326541 w 1079914"/>
              <a:gd name="connsiteY6" fmla="*/ 225029 h 991714"/>
              <a:gd name="connsiteX7" fmla="*/ 315039 w 1079914"/>
              <a:gd name="connsiteY7" fmla="*/ 248033 h 991714"/>
              <a:gd name="connsiteX8" fmla="*/ 343793 w 1079914"/>
              <a:gd name="connsiteY8" fmla="*/ 288289 h 991714"/>
              <a:gd name="connsiteX9" fmla="*/ 355295 w 1079914"/>
              <a:gd name="connsiteY9" fmla="*/ 305542 h 991714"/>
              <a:gd name="connsiteX10" fmla="*/ 343793 w 1079914"/>
              <a:gd name="connsiteY10" fmla="*/ 340048 h 991714"/>
              <a:gd name="connsiteX11" fmla="*/ 315039 w 1079914"/>
              <a:gd name="connsiteY11" fmla="*/ 357301 h 991714"/>
              <a:gd name="connsiteX12" fmla="*/ 292035 w 1079914"/>
              <a:gd name="connsiteY12" fmla="*/ 363051 h 991714"/>
              <a:gd name="connsiteX13" fmla="*/ 251778 w 1079914"/>
              <a:gd name="connsiteY13" fmla="*/ 374553 h 991714"/>
              <a:gd name="connsiteX14" fmla="*/ 240276 w 1079914"/>
              <a:gd name="connsiteY14" fmla="*/ 414810 h 991714"/>
              <a:gd name="connsiteX15" fmla="*/ 205771 w 1079914"/>
              <a:gd name="connsiteY15" fmla="*/ 432063 h 991714"/>
              <a:gd name="connsiteX16" fmla="*/ 159763 w 1079914"/>
              <a:gd name="connsiteY16" fmla="*/ 449316 h 991714"/>
              <a:gd name="connsiteX17" fmla="*/ 119507 w 1079914"/>
              <a:gd name="connsiteY17" fmla="*/ 478070 h 991714"/>
              <a:gd name="connsiteX18" fmla="*/ 96503 w 1079914"/>
              <a:gd name="connsiteY18" fmla="*/ 489572 h 991714"/>
              <a:gd name="connsiteX19" fmla="*/ 79250 w 1079914"/>
              <a:gd name="connsiteY19" fmla="*/ 506825 h 991714"/>
              <a:gd name="connsiteX20" fmla="*/ 44744 w 1079914"/>
              <a:gd name="connsiteY20" fmla="*/ 518327 h 991714"/>
              <a:gd name="connsiteX21" fmla="*/ 27492 w 1079914"/>
              <a:gd name="connsiteY21" fmla="*/ 529829 h 991714"/>
              <a:gd name="connsiteX22" fmla="*/ 4488 w 1079914"/>
              <a:gd name="connsiteY22" fmla="*/ 639097 h 991714"/>
              <a:gd name="connsiteX23" fmla="*/ 33242 w 1079914"/>
              <a:gd name="connsiteY23" fmla="*/ 719610 h 991714"/>
              <a:gd name="connsiteX24" fmla="*/ 61997 w 1079914"/>
              <a:gd name="connsiteY24" fmla="*/ 725361 h 991714"/>
              <a:gd name="connsiteX25" fmla="*/ 125258 w 1079914"/>
              <a:gd name="connsiteY25" fmla="*/ 736863 h 991714"/>
              <a:gd name="connsiteX26" fmla="*/ 154012 w 1079914"/>
              <a:gd name="connsiteY26" fmla="*/ 765618 h 991714"/>
              <a:gd name="connsiteX27" fmla="*/ 177016 w 1079914"/>
              <a:gd name="connsiteY27" fmla="*/ 794372 h 991714"/>
              <a:gd name="connsiteX28" fmla="*/ 188518 w 1079914"/>
              <a:gd name="connsiteY28" fmla="*/ 811625 h 991714"/>
              <a:gd name="connsiteX29" fmla="*/ 205771 w 1079914"/>
              <a:gd name="connsiteY29" fmla="*/ 828878 h 991714"/>
              <a:gd name="connsiteX30" fmla="*/ 217273 w 1079914"/>
              <a:gd name="connsiteY30" fmla="*/ 851882 h 991714"/>
              <a:gd name="connsiteX31" fmla="*/ 223024 w 1079914"/>
              <a:gd name="connsiteY31" fmla="*/ 869135 h 991714"/>
              <a:gd name="connsiteX32" fmla="*/ 257529 w 1079914"/>
              <a:gd name="connsiteY32" fmla="*/ 903640 h 991714"/>
              <a:gd name="connsiteX33" fmla="*/ 332292 w 1079914"/>
              <a:gd name="connsiteY33" fmla="*/ 938146 h 991714"/>
              <a:gd name="connsiteX34" fmla="*/ 349544 w 1079914"/>
              <a:gd name="connsiteY34" fmla="*/ 949648 h 991714"/>
              <a:gd name="connsiteX35" fmla="*/ 447310 w 1079914"/>
              <a:gd name="connsiteY35" fmla="*/ 961150 h 991714"/>
              <a:gd name="connsiteX36" fmla="*/ 556578 w 1079914"/>
              <a:gd name="connsiteY36" fmla="*/ 978402 h 991714"/>
              <a:gd name="connsiteX37" fmla="*/ 573831 w 1079914"/>
              <a:gd name="connsiteY37" fmla="*/ 961150 h 991714"/>
              <a:gd name="connsiteX38" fmla="*/ 596835 w 1079914"/>
              <a:gd name="connsiteY38" fmla="*/ 955399 h 991714"/>
              <a:gd name="connsiteX39" fmla="*/ 614088 w 1079914"/>
              <a:gd name="connsiteY39" fmla="*/ 943897 h 991714"/>
              <a:gd name="connsiteX40" fmla="*/ 573831 w 1079914"/>
              <a:gd name="connsiteY40" fmla="*/ 915142 h 991714"/>
              <a:gd name="connsiteX41" fmla="*/ 614088 w 1079914"/>
              <a:gd name="connsiteY41" fmla="*/ 903640 h 991714"/>
              <a:gd name="connsiteX42" fmla="*/ 683099 w 1079914"/>
              <a:gd name="connsiteY42" fmla="*/ 915142 h 991714"/>
              <a:gd name="connsiteX43" fmla="*/ 775114 w 1079914"/>
              <a:gd name="connsiteY43" fmla="*/ 903640 h 991714"/>
              <a:gd name="connsiteX44" fmla="*/ 821122 w 1079914"/>
              <a:gd name="connsiteY44" fmla="*/ 892138 h 991714"/>
              <a:gd name="connsiteX45" fmla="*/ 838375 w 1079914"/>
              <a:gd name="connsiteY45" fmla="*/ 886387 h 991714"/>
              <a:gd name="connsiteX46" fmla="*/ 884382 w 1079914"/>
              <a:gd name="connsiteY46" fmla="*/ 880636 h 991714"/>
              <a:gd name="connsiteX47" fmla="*/ 918888 w 1079914"/>
              <a:gd name="connsiteY47" fmla="*/ 874885 h 991714"/>
              <a:gd name="connsiteX48" fmla="*/ 959144 w 1079914"/>
              <a:gd name="connsiteY48" fmla="*/ 869135 h 991714"/>
              <a:gd name="connsiteX49" fmla="*/ 953393 w 1079914"/>
              <a:gd name="connsiteY49" fmla="*/ 851882 h 991714"/>
              <a:gd name="connsiteX50" fmla="*/ 941892 w 1079914"/>
              <a:gd name="connsiteY50" fmla="*/ 828878 h 991714"/>
              <a:gd name="connsiteX51" fmla="*/ 953393 w 1079914"/>
              <a:gd name="connsiteY51" fmla="*/ 805874 h 991714"/>
              <a:gd name="connsiteX52" fmla="*/ 993650 w 1079914"/>
              <a:gd name="connsiteY52" fmla="*/ 771368 h 991714"/>
              <a:gd name="connsiteX53" fmla="*/ 1010903 w 1079914"/>
              <a:gd name="connsiteY53" fmla="*/ 765618 h 991714"/>
              <a:gd name="connsiteX54" fmla="*/ 1028156 w 1079914"/>
              <a:gd name="connsiteY54" fmla="*/ 748365 h 991714"/>
              <a:gd name="connsiteX55" fmla="*/ 1062661 w 1079914"/>
              <a:gd name="connsiteY55" fmla="*/ 736863 h 991714"/>
              <a:gd name="connsiteX56" fmla="*/ 1056910 w 1079914"/>
              <a:gd name="connsiteY56" fmla="*/ 696606 h 991714"/>
              <a:gd name="connsiteX57" fmla="*/ 1039658 w 1079914"/>
              <a:gd name="connsiteY57" fmla="*/ 656350 h 991714"/>
              <a:gd name="connsiteX58" fmla="*/ 1022405 w 1079914"/>
              <a:gd name="connsiteY58" fmla="*/ 639097 h 991714"/>
              <a:gd name="connsiteX59" fmla="*/ 1010903 w 1079914"/>
              <a:gd name="connsiteY59" fmla="*/ 616093 h 991714"/>
              <a:gd name="connsiteX60" fmla="*/ 1022405 w 1079914"/>
              <a:gd name="connsiteY60" fmla="*/ 575836 h 991714"/>
              <a:gd name="connsiteX61" fmla="*/ 1056910 w 1079914"/>
              <a:gd name="connsiteY61" fmla="*/ 558584 h 991714"/>
              <a:gd name="connsiteX62" fmla="*/ 1079914 w 1079914"/>
              <a:gd name="connsiteY62" fmla="*/ 541331 h 991714"/>
              <a:gd name="connsiteX63" fmla="*/ 1068412 w 1079914"/>
              <a:gd name="connsiteY63" fmla="*/ 409059 h 991714"/>
              <a:gd name="connsiteX64" fmla="*/ 1016654 w 1079914"/>
              <a:gd name="connsiteY64" fmla="*/ 403308 h 991714"/>
              <a:gd name="connsiteX65" fmla="*/ 959144 w 1079914"/>
              <a:gd name="connsiteY65" fmla="*/ 357301 h 991714"/>
              <a:gd name="connsiteX66" fmla="*/ 953393 w 1079914"/>
              <a:gd name="connsiteY66" fmla="*/ 328546 h 991714"/>
              <a:gd name="connsiteX67" fmla="*/ 930390 w 1079914"/>
              <a:gd name="connsiteY67" fmla="*/ 282538 h 991714"/>
              <a:gd name="connsiteX68" fmla="*/ 936141 w 1079914"/>
              <a:gd name="connsiteY68" fmla="*/ 236531 h 991714"/>
              <a:gd name="connsiteX69" fmla="*/ 964895 w 1079914"/>
              <a:gd name="connsiteY69" fmla="*/ 230780 h 991714"/>
              <a:gd name="connsiteX70" fmla="*/ 867129 w 1079914"/>
              <a:gd name="connsiteY70" fmla="*/ 196274 h 991714"/>
              <a:gd name="connsiteX71" fmla="*/ 849876 w 1079914"/>
              <a:gd name="connsiteY71" fmla="*/ 190523 h 991714"/>
              <a:gd name="connsiteX72" fmla="*/ 780865 w 1079914"/>
              <a:gd name="connsiteY72" fmla="*/ 196274 h 991714"/>
              <a:gd name="connsiteX73" fmla="*/ 757861 w 1079914"/>
              <a:gd name="connsiteY73" fmla="*/ 213527 h 991714"/>
              <a:gd name="connsiteX74" fmla="*/ 734858 w 1079914"/>
              <a:gd name="connsiteY74" fmla="*/ 219278 h 991714"/>
              <a:gd name="connsiteX75" fmla="*/ 671597 w 1079914"/>
              <a:gd name="connsiteY75" fmla="*/ 196274 h 991714"/>
              <a:gd name="connsiteX76" fmla="*/ 619839 w 1079914"/>
              <a:gd name="connsiteY76" fmla="*/ 144516 h 991714"/>
              <a:gd name="connsiteX77" fmla="*/ 545076 w 1079914"/>
              <a:gd name="connsiteY77" fmla="*/ 69753 h 991714"/>
              <a:gd name="connsiteX78" fmla="*/ 487567 w 1079914"/>
              <a:gd name="connsiteY78" fmla="*/ 23746 h 991714"/>
              <a:gd name="connsiteX79" fmla="*/ 447310 w 1079914"/>
              <a:gd name="connsiteY79" fmla="*/ 742 h 991714"/>
              <a:gd name="connsiteX80" fmla="*/ 435809 w 1079914"/>
              <a:gd name="connsiteY80" fmla="*/ 12244 h 991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079914" h="991714">
                <a:moveTo>
                  <a:pt x="435809" y="12244"/>
                </a:moveTo>
                <a:cubicBezTo>
                  <a:pt x="431975" y="27580"/>
                  <a:pt x="408842" y="50227"/>
                  <a:pt x="424307" y="92757"/>
                </a:cubicBezTo>
                <a:cubicBezTo>
                  <a:pt x="427086" y="100400"/>
                  <a:pt x="435808" y="104259"/>
                  <a:pt x="441559" y="110010"/>
                </a:cubicBezTo>
                <a:cubicBezTo>
                  <a:pt x="431182" y="172281"/>
                  <a:pt x="441384" y="122129"/>
                  <a:pt x="430058" y="161768"/>
                </a:cubicBezTo>
                <a:cubicBezTo>
                  <a:pt x="427887" y="169368"/>
                  <a:pt x="430308" y="179628"/>
                  <a:pt x="424307" y="184772"/>
                </a:cubicBezTo>
                <a:cubicBezTo>
                  <a:pt x="413543" y="193998"/>
                  <a:pt x="333503" y="207534"/>
                  <a:pt x="332292" y="207776"/>
                </a:cubicBezTo>
                <a:cubicBezTo>
                  <a:pt x="330375" y="213527"/>
                  <a:pt x="328929" y="219457"/>
                  <a:pt x="326541" y="225029"/>
                </a:cubicBezTo>
                <a:cubicBezTo>
                  <a:pt x="323164" y="232909"/>
                  <a:pt x="316102" y="239526"/>
                  <a:pt x="315039" y="248033"/>
                </a:cubicBezTo>
                <a:cubicBezTo>
                  <a:pt x="311675" y="274940"/>
                  <a:pt x="328339" y="272835"/>
                  <a:pt x="343793" y="288289"/>
                </a:cubicBezTo>
                <a:cubicBezTo>
                  <a:pt x="348680" y="293176"/>
                  <a:pt x="351461" y="299791"/>
                  <a:pt x="355295" y="305542"/>
                </a:cubicBezTo>
                <a:cubicBezTo>
                  <a:pt x="351461" y="317044"/>
                  <a:pt x="354189" y="333810"/>
                  <a:pt x="343793" y="340048"/>
                </a:cubicBezTo>
                <a:cubicBezTo>
                  <a:pt x="334208" y="345799"/>
                  <a:pt x="325253" y="352761"/>
                  <a:pt x="315039" y="357301"/>
                </a:cubicBezTo>
                <a:cubicBezTo>
                  <a:pt x="307816" y="360511"/>
                  <a:pt x="299660" y="360971"/>
                  <a:pt x="292035" y="363051"/>
                </a:cubicBezTo>
                <a:cubicBezTo>
                  <a:pt x="278571" y="366723"/>
                  <a:pt x="265197" y="370719"/>
                  <a:pt x="251778" y="374553"/>
                </a:cubicBezTo>
                <a:cubicBezTo>
                  <a:pt x="247944" y="387972"/>
                  <a:pt x="248994" y="403912"/>
                  <a:pt x="240276" y="414810"/>
                </a:cubicBezTo>
                <a:cubicBezTo>
                  <a:pt x="232243" y="424852"/>
                  <a:pt x="217012" y="425818"/>
                  <a:pt x="205771" y="432063"/>
                </a:cubicBezTo>
                <a:cubicBezTo>
                  <a:pt x="172453" y="450574"/>
                  <a:pt x="206513" y="439966"/>
                  <a:pt x="159763" y="449316"/>
                </a:cubicBezTo>
                <a:cubicBezTo>
                  <a:pt x="149899" y="456714"/>
                  <a:pt x="131272" y="471347"/>
                  <a:pt x="119507" y="478070"/>
                </a:cubicBezTo>
                <a:cubicBezTo>
                  <a:pt x="112064" y="482324"/>
                  <a:pt x="103479" y="484589"/>
                  <a:pt x="96503" y="489572"/>
                </a:cubicBezTo>
                <a:cubicBezTo>
                  <a:pt x="89885" y="494299"/>
                  <a:pt x="86360" y="502875"/>
                  <a:pt x="79250" y="506825"/>
                </a:cubicBezTo>
                <a:cubicBezTo>
                  <a:pt x="68652" y="512713"/>
                  <a:pt x="44744" y="518327"/>
                  <a:pt x="44744" y="518327"/>
                </a:cubicBezTo>
                <a:cubicBezTo>
                  <a:pt x="38993" y="522161"/>
                  <a:pt x="33674" y="526738"/>
                  <a:pt x="27492" y="529829"/>
                </a:cubicBezTo>
                <a:cubicBezTo>
                  <a:pt x="-23023" y="555087"/>
                  <a:pt x="13292" y="480621"/>
                  <a:pt x="4488" y="639097"/>
                </a:cubicBezTo>
                <a:cubicBezTo>
                  <a:pt x="9220" y="667485"/>
                  <a:pt x="10669" y="697036"/>
                  <a:pt x="33242" y="719610"/>
                </a:cubicBezTo>
                <a:cubicBezTo>
                  <a:pt x="40154" y="726522"/>
                  <a:pt x="52514" y="722990"/>
                  <a:pt x="61997" y="725361"/>
                </a:cubicBezTo>
                <a:cubicBezTo>
                  <a:pt x="115189" y="738659"/>
                  <a:pt x="18989" y="723579"/>
                  <a:pt x="125258" y="736863"/>
                </a:cubicBezTo>
                <a:cubicBezTo>
                  <a:pt x="134843" y="746448"/>
                  <a:pt x="144944" y="755543"/>
                  <a:pt x="154012" y="765618"/>
                </a:cubicBezTo>
                <a:cubicBezTo>
                  <a:pt x="162223" y="774742"/>
                  <a:pt x="169651" y="784552"/>
                  <a:pt x="177016" y="794372"/>
                </a:cubicBezTo>
                <a:cubicBezTo>
                  <a:pt x="181163" y="799901"/>
                  <a:pt x="184093" y="806315"/>
                  <a:pt x="188518" y="811625"/>
                </a:cubicBezTo>
                <a:cubicBezTo>
                  <a:pt x="193725" y="817873"/>
                  <a:pt x="201044" y="822260"/>
                  <a:pt x="205771" y="828878"/>
                </a:cubicBezTo>
                <a:cubicBezTo>
                  <a:pt x="210754" y="835854"/>
                  <a:pt x="213896" y="844002"/>
                  <a:pt x="217273" y="851882"/>
                </a:cubicBezTo>
                <a:cubicBezTo>
                  <a:pt x="219661" y="857454"/>
                  <a:pt x="219302" y="864350"/>
                  <a:pt x="223024" y="869135"/>
                </a:cubicBezTo>
                <a:cubicBezTo>
                  <a:pt x="233010" y="881974"/>
                  <a:pt x="242980" y="896366"/>
                  <a:pt x="257529" y="903640"/>
                </a:cubicBezTo>
                <a:cubicBezTo>
                  <a:pt x="320461" y="935106"/>
                  <a:pt x="294706" y="925617"/>
                  <a:pt x="332292" y="938146"/>
                </a:cubicBezTo>
                <a:cubicBezTo>
                  <a:pt x="338043" y="941980"/>
                  <a:pt x="343191" y="946925"/>
                  <a:pt x="349544" y="949648"/>
                </a:cubicBezTo>
                <a:cubicBezTo>
                  <a:pt x="372800" y="959615"/>
                  <a:pt x="440548" y="960630"/>
                  <a:pt x="447310" y="961150"/>
                </a:cubicBezTo>
                <a:cubicBezTo>
                  <a:pt x="486043" y="999881"/>
                  <a:pt x="471850" y="997230"/>
                  <a:pt x="556578" y="978402"/>
                </a:cubicBezTo>
                <a:cubicBezTo>
                  <a:pt x="564517" y="976638"/>
                  <a:pt x="566770" y="965185"/>
                  <a:pt x="573831" y="961150"/>
                </a:cubicBezTo>
                <a:cubicBezTo>
                  <a:pt x="580694" y="957229"/>
                  <a:pt x="589167" y="957316"/>
                  <a:pt x="596835" y="955399"/>
                </a:cubicBezTo>
                <a:cubicBezTo>
                  <a:pt x="602586" y="951565"/>
                  <a:pt x="614088" y="950809"/>
                  <a:pt x="614088" y="943897"/>
                </a:cubicBezTo>
                <a:cubicBezTo>
                  <a:pt x="614088" y="932239"/>
                  <a:pt x="579533" y="917993"/>
                  <a:pt x="573831" y="915142"/>
                </a:cubicBezTo>
                <a:cubicBezTo>
                  <a:pt x="587250" y="911308"/>
                  <a:pt x="600159" y="904511"/>
                  <a:pt x="614088" y="903640"/>
                </a:cubicBezTo>
                <a:cubicBezTo>
                  <a:pt x="646527" y="901613"/>
                  <a:pt x="658229" y="906852"/>
                  <a:pt x="683099" y="915142"/>
                </a:cubicBezTo>
                <a:cubicBezTo>
                  <a:pt x="732496" y="910651"/>
                  <a:pt x="736491" y="912553"/>
                  <a:pt x="775114" y="903640"/>
                </a:cubicBezTo>
                <a:cubicBezTo>
                  <a:pt x="790517" y="900085"/>
                  <a:pt x="806125" y="897137"/>
                  <a:pt x="821122" y="892138"/>
                </a:cubicBezTo>
                <a:cubicBezTo>
                  <a:pt x="826873" y="890221"/>
                  <a:pt x="832411" y="887471"/>
                  <a:pt x="838375" y="886387"/>
                </a:cubicBezTo>
                <a:cubicBezTo>
                  <a:pt x="853581" y="883622"/>
                  <a:pt x="869082" y="882822"/>
                  <a:pt x="884382" y="880636"/>
                </a:cubicBezTo>
                <a:cubicBezTo>
                  <a:pt x="895925" y="878987"/>
                  <a:pt x="907363" y="876658"/>
                  <a:pt x="918888" y="874885"/>
                </a:cubicBezTo>
                <a:cubicBezTo>
                  <a:pt x="932285" y="872824"/>
                  <a:pt x="945725" y="871052"/>
                  <a:pt x="959144" y="869135"/>
                </a:cubicBezTo>
                <a:cubicBezTo>
                  <a:pt x="957227" y="863384"/>
                  <a:pt x="955781" y="857454"/>
                  <a:pt x="953393" y="851882"/>
                </a:cubicBezTo>
                <a:cubicBezTo>
                  <a:pt x="950016" y="844002"/>
                  <a:pt x="941892" y="837451"/>
                  <a:pt x="941892" y="828878"/>
                </a:cubicBezTo>
                <a:cubicBezTo>
                  <a:pt x="941892" y="820305"/>
                  <a:pt x="948249" y="812732"/>
                  <a:pt x="953393" y="805874"/>
                </a:cubicBezTo>
                <a:cubicBezTo>
                  <a:pt x="961882" y="794555"/>
                  <a:pt x="979741" y="778322"/>
                  <a:pt x="993650" y="771368"/>
                </a:cubicBezTo>
                <a:cubicBezTo>
                  <a:pt x="999072" y="768657"/>
                  <a:pt x="1005152" y="767535"/>
                  <a:pt x="1010903" y="765618"/>
                </a:cubicBezTo>
                <a:cubicBezTo>
                  <a:pt x="1016654" y="759867"/>
                  <a:pt x="1021046" y="752315"/>
                  <a:pt x="1028156" y="748365"/>
                </a:cubicBezTo>
                <a:cubicBezTo>
                  <a:pt x="1038754" y="742477"/>
                  <a:pt x="1056773" y="747461"/>
                  <a:pt x="1062661" y="736863"/>
                </a:cubicBezTo>
                <a:cubicBezTo>
                  <a:pt x="1069244" y="725013"/>
                  <a:pt x="1059568" y="709898"/>
                  <a:pt x="1056910" y="696606"/>
                </a:cubicBezTo>
                <a:cubicBezTo>
                  <a:pt x="1054824" y="686178"/>
                  <a:pt x="1044853" y="663623"/>
                  <a:pt x="1039658" y="656350"/>
                </a:cubicBezTo>
                <a:cubicBezTo>
                  <a:pt x="1034931" y="649732"/>
                  <a:pt x="1027132" y="645715"/>
                  <a:pt x="1022405" y="639097"/>
                </a:cubicBezTo>
                <a:cubicBezTo>
                  <a:pt x="1017422" y="632121"/>
                  <a:pt x="1014737" y="623761"/>
                  <a:pt x="1010903" y="616093"/>
                </a:cubicBezTo>
                <a:cubicBezTo>
                  <a:pt x="1014737" y="602674"/>
                  <a:pt x="1013687" y="586734"/>
                  <a:pt x="1022405" y="575836"/>
                </a:cubicBezTo>
                <a:cubicBezTo>
                  <a:pt x="1030438" y="565795"/>
                  <a:pt x="1045883" y="565200"/>
                  <a:pt x="1056910" y="558584"/>
                </a:cubicBezTo>
                <a:cubicBezTo>
                  <a:pt x="1065129" y="553653"/>
                  <a:pt x="1072246" y="547082"/>
                  <a:pt x="1079914" y="541331"/>
                </a:cubicBezTo>
                <a:cubicBezTo>
                  <a:pt x="1076080" y="497240"/>
                  <a:pt x="1086852" y="449292"/>
                  <a:pt x="1068412" y="409059"/>
                </a:cubicBezTo>
                <a:cubicBezTo>
                  <a:pt x="1061179" y="393279"/>
                  <a:pt x="1032342" y="410739"/>
                  <a:pt x="1016654" y="403308"/>
                </a:cubicBezTo>
                <a:cubicBezTo>
                  <a:pt x="994468" y="392799"/>
                  <a:pt x="978314" y="372637"/>
                  <a:pt x="959144" y="357301"/>
                </a:cubicBezTo>
                <a:cubicBezTo>
                  <a:pt x="957227" y="347716"/>
                  <a:pt x="957363" y="337478"/>
                  <a:pt x="953393" y="328546"/>
                </a:cubicBezTo>
                <a:cubicBezTo>
                  <a:pt x="919877" y="253132"/>
                  <a:pt x="947967" y="352846"/>
                  <a:pt x="930390" y="282538"/>
                </a:cubicBezTo>
                <a:cubicBezTo>
                  <a:pt x="932307" y="267202"/>
                  <a:pt x="927568" y="249390"/>
                  <a:pt x="936141" y="236531"/>
                </a:cubicBezTo>
                <a:cubicBezTo>
                  <a:pt x="941563" y="228398"/>
                  <a:pt x="973338" y="235705"/>
                  <a:pt x="964895" y="230780"/>
                </a:cubicBezTo>
                <a:cubicBezTo>
                  <a:pt x="935044" y="213367"/>
                  <a:pt x="899748" y="207691"/>
                  <a:pt x="867129" y="196274"/>
                </a:cubicBezTo>
                <a:cubicBezTo>
                  <a:pt x="861407" y="194271"/>
                  <a:pt x="849876" y="190523"/>
                  <a:pt x="849876" y="190523"/>
                </a:cubicBezTo>
                <a:cubicBezTo>
                  <a:pt x="826872" y="192440"/>
                  <a:pt x="803259" y="190675"/>
                  <a:pt x="780865" y="196274"/>
                </a:cubicBezTo>
                <a:cubicBezTo>
                  <a:pt x="771566" y="198599"/>
                  <a:pt x="766434" y="209240"/>
                  <a:pt x="757861" y="213527"/>
                </a:cubicBezTo>
                <a:cubicBezTo>
                  <a:pt x="750792" y="217062"/>
                  <a:pt x="742526" y="217361"/>
                  <a:pt x="734858" y="219278"/>
                </a:cubicBezTo>
                <a:cubicBezTo>
                  <a:pt x="713771" y="211610"/>
                  <a:pt x="690410" y="208502"/>
                  <a:pt x="671597" y="196274"/>
                </a:cubicBezTo>
                <a:cubicBezTo>
                  <a:pt x="651140" y="182977"/>
                  <a:pt x="637092" y="161769"/>
                  <a:pt x="619839" y="144516"/>
                </a:cubicBezTo>
                <a:lnTo>
                  <a:pt x="545076" y="69753"/>
                </a:lnTo>
                <a:cubicBezTo>
                  <a:pt x="512298" y="36975"/>
                  <a:pt x="531096" y="52765"/>
                  <a:pt x="487567" y="23746"/>
                </a:cubicBezTo>
                <a:cubicBezTo>
                  <a:pt x="472005" y="13371"/>
                  <a:pt x="465551" y="8039"/>
                  <a:pt x="447310" y="742"/>
                </a:cubicBezTo>
                <a:cubicBezTo>
                  <a:pt x="445530" y="30"/>
                  <a:pt x="439643" y="-3092"/>
                  <a:pt x="435809" y="12244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Forma Livre: Forma 16">
            <a:hlinkClick r:id="rId10" action="ppaction://hlinksldjump"/>
            <a:extLst>
              <a:ext uri="{FF2B5EF4-FFF2-40B4-BE49-F238E27FC236}">
                <a16:creationId xmlns:a16="http://schemas.microsoft.com/office/drawing/2014/main" id="{E442723C-5176-474F-99AB-DE0A527D0747}"/>
              </a:ext>
            </a:extLst>
          </p:cNvPr>
          <p:cNvSpPr/>
          <p:nvPr/>
        </p:nvSpPr>
        <p:spPr>
          <a:xfrm>
            <a:off x="1092065" y="6031054"/>
            <a:ext cx="254120" cy="284206"/>
          </a:xfrm>
          <a:custGeom>
            <a:avLst/>
            <a:gdLst>
              <a:gd name="connsiteX0" fmla="*/ 765470 w 920443"/>
              <a:gd name="connsiteY0" fmla="*/ 1017917 h 1029419"/>
              <a:gd name="connsiteX1" fmla="*/ 546934 w 920443"/>
              <a:gd name="connsiteY1" fmla="*/ 1012166 h 1029419"/>
              <a:gd name="connsiteX2" fmla="*/ 489425 w 920443"/>
              <a:gd name="connsiteY2" fmla="*/ 1000664 h 1029419"/>
              <a:gd name="connsiteX3" fmla="*/ 483674 w 920443"/>
              <a:gd name="connsiteY3" fmla="*/ 977661 h 1029419"/>
              <a:gd name="connsiteX4" fmla="*/ 460670 w 920443"/>
              <a:gd name="connsiteY4" fmla="*/ 937404 h 1029419"/>
              <a:gd name="connsiteX5" fmla="*/ 454919 w 920443"/>
              <a:gd name="connsiteY5" fmla="*/ 920151 h 1029419"/>
              <a:gd name="connsiteX6" fmla="*/ 420414 w 920443"/>
              <a:gd name="connsiteY6" fmla="*/ 897147 h 1029419"/>
              <a:gd name="connsiteX7" fmla="*/ 362904 w 920443"/>
              <a:gd name="connsiteY7" fmla="*/ 874144 h 1029419"/>
              <a:gd name="connsiteX8" fmla="*/ 334150 w 920443"/>
              <a:gd name="connsiteY8" fmla="*/ 851140 h 1029419"/>
              <a:gd name="connsiteX9" fmla="*/ 316897 w 920443"/>
              <a:gd name="connsiteY9" fmla="*/ 833887 h 1029419"/>
              <a:gd name="connsiteX10" fmla="*/ 282391 w 920443"/>
              <a:gd name="connsiteY10" fmla="*/ 816634 h 1029419"/>
              <a:gd name="connsiteX11" fmla="*/ 184625 w 920443"/>
              <a:gd name="connsiteY11" fmla="*/ 816634 h 1029419"/>
              <a:gd name="connsiteX12" fmla="*/ 155870 w 920443"/>
              <a:gd name="connsiteY12" fmla="*/ 782129 h 1029419"/>
              <a:gd name="connsiteX13" fmla="*/ 161621 w 920443"/>
              <a:gd name="connsiteY13" fmla="*/ 747623 h 1029419"/>
              <a:gd name="connsiteX14" fmla="*/ 121365 w 920443"/>
              <a:gd name="connsiteY14" fmla="*/ 707366 h 1029419"/>
              <a:gd name="connsiteX15" fmla="*/ 98361 w 920443"/>
              <a:gd name="connsiteY15" fmla="*/ 701615 h 1029419"/>
              <a:gd name="connsiteX16" fmla="*/ 104112 w 920443"/>
              <a:gd name="connsiteY16" fmla="*/ 655608 h 1029419"/>
              <a:gd name="connsiteX17" fmla="*/ 63855 w 920443"/>
              <a:gd name="connsiteY17" fmla="*/ 603849 h 1029419"/>
              <a:gd name="connsiteX18" fmla="*/ 46602 w 920443"/>
              <a:gd name="connsiteY18" fmla="*/ 598098 h 1029419"/>
              <a:gd name="connsiteX19" fmla="*/ 12097 w 920443"/>
              <a:gd name="connsiteY19" fmla="*/ 569344 h 1029419"/>
              <a:gd name="connsiteX20" fmla="*/ 595 w 920443"/>
              <a:gd name="connsiteY20" fmla="*/ 552091 h 1029419"/>
              <a:gd name="connsiteX21" fmla="*/ 58104 w 920443"/>
              <a:gd name="connsiteY21" fmla="*/ 529087 h 1029419"/>
              <a:gd name="connsiteX22" fmla="*/ 190376 w 920443"/>
              <a:gd name="connsiteY22" fmla="*/ 517585 h 1029419"/>
              <a:gd name="connsiteX23" fmla="*/ 196127 w 920443"/>
              <a:gd name="connsiteY23" fmla="*/ 500332 h 1029419"/>
              <a:gd name="connsiteX24" fmla="*/ 207629 w 920443"/>
              <a:gd name="connsiteY24" fmla="*/ 483079 h 1029419"/>
              <a:gd name="connsiteX25" fmla="*/ 351402 w 920443"/>
              <a:gd name="connsiteY25" fmla="*/ 465827 h 1029419"/>
              <a:gd name="connsiteX26" fmla="*/ 362904 w 920443"/>
              <a:gd name="connsiteY26" fmla="*/ 442823 h 1029419"/>
              <a:gd name="connsiteX27" fmla="*/ 380157 w 920443"/>
              <a:gd name="connsiteY27" fmla="*/ 356559 h 1029419"/>
              <a:gd name="connsiteX28" fmla="*/ 431916 w 920443"/>
              <a:gd name="connsiteY28" fmla="*/ 322053 h 1029419"/>
              <a:gd name="connsiteX29" fmla="*/ 437667 w 920443"/>
              <a:gd name="connsiteY29" fmla="*/ 304800 h 1029419"/>
              <a:gd name="connsiteX30" fmla="*/ 397410 w 920443"/>
              <a:gd name="connsiteY30" fmla="*/ 258793 h 1029419"/>
              <a:gd name="connsiteX31" fmla="*/ 385908 w 920443"/>
              <a:gd name="connsiteY31" fmla="*/ 235789 h 1029419"/>
              <a:gd name="connsiteX32" fmla="*/ 391659 w 920443"/>
              <a:gd name="connsiteY32" fmla="*/ 195532 h 1029419"/>
              <a:gd name="connsiteX33" fmla="*/ 414663 w 920443"/>
              <a:gd name="connsiteY33" fmla="*/ 172529 h 1029419"/>
              <a:gd name="connsiteX34" fmla="*/ 454919 w 920443"/>
              <a:gd name="connsiteY34" fmla="*/ 149525 h 1029419"/>
              <a:gd name="connsiteX35" fmla="*/ 529682 w 920443"/>
              <a:gd name="connsiteY35" fmla="*/ 143774 h 1029419"/>
              <a:gd name="connsiteX36" fmla="*/ 552685 w 920443"/>
              <a:gd name="connsiteY36" fmla="*/ 74762 h 1029419"/>
              <a:gd name="connsiteX37" fmla="*/ 638950 w 920443"/>
              <a:gd name="connsiteY37" fmla="*/ 57510 h 1029419"/>
              <a:gd name="connsiteX38" fmla="*/ 656202 w 920443"/>
              <a:gd name="connsiteY38" fmla="*/ 40257 h 1029419"/>
              <a:gd name="connsiteX39" fmla="*/ 673455 w 920443"/>
              <a:gd name="connsiteY39" fmla="*/ 0 h 1029419"/>
              <a:gd name="connsiteX40" fmla="*/ 713712 w 920443"/>
              <a:gd name="connsiteY40" fmla="*/ 5751 h 1029419"/>
              <a:gd name="connsiteX41" fmla="*/ 730965 w 920443"/>
              <a:gd name="connsiteY41" fmla="*/ 11502 h 1029419"/>
              <a:gd name="connsiteX42" fmla="*/ 748217 w 920443"/>
              <a:gd name="connsiteY42" fmla="*/ 34506 h 1029419"/>
              <a:gd name="connsiteX43" fmla="*/ 765470 w 920443"/>
              <a:gd name="connsiteY43" fmla="*/ 51759 h 1029419"/>
              <a:gd name="connsiteX44" fmla="*/ 788474 w 920443"/>
              <a:gd name="connsiteY44" fmla="*/ 115019 h 1029419"/>
              <a:gd name="connsiteX45" fmla="*/ 805727 w 920443"/>
              <a:gd name="connsiteY45" fmla="*/ 120770 h 1029419"/>
              <a:gd name="connsiteX46" fmla="*/ 834482 w 920443"/>
              <a:gd name="connsiteY46" fmla="*/ 258793 h 1029419"/>
              <a:gd name="connsiteX47" fmla="*/ 845983 w 920443"/>
              <a:gd name="connsiteY47" fmla="*/ 293298 h 1029419"/>
              <a:gd name="connsiteX48" fmla="*/ 840233 w 920443"/>
              <a:gd name="connsiteY48" fmla="*/ 310551 h 1029419"/>
              <a:gd name="connsiteX49" fmla="*/ 822980 w 920443"/>
              <a:gd name="connsiteY49" fmla="*/ 333555 h 1029419"/>
              <a:gd name="connsiteX50" fmla="*/ 840233 w 920443"/>
              <a:gd name="connsiteY50" fmla="*/ 350808 h 1029419"/>
              <a:gd name="connsiteX51" fmla="*/ 891991 w 920443"/>
              <a:gd name="connsiteY51" fmla="*/ 356559 h 1029419"/>
              <a:gd name="connsiteX52" fmla="*/ 909244 w 920443"/>
              <a:gd name="connsiteY52" fmla="*/ 373812 h 1029419"/>
              <a:gd name="connsiteX53" fmla="*/ 914995 w 920443"/>
              <a:gd name="connsiteY53" fmla="*/ 402566 h 1029419"/>
              <a:gd name="connsiteX54" fmla="*/ 891991 w 920443"/>
              <a:gd name="connsiteY54" fmla="*/ 500332 h 1029419"/>
              <a:gd name="connsiteX55" fmla="*/ 805727 w 920443"/>
              <a:gd name="connsiteY55" fmla="*/ 494581 h 1029419"/>
              <a:gd name="connsiteX56" fmla="*/ 811478 w 920443"/>
              <a:gd name="connsiteY56" fmla="*/ 523336 h 1029419"/>
              <a:gd name="connsiteX57" fmla="*/ 828731 w 920443"/>
              <a:gd name="connsiteY57" fmla="*/ 575095 h 1029419"/>
              <a:gd name="connsiteX58" fmla="*/ 817229 w 920443"/>
              <a:gd name="connsiteY58" fmla="*/ 655608 h 1029419"/>
              <a:gd name="connsiteX59" fmla="*/ 788474 w 920443"/>
              <a:gd name="connsiteY59" fmla="*/ 690113 h 1029419"/>
              <a:gd name="connsiteX60" fmla="*/ 771221 w 920443"/>
              <a:gd name="connsiteY60" fmla="*/ 701615 h 1029419"/>
              <a:gd name="connsiteX61" fmla="*/ 730965 w 920443"/>
              <a:gd name="connsiteY61" fmla="*/ 713117 h 1029419"/>
              <a:gd name="connsiteX62" fmla="*/ 713712 w 920443"/>
              <a:gd name="connsiteY62" fmla="*/ 718868 h 1029419"/>
              <a:gd name="connsiteX63" fmla="*/ 667704 w 920443"/>
              <a:gd name="connsiteY63" fmla="*/ 690113 h 1029419"/>
              <a:gd name="connsiteX64" fmla="*/ 638950 w 920443"/>
              <a:gd name="connsiteY64" fmla="*/ 678612 h 1029419"/>
              <a:gd name="connsiteX65" fmla="*/ 615946 w 920443"/>
              <a:gd name="connsiteY65" fmla="*/ 684362 h 1029419"/>
              <a:gd name="connsiteX66" fmla="*/ 610195 w 920443"/>
              <a:gd name="connsiteY66" fmla="*/ 701615 h 1029419"/>
              <a:gd name="connsiteX67" fmla="*/ 598693 w 920443"/>
              <a:gd name="connsiteY67" fmla="*/ 724619 h 1029419"/>
              <a:gd name="connsiteX68" fmla="*/ 587191 w 920443"/>
              <a:gd name="connsiteY68" fmla="*/ 770627 h 1029419"/>
              <a:gd name="connsiteX69" fmla="*/ 581440 w 920443"/>
              <a:gd name="connsiteY69" fmla="*/ 787879 h 1029419"/>
              <a:gd name="connsiteX70" fmla="*/ 558436 w 920443"/>
              <a:gd name="connsiteY70" fmla="*/ 810883 h 1029419"/>
              <a:gd name="connsiteX71" fmla="*/ 592942 w 920443"/>
              <a:gd name="connsiteY71" fmla="*/ 828136 h 1029419"/>
              <a:gd name="connsiteX72" fmla="*/ 633199 w 920443"/>
              <a:gd name="connsiteY72" fmla="*/ 839638 h 1029419"/>
              <a:gd name="connsiteX73" fmla="*/ 684957 w 920443"/>
              <a:gd name="connsiteY73" fmla="*/ 862642 h 1029419"/>
              <a:gd name="connsiteX74" fmla="*/ 719463 w 920443"/>
              <a:gd name="connsiteY74" fmla="*/ 897147 h 1029419"/>
              <a:gd name="connsiteX75" fmla="*/ 736716 w 920443"/>
              <a:gd name="connsiteY75" fmla="*/ 914400 h 1029419"/>
              <a:gd name="connsiteX76" fmla="*/ 730965 w 920443"/>
              <a:gd name="connsiteY76" fmla="*/ 983412 h 1029419"/>
              <a:gd name="connsiteX77" fmla="*/ 725214 w 920443"/>
              <a:gd name="connsiteY77" fmla="*/ 1012166 h 1029419"/>
              <a:gd name="connsiteX78" fmla="*/ 707961 w 920443"/>
              <a:gd name="connsiteY78" fmla="*/ 1029419 h 10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920443" h="1029419">
                <a:moveTo>
                  <a:pt x="765470" y="1017917"/>
                </a:moveTo>
                <a:cubicBezTo>
                  <a:pt x="692625" y="1016000"/>
                  <a:pt x="619663" y="1016712"/>
                  <a:pt x="546934" y="1012166"/>
                </a:cubicBezTo>
                <a:cubicBezTo>
                  <a:pt x="527423" y="1010947"/>
                  <a:pt x="506587" y="1010025"/>
                  <a:pt x="489425" y="1000664"/>
                </a:cubicBezTo>
                <a:cubicBezTo>
                  <a:pt x="482486" y="996879"/>
                  <a:pt x="486449" y="985061"/>
                  <a:pt x="483674" y="977661"/>
                </a:cubicBezTo>
                <a:cubicBezTo>
                  <a:pt x="468549" y="937328"/>
                  <a:pt x="477356" y="970777"/>
                  <a:pt x="460670" y="937404"/>
                </a:cubicBezTo>
                <a:cubicBezTo>
                  <a:pt x="457959" y="931982"/>
                  <a:pt x="459205" y="924438"/>
                  <a:pt x="454919" y="920151"/>
                </a:cubicBezTo>
                <a:cubicBezTo>
                  <a:pt x="445144" y="910376"/>
                  <a:pt x="433528" y="901518"/>
                  <a:pt x="420414" y="897147"/>
                </a:cubicBezTo>
                <a:cubicBezTo>
                  <a:pt x="401716" y="890914"/>
                  <a:pt x="379824" y="885424"/>
                  <a:pt x="362904" y="874144"/>
                </a:cubicBezTo>
                <a:cubicBezTo>
                  <a:pt x="352691" y="867335"/>
                  <a:pt x="343387" y="859223"/>
                  <a:pt x="334150" y="851140"/>
                </a:cubicBezTo>
                <a:cubicBezTo>
                  <a:pt x="328029" y="845784"/>
                  <a:pt x="323664" y="838398"/>
                  <a:pt x="316897" y="833887"/>
                </a:cubicBezTo>
                <a:cubicBezTo>
                  <a:pt x="306197" y="826754"/>
                  <a:pt x="293893" y="822385"/>
                  <a:pt x="282391" y="816634"/>
                </a:cubicBezTo>
                <a:cubicBezTo>
                  <a:pt x="266052" y="817996"/>
                  <a:pt x="209586" y="829114"/>
                  <a:pt x="184625" y="816634"/>
                </a:cubicBezTo>
                <a:cubicBezTo>
                  <a:pt x="173556" y="811099"/>
                  <a:pt x="162475" y="792037"/>
                  <a:pt x="155870" y="782129"/>
                </a:cubicBezTo>
                <a:cubicBezTo>
                  <a:pt x="157787" y="770627"/>
                  <a:pt x="163707" y="759096"/>
                  <a:pt x="161621" y="747623"/>
                </a:cubicBezTo>
                <a:cubicBezTo>
                  <a:pt x="157211" y="723366"/>
                  <a:pt x="141134" y="714779"/>
                  <a:pt x="121365" y="707366"/>
                </a:cubicBezTo>
                <a:cubicBezTo>
                  <a:pt x="113964" y="704591"/>
                  <a:pt x="106029" y="703532"/>
                  <a:pt x="98361" y="701615"/>
                </a:cubicBezTo>
                <a:cubicBezTo>
                  <a:pt x="100278" y="686279"/>
                  <a:pt x="105297" y="671017"/>
                  <a:pt x="104112" y="655608"/>
                </a:cubicBezTo>
                <a:cubicBezTo>
                  <a:pt x="102116" y="629665"/>
                  <a:pt x="83947" y="616407"/>
                  <a:pt x="63855" y="603849"/>
                </a:cubicBezTo>
                <a:cubicBezTo>
                  <a:pt x="58714" y="600636"/>
                  <a:pt x="52353" y="600015"/>
                  <a:pt x="46602" y="598098"/>
                </a:cubicBezTo>
                <a:cubicBezTo>
                  <a:pt x="35100" y="588513"/>
                  <a:pt x="22684" y="579931"/>
                  <a:pt x="12097" y="569344"/>
                </a:cubicBezTo>
                <a:cubicBezTo>
                  <a:pt x="7210" y="564457"/>
                  <a:pt x="-2496" y="558273"/>
                  <a:pt x="595" y="552091"/>
                </a:cubicBezTo>
                <a:cubicBezTo>
                  <a:pt x="8036" y="537208"/>
                  <a:pt x="44356" y="530560"/>
                  <a:pt x="58104" y="529087"/>
                </a:cubicBezTo>
                <a:cubicBezTo>
                  <a:pt x="102109" y="524372"/>
                  <a:pt x="146285" y="521419"/>
                  <a:pt x="190376" y="517585"/>
                </a:cubicBezTo>
                <a:cubicBezTo>
                  <a:pt x="192293" y="511834"/>
                  <a:pt x="193416" y="505754"/>
                  <a:pt x="196127" y="500332"/>
                </a:cubicBezTo>
                <a:cubicBezTo>
                  <a:pt x="199218" y="494150"/>
                  <a:pt x="202742" y="487966"/>
                  <a:pt x="207629" y="483079"/>
                </a:cubicBezTo>
                <a:cubicBezTo>
                  <a:pt x="241716" y="448993"/>
                  <a:pt x="329716" y="466813"/>
                  <a:pt x="351402" y="465827"/>
                </a:cubicBezTo>
                <a:cubicBezTo>
                  <a:pt x="355236" y="458159"/>
                  <a:pt x="360722" y="451114"/>
                  <a:pt x="362904" y="442823"/>
                </a:cubicBezTo>
                <a:cubicBezTo>
                  <a:pt x="370367" y="414464"/>
                  <a:pt x="355012" y="371646"/>
                  <a:pt x="380157" y="356559"/>
                </a:cubicBezTo>
                <a:cubicBezTo>
                  <a:pt x="417131" y="334375"/>
                  <a:pt x="399970" y="346013"/>
                  <a:pt x="431916" y="322053"/>
                </a:cubicBezTo>
                <a:cubicBezTo>
                  <a:pt x="433833" y="316302"/>
                  <a:pt x="439137" y="310681"/>
                  <a:pt x="437667" y="304800"/>
                </a:cubicBezTo>
                <a:cubicBezTo>
                  <a:pt x="431410" y="279771"/>
                  <a:pt x="415700" y="272509"/>
                  <a:pt x="397410" y="258793"/>
                </a:cubicBezTo>
                <a:cubicBezTo>
                  <a:pt x="393576" y="251125"/>
                  <a:pt x="386684" y="244327"/>
                  <a:pt x="385908" y="235789"/>
                </a:cubicBezTo>
                <a:cubicBezTo>
                  <a:pt x="384681" y="222289"/>
                  <a:pt x="386050" y="207872"/>
                  <a:pt x="391659" y="195532"/>
                </a:cubicBezTo>
                <a:cubicBezTo>
                  <a:pt x="396146" y="185660"/>
                  <a:pt x="406502" y="179670"/>
                  <a:pt x="414663" y="172529"/>
                </a:cubicBezTo>
                <a:cubicBezTo>
                  <a:pt x="436089" y="153781"/>
                  <a:pt x="432639" y="156952"/>
                  <a:pt x="454919" y="149525"/>
                </a:cubicBezTo>
                <a:cubicBezTo>
                  <a:pt x="476160" y="153773"/>
                  <a:pt x="511411" y="165091"/>
                  <a:pt x="529682" y="143774"/>
                </a:cubicBezTo>
                <a:cubicBezTo>
                  <a:pt x="545462" y="125363"/>
                  <a:pt x="529370" y="81423"/>
                  <a:pt x="552685" y="74762"/>
                </a:cubicBezTo>
                <a:cubicBezTo>
                  <a:pt x="607803" y="59015"/>
                  <a:pt x="579094" y="64992"/>
                  <a:pt x="638950" y="57510"/>
                </a:cubicBezTo>
                <a:cubicBezTo>
                  <a:pt x="644701" y="51759"/>
                  <a:pt x="651475" y="46875"/>
                  <a:pt x="656202" y="40257"/>
                </a:cubicBezTo>
                <a:cubicBezTo>
                  <a:pt x="665085" y="27820"/>
                  <a:pt x="668762" y="14080"/>
                  <a:pt x="673455" y="0"/>
                </a:cubicBezTo>
                <a:cubicBezTo>
                  <a:pt x="686874" y="1917"/>
                  <a:pt x="700420" y="3093"/>
                  <a:pt x="713712" y="5751"/>
                </a:cubicBezTo>
                <a:cubicBezTo>
                  <a:pt x="719656" y="6940"/>
                  <a:pt x="726308" y="7621"/>
                  <a:pt x="730965" y="11502"/>
                </a:cubicBezTo>
                <a:cubicBezTo>
                  <a:pt x="738328" y="17638"/>
                  <a:pt x="741979" y="27229"/>
                  <a:pt x="748217" y="34506"/>
                </a:cubicBezTo>
                <a:cubicBezTo>
                  <a:pt x="753510" y="40681"/>
                  <a:pt x="759719" y="46008"/>
                  <a:pt x="765470" y="51759"/>
                </a:cubicBezTo>
                <a:cubicBezTo>
                  <a:pt x="770821" y="67812"/>
                  <a:pt x="784166" y="108558"/>
                  <a:pt x="788474" y="115019"/>
                </a:cubicBezTo>
                <a:cubicBezTo>
                  <a:pt x="791837" y="120063"/>
                  <a:pt x="799976" y="118853"/>
                  <a:pt x="805727" y="120770"/>
                </a:cubicBezTo>
                <a:cubicBezTo>
                  <a:pt x="853184" y="168227"/>
                  <a:pt x="814206" y="121923"/>
                  <a:pt x="834482" y="258793"/>
                </a:cubicBezTo>
                <a:cubicBezTo>
                  <a:pt x="836259" y="270786"/>
                  <a:pt x="845983" y="293298"/>
                  <a:pt x="845983" y="293298"/>
                </a:cubicBezTo>
                <a:cubicBezTo>
                  <a:pt x="844066" y="299049"/>
                  <a:pt x="843240" y="305288"/>
                  <a:pt x="840233" y="310551"/>
                </a:cubicBezTo>
                <a:cubicBezTo>
                  <a:pt x="835478" y="318873"/>
                  <a:pt x="822980" y="323970"/>
                  <a:pt x="822980" y="333555"/>
                </a:cubicBezTo>
                <a:cubicBezTo>
                  <a:pt x="822980" y="341688"/>
                  <a:pt x="832517" y="348236"/>
                  <a:pt x="840233" y="350808"/>
                </a:cubicBezTo>
                <a:cubicBezTo>
                  <a:pt x="856701" y="356297"/>
                  <a:pt x="874738" y="354642"/>
                  <a:pt x="891991" y="356559"/>
                </a:cubicBezTo>
                <a:cubicBezTo>
                  <a:pt x="897742" y="362310"/>
                  <a:pt x="905607" y="366538"/>
                  <a:pt x="909244" y="373812"/>
                </a:cubicBezTo>
                <a:cubicBezTo>
                  <a:pt x="913615" y="382555"/>
                  <a:pt x="914995" y="392792"/>
                  <a:pt x="914995" y="402566"/>
                </a:cubicBezTo>
                <a:cubicBezTo>
                  <a:pt x="914995" y="498588"/>
                  <a:pt x="937189" y="485266"/>
                  <a:pt x="891991" y="500332"/>
                </a:cubicBezTo>
                <a:cubicBezTo>
                  <a:pt x="863236" y="498415"/>
                  <a:pt x="833437" y="486664"/>
                  <a:pt x="805727" y="494581"/>
                </a:cubicBezTo>
                <a:cubicBezTo>
                  <a:pt x="796328" y="497266"/>
                  <a:pt x="808669" y="513973"/>
                  <a:pt x="811478" y="523336"/>
                </a:cubicBezTo>
                <a:cubicBezTo>
                  <a:pt x="843962" y="631617"/>
                  <a:pt x="806659" y="486806"/>
                  <a:pt x="828731" y="575095"/>
                </a:cubicBezTo>
                <a:cubicBezTo>
                  <a:pt x="824897" y="601933"/>
                  <a:pt x="821940" y="628910"/>
                  <a:pt x="817229" y="655608"/>
                </a:cubicBezTo>
                <a:cubicBezTo>
                  <a:pt x="813303" y="677857"/>
                  <a:pt x="808650" y="675702"/>
                  <a:pt x="788474" y="690113"/>
                </a:cubicBezTo>
                <a:cubicBezTo>
                  <a:pt x="782850" y="694130"/>
                  <a:pt x="777638" y="699048"/>
                  <a:pt x="771221" y="701615"/>
                </a:cubicBezTo>
                <a:cubicBezTo>
                  <a:pt x="758264" y="706798"/>
                  <a:pt x="744332" y="709107"/>
                  <a:pt x="730965" y="713117"/>
                </a:cubicBezTo>
                <a:cubicBezTo>
                  <a:pt x="725159" y="714859"/>
                  <a:pt x="719463" y="716951"/>
                  <a:pt x="713712" y="718868"/>
                </a:cubicBezTo>
                <a:cubicBezTo>
                  <a:pt x="663515" y="706319"/>
                  <a:pt x="719172" y="724425"/>
                  <a:pt x="667704" y="690113"/>
                </a:cubicBezTo>
                <a:cubicBezTo>
                  <a:pt x="659115" y="684387"/>
                  <a:pt x="648535" y="682446"/>
                  <a:pt x="638950" y="678612"/>
                </a:cubicBezTo>
                <a:cubicBezTo>
                  <a:pt x="631282" y="680529"/>
                  <a:pt x="622118" y="679425"/>
                  <a:pt x="615946" y="684362"/>
                </a:cubicBezTo>
                <a:cubicBezTo>
                  <a:pt x="611212" y="688149"/>
                  <a:pt x="612583" y="696043"/>
                  <a:pt x="610195" y="701615"/>
                </a:cubicBezTo>
                <a:cubicBezTo>
                  <a:pt x="606818" y="709495"/>
                  <a:pt x="601404" y="716486"/>
                  <a:pt x="598693" y="724619"/>
                </a:cubicBezTo>
                <a:cubicBezTo>
                  <a:pt x="593694" y="739616"/>
                  <a:pt x="591350" y="755376"/>
                  <a:pt x="587191" y="770627"/>
                </a:cubicBezTo>
                <a:cubicBezTo>
                  <a:pt x="585596" y="776475"/>
                  <a:pt x="584963" y="782946"/>
                  <a:pt x="581440" y="787879"/>
                </a:cubicBezTo>
                <a:cubicBezTo>
                  <a:pt x="575137" y="796703"/>
                  <a:pt x="566104" y="803215"/>
                  <a:pt x="558436" y="810883"/>
                </a:cubicBezTo>
                <a:cubicBezTo>
                  <a:pt x="569938" y="816634"/>
                  <a:pt x="580940" y="823520"/>
                  <a:pt x="592942" y="828136"/>
                </a:cubicBezTo>
                <a:cubicBezTo>
                  <a:pt x="605968" y="833146"/>
                  <a:pt x="619832" y="835628"/>
                  <a:pt x="633199" y="839638"/>
                </a:cubicBezTo>
                <a:cubicBezTo>
                  <a:pt x="650012" y="844682"/>
                  <a:pt x="671841" y="852805"/>
                  <a:pt x="684957" y="862642"/>
                </a:cubicBezTo>
                <a:cubicBezTo>
                  <a:pt x="697970" y="872402"/>
                  <a:pt x="707961" y="885645"/>
                  <a:pt x="719463" y="897147"/>
                </a:cubicBezTo>
                <a:lnTo>
                  <a:pt x="736716" y="914400"/>
                </a:lnTo>
                <a:cubicBezTo>
                  <a:pt x="734799" y="937404"/>
                  <a:pt x="733662" y="960486"/>
                  <a:pt x="730965" y="983412"/>
                </a:cubicBezTo>
                <a:cubicBezTo>
                  <a:pt x="729823" y="993120"/>
                  <a:pt x="729585" y="1003423"/>
                  <a:pt x="725214" y="1012166"/>
                </a:cubicBezTo>
                <a:cubicBezTo>
                  <a:pt x="721577" y="1019440"/>
                  <a:pt x="707961" y="1029419"/>
                  <a:pt x="707961" y="1029419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Forma Livre: Forma 17">
            <a:hlinkClick r:id="rId11" action="ppaction://hlinksldjump"/>
            <a:extLst>
              <a:ext uri="{FF2B5EF4-FFF2-40B4-BE49-F238E27FC236}">
                <a16:creationId xmlns:a16="http://schemas.microsoft.com/office/drawing/2014/main" id="{79216641-E389-4297-8AA8-BE43626B4A2A}"/>
              </a:ext>
            </a:extLst>
          </p:cNvPr>
          <p:cNvSpPr/>
          <p:nvPr/>
        </p:nvSpPr>
        <p:spPr>
          <a:xfrm>
            <a:off x="1525873" y="6171184"/>
            <a:ext cx="439061" cy="326723"/>
          </a:xfrm>
          <a:custGeom>
            <a:avLst/>
            <a:gdLst>
              <a:gd name="connsiteX0" fmla="*/ 38 w 1633306"/>
              <a:gd name="connsiteY0" fmla="*/ 577053 h 1215408"/>
              <a:gd name="connsiteX1" fmla="*/ 23042 w 1633306"/>
              <a:gd name="connsiteY1" fmla="*/ 542547 h 1215408"/>
              <a:gd name="connsiteX2" fmla="*/ 34544 w 1633306"/>
              <a:gd name="connsiteY2" fmla="*/ 513792 h 1215408"/>
              <a:gd name="connsiteX3" fmla="*/ 69050 w 1633306"/>
              <a:gd name="connsiteY3" fmla="*/ 490789 h 1215408"/>
              <a:gd name="connsiteX4" fmla="*/ 86303 w 1633306"/>
              <a:gd name="connsiteY4" fmla="*/ 473536 h 1215408"/>
              <a:gd name="connsiteX5" fmla="*/ 126559 w 1633306"/>
              <a:gd name="connsiteY5" fmla="*/ 416026 h 1215408"/>
              <a:gd name="connsiteX6" fmla="*/ 184069 w 1633306"/>
              <a:gd name="connsiteY6" fmla="*/ 347015 h 1215408"/>
              <a:gd name="connsiteX7" fmla="*/ 218574 w 1633306"/>
              <a:gd name="connsiteY7" fmla="*/ 335513 h 1215408"/>
              <a:gd name="connsiteX8" fmla="*/ 258831 w 1633306"/>
              <a:gd name="connsiteY8" fmla="*/ 306758 h 1215408"/>
              <a:gd name="connsiteX9" fmla="*/ 276084 w 1633306"/>
              <a:gd name="connsiteY9" fmla="*/ 301008 h 1215408"/>
              <a:gd name="connsiteX10" fmla="*/ 373850 w 1633306"/>
              <a:gd name="connsiteY10" fmla="*/ 312509 h 1215408"/>
              <a:gd name="connsiteX11" fmla="*/ 391103 w 1633306"/>
              <a:gd name="connsiteY11" fmla="*/ 289506 h 1215408"/>
              <a:gd name="connsiteX12" fmla="*/ 425608 w 1633306"/>
              <a:gd name="connsiteY12" fmla="*/ 214743 h 1215408"/>
              <a:gd name="connsiteX13" fmla="*/ 350846 w 1633306"/>
              <a:gd name="connsiteY13" fmla="*/ 185989 h 1215408"/>
              <a:gd name="connsiteX14" fmla="*/ 379601 w 1633306"/>
              <a:gd name="connsiteY14" fmla="*/ 174487 h 1215408"/>
              <a:gd name="connsiteX15" fmla="*/ 419857 w 1633306"/>
              <a:gd name="connsiteY15" fmla="*/ 168736 h 1215408"/>
              <a:gd name="connsiteX16" fmla="*/ 414106 w 1633306"/>
              <a:gd name="connsiteY16" fmla="*/ 111226 h 1215408"/>
              <a:gd name="connsiteX17" fmla="*/ 431359 w 1633306"/>
              <a:gd name="connsiteY17" fmla="*/ 99724 h 1215408"/>
              <a:gd name="connsiteX18" fmla="*/ 500370 w 1633306"/>
              <a:gd name="connsiteY18" fmla="*/ 116977 h 1215408"/>
              <a:gd name="connsiteX19" fmla="*/ 517623 w 1633306"/>
              <a:gd name="connsiteY19" fmla="*/ 157234 h 1215408"/>
              <a:gd name="connsiteX20" fmla="*/ 580884 w 1633306"/>
              <a:gd name="connsiteY20" fmla="*/ 151483 h 1215408"/>
              <a:gd name="connsiteX21" fmla="*/ 598137 w 1633306"/>
              <a:gd name="connsiteY21" fmla="*/ 116977 h 1215408"/>
              <a:gd name="connsiteX22" fmla="*/ 632642 w 1633306"/>
              <a:gd name="connsiteY22" fmla="*/ 99724 h 1215408"/>
              <a:gd name="connsiteX23" fmla="*/ 667148 w 1633306"/>
              <a:gd name="connsiteY23" fmla="*/ 105475 h 1215408"/>
              <a:gd name="connsiteX24" fmla="*/ 678650 w 1633306"/>
              <a:gd name="connsiteY24" fmla="*/ 151483 h 1215408"/>
              <a:gd name="connsiteX25" fmla="*/ 770665 w 1633306"/>
              <a:gd name="connsiteY25" fmla="*/ 134230 h 1215408"/>
              <a:gd name="connsiteX26" fmla="*/ 810921 w 1633306"/>
              <a:gd name="connsiteY26" fmla="*/ 105475 h 1215408"/>
              <a:gd name="connsiteX27" fmla="*/ 914438 w 1633306"/>
              <a:gd name="connsiteY27" fmla="*/ 47966 h 1215408"/>
              <a:gd name="connsiteX28" fmla="*/ 994952 w 1633306"/>
              <a:gd name="connsiteY28" fmla="*/ 19211 h 1215408"/>
              <a:gd name="connsiteX29" fmla="*/ 1012204 w 1633306"/>
              <a:gd name="connsiteY29" fmla="*/ 13460 h 1215408"/>
              <a:gd name="connsiteX30" fmla="*/ 1150227 w 1633306"/>
              <a:gd name="connsiteY30" fmla="*/ 1958 h 1215408"/>
              <a:gd name="connsiteX31" fmla="*/ 1213487 w 1633306"/>
              <a:gd name="connsiteY31" fmla="*/ 7709 h 1215408"/>
              <a:gd name="connsiteX32" fmla="*/ 1230740 w 1633306"/>
              <a:gd name="connsiteY32" fmla="*/ 76721 h 1215408"/>
              <a:gd name="connsiteX33" fmla="*/ 1247993 w 1633306"/>
              <a:gd name="connsiteY33" fmla="*/ 88223 h 1215408"/>
              <a:gd name="connsiteX34" fmla="*/ 1270997 w 1633306"/>
              <a:gd name="connsiteY34" fmla="*/ 111226 h 1215408"/>
              <a:gd name="connsiteX35" fmla="*/ 1294001 w 1633306"/>
              <a:gd name="connsiteY35" fmla="*/ 116977 h 1215408"/>
              <a:gd name="connsiteX36" fmla="*/ 1334257 w 1633306"/>
              <a:gd name="connsiteY36" fmla="*/ 122728 h 1215408"/>
              <a:gd name="connsiteX37" fmla="*/ 1598801 w 1633306"/>
              <a:gd name="connsiteY37" fmla="*/ 128479 h 1215408"/>
              <a:gd name="connsiteX38" fmla="*/ 1621804 w 1633306"/>
              <a:gd name="connsiteY38" fmla="*/ 139981 h 1215408"/>
              <a:gd name="connsiteX39" fmla="*/ 1627555 w 1633306"/>
              <a:gd name="connsiteY39" fmla="*/ 162985 h 1215408"/>
              <a:gd name="connsiteX40" fmla="*/ 1633306 w 1633306"/>
              <a:gd name="connsiteY40" fmla="*/ 191740 h 1215408"/>
              <a:gd name="connsiteX41" fmla="*/ 1621804 w 1633306"/>
              <a:gd name="connsiteY41" fmla="*/ 226245 h 1215408"/>
              <a:gd name="connsiteX42" fmla="*/ 1570046 w 1633306"/>
              <a:gd name="connsiteY42" fmla="*/ 255000 h 1215408"/>
              <a:gd name="connsiteX43" fmla="*/ 1552793 w 1633306"/>
              <a:gd name="connsiteY43" fmla="*/ 278004 h 1215408"/>
              <a:gd name="connsiteX44" fmla="*/ 1437774 w 1633306"/>
              <a:gd name="connsiteY44" fmla="*/ 324011 h 1215408"/>
              <a:gd name="connsiteX45" fmla="*/ 1299752 w 1633306"/>
              <a:gd name="connsiteY45" fmla="*/ 341264 h 1215408"/>
              <a:gd name="connsiteX46" fmla="*/ 1213487 w 1633306"/>
              <a:gd name="connsiteY46" fmla="*/ 370019 h 1215408"/>
              <a:gd name="connsiteX47" fmla="*/ 1190484 w 1633306"/>
              <a:gd name="connsiteY47" fmla="*/ 387272 h 1215408"/>
              <a:gd name="connsiteX48" fmla="*/ 1115721 w 1633306"/>
              <a:gd name="connsiteY48" fmla="*/ 427528 h 1215408"/>
              <a:gd name="connsiteX49" fmla="*/ 1098469 w 1633306"/>
              <a:gd name="connsiteY49" fmla="*/ 559800 h 1215408"/>
              <a:gd name="connsiteX50" fmla="*/ 1086967 w 1633306"/>
              <a:gd name="connsiteY50" fmla="*/ 594306 h 1215408"/>
              <a:gd name="connsiteX51" fmla="*/ 1069714 w 1633306"/>
              <a:gd name="connsiteY51" fmla="*/ 611558 h 1215408"/>
              <a:gd name="connsiteX52" fmla="*/ 1063963 w 1633306"/>
              <a:gd name="connsiteY52" fmla="*/ 634562 h 1215408"/>
              <a:gd name="connsiteX53" fmla="*/ 1046710 w 1633306"/>
              <a:gd name="connsiteY53" fmla="*/ 657566 h 1215408"/>
              <a:gd name="connsiteX54" fmla="*/ 1069714 w 1633306"/>
              <a:gd name="connsiteY54" fmla="*/ 663317 h 1215408"/>
              <a:gd name="connsiteX55" fmla="*/ 1109970 w 1633306"/>
              <a:gd name="connsiteY55" fmla="*/ 669068 h 1215408"/>
              <a:gd name="connsiteX56" fmla="*/ 1155978 w 1633306"/>
              <a:gd name="connsiteY56" fmla="*/ 720826 h 1215408"/>
              <a:gd name="connsiteX57" fmla="*/ 1086967 w 1633306"/>
              <a:gd name="connsiteY57" fmla="*/ 726577 h 1215408"/>
              <a:gd name="connsiteX58" fmla="*/ 994952 w 1633306"/>
              <a:gd name="connsiteY58" fmla="*/ 738079 h 1215408"/>
              <a:gd name="connsiteX59" fmla="*/ 920189 w 1633306"/>
              <a:gd name="connsiteY59" fmla="*/ 778336 h 1215408"/>
              <a:gd name="connsiteX60" fmla="*/ 914438 w 1633306"/>
              <a:gd name="connsiteY60" fmla="*/ 807091 h 1215408"/>
              <a:gd name="connsiteX61" fmla="*/ 908687 w 1633306"/>
              <a:gd name="connsiteY61" fmla="*/ 858849 h 1215408"/>
              <a:gd name="connsiteX62" fmla="*/ 879933 w 1633306"/>
              <a:gd name="connsiteY62" fmla="*/ 881853 h 1215408"/>
              <a:gd name="connsiteX63" fmla="*/ 851178 w 1633306"/>
              <a:gd name="connsiteY63" fmla="*/ 887604 h 1215408"/>
              <a:gd name="connsiteX64" fmla="*/ 753412 w 1633306"/>
              <a:gd name="connsiteY64" fmla="*/ 904857 h 1215408"/>
              <a:gd name="connsiteX65" fmla="*/ 649895 w 1633306"/>
              <a:gd name="connsiteY65" fmla="*/ 962366 h 1215408"/>
              <a:gd name="connsiteX66" fmla="*/ 655646 w 1633306"/>
              <a:gd name="connsiteY66" fmla="*/ 985370 h 1215408"/>
              <a:gd name="connsiteX67" fmla="*/ 672899 w 1633306"/>
              <a:gd name="connsiteY67" fmla="*/ 1002623 h 1215408"/>
              <a:gd name="connsiteX68" fmla="*/ 707404 w 1633306"/>
              <a:gd name="connsiteY68" fmla="*/ 1042879 h 1215408"/>
              <a:gd name="connsiteX69" fmla="*/ 776416 w 1633306"/>
              <a:gd name="connsiteY69" fmla="*/ 991121 h 1215408"/>
              <a:gd name="connsiteX70" fmla="*/ 787918 w 1633306"/>
              <a:gd name="connsiteY70" fmla="*/ 1019875 h 1215408"/>
              <a:gd name="connsiteX71" fmla="*/ 793669 w 1633306"/>
              <a:gd name="connsiteY71" fmla="*/ 1117641 h 1215408"/>
              <a:gd name="connsiteX72" fmla="*/ 805170 w 1633306"/>
              <a:gd name="connsiteY72" fmla="*/ 1140645 h 1215408"/>
              <a:gd name="connsiteX73" fmla="*/ 793669 w 1633306"/>
              <a:gd name="connsiteY73" fmla="*/ 1215408 h 1215408"/>
              <a:gd name="connsiteX74" fmla="*/ 730408 w 1633306"/>
              <a:gd name="connsiteY74" fmla="*/ 1203906 h 1215408"/>
              <a:gd name="connsiteX75" fmla="*/ 713155 w 1633306"/>
              <a:gd name="connsiteY75" fmla="*/ 1186653 h 1215408"/>
              <a:gd name="connsiteX76" fmla="*/ 690152 w 1633306"/>
              <a:gd name="connsiteY76" fmla="*/ 1180902 h 1215408"/>
              <a:gd name="connsiteX77" fmla="*/ 615389 w 1633306"/>
              <a:gd name="connsiteY77" fmla="*/ 1175151 h 1215408"/>
              <a:gd name="connsiteX78" fmla="*/ 598137 w 1633306"/>
              <a:gd name="connsiteY78" fmla="*/ 1100389 h 1215408"/>
              <a:gd name="connsiteX79" fmla="*/ 552129 w 1633306"/>
              <a:gd name="connsiteY79" fmla="*/ 1088887 h 1215408"/>
              <a:gd name="connsiteX80" fmla="*/ 442861 w 1633306"/>
              <a:gd name="connsiteY80" fmla="*/ 1071634 h 1215408"/>
              <a:gd name="connsiteX81" fmla="*/ 408355 w 1633306"/>
              <a:gd name="connsiteY81" fmla="*/ 1060132 h 1215408"/>
              <a:gd name="connsiteX82" fmla="*/ 368099 w 1633306"/>
              <a:gd name="connsiteY82" fmla="*/ 1042879 h 1215408"/>
              <a:gd name="connsiteX83" fmla="*/ 350846 w 1633306"/>
              <a:gd name="connsiteY83" fmla="*/ 1031377 h 1215408"/>
              <a:gd name="connsiteX84" fmla="*/ 373850 w 1633306"/>
              <a:gd name="connsiteY84" fmla="*/ 991121 h 1215408"/>
              <a:gd name="connsiteX85" fmla="*/ 391103 w 1633306"/>
              <a:gd name="connsiteY85" fmla="*/ 973868 h 1215408"/>
              <a:gd name="connsiteX86" fmla="*/ 437110 w 1633306"/>
              <a:gd name="connsiteY86" fmla="*/ 962366 h 1215408"/>
              <a:gd name="connsiteX87" fmla="*/ 448612 w 1633306"/>
              <a:gd name="connsiteY87" fmla="*/ 939362 h 1215408"/>
              <a:gd name="connsiteX88" fmla="*/ 431359 w 1633306"/>
              <a:gd name="connsiteY88" fmla="*/ 916358 h 1215408"/>
              <a:gd name="connsiteX89" fmla="*/ 373850 w 1633306"/>
              <a:gd name="connsiteY89" fmla="*/ 847347 h 1215408"/>
              <a:gd name="connsiteX90" fmla="*/ 368099 w 1633306"/>
              <a:gd name="connsiteY90" fmla="*/ 789838 h 1215408"/>
              <a:gd name="connsiteX91" fmla="*/ 350846 w 1633306"/>
              <a:gd name="connsiteY91" fmla="*/ 784087 h 1215408"/>
              <a:gd name="connsiteX92" fmla="*/ 281835 w 1633306"/>
              <a:gd name="connsiteY92" fmla="*/ 789838 h 1215408"/>
              <a:gd name="connsiteX93" fmla="*/ 253080 w 1633306"/>
              <a:gd name="connsiteY93" fmla="*/ 795589 h 1215408"/>
              <a:gd name="connsiteX94" fmla="*/ 230076 w 1633306"/>
              <a:gd name="connsiteY94" fmla="*/ 761083 h 1215408"/>
              <a:gd name="connsiteX95" fmla="*/ 224325 w 1633306"/>
              <a:gd name="connsiteY95" fmla="*/ 738079 h 1215408"/>
              <a:gd name="connsiteX96" fmla="*/ 189820 w 1633306"/>
              <a:gd name="connsiteY96" fmla="*/ 726577 h 1215408"/>
              <a:gd name="connsiteX97" fmla="*/ 109306 w 1633306"/>
              <a:gd name="connsiteY97" fmla="*/ 692072 h 1215408"/>
              <a:gd name="connsiteX98" fmla="*/ 86303 w 1633306"/>
              <a:gd name="connsiteY98" fmla="*/ 674819 h 1215408"/>
              <a:gd name="connsiteX99" fmla="*/ 69050 w 1633306"/>
              <a:gd name="connsiteY99" fmla="*/ 640313 h 1215408"/>
              <a:gd name="connsiteX100" fmla="*/ 46046 w 1633306"/>
              <a:gd name="connsiteY100" fmla="*/ 565551 h 1215408"/>
              <a:gd name="connsiteX101" fmla="*/ 17291 w 1633306"/>
              <a:gd name="connsiteY101" fmla="*/ 508041 h 1215408"/>
              <a:gd name="connsiteX102" fmla="*/ 28793 w 1633306"/>
              <a:gd name="connsiteY102" fmla="*/ 565551 h 1215408"/>
              <a:gd name="connsiteX103" fmla="*/ 38 w 1633306"/>
              <a:gd name="connsiteY103" fmla="*/ 577053 h 1215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633306" h="1215408">
                <a:moveTo>
                  <a:pt x="38" y="577053"/>
                </a:moveTo>
                <a:cubicBezTo>
                  <a:pt x="-920" y="573219"/>
                  <a:pt x="16422" y="554683"/>
                  <a:pt x="23042" y="542547"/>
                </a:cubicBezTo>
                <a:cubicBezTo>
                  <a:pt x="27985" y="533484"/>
                  <a:pt x="27685" y="521508"/>
                  <a:pt x="34544" y="513792"/>
                </a:cubicBezTo>
                <a:cubicBezTo>
                  <a:pt x="43728" y="503460"/>
                  <a:pt x="59275" y="500564"/>
                  <a:pt x="69050" y="490789"/>
                </a:cubicBezTo>
                <a:lnTo>
                  <a:pt x="86303" y="473536"/>
                </a:lnTo>
                <a:cubicBezTo>
                  <a:pt x="127430" y="391276"/>
                  <a:pt x="78418" y="480214"/>
                  <a:pt x="126559" y="416026"/>
                </a:cubicBezTo>
                <a:cubicBezTo>
                  <a:pt x="153345" y="380312"/>
                  <a:pt x="146945" y="367265"/>
                  <a:pt x="184069" y="347015"/>
                </a:cubicBezTo>
                <a:cubicBezTo>
                  <a:pt x="194712" y="341209"/>
                  <a:pt x="207495" y="340437"/>
                  <a:pt x="218574" y="335513"/>
                </a:cubicBezTo>
                <a:cubicBezTo>
                  <a:pt x="228589" y="331062"/>
                  <a:pt x="251394" y="311007"/>
                  <a:pt x="258831" y="306758"/>
                </a:cubicBezTo>
                <a:cubicBezTo>
                  <a:pt x="264094" y="303751"/>
                  <a:pt x="270333" y="302925"/>
                  <a:pt x="276084" y="301008"/>
                </a:cubicBezTo>
                <a:cubicBezTo>
                  <a:pt x="328422" y="335900"/>
                  <a:pt x="296989" y="326484"/>
                  <a:pt x="373850" y="312509"/>
                </a:cubicBezTo>
                <a:cubicBezTo>
                  <a:pt x="379601" y="304841"/>
                  <a:pt x="388244" y="298654"/>
                  <a:pt x="391103" y="289506"/>
                </a:cubicBezTo>
                <a:cubicBezTo>
                  <a:pt x="416054" y="209660"/>
                  <a:pt x="375861" y="227180"/>
                  <a:pt x="425608" y="214743"/>
                </a:cubicBezTo>
                <a:cubicBezTo>
                  <a:pt x="405139" y="209626"/>
                  <a:pt x="360020" y="199750"/>
                  <a:pt x="350846" y="185989"/>
                </a:cubicBezTo>
                <a:cubicBezTo>
                  <a:pt x="345120" y="177399"/>
                  <a:pt x="369586" y="176991"/>
                  <a:pt x="379601" y="174487"/>
                </a:cubicBezTo>
                <a:cubicBezTo>
                  <a:pt x="392751" y="171199"/>
                  <a:pt x="406438" y="170653"/>
                  <a:pt x="419857" y="168736"/>
                </a:cubicBezTo>
                <a:cubicBezTo>
                  <a:pt x="405182" y="146723"/>
                  <a:pt x="398855" y="145541"/>
                  <a:pt x="414106" y="111226"/>
                </a:cubicBezTo>
                <a:cubicBezTo>
                  <a:pt x="416913" y="104910"/>
                  <a:pt x="425608" y="103558"/>
                  <a:pt x="431359" y="99724"/>
                </a:cubicBezTo>
                <a:cubicBezTo>
                  <a:pt x="440932" y="100921"/>
                  <a:pt x="488472" y="101679"/>
                  <a:pt x="500370" y="116977"/>
                </a:cubicBezTo>
                <a:cubicBezTo>
                  <a:pt x="509333" y="128501"/>
                  <a:pt x="511872" y="143815"/>
                  <a:pt x="517623" y="157234"/>
                </a:cubicBezTo>
                <a:lnTo>
                  <a:pt x="580884" y="151483"/>
                </a:lnTo>
                <a:cubicBezTo>
                  <a:pt x="592386" y="145732"/>
                  <a:pt x="590421" y="127265"/>
                  <a:pt x="598137" y="116977"/>
                </a:cubicBezTo>
                <a:cubicBezTo>
                  <a:pt x="605570" y="107067"/>
                  <a:pt x="621869" y="103315"/>
                  <a:pt x="632642" y="99724"/>
                </a:cubicBezTo>
                <a:cubicBezTo>
                  <a:pt x="644144" y="101641"/>
                  <a:pt x="659401" y="96760"/>
                  <a:pt x="667148" y="105475"/>
                </a:cubicBezTo>
                <a:cubicBezTo>
                  <a:pt x="677650" y="117290"/>
                  <a:pt x="663419" y="147252"/>
                  <a:pt x="678650" y="151483"/>
                </a:cubicBezTo>
                <a:cubicBezTo>
                  <a:pt x="708718" y="159835"/>
                  <a:pt x="739993" y="139981"/>
                  <a:pt x="770665" y="134230"/>
                </a:cubicBezTo>
                <a:cubicBezTo>
                  <a:pt x="803553" y="101342"/>
                  <a:pt x="770553" y="130705"/>
                  <a:pt x="810921" y="105475"/>
                </a:cubicBezTo>
                <a:cubicBezTo>
                  <a:pt x="945700" y="21239"/>
                  <a:pt x="829288" y="82026"/>
                  <a:pt x="914438" y="47966"/>
                </a:cubicBezTo>
                <a:cubicBezTo>
                  <a:pt x="1023547" y="4322"/>
                  <a:pt x="922616" y="37295"/>
                  <a:pt x="994952" y="19211"/>
                </a:cubicBezTo>
                <a:cubicBezTo>
                  <a:pt x="1000833" y="17741"/>
                  <a:pt x="1006179" y="14129"/>
                  <a:pt x="1012204" y="13460"/>
                </a:cubicBezTo>
                <a:cubicBezTo>
                  <a:pt x="1058089" y="8362"/>
                  <a:pt x="1104219" y="5792"/>
                  <a:pt x="1150227" y="1958"/>
                </a:cubicBezTo>
                <a:cubicBezTo>
                  <a:pt x="1171314" y="3875"/>
                  <a:pt x="1197971" y="-6699"/>
                  <a:pt x="1213487" y="7709"/>
                </a:cubicBezTo>
                <a:cubicBezTo>
                  <a:pt x="1230863" y="23844"/>
                  <a:pt x="1211010" y="63568"/>
                  <a:pt x="1230740" y="76721"/>
                </a:cubicBezTo>
                <a:cubicBezTo>
                  <a:pt x="1236491" y="80555"/>
                  <a:pt x="1242745" y="83725"/>
                  <a:pt x="1247993" y="88223"/>
                </a:cubicBezTo>
                <a:cubicBezTo>
                  <a:pt x="1256226" y="95280"/>
                  <a:pt x="1261801" y="105479"/>
                  <a:pt x="1270997" y="111226"/>
                </a:cubicBezTo>
                <a:cubicBezTo>
                  <a:pt x="1277700" y="115415"/>
                  <a:pt x="1286225" y="115563"/>
                  <a:pt x="1294001" y="116977"/>
                </a:cubicBezTo>
                <a:cubicBezTo>
                  <a:pt x="1307337" y="119402"/>
                  <a:pt x="1320712" y="122217"/>
                  <a:pt x="1334257" y="122728"/>
                </a:cubicBezTo>
                <a:cubicBezTo>
                  <a:pt x="1422396" y="126054"/>
                  <a:pt x="1510620" y="126562"/>
                  <a:pt x="1598801" y="128479"/>
                </a:cubicBezTo>
                <a:cubicBezTo>
                  <a:pt x="1606469" y="132313"/>
                  <a:pt x="1616316" y="133395"/>
                  <a:pt x="1621804" y="139981"/>
                </a:cubicBezTo>
                <a:cubicBezTo>
                  <a:pt x="1626864" y="146053"/>
                  <a:pt x="1625840" y="155269"/>
                  <a:pt x="1627555" y="162985"/>
                </a:cubicBezTo>
                <a:cubicBezTo>
                  <a:pt x="1629675" y="172527"/>
                  <a:pt x="1631389" y="182155"/>
                  <a:pt x="1633306" y="191740"/>
                </a:cubicBezTo>
                <a:cubicBezTo>
                  <a:pt x="1629472" y="203242"/>
                  <a:pt x="1628757" y="216313"/>
                  <a:pt x="1621804" y="226245"/>
                </a:cubicBezTo>
                <a:cubicBezTo>
                  <a:pt x="1605505" y="249530"/>
                  <a:pt x="1592964" y="249271"/>
                  <a:pt x="1570046" y="255000"/>
                </a:cubicBezTo>
                <a:cubicBezTo>
                  <a:pt x="1564295" y="262668"/>
                  <a:pt x="1556069" y="268996"/>
                  <a:pt x="1552793" y="278004"/>
                </a:cubicBezTo>
                <a:cubicBezTo>
                  <a:pt x="1524695" y="355271"/>
                  <a:pt x="1606828" y="315113"/>
                  <a:pt x="1437774" y="324011"/>
                </a:cubicBezTo>
                <a:cubicBezTo>
                  <a:pt x="1376098" y="354849"/>
                  <a:pt x="1442752" y="325375"/>
                  <a:pt x="1299752" y="341264"/>
                </a:cubicBezTo>
                <a:cubicBezTo>
                  <a:pt x="1280803" y="343370"/>
                  <a:pt x="1229073" y="364174"/>
                  <a:pt x="1213487" y="370019"/>
                </a:cubicBezTo>
                <a:cubicBezTo>
                  <a:pt x="1205819" y="375770"/>
                  <a:pt x="1198806" y="382517"/>
                  <a:pt x="1190484" y="387272"/>
                </a:cubicBezTo>
                <a:cubicBezTo>
                  <a:pt x="1079017" y="450967"/>
                  <a:pt x="1166214" y="393866"/>
                  <a:pt x="1115721" y="427528"/>
                </a:cubicBezTo>
                <a:cubicBezTo>
                  <a:pt x="1095881" y="487048"/>
                  <a:pt x="1122678" y="402433"/>
                  <a:pt x="1098469" y="559800"/>
                </a:cubicBezTo>
                <a:cubicBezTo>
                  <a:pt x="1096625" y="571783"/>
                  <a:pt x="1092855" y="583708"/>
                  <a:pt x="1086967" y="594306"/>
                </a:cubicBezTo>
                <a:cubicBezTo>
                  <a:pt x="1083017" y="601415"/>
                  <a:pt x="1075465" y="605807"/>
                  <a:pt x="1069714" y="611558"/>
                </a:cubicBezTo>
                <a:cubicBezTo>
                  <a:pt x="1067797" y="619226"/>
                  <a:pt x="1067498" y="627492"/>
                  <a:pt x="1063963" y="634562"/>
                </a:cubicBezTo>
                <a:cubicBezTo>
                  <a:pt x="1059676" y="643135"/>
                  <a:pt x="1044830" y="648167"/>
                  <a:pt x="1046710" y="657566"/>
                </a:cubicBezTo>
                <a:cubicBezTo>
                  <a:pt x="1048260" y="665317"/>
                  <a:pt x="1061938" y="661903"/>
                  <a:pt x="1069714" y="663317"/>
                </a:cubicBezTo>
                <a:cubicBezTo>
                  <a:pt x="1083050" y="665742"/>
                  <a:pt x="1096551" y="667151"/>
                  <a:pt x="1109970" y="669068"/>
                </a:cubicBezTo>
                <a:cubicBezTo>
                  <a:pt x="1114592" y="670917"/>
                  <a:pt x="1187957" y="692401"/>
                  <a:pt x="1155978" y="720826"/>
                </a:cubicBezTo>
                <a:cubicBezTo>
                  <a:pt x="1138725" y="736162"/>
                  <a:pt x="1109919" y="724118"/>
                  <a:pt x="1086967" y="726577"/>
                </a:cubicBezTo>
                <a:cubicBezTo>
                  <a:pt x="1056233" y="729870"/>
                  <a:pt x="1025624" y="734245"/>
                  <a:pt x="994952" y="738079"/>
                </a:cubicBezTo>
                <a:cubicBezTo>
                  <a:pt x="932244" y="775704"/>
                  <a:pt x="958651" y="765515"/>
                  <a:pt x="920189" y="778336"/>
                </a:cubicBezTo>
                <a:cubicBezTo>
                  <a:pt x="884475" y="802147"/>
                  <a:pt x="911815" y="775612"/>
                  <a:pt x="914438" y="807091"/>
                </a:cubicBezTo>
                <a:cubicBezTo>
                  <a:pt x="915879" y="824390"/>
                  <a:pt x="912897" y="842008"/>
                  <a:pt x="908687" y="858849"/>
                </a:cubicBezTo>
                <a:cubicBezTo>
                  <a:pt x="904335" y="876256"/>
                  <a:pt x="894523" y="878205"/>
                  <a:pt x="879933" y="881853"/>
                </a:cubicBezTo>
                <a:cubicBezTo>
                  <a:pt x="870450" y="884224"/>
                  <a:pt x="860720" y="885484"/>
                  <a:pt x="851178" y="887604"/>
                </a:cubicBezTo>
                <a:cubicBezTo>
                  <a:pt x="784430" y="902437"/>
                  <a:pt x="897500" y="882689"/>
                  <a:pt x="753412" y="904857"/>
                </a:cubicBezTo>
                <a:cubicBezTo>
                  <a:pt x="673293" y="951593"/>
                  <a:pt x="708221" y="933203"/>
                  <a:pt x="649895" y="962366"/>
                </a:cubicBezTo>
                <a:cubicBezTo>
                  <a:pt x="651812" y="970034"/>
                  <a:pt x="651725" y="978507"/>
                  <a:pt x="655646" y="985370"/>
                </a:cubicBezTo>
                <a:cubicBezTo>
                  <a:pt x="659681" y="992432"/>
                  <a:pt x="669596" y="995191"/>
                  <a:pt x="672899" y="1002623"/>
                </a:cubicBezTo>
                <a:cubicBezTo>
                  <a:pt x="693717" y="1049461"/>
                  <a:pt x="655933" y="1032585"/>
                  <a:pt x="707404" y="1042879"/>
                </a:cubicBezTo>
                <a:cubicBezTo>
                  <a:pt x="719058" y="1031225"/>
                  <a:pt x="756348" y="988891"/>
                  <a:pt x="776416" y="991121"/>
                </a:cubicBezTo>
                <a:cubicBezTo>
                  <a:pt x="786676" y="992261"/>
                  <a:pt x="784084" y="1010290"/>
                  <a:pt x="787918" y="1019875"/>
                </a:cubicBezTo>
                <a:cubicBezTo>
                  <a:pt x="789835" y="1052464"/>
                  <a:pt x="789053" y="1085324"/>
                  <a:pt x="793669" y="1117641"/>
                </a:cubicBezTo>
                <a:cubicBezTo>
                  <a:pt x="794881" y="1126128"/>
                  <a:pt x="805170" y="1132072"/>
                  <a:pt x="805170" y="1140645"/>
                </a:cubicBezTo>
                <a:cubicBezTo>
                  <a:pt x="805170" y="1165859"/>
                  <a:pt x="797503" y="1190487"/>
                  <a:pt x="793669" y="1215408"/>
                </a:cubicBezTo>
                <a:cubicBezTo>
                  <a:pt x="772582" y="1211574"/>
                  <a:pt x="750592" y="1211115"/>
                  <a:pt x="730408" y="1203906"/>
                </a:cubicBezTo>
                <a:cubicBezTo>
                  <a:pt x="722749" y="1201171"/>
                  <a:pt x="720217" y="1190688"/>
                  <a:pt x="713155" y="1186653"/>
                </a:cubicBezTo>
                <a:cubicBezTo>
                  <a:pt x="706293" y="1182732"/>
                  <a:pt x="698002" y="1181825"/>
                  <a:pt x="690152" y="1180902"/>
                </a:cubicBezTo>
                <a:cubicBezTo>
                  <a:pt x="665329" y="1177982"/>
                  <a:pt x="640310" y="1177068"/>
                  <a:pt x="615389" y="1175151"/>
                </a:cubicBezTo>
                <a:cubicBezTo>
                  <a:pt x="609638" y="1150230"/>
                  <a:pt x="613261" y="1121013"/>
                  <a:pt x="598137" y="1100389"/>
                </a:cubicBezTo>
                <a:cubicBezTo>
                  <a:pt x="588789" y="1087641"/>
                  <a:pt x="567673" y="1091765"/>
                  <a:pt x="552129" y="1088887"/>
                </a:cubicBezTo>
                <a:cubicBezTo>
                  <a:pt x="515872" y="1082173"/>
                  <a:pt x="442861" y="1071634"/>
                  <a:pt x="442861" y="1071634"/>
                </a:cubicBezTo>
                <a:cubicBezTo>
                  <a:pt x="431359" y="1067800"/>
                  <a:pt x="419434" y="1065056"/>
                  <a:pt x="408355" y="1060132"/>
                </a:cubicBezTo>
                <a:cubicBezTo>
                  <a:pt x="357292" y="1037437"/>
                  <a:pt x="428954" y="1058093"/>
                  <a:pt x="368099" y="1042879"/>
                </a:cubicBezTo>
                <a:cubicBezTo>
                  <a:pt x="362348" y="1039045"/>
                  <a:pt x="350083" y="1038247"/>
                  <a:pt x="350846" y="1031377"/>
                </a:cubicBezTo>
                <a:cubicBezTo>
                  <a:pt x="352553" y="1016016"/>
                  <a:pt x="364987" y="1003782"/>
                  <a:pt x="373850" y="991121"/>
                </a:cubicBezTo>
                <a:cubicBezTo>
                  <a:pt x="378514" y="984458"/>
                  <a:pt x="384336" y="978380"/>
                  <a:pt x="391103" y="973868"/>
                </a:cubicBezTo>
                <a:cubicBezTo>
                  <a:pt x="398682" y="968815"/>
                  <a:pt x="432962" y="963196"/>
                  <a:pt x="437110" y="962366"/>
                </a:cubicBezTo>
                <a:cubicBezTo>
                  <a:pt x="440944" y="954698"/>
                  <a:pt x="449675" y="947869"/>
                  <a:pt x="448612" y="939362"/>
                </a:cubicBezTo>
                <a:cubicBezTo>
                  <a:pt x="447423" y="929851"/>
                  <a:pt x="437807" y="923450"/>
                  <a:pt x="431359" y="916358"/>
                </a:cubicBezTo>
                <a:cubicBezTo>
                  <a:pt x="374700" y="854033"/>
                  <a:pt x="405873" y="900718"/>
                  <a:pt x="373850" y="847347"/>
                </a:cubicBezTo>
                <a:cubicBezTo>
                  <a:pt x="371933" y="828177"/>
                  <a:pt x="374683" y="807943"/>
                  <a:pt x="368099" y="789838"/>
                </a:cubicBezTo>
                <a:cubicBezTo>
                  <a:pt x="366027" y="784141"/>
                  <a:pt x="356908" y="784087"/>
                  <a:pt x="350846" y="784087"/>
                </a:cubicBezTo>
                <a:cubicBezTo>
                  <a:pt x="327763" y="784087"/>
                  <a:pt x="304839" y="787921"/>
                  <a:pt x="281835" y="789838"/>
                </a:cubicBezTo>
                <a:cubicBezTo>
                  <a:pt x="272250" y="791755"/>
                  <a:pt x="261625" y="800336"/>
                  <a:pt x="253080" y="795589"/>
                </a:cubicBezTo>
                <a:cubicBezTo>
                  <a:pt x="240996" y="788876"/>
                  <a:pt x="236258" y="773447"/>
                  <a:pt x="230076" y="761083"/>
                </a:cubicBezTo>
                <a:cubicBezTo>
                  <a:pt x="226541" y="754013"/>
                  <a:pt x="230326" y="743223"/>
                  <a:pt x="224325" y="738079"/>
                </a:cubicBezTo>
                <a:cubicBezTo>
                  <a:pt x="215120" y="730189"/>
                  <a:pt x="201172" y="730834"/>
                  <a:pt x="189820" y="726577"/>
                </a:cubicBezTo>
                <a:cubicBezTo>
                  <a:pt x="180832" y="723207"/>
                  <a:pt x="127324" y="703333"/>
                  <a:pt x="109306" y="692072"/>
                </a:cubicBezTo>
                <a:cubicBezTo>
                  <a:pt x="101178" y="686992"/>
                  <a:pt x="93971" y="680570"/>
                  <a:pt x="86303" y="674819"/>
                </a:cubicBezTo>
                <a:cubicBezTo>
                  <a:pt x="80552" y="663317"/>
                  <a:pt x="73117" y="652513"/>
                  <a:pt x="69050" y="640313"/>
                </a:cubicBezTo>
                <a:cubicBezTo>
                  <a:pt x="37106" y="544483"/>
                  <a:pt x="97682" y="675278"/>
                  <a:pt x="46046" y="565551"/>
                </a:cubicBezTo>
                <a:cubicBezTo>
                  <a:pt x="36920" y="546158"/>
                  <a:pt x="17291" y="508041"/>
                  <a:pt x="17291" y="508041"/>
                </a:cubicBezTo>
                <a:cubicBezTo>
                  <a:pt x="21810" y="535155"/>
                  <a:pt x="21930" y="541529"/>
                  <a:pt x="28793" y="565551"/>
                </a:cubicBezTo>
                <a:cubicBezTo>
                  <a:pt x="35150" y="587801"/>
                  <a:pt x="996" y="580887"/>
                  <a:pt x="38" y="577053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Freeform 18">
            <a:hlinkClick r:id="rId7" action="ppaction://hlinksldjump"/>
            <a:extLst>
              <a:ext uri="{FF2B5EF4-FFF2-40B4-BE49-F238E27FC236}">
                <a16:creationId xmlns:a16="http://schemas.microsoft.com/office/drawing/2014/main" id="{CCAD45BB-5054-7F43-A8F1-ADB687A8FEED}"/>
              </a:ext>
            </a:extLst>
          </p:cNvPr>
          <p:cNvSpPr/>
          <p:nvPr/>
        </p:nvSpPr>
        <p:spPr>
          <a:xfrm>
            <a:off x="1057275" y="5762517"/>
            <a:ext cx="317500" cy="247650"/>
          </a:xfrm>
          <a:custGeom>
            <a:avLst/>
            <a:gdLst>
              <a:gd name="connsiteX0" fmla="*/ 244475 w 317500"/>
              <a:gd name="connsiteY0" fmla="*/ 82550 h 247650"/>
              <a:gd name="connsiteX1" fmla="*/ 209550 w 317500"/>
              <a:gd name="connsiteY1" fmla="*/ 76200 h 247650"/>
              <a:gd name="connsiteX2" fmla="*/ 200025 w 317500"/>
              <a:gd name="connsiteY2" fmla="*/ 73025 h 247650"/>
              <a:gd name="connsiteX3" fmla="*/ 180975 w 317500"/>
              <a:gd name="connsiteY3" fmla="*/ 60325 h 247650"/>
              <a:gd name="connsiteX4" fmla="*/ 168275 w 317500"/>
              <a:gd name="connsiteY4" fmla="*/ 41275 h 247650"/>
              <a:gd name="connsiteX5" fmla="*/ 161925 w 317500"/>
              <a:gd name="connsiteY5" fmla="*/ 31750 h 247650"/>
              <a:gd name="connsiteX6" fmla="*/ 152400 w 317500"/>
              <a:gd name="connsiteY6" fmla="*/ 28575 h 247650"/>
              <a:gd name="connsiteX7" fmla="*/ 133350 w 317500"/>
              <a:gd name="connsiteY7" fmla="*/ 31750 h 247650"/>
              <a:gd name="connsiteX8" fmla="*/ 92075 w 317500"/>
              <a:gd name="connsiteY8" fmla="*/ 22225 h 247650"/>
              <a:gd name="connsiteX9" fmla="*/ 82550 w 317500"/>
              <a:gd name="connsiteY9" fmla="*/ 19050 h 247650"/>
              <a:gd name="connsiteX10" fmla="*/ 63500 w 317500"/>
              <a:gd name="connsiteY10" fmla="*/ 6350 h 247650"/>
              <a:gd name="connsiteX11" fmla="*/ 53975 w 317500"/>
              <a:gd name="connsiteY11" fmla="*/ 0 h 247650"/>
              <a:gd name="connsiteX12" fmla="*/ 44450 w 317500"/>
              <a:gd name="connsiteY12" fmla="*/ 3175 h 247650"/>
              <a:gd name="connsiteX13" fmla="*/ 41275 w 317500"/>
              <a:gd name="connsiteY13" fmla="*/ 12700 h 247650"/>
              <a:gd name="connsiteX14" fmla="*/ 50800 w 317500"/>
              <a:gd name="connsiteY14" fmla="*/ 47625 h 247650"/>
              <a:gd name="connsiteX15" fmla="*/ 41275 w 317500"/>
              <a:gd name="connsiteY15" fmla="*/ 57150 h 247650"/>
              <a:gd name="connsiteX16" fmla="*/ 31750 w 317500"/>
              <a:gd name="connsiteY16" fmla="*/ 63500 h 247650"/>
              <a:gd name="connsiteX17" fmla="*/ 28575 w 317500"/>
              <a:gd name="connsiteY17" fmla="*/ 73025 h 247650"/>
              <a:gd name="connsiteX18" fmla="*/ 22225 w 317500"/>
              <a:gd name="connsiteY18" fmla="*/ 82550 h 247650"/>
              <a:gd name="connsiteX19" fmla="*/ 15875 w 317500"/>
              <a:gd name="connsiteY19" fmla="*/ 101600 h 247650"/>
              <a:gd name="connsiteX20" fmla="*/ 12700 w 317500"/>
              <a:gd name="connsiteY20" fmla="*/ 111125 h 247650"/>
              <a:gd name="connsiteX21" fmla="*/ 6350 w 317500"/>
              <a:gd name="connsiteY21" fmla="*/ 120650 h 247650"/>
              <a:gd name="connsiteX22" fmla="*/ 0 w 317500"/>
              <a:gd name="connsiteY22" fmla="*/ 139700 h 247650"/>
              <a:gd name="connsiteX23" fmla="*/ 3175 w 317500"/>
              <a:gd name="connsiteY23" fmla="*/ 152400 h 247650"/>
              <a:gd name="connsiteX24" fmla="*/ 22225 w 317500"/>
              <a:gd name="connsiteY24" fmla="*/ 165100 h 247650"/>
              <a:gd name="connsiteX25" fmla="*/ 31750 w 317500"/>
              <a:gd name="connsiteY25" fmla="*/ 171450 h 247650"/>
              <a:gd name="connsiteX26" fmla="*/ 50800 w 317500"/>
              <a:gd name="connsiteY26" fmla="*/ 177800 h 247650"/>
              <a:gd name="connsiteX27" fmla="*/ 60325 w 317500"/>
              <a:gd name="connsiteY27" fmla="*/ 184150 h 247650"/>
              <a:gd name="connsiteX28" fmla="*/ 95250 w 317500"/>
              <a:gd name="connsiteY28" fmla="*/ 193675 h 247650"/>
              <a:gd name="connsiteX29" fmla="*/ 104775 w 317500"/>
              <a:gd name="connsiteY29" fmla="*/ 196850 h 247650"/>
              <a:gd name="connsiteX30" fmla="*/ 114300 w 317500"/>
              <a:gd name="connsiteY30" fmla="*/ 206375 h 247650"/>
              <a:gd name="connsiteX31" fmla="*/ 127000 w 317500"/>
              <a:gd name="connsiteY31" fmla="*/ 212725 h 247650"/>
              <a:gd name="connsiteX32" fmla="*/ 136525 w 317500"/>
              <a:gd name="connsiteY32" fmla="*/ 231775 h 247650"/>
              <a:gd name="connsiteX33" fmla="*/ 155575 w 317500"/>
              <a:gd name="connsiteY33" fmla="*/ 238125 h 247650"/>
              <a:gd name="connsiteX34" fmla="*/ 165100 w 317500"/>
              <a:gd name="connsiteY34" fmla="*/ 241300 h 247650"/>
              <a:gd name="connsiteX35" fmla="*/ 174625 w 317500"/>
              <a:gd name="connsiteY35" fmla="*/ 244475 h 247650"/>
              <a:gd name="connsiteX36" fmla="*/ 190500 w 317500"/>
              <a:gd name="connsiteY36" fmla="*/ 247650 h 247650"/>
              <a:gd name="connsiteX37" fmla="*/ 219075 w 317500"/>
              <a:gd name="connsiteY37" fmla="*/ 241300 h 247650"/>
              <a:gd name="connsiteX38" fmla="*/ 238125 w 317500"/>
              <a:gd name="connsiteY38" fmla="*/ 234950 h 247650"/>
              <a:gd name="connsiteX39" fmla="*/ 257175 w 317500"/>
              <a:gd name="connsiteY39" fmla="*/ 225425 h 247650"/>
              <a:gd name="connsiteX40" fmla="*/ 266700 w 317500"/>
              <a:gd name="connsiteY40" fmla="*/ 219075 h 247650"/>
              <a:gd name="connsiteX41" fmla="*/ 285750 w 317500"/>
              <a:gd name="connsiteY41" fmla="*/ 212725 h 247650"/>
              <a:gd name="connsiteX42" fmla="*/ 314325 w 317500"/>
              <a:gd name="connsiteY42" fmla="*/ 206375 h 247650"/>
              <a:gd name="connsiteX43" fmla="*/ 317500 w 317500"/>
              <a:gd name="connsiteY43" fmla="*/ 196850 h 247650"/>
              <a:gd name="connsiteX44" fmla="*/ 314325 w 317500"/>
              <a:gd name="connsiteY44" fmla="*/ 187325 h 247650"/>
              <a:gd name="connsiteX45" fmla="*/ 292100 w 317500"/>
              <a:gd name="connsiteY45" fmla="*/ 161925 h 247650"/>
              <a:gd name="connsiteX46" fmla="*/ 285750 w 317500"/>
              <a:gd name="connsiteY46" fmla="*/ 142875 h 247650"/>
              <a:gd name="connsiteX47" fmla="*/ 282575 w 317500"/>
              <a:gd name="connsiteY47" fmla="*/ 133350 h 247650"/>
              <a:gd name="connsiteX48" fmla="*/ 266700 w 317500"/>
              <a:gd name="connsiteY48" fmla="*/ 104775 h 247650"/>
              <a:gd name="connsiteX49" fmla="*/ 244475 w 317500"/>
              <a:gd name="connsiteY49" fmla="*/ 825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17500" h="247650">
                <a:moveTo>
                  <a:pt x="244475" y="82550"/>
                </a:moveTo>
                <a:cubicBezTo>
                  <a:pt x="235983" y="81135"/>
                  <a:pt x="218425" y="78419"/>
                  <a:pt x="209550" y="76200"/>
                </a:cubicBezTo>
                <a:cubicBezTo>
                  <a:pt x="206303" y="75388"/>
                  <a:pt x="202951" y="74650"/>
                  <a:pt x="200025" y="73025"/>
                </a:cubicBezTo>
                <a:cubicBezTo>
                  <a:pt x="193354" y="69319"/>
                  <a:pt x="180975" y="60325"/>
                  <a:pt x="180975" y="60325"/>
                </a:cubicBezTo>
                <a:cubicBezTo>
                  <a:pt x="175395" y="43586"/>
                  <a:pt x="181488" y="57130"/>
                  <a:pt x="168275" y="41275"/>
                </a:cubicBezTo>
                <a:cubicBezTo>
                  <a:pt x="165832" y="38344"/>
                  <a:pt x="164905" y="34134"/>
                  <a:pt x="161925" y="31750"/>
                </a:cubicBezTo>
                <a:cubicBezTo>
                  <a:pt x="159312" y="29659"/>
                  <a:pt x="155575" y="29633"/>
                  <a:pt x="152400" y="28575"/>
                </a:cubicBezTo>
                <a:cubicBezTo>
                  <a:pt x="146050" y="29633"/>
                  <a:pt x="139788" y="31750"/>
                  <a:pt x="133350" y="31750"/>
                </a:cubicBezTo>
                <a:cubicBezTo>
                  <a:pt x="116864" y="31750"/>
                  <a:pt x="107165" y="27255"/>
                  <a:pt x="92075" y="22225"/>
                </a:cubicBezTo>
                <a:cubicBezTo>
                  <a:pt x="88900" y="21167"/>
                  <a:pt x="85335" y="20906"/>
                  <a:pt x="82550" y="19050"/>
                </a:cubicBezTo>
                <a:lnTo>
                  <a:pt x="63500" y="6350"/>
                </a:lnTo>
                <a:lnTo>
                  <a:pt x="53975" y="0"/>
                </a:lnTo>
                <a:cubicBezTo>
                  <a:pt x="50800" y="1058"/>
                  <a:pt x="46817" y="808"/>
                  <a:pt x="44450" y="3175"/>
                </a:cubicBezTo>
                <a:cubicBezTo>
                  <a:pt x="42083" y="5542"/>
                  <a:pt x="40972" y="9367"/>
                  <a:pt x="41275" y="12700"/>
                </a:cubicBezTo>
                <a:cubicBezTo>
                  <a:pt x="42170" y="22547"/>
                  <a:pt x="47268" y="37030"/>
                  <a:pt x="50800" y="47625"/>
                </a:cubicBezTo>
                <a:cubicBezTo>
                  <a:pt x="47625" y="50800"/>
                  <a:pt x="44724" y="54275"/>
                  <a:pt x="41275" y="57150"/>
                </a:cubicBezTo>
                <a:cubicBezTo>
                  <a:pt x="38344" y="59593"/>
                  <a:pt x="34134" y="60520"/>
                  <a:pt x="31750" y="63500"/>
                </a:cubicBezTo>
                <a:cubicBezTo>
                  <a:pt x="29659" y="66113"/>
                  <a:pt x="30072" y="70032"/>
                  <a:pt x="28575" y="73025"/>
                </a:cubicBezTo>
                <a:cubicBezTo>
                  <a:pt x="26868" y="76438"/>
                  <a:pt x="23775" y="79063"/>
                  <a:pt x="22225" y="82550"/>
                </a:cubicBezTo>
                <a:cubicBezTo>
                  <a:pt x="19507" y="88667"/>
                  <a:pt x="17992" y="95250"/>
                  <a:pt x="15875" y="101600"/>
                </a:cubicBezTo>
                <a:cubicBezTo>
                  <a:pt x="14817" y="104775"/>
                  <a:pt x="14556" y="108340"/>
                  <a:pt x="12700" y="111125"/>
                </a:cubicBezTo>
                <a:cubicBezTo>
                  <a:pt x="10583" y="114300"/>
                  <a:pt x="7900" y="117163"/>
                  <a:pt x="6350" y="120650"/>
                </a:cubicBezTo>
                <a:cubicBezTo>
                  <a:pt x="3632" y="126767"/>
                  <a:pt x="0" y="139700"/>
                  <a:pt x="0" y="139700"/>
                </a:cubicBezTo>
                <a:cubicBezTo>
                  <a:pt x="1058" y="143933"/>
                  <a:pt x="1010" y="148611"/>
                  <a:pt x="3175" y="152400"/>
                </a:cubicBezTo>
                <a:cubicBezTo>
                  <a:pt x="10397" y="165039"/>
                  <a:pt x="11920" y="159948"/>
                  <a:pt x="22225" y="165100"/>
                </a:cubicBezTo>
                <a:cubicBezTo>
                  <a:pt x="25638" y="166807"/>
                  <a:pt x="28263" y="169900"/>
                  <a:pt x="31750" y="171450"/>
                </a:cubicBezTo>
                <a:cubicBezTo>
                  <a:pt x="37867" y="174168"/>
                  <a:pt x="45231" y="174087"/>
                  <a:pt x="50800" y="177800"/>
                </a:cubicBezTo>
                <a:cubicBezTo>
                  <a:pt x="53975" y="179917"/>
                  <a:pt x="56838" y="182600"/>
                  <a:pt x="60325" y="184150"/>
                </a:cubicBezTo>
                <a:cubicBezTo>
                  <a:pt x="77840" y="191934"/>
                  <a:pt x="78177" y="189407"/>
                  <a:pt x="95250" y="193675"/>
                </a:cubicBezTo>
                <a:cubicBezTo>
                  <a:pt x="98497" y="194487"/>
                  <a:pt x="101600" y="195792"/>
                  <a:pt x="104775" y="196850"/>
                </a:cubicBezTo>
                <a:cubicBezTo>
                  <a:pt x="107950" y="200025"/>
                  <a:pt x="110646" y="203765"/>
                  <a:pt x="114300" y="206375"/>
                </a:cubicBezTo>
                <a:cubicBezTo>
                  <a:pt x="118151" y="209126"/>
                  <a:pt x="123653" y="209378"/>
                  <a:pt x="127000" y="212725"/>
                </a:cubicBezTo>
                <a:cubicBezTo>
                  <a:pt x="137956" y="223681"/>
                  <a:pt x="120822" y="221961"/>
                  <a:pt x="136525" y="231775"/>
                </a:cubicBezTo>
                <a:cubicBezTo>
                  <a:pt x="142201" y="235323"/>
                  <a:pt x="149225" y="236008"/>
                  <a:pt x="155575" y="238125"/>
                </a:cubicBezTo>
                <a:lnTo>
                  <a:pt x="165100" y="241300"/>
                </a:lnTo>
                <a:cubicBezTo>
                  <a:pt x="168275" y="242358"/>
                  <a:pt x="171343" y="243819"/>
                  <a:pt x="174625" y="244475"/>
                </a:cubicBezTo>
                <a:lnTo>
                  <a:pt x="190500" y="247650"/>
                </a:lnTo>
                <a:cubicBezTo>
                  <a:pt x="199564" y="245837"/>
                  <a:pt x="210107" y="243990"/>
                  <a:pt x="219075" y="241300"/>
                </a:cubicBezTo>
                <a:cubicBezTo>
                  <a:pt x="225486" y="239377"/>
                  <a:pt x="232556" y="238663"/>
                  <a:pt x="238125" y="234950"/>
                </a:cubicBezTo>
                <a:cubicBezTo>
                  <a:pt x="265422" y="216752"/>
                  <a:pt x="230885" y="238570"/>
                  <a:pt x="257175" y="225425"/>
                </a:cubicBezTo>
                <a:cubicBezTo>
                  <a:pt x="260588" y="223718"/>
                  <a:pt x="263213" y="220625"/>
                  <a:pt x="266700" y="219075"/>
                </a:cubicBezTo>
                <a:cubicBezTo>
                  <a:pt x="272817" y="216357"/>
                  <a:pt x="279400" y="214842"/>
                  <a:pt x="285750" y="212725"/>
                </a:cubicBezTo>
                <a:cubicBezTo>
                  <a:pt x="301382" y="207514"/>
                  <a:pt x="291974" y="210100"/>
                  <a:pt x="314325" y="206375"/>
                </a:cubicBezTo>
                <a:cubicBezTo>
                  <a:pt x="315383" y="203200"/>
                  <a:pt x="317500" y="200197"/>
                  <a:pt x="317500" y="196850"/>
                </a:cubicBezTo>
                <a:cubicBezTo>
                  <a:pt x="317500" y="193503"/>
                  <a:pt x="315950" y="190251"/>
                  <a:pt x="314325" y="187325"/>
                </a:cubicBezTo>
                <a:cubicBezTo>
                  <a:pt x="303430" y="167715"/>
                  <a:pt x="306014" y="171201"/>
                  <a:pt x="292100" y="161925"/>
                </a:cubicBezTo>
                <a:lnTo>
                  <a:pt x="285750" y="142875"/>
                </a:lnTo>
                <a:lnTo>
                  <a:pt x="282575" y="133350"/>
                </a:lnTo>
                <a:cubicBezTo>
                  <a:pt x="279540" y="124245"/>
                  <a:pt x="275434" y="109142"/>
                  <a:pt x="266700" y="104775"/>
                </a:cubicBezTo>
                <a:lnTo>
                  <a:pt x="244475" y="825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0" name="Freeform 19">
            <a:hlinkClick r:id="rId10" action="ppaction://hlinksldjump"/>
            <a:extLst>
              <a:ext uri="{FF2B5EF4-FFF2-40B4-BE49-F238E27FC236}">
                <a16:creationId xmlns:a16="http://schemas.microsoft.com/office/drawing/2014/main" id="{30D66C03-73BE-5F4A-8F9D-0F4F2377A8BD}"/>
              </a:ext>
            </a:extLst>
          </p:cNvPr>
          <p:cNvSpPr/>
          <p:nvPr/>
        </p:nvSpPr>
        <p:spPr>
          <a:xfrm>
            <a:off x="1082675" y="6048267"/>
            <a:ext cx="262860" cy="260456"/>
          </a:xfrm>
          <a:custGeom>
            <a:avLst/>
            <a:gdLst>
              <a:gd name="connsiteX0" fmla="*/ 260350 w 262860"/>
              <a:gd name="connsiteY0" fmla="*/ 123825 h 260456"/>
              <a:gd name="connsiteX1" fmla="*/ 257175 w 262860"/>
              <a:gd name="connsiteY1" fmla="*/ 107950 h 260456"/>
              <a:gd name="connsiteX2" fmla="*/ 238125 w 262860"/>
              <a:gd name="connsiteY2" fmla="*/ 95250 h 260456"/>
              <a:gd name="connsiteX3" fmla="*/ 231775 w 262860"/>
              <a:gd name="connsiteY3" fmla="*/ 76200 h 260456"/>
              <a:gd name="connsiteX4" fmla="*/ 222250 w 262860"/>
              <a:gd name="connsiteY4" fmla="*/ 22225 h 260456"/>
              <a:gd name="connsiteX5" fmla="*/ 212725 w 262860"/>
              <a:gd name="connsiteY5" fmla="*/ 3175 h 260456"/>
              <a:gd name="connsiteX6" fmla="*/ 203200 w 262860"/>
              <a:gd name="connsiteY6" fmla="*/ 0 h 260456"/>
              <a:gd name="connsiteX7" fmla="*/ 165100 w 262860"/>
              <a:gd name="connsiteY7" fmla="*/ 12700 h 260456"/>
              <a:gd name="connsiteX8" fmla="*/ 155575 w 262860"/>
              <a:gd name="connsiteY8" fmla="*/ 15875 h 260456"/>
              <a:gd name="connsiteX9" fmla="*/ 146050 w 262860"/>
              <a:gd name="connsiteY9" fmla="*/ 19050 h 260456"/>
              <a:gd name="connsiteX10" fmla="*/ 123825 w 262860"/>
              <a:gd name="connsiteY10" fmla="*/ 25400 h 260456"/>
              <a:gd name="connsiteX11" fmla="*/ 114300 w 262860"/>
              <a:gd name="connsiteY11" fmla="*/ 31750 h 260456"/>
              <a:gd name="connsiteX12" fmla="*/ 104775 w 262860"/>
              <a:gd name="connsiteY12" fmla="*/ 69850 h 260456"/>
              <a:gd name="connsiteX13" fmla="*/ 101600 w 262860"/>
              <a:gd name="connsiteY13" fmla="*/ 79375 h 260456"/>
              <a:gd name="connsiteX14" fmla="*/ 82550 w 262860"/>
              <a:gd name="connsiteY14" fmla="*/ 85725 h 260456"/>
              <a:gd name="connsiteX15" fmla="*/ 73025 w 262860"/>
              <a:gd name="connsiteY15" fmla="*/ 88900 h 260456"/>
              <a:gd name="connsiteX16" fmla="*/ 53975 w 262860"/>
              <a:gd name="connsiteY16" fmla="*/ 98425 h 260456"/>
              <a:gd name="connsiteX17" fmla="*/ 22225 w 262860"/>
              <a:gd name="connsiteY17" fmla="*/ 104775 h 260456"/>
              <a:gd name="connsiteX18" fmla="*/ 12700 w 262860"/>
              <a:gd name="connsiteY18" fmla="*/ 107950 h 260456"/>
              <a:gd name="connsiteX19" fmla="*/ 3175 w 262860"/>
              <a:gd name="connsiteY19" fmla="*/ 114300 h 260456"/>
              <a:gd name="connsiteX20" fmla="*/ 0 w 262860"/>
              <a:gd name="connsiteY20" fmla="*/ 123825 h 260456"/>
              <a:gd name="connsiteX21" fmla="*/ 3175 w 262860"/>
              <a:gd name="connsiteY21" fmla="*/ 146050 h 260456"/>
              <a:gd name="connsiteX22" fmla="*/ 28575 w 262860"/>
              <a:gd name="connsiteY22" fmla="*/ 174625 h 260456"/>
              <a:gd name="connsiteX23" fmla="*/ 47625 w 262860"/>
              <a:gd name="connsiteY23" fmla="*/ 187325 h 260456"/>
              <a:gd name="connsiteX24" fmla="*/ 63500 w 262860"/>
              <a:gd name="connsiteY24" fmla="*/ 215900 h 260456"/>
              <a:gd name="connsiteX25" fmla="*/ 73025 w 262860"/>
              <a:gd name="connsiteY25" fmla="*/ 219075 h 260456"/>
              <a:gd name="connsiteX26" fmla="*/ 82550 w 262860"/>
              <a:gd name="connsiteY26" fmla="*/ 212725 h 260456"/>
              <a:gd name="connsiteX27" fmla="*/ 120650 w 262860"/>
              <a:gd name="connsiteY27" fmla="*/ 219075 h 260456"/>
              <a:gd name="connsiteX28" fmla="*/ 130175 w 262860"/>
              <a:gd name="connsiteY28" fmla="*/ 228600 h 260456"/>
              <a:gd name="connsiteX29" fmla="*/ 136525 w 262860"/>
              <a:gd name="connsiteY29" fmla="*/ 238125 h 260456"/>
              <a:gd name="connsiteX30" fmla="*/ 168275 w 262860"/>
              <a:gd name="connsiteY30" fmla="*/ 247650 h 260456"/>
              <a:gd name="connsiteX31" fmla="*/ 196850 w 262860"/>
              <a:gd name="connsiteY31" fmla="*/ 257175 h 260456"/>
              <a:gd name="connsiteX32" fmla="*/ 187325 w 262860"/>
              <a:gd name="connsiteY32" fmla="*/ 238125 h 260456"/>
              <a:gd name="connsiteX33" fmla="*/ 171450 w 262860"/>
              <a:gd name="connsiteY33" fmla="*/ 219075 h 260456"/>
              <a:gd name="connsiteX34" fmla="*/ 165100 w 262860"/>
              <a:gd name="connsiteY34" fmla="*/ 200025 h 260456"/>
              <a:gd name="connsiteX35" fmla="*/ 168275 w 262860"/>
              <a:gd name="connsiteY35" fmla="*/ 177800 h 260456"/>
              <a:gd name="connsiteX36" fmla="*/ 177800 w 262860"/>
              <a:gd name="connsiteY36" fmla="*/ 171450 h 260456"/>
              <a:gd name="connsiteX37" fmla="*/ 209550 w 262860"/>
              <a:gd name="connsiteY37" fmla="*/ 168275 h 260456"/>
              <a:gd name="connsiteX38" fmla="*/ 215900 w 262860"/>
              <a:gd name="connsiteY38" fmla="*/ 158750 h 260456"/>
              <a:gd name="connsiteX39" fmla="*/ 222250 w 262860"/>
              <a:gd name="connsiteY39" fmla="*/ 139700 h 260456"/>
              <a:gd name="connsiteX40" fmla="*/ 260350 w 262860"/>
              <a:gd name="connsiteY40" fmla="*/ 123825 h 26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62860" h="260456">
                <a:moveTo>
                  <a:pt x="260350" y="123825"/>
                </a:moveTo>
                <a:cubicBezTo>
                  <a:pt x="266171" y="118533"/>
                  <a:pt x="260488" y="112210"/>
                  <a:pt x="257175" y="107950"/>
                </a:cubicBezTo>
                <a:cubicBezTo>
                  <a:pt x="252490" y="101926"/>
                  <a:pt x="238125" y="95250"/>
                  <a:pt x="238125" y="95250"/>
                </a:cubicBezTo>
                <a:cubicBezTo>
                  <a:pt x="236008" y="88900"/>
                  <a:pt x="232381" y="82866"/>
                  <a:pt x="231775" y="76200"/>
                </a:cubicBezTo>
                <a:cubicBezTo>
                  <a:pt x="227994" y="34609"/>
                  <a:pt x="232297" y="52365"/>
                  <a:pt x="222250" y="22225"/>
                </a:cubicBezTo>
                <a:cubicBezTo>
                  <a:pt x="220158" y="15950"/>
                  <a:pt x="218320" y="7651"/>
                  <a:pt x="212725" y="3175"/>
                </a:cubicBezTo>
                <a:cubicBezTo>
                  <a:pt x="210112" y="1084"/>
                  <a:pt x="206375" y="1058"/>
                  <a:pt x="203200" y="0"/>
                </a:cubicBezTo>
                <a:lnTo>
                  <a:pt x="165100" y="12700"/>
                </a:lnTo>
                <a:lnTo>
                  <a:pt x="155575" y="15875"/>
                </a:lnTo>
                <a:cubicBezTo>
                  <a:pt x="152400" y="16933"/>
                  <a:pt x="149297" y="18238"/>
                  <a:pt x="146050" y="19050"/>
                </a:cubicBezTo>
                <a:cubicBezTo>
                  <a:pt x="141981" y="20067"/>
                  <a:pt x="128380" y="23123"/>
                  <a:pt x="123825" y="25400"/>
                </a:cubicBezTo>
                <a:cubicBezTo>
                  <a:pt x="120412" y="27107"/>
                  <a:pt x="117475" y="29633"/>
                  <a:pt x="114300" y="31750"/>
                </a:cubicBezTo>
                <a:cubicBezTo>
                  <a:pt x="101679" y="50681"/>
                  <a:pt x="110769" y="33886"/>
                  <a:pt x="104775" y="69850"/>
                </a:cubicBezTo>
                <a:cubicBezTo>
                  <a:pt x="104225" y="73151"/>
                  <a:pt x="104323" y="77430"/>
                  <a:pt x="101600" y="79375"/>
                </a:cubicBezTo>
                <a:cubicBezTo>
                  <a:pt x="96153" y="83266"/>
                  <a:pt x="88900" y="83608"/>
                  <a:pt x="82550" y="85725"/>
                </a:cubicBezTo>
                <a:cubicBezTo>
                  <a:pt x="79375" y="86783"/>
                  <a:pt x="75810" y="87044"/>
                  <a:pt x="73025" y="88900"/>
                </a:cubicBezTo>
                <a:cubicBezTo>
                  <a:pt x="64242" y="94755"/>
                  <a:pt x="64027" y="96105"/>
                  <a:pt x="53975" y="98425"/>
                </a:cubicBezTo>
                <a:cubicBezTo>
                  <a:pt x="43458" y="100852"/>
                  <a:pt x="32464" y="101362"/>
                  <a:pt x="22225" y="104775"/>
                </a:cubicBezTo>
                <a:cubicBezTo>
                  <a:pt x="19050" y="105833"/>
                  <a:pt x="15693" y="106453"/>
                  <a:pt x="12700" y="107950"/>
                </a:cubicBezTo>
                <a:cubicBezTo>
                  <a:pt x="9287" y="109657"/>
                  <a:pt x="6350" y="112183"/>
                  <a:pt x="3175" y="114300"/>
                </a:cubicBezTo>
                <a:cubicBezTo>
                  <a:pt x="2117" y="117475"/>
                  <a:pt x="0" y="120478"/>
                  <a:pt x="0" y="123825"/>
                </a:cubicBezTo>
                <a:cubicBezTo>
                  <a:pt x="0" y="131309"/>
                  <a:pt x="1025" y="138882"/>
                  <a:pt x="3175" y="146050"/>
                </a:cubicBezTo>
                <a:cubicBezTo>
                  <a:pt x="5603" y="154144"/>
                  <a:pt x="27780" y="173830"/>
                  <a:pt x="28575" y="174625"/>
                </a:cubicBezTo>
                <a:cubicBezTo>
                  <a:pt x="40467" y="186517"/>
                  <a:pt x="33840" y="182730"/>
                  <a:pt x="47625" y="187325"/>
                </a:cubicBezTo>
                <a:cubicBezTo>
                  <a:pt x="52359" y="201526"/>
                  <a:pt x="51279" y="207753"/>
                  <a:pt x="63500" y="215900"/>
                </a:cubicBezTo>
                <a:cubicBezTo>
                  <a:pt x="66285" y="217756"/>
                  <a:pt x="69850" y="218017"/>
                  <a:pt x="73025" y="219075"/>
                </a:cubicBezTo>
                <a:cubicBezTo>
                  <a:pt x="76200" y="216958"/>
                  <a:pt x="78747" y="213042"/>
                  <a:pt x="82550" y="212725"/>
                </a:cubicBezTo>
                <a:cubicBezTo>
                  <a:pt x="99564" y="211307"/>
                  <a:pt x="107232" y="214602"/>
                  <a:pt x="120650" y="219075"/>
                </a:cubicBezTo>
                <a:cubicBezTo>
                  <a:pt x="123825" y="222250"/>
                  <a:pt x="127300" y="225151"/>
                  <a:pt x="130175" y="228600"/>
                </a:cubicBezTo>
                <a:cubicBezTo>
                  <a:pt x="132618" y="231531"/>
                  <a:pt x="133289" y="236103"/>
                  <a:pt x="136525" y="238125"/>
                </a:cubicBezTo>
                <a:cubicBezTo>
                  <a:pt x="141678" y="241346"/>
                  <a:pt x="160840" y="245791"/>
                  <a:pt x="168275" y="247650"/>
                </a:cubicBezTo>
                <a:cubicBezTo>
                  <a:pt x="190110" y="262206"/>
                  <a:pt x="180085" y="262763"/>
                  <a:pt x="196850" y="257175"/>
                </a:cubicBezTo>
                <a:cubicBezTo>
                  <a:pt x="193668" y="247629"/>
                  <a:pt x="194164" y="246331"/>
                  <a:pt x="187325" y="238125"/>
                </a:cubicBezTo>
                <a:cubicBezTo>
                  <a:pt x="180204" y="229580"/>
                  <a:pt x="175955" y="229210"/>
                  <a:pt x="171450" y="219075"/>
                </a:cubicBezTo>
                <a:cubicBezTo>
                  <a:pt x="168732" y="212958"/>
                  <a:pt x="165100" y="200025"/>
                  <a:pt x="165100" y="200025"/>
                </a:cubicBezTo>
                <a:cubicBezTo>
                  <a:pt x="166158" y="192617"/>
                  <a:pt x="165236" y="184639"/>
                  <a:pt x="168275" y="177800"/>
                </a:cubicBezTo>
                <a:cubicBezTo>
                  <a:pt x="169825" y="174313"/>
                  <a:pt x="174082" y="172308"/>
                  <a:pt x="177800" y="171450"/>
                </a:cubicBezTo>
                <a:cubicBezTo>
                  <a:pt x="188164" y="169058"/>
                  <a:pt x="198967" y="169333"/>
                  <a:pt x="209550" y="168275"/>
                </a:cubicBezTo>
                <a:cubicBezTo>
                  <a:pt x="211667" y="165100"/>
                  <a:pt x="214350" y="162237"/>
                  <a:pt x="215900" y="158750"/>
                </a:cubicBezTo>
                <a:cubicBezTo>
                  <a:pt x="218618" y="152633"/>
                  <a:pt x="217517" y="144433"/>
                  <a:pt x="222250" y="139700"/>
                </a:cubicBezTo>
                <a:cubicBezTo>
                  <a:pt x="232523" y="129427"/>
                  <a:pt x="254529" y="129117"/>
                  <a:pt x="260350" y="1238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1" name="Freeform 20">
            <a:hlinkClick r:id="rId8" action="ppaction://hlinksldjump"/>
            <a:extLst>
              <a:ext uri="{FF2B5EF4-FFF2-40B4-BE49-F238E27FC236}">
                <a16:creationId xmlns:a16="http://schemas.microsoft.com/office/drawing/2014/main" id="{F702BFCC-E035-8143-BEF5-3E0972DAB6FC}"/>
              </a:ext>
            </a:extLst>
          </p:cNvPr>
          <p:cNvSpPr/>
          <p:nvPr/>
        </p:nvSpPr>
        <p:spPr>
          <a:xfrm>
            <a:off x="1289050" y="6191142"/>
            <a:ext cx="115587" cy="120650"/>
          </a:xfrm>
          <a:custGeom>
            <a:avLst/>
            <a:gdLst>
              <a:gd name="connsiteX0" fmla="*/ 114300 w 115587"/>
              <a:gd name="connsiteY0" fmla="*/ 63500 h 120650"/>
              <a:gd name="connsiteX1" fmla="*/ 104775 w 115587"/>
              <a:gd name="connsiteY1" fmla="*/ 57150 h 120650"/>
              <a:gd name="connsiteX2" fmla="*/ 92075 w 115587"/>
              <a:gd name="connsiteY2" fmla="*/ 28575 h 120650"/>
              <a:gd name="connsiteX3" fmla="*/ 88900 w 115587"/>
              <a:gd name="connsiteY3" fmla="*/ 19050 h 120650"/>
              <a:gd name="connsiteX4" fmla="*/ 85725 w 115587"/>
              <a:gd name="connsiteY4" fmla="*/ 9525 h 120650"/>
              <a:gd name="connsiteX5" fmla="*/ 76200 w 115587"/>
              <a:gd name="connsiteY5" fmla="*/ 6350 h 120650"/>
              <a:gd name="connsiteX6" fmla="*/ 50800 w 115587"/>
              <a:gd name="connsiteY6" fmla="*/ 0 h 120650"/>
              <a:gd name="connsiteX7" fmla="*/ 41275 w 115587"/>
              <a:gd name="connsiteY7" fmla="*/ 3175 h 120650"/>
              <a:gd name="connsiteX8" fmla="*/ 38100 w 115587"/>
              <a:gd name="connsiteY8" fmla="*/ 12700 h 120650"/>
              <a:gd name="connsiteX9" fmla="*/ 31750 w 115587"/>
              <a:gd name="connsiteY9" fmla="*/ 22225 h 120650"/>
              <a:gd name="connsiteX10" fmla="*/ 12700 w 115587"/>
              <a:gd name="connsiteY10" fmla="*/ 34925 h 120650"/>
              <a:gd name="connsiteX11" fmla="*/ 3175 w 115587"/>
              <a:gd name="connsiteY11" fmla="*/ 41275 h 120650"/>
              <a:gd name="connsiteX12" fmla="*/ 0 w 115587"/>
              <a:gd name="connsiteY12" fmla="*/ 50800 h 120650"/>
              <a:gd name="connsiteX13" fmla="*/ 3175 w 115587"/>
              <a:gd name="connsiteY13" fmla="*/ 73025 h 120650"/>
              <a:gd name="connsiteX14" fmla="*/ 15875 w 115587"/>
              <a:gd name="connsiteY14" fmla="*/ 92075 h 120650"/>
              <a:gd name="connsiteX15" fmla="*/ 22225 w 115587"/>
              <a:gd name="connsiteY15" fmla="*/ 101600 h 120650"/>
              <a:gd name="connsiteX16" fmla="*/ 28575 w 115587"/>
              <a:gd name="connsiteY16" fmla="*/ 111125 h 120650"/>
              <a:gd name="connsiteX17" fmla="*/ 31750 w 115587"/>
              <a:gd name="connsiteY17" fmla="*/ 120650 h 120650"/>
              <a:gd name="connsiteX18" fmla="*/ 34925 w 115587"/>
              <a:gd name="connsiteY18" fmla="*/ 111125 h 120650"/>
              <a:gd name="connsiteX19" fmla="*/ 44450 w 115587"/>
              <a:gd name="connsiteY19" fmla="*/ 104775 h 120650"/>
              <a:gd name="connsiteX20" fmla="*/ 107950 w 115587"/>
              <a:gd name="connsiteY20" fmla="*/ 98425 h 120650"/>
              <a:gd name="connsiteX21" fmla="*/ 114300 w 115587"/>
              <a:gd name="connsiteY21" fmla="*/ 63500 h 12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5587" h="120650">
                <a:moveTo>
                  <a:pt x="114300" y="63500"/>
                </a:moveTo>
                <a:cubicBezTo>
                  <a:pt x="113771" y="56621"/>
                  <a:pt x="107473" y="59848"/>
                  <a:pt x="104775" y="57150"/>
                </a:cubicBezTo>
                <a:cubicBezTo>
                  <a:pt x="97228" y="49603"/>
                  <a:pt x="95219" y="38006"/>
                  <a:pt x="92075" y="28575"/>
                </a:cubicBezTo>
                <a:lnTo>
                  <a:pt x="88900" y="19050"/>
                </a:lnTo>
                <a:cubicBezTo>
                  <a:pt x="87842" y="15875"/>
                  <a:pt x="88900" y="10583"/>
                  <a:pt x="85725" y="9525"/>
                </a:cubicBezTo>
                <a:cubicBezTo>
                  <a:pt x="82550" y="8467"/>
                  <a:pt x="79429" y="7231"/>
                  <a:pt x="76200" y="6350"/>
                </a:cubicBezTo>
                <a:cubicBezTo>
                  <a:pt x="67780" y="4054"/>
                  <a:pt x="50800" y="0"/>
                  <a:pt x="50800" y="0"/>
                </a:cubicBezTo>
                <a:cubicBezTo>
                  <a:pt x="47625" y="1058"/>
                  <a:pt x="43642" y="808"/>
                  <a:pt x="41275" y="3175"/>
                </a:cubicBezTo>
                <a:cubicBezTo>
                  <a:pt x="38908" y="5542"/>
                  <a:pt x="39597" y="9707"/>
                  <a:pt x="38100" y="12700"/>
                </a:cubicBezTo>
                <a:cubicBezTo>
                  <a:pt x="36393" y="16113"/>
                  <a:pt x="34622" y="19712"/>
                  <a:pt x="31750" y="22225"/>
                </a:cubicBezTo>
                <a:cubicBezTo>
                  <a:pt x="26007" y="27251"/>
                  <a:pt x="19050" y="30692"/>
                  <a:pt x="12700" y="34925"/>
                </a:cubicBezTo>
                <a:lnTo>
                  <a:pt x="3175" y="41275"/>
                </a:lnTo>
                <a:cubicBezTo>
                  <a:pt x="2117" y="44450"/>
                  <a:pt x="0" y="47453"/>
                  <a:pt x="0" y="50800"/>
                </a:cubicBezTo>
                <a:cubicBezTo>
                  <a:pt x="0" y="58284"/>
                  <a:pt x="489" y="66040"/>
                  <a:pt x="3175" y="73025"/>
                </a:cubicBezTo>
                <a:cubicBezTo>
                  <a:pt x="5915" y="80148"/>
                  <a:pt x="11642" y="85725"/>
                  <a:pt x="15875" y="92075"/>
                </a:cubicBezTo>
                <a:lnTo>
                  <a:pt x="22225" y="101600"/>
                </a:lnTo>
                <a:cubicBezTo>
                  <a:pt x="24342" y="104775"/>
                  <a:pt x="27368" y="107505"/>
                  <a:pt x="28575" y="111125"/>
                </a:cubicBezTo>
                <a:lnTo>
                  <a:pt x="31750" y="120650"/>
                </a:lnTo>
                <a:cubicBezTo>
                  <a:pt x="32808" y="117475"/>
                  <a:pt x="32834" y="113738"/>
                  <a:pt x="34925" y="111125"/>
                </a:cubicBezTo>
                <a:cubicBezTo>
                  <a:pt x="37309" y="108145"/>
                  <a:pt x="41037" y="106482"/>
                  <a:pt x="44450" y="104775"/>
                </a:cubicBezTo>
                <a:cubicBezTo>
                  <a:pt x="61015" y="96492"/>
                  <a:pt x="104796" y="98611"/>
                  <a:pt x="107950" y="98425"/>
                </a:cubicBezTo>
                <a:cubicBezTo>
                  <a:pt x="119236" y="90901"/>
                  <a:pt x="114829" y="70379"/>
                  <a:pt x="114300" y="63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2" name="Freeform 21">
            <a:hlinkClick r:id="rId4" action="ppaction://hlinksldjump"/>
            <a:extLst>
              <a:ext uri="{FF2B5EF4-FFF2-40B4-BE49-F238E27FC236}">
                <a16:creationId xmlns:a16="http://schemas.microsoft.com/office/drawing/2014/main" id="{C78612CD-2E10-FF48-8130-DE66CCCC9DBF}"/>
              </a:ext>
            </a:extLst>
          </p:cNvPr>
          <p:cNvSpPr/>
          <p:nvPr/>
        </p:nvSpPr>
        <p:spPr>
          <a:xfrm>
            <a:off x="1336675" y="6299092"/>
            <a:ext cx="95449" cy="66901"/>
          </a:xfrm>
          <a:custGeom>
            <a:avLst/>
            <a:gdLst>
              <a:gd name="connsiteX0" fmla="*/ 6350 w 95449"/>
              <a:gd name="connsiteY0" fmla="*/ 66675 h 66901"/>
              <a:gd name="connsiteX1" fmla="*/ 22225 w 95449"/>
              <a:gd name="connsiteY1" fmla="*/ 63500 h 66901"/>
              <a:gd name="connsiteX2" fmla="*/ 31750 w 95449"/>
              <a:gd name="connsiteY2" fmla="*/ 60325 h 66901"/>
              <a:gd name="connsiteX3" fmla="*/ 60325 w 95449"/>
              <a:gd name="connsiteY3" fmla="*/ 57150 h 66901"/>
              <a:gd name="connsiteX4" fmla="*/ 82550 w 95449"/>
              <a:gd name="connsiteY4" fmla="*/ 50800 h 66901"/>
              <a:gd name="connsiteX5" fmla="*/ 92075 w 95449"/>
              <a:gd name="connsiteY5" fmla="*/ 41275 h 66901"/>
              <a:gd name="connsiteX6" fmla="*/ 88900 w 95449"/>
              <a:gd name="connsiteY6" fmla="*/ 22225 h 66901"/>
              <a:gd name="connsiteX7" fmla="*/ 85725 w 95449"/>
              <a:gd name="connsiteY7" fmla="*/ 0 h 66901"/>
              <a:gd name="connsiteX8" fmla="*/ 76200 w 95449"/>
              <a:gd name="connsiteY8" fmla="*/ 9525 h 66901"/>
              <a:gd name="connsiteX9" fmla="*/ 66675 w 95449"/>
              <a:gd name="connsiteY9" fmla="*/ 12700 h 66901"/>
              <a:gd name="connsiteX10" fmla="*/ 38100 w 95449"/>
              <a:gd name="connsiteY10" fmla="*/ 6350 h 66901"/>
              <a:gd name="connsiteX11" fmla="*/ 12700 w 95449"/>
              <a:gd name="connsiteY11" fmla="*/ 9525 h 66901"/>
              <a:gd name="connsiteX12" fmla="*/ 6350 w 95449"/>
              <a:gd name="connsiteY12" fmla="*/ 19050 h 66901"/>
              <a:gd name="connsiteX13" fmla="*/ 3175 w 95449"/>
              <a:gd name="connsiteY13" fmla="*/ 38100 h 66901"/>
              <a:gd name="connsiteX14" fmla="*/ 0 w 95449"/>
              <a:gd name="connsiteY14" fmla="*/ 47625 h 66901"/>
              <a:gd name="connsiteX15" fmla="*/ 3175 w 95449"/>
              <a:gd name="connsiteY15" fmla="*/ 57150 h 66901"/>
              <a:gd name="connsiteX16" fmla="*/ 6350 w 95449"/>
              <a:gd name="connsiteY16" fmla="*/ 66675 h 6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5449" h="66901">
                <a:moveTo>
                  <a:pt x="6350" y="66675"/>
                </a:moveTo>
                <a:cubicBezTo>
                  <a:pt x="9525" y="67733"/>
                  <a:pt x="16990" y="64809"/>
                  <a:pt x="22225" y="63500"/>
                </a:cubicBezTo>
                <a:cubicBezTo>
                  <a:pt x="25472" y="62688"/>
                  <a:pt x="28449" y="60875"/>
                  <a:pt x="31750" y="60325"/>
                </a:cubicBezTo>
                <a:cubicBezTo>
                  <a:pt x="41203" y="58749"/>
                  <a:pt x="50800" y="58208"/>
                  <a:pt x="60325" y="57150"/>
                </a:cubicBezTo>
                <a:cubicBezTo>
                  <a:pt x="62019" y="56727"/>
                  <a:pt x="79817" y="52622"/>
                  <a:pt x="82550" y="50800"/>
                </a:cubicBezTo>
                <a:cubicBezTo>
                  <a:pt x="86286" y="48309"/>
                  <a:pt x="88900" y="44450"/>
                  <a:pt x="92075" y="41275"/>
                </a:cubicBezTo>
                <a:cubicBezTo>
                  <a:pt x="98540" y="21879"/>
                  <a:pt x="94731" y="41661"/>
                  <a:pt x="88900" y="22225"/>
                </a:cubicBezTo>
                <a:cubicBezTo>
                  <a:pt x="86750" y="15057"/>
                  <a:pt x="86783" y="7408"/>
                  <a:pt x="85725" y="0"/>
                </a:cubicBezTo>
                <a:cubicBezTo>
                  <a:pt x="82550" y="3175"/>
                  <a:pt x="79936" y="7034"/>
                  <a:pt x="76200" y="9525"/>
                </a:cubicBezTo>
                <a:cubicBezTo>
                  <a:pt x="73415" y="11381"/>
                  <a:pt x="70022" y="12700"/>
                  <a:pt x="66675" y="12700"/>
                </a:cubicBezTo>
                <a:cubicBezTo>
                  <a:pt x="55499" y="12700"/>
                  <a:pt x="47922" y="9624"/>
                  <a:pt x="38100" y="6350"/>
                </a:cubicBezTo>
                <a:cubicBezTo>
                  <a:pt x="29633" y="7408"/>
                  <a:pt x="20622" y="6356"/>
                  <a:pt x="12700" y="9525"/>
                </a:cubicBezTo>
                <a:cubicBezTo>
                  <a:pt x="9157" y="10942"/>
                  <a:pt x="7557" y="15430"/>
                  <a:pt x="6350" y="19050"/>
                </a:cubicBezTo>
                <a:cubicBezTo>
                  <a:pt x="4314" y="25157"/>
                  <a:pt x="4572" y="31816"/>
                  <a:pt x="3175" y="38100"/>
                </a:cubicBezTo>
                <a:cubicBezTo>
                  <a:pt x="2449" y="41367"/>
                  <a:pt x="1058" y="44450"/>
                  <a:pt x="0" y="47625"/>
                </a:cubicBezTo>
                <a:cubicBezTo>
                  <a:pt x="1058" y="50800"/>
                  <a:pt x="808" y="54783"/>
                  <a:pt x="3175" y="57150"/>
                </a:cubicBezTo>
                <a:cubicBezTo>
                  <a:pt x="7019" y="60994"/>
                  <a:pt x="3175" y="65617"/>
                  <a:pt x="6350" y="666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3" name="Freeform 22">
            <a:hlinkClick r:id="rId9" action="ppaction://hlinksldjump"/>
            <a:extLst>
              <a:ext uri="{FF2B5EF4-FFF2-40B4-BE49-F238E27FC236}">
                <a16:creationId xmlns:a16="http://schemas.microsoft.com/office/drawing/2014/main" id="{CAF752A7-9A60-E541-B5AF-156A55BE1295}"/>
              </a:ext>
            </a:extLst>
          </p:cNvPr>
          <p:cNvSpPr/>
          <p:nvPr/>
        </p:nvSpPr>
        <p:spPr>
          <a:xfrm>
            <a:off x="1069888" y="6308617"/>
            <a:ext cx="271564" cy="196850"/>
          </a:xfrm>
          <a:custGeom>
            <a:avLst/>
            <a:gdLst>
              <a:gd name="connsiteX0" fmla="*/ 269962 w 271564"/>
              <a:gd name="connsiteY0" fmla="*/ 136525 h 196850"/>
              <a:gd name="connsiteX1" fmla="*/ 266787 w 271564"/>
              <a:gd name="connsiteY1" fmla="*/ 120650 h 196850"/>
              <a:gd name="connsiteX2" fmla="*/ 263612 w 271564"/>
              <a:gd name="connsiteY2" fmla="*/ 111125 h 196850"/>
              <a:gd name="connsiteX3" fmla="*/ 269962 w 271564"/>
              <a:gd name="connsiteY3" fmla="*/ 85725 h 196850"/>
              <a:gd name="connsiteX4" fmla="*/ 260437 w 271564"/>
              <a:gd name="connsiteY4" fmla="*/ 66675 h 196850"/>
              <a:gd name="connsiteX5" fmla="*/ 244562 w 271564"/>
              <a:gd name="connsiteY5" fmla="*/ 47625 h 196850"/>
              <a:gd name="connsiteX6" fmla="*/ 241387 w 271564"/>
              <a:gd name="connsiteY6" fmla="*/ 38100 h 196850"/>
              <a:gd name="connsiteX7" fmla="*/ 238212 w 271564"/>
              <a:gd name="connsiteY7" fmla="*/ 19050 h 196850"/>
              <a:gd name="connsiteX8" fmla="*/ 200112 w 271564"/>
              <a:gd name="connsiteY8" fmla="*/ 15875 h 196850"/>
              <a:gd name="connsiteX9" fmla="*/ 168362 w 271564"/>
              <a:gd name="connsiteY9" fmla="*/ 9525 h 196850"/>
              <a:gd name="connsiteX10" fmla="*/ 149312 w 271564"/>
              <a:gd name="connsiteY10" fmla="*/ 3175 h 196850"/>
              <a:gd name="connsiteX11" fmla="*/ 139787 w 271564"/>
              <a:gd name="connsiteY11" fmla="*/ 0 h 196850"/>
              <a:gd name="connsiteX12" fmla="*/ 111212 w 271564"/>
              <a:gd name="connsiteY12" fmla="*/ 9525 h 196850"/>
              <a:gd name="connsiteX13" fmla="*/ 101687 w 271564"/>
              <a:gd name="connsiteY13" fmla="*/ 12700 h 196850"/>
              <a:gd name="connsiteX14" fmla="*/ 95337 w 271564"/>
              <a:gd name="connsiteY14" fmla="*/ 22225 h 196850"/>
              <a:gd name="connsiteX15" fmla="*/ 85812 w 271564"/>
              <a:gd name="connsiteY15" fmla="*/ 53975 h 196850"/>
              <a:gd name="connsiteX16" fmla="*/ 66762 w 271564"/>
              <a:gd name="connsiteY16" fmla="*/ 63500 h 196850"/>
              <a:gd name="connsiteX17" fmla="*/ 57237 w 271564"/>
              <a:gd name="connsiteY17" fmla="*/ 69850 h 196850"/>
              <a:gd name="connsiteX18" fmla="*/ 44537 w 271564"/>
              <a:gd name="connsiteY18" fmla="*/ 76200 h 196850"/>
              <a:gd name="connsiteX19" fmla="*/ 25487 w 271564"/>
              <a:gd name="connsiteY19" fmla="*/ 88900 h 196850"/>
              <a:gd name="connsiteX20" fmla="*/ 15962 w 271564"/>
              <a:gd name="connsiteY20" fmla="*/ 95250 h 196850"/>
              <a:gd name="connsiteX21" fmla="*/ 6437 w 271564"/>
              <a:gd name="connsiteY21" fmla="*/ 104775 h 196850"/>
              <a:gd name="connsiteX22" fmla="*/ 3262 w 271564"/>
              <a:gd name="connsiteY22" fmla="*/ 136525 h 196850"/>
              <a:gd name="connsiteX23" fmla="*/ 12787 w 271564"/>
              <a:gd name="connsiteY23" fmla="*/ 146050 h 196850"/>
              <a:gd name="connsiteX24" fmla="*/ 41362 w 271564"/>
              <a:gd name="connsiteY24" fmla="*/ 155575 h 196850"/>
              <a:gd name="connsiteX25" fmla="*/ 50887 w 271564"/>
              <a:gd name="connsiteY25" fmla="*/ 158750 h 196850"/>
              <a:gd name="connsiteX26" fmla="*/ 60412 w 271564"/>
              <a:gd name="connsiteY26" fmla="*/ 161925 h 196850"/>
              <a:gd name="connsiteX27" fmla="*/ 69937 w 271564"/>
              <a:gd name="connsiteY27" fmla="*/ 180975 h 196850"/>
              <a:gd name="connsiteX28" fmla="*/ 79462 w 271564"/>
              <a:gd name="connsiteY28" fmla="*/ 184150 h 196850"/>
              <a:gd name="connsiteX29" fmla="*/ 88987 w 271564"/>
              <a:gd name="connsiteY29" fmla="*/ 190500 h 196850"/>
              <a:gd name="connsiteX30" fmla="*/ 108037 w 271564"/>
              <a:gd name="connsiteY30" fmla="*/ 196850 h 196850"/>
              <a:gd name="connsiteX31" fmla="*/ 130262 w 271564"/>
              <a:gd name="connsiteY31" fmla="*/ 193675 h 196850"/>
              <a:gd name="connsiteX32" fmla="*/ 231862 w 271564"/>
              <a:gd name="connsiteY32" fmla="*/ 184150 h 196850"/>
              <a:gd name="connsiteX33" fmla="*/ 235037 w 271564"/>
              <a:gd name="connsiteY33" fmla="*/ 174625 h 196850"/>
              <a:gd name="connsiteX34" fmla="*/ 250912 w 271564"/>
              <a:gd name="connsiteY34" fmla="*/ 158750 h 196850"/>
              <a:gd name="connsiteX35" fmla="*/ 269962 w 271564"/>
              <a:gd name="connsiteY35" fmla="*/ 152400 h 196850"/>
              <a:gd name="connsiteX36" fmla="*/ 269962 w 271564"/>
              <a:gd name="connsiteY36" fmla="*/ 136525 h 19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71564" h="196850">
                <a:moveTo>
                  <a:pt x="269962" y="136525"/>
                </a:moveTo>
                <a:cubicBezTo>
                  <a:pt x="269433" y="131233"/>
                  <a:pt x="268096" y="125885"/>
                  <a:pt x="266787" y="120650"/>
                </a:cubicBezTo>
                <a:cubicBezTo>
                  <a:pt x="265975" y="117403"/>
                  <a:pt x="263612" y="114472"/>
                  <a:pt x="263612" y="111125"/>
                </a:cubicBezTo>
                <a:cubicBezTo>
                  <a:pt x="263612" y="103462"/>
                  <a:pt x="267457" y="93241"/>
                  <a:pt x="269962" y="85725"/>
                </a:cubicBezTo>
                <a:cubicBezTo>
                  <a:pt x="266780" y="76179"/>
                  <a:pt x="267276" y="74881"/>
                  <a:pt x="260437" y="66675"/>
                </a:cubicBezTo>
                <a:cubicBezTo>
                  <a:pt x="251660" y="56142"/>
                  <a:pt x="250474" y="59449"/>
                  <a:pt x="244562" y="47625"/>
                </a:cubicBezTo>
                <a:cubicBezTo>
                  <a:pt x="243065" y="44632"/>
                  <a:pt x="242113" y="41367"/>
                  <a:pt x="241387" y="38100"/>
                </a:cubicBezTo>
                <a:cubicBezTo>
                  <a:pt x="239990" y="31816"/>
                  <a:pt x="243880" y="22102"/>
                  <a:pt x="238212" y="19050"/>
                </a:cubicBezTo>
                <a:cubicBezTo>
                  <a:pt x="226991" y="13008"/>
                  <a:pt x="212812" y="16933"/>
                  <a:pt x="200112" y="15875"/>
                </a:cubicBezTo>
                <a:cubicBezTo>
                  <a:pt x="189529" y="13758"/>
                  <a:pt x="178601" y="12938"/>
                  <a:pt x="168362" y="9525"/>
                </a:cubicBezTo>
                <a:lnTo>
                  <a:pt x="149312" y="3175"/>
                </a:lnTo>
                <a:lnTo>
                  <a:pt x="139787" y="0"/>
                </a:lnTo>
                <a:lnTo>
                  <a:pt x="111212" y="9525"/>
                </a:lnTo>
                <a:lnTo>
                  <a:pt x="101687" y="12700"/>
                </a:lnTo>
                <a:cubicBezTo>
                  <a:pt x="99570" y="15875"/>
                  <a:pt x="96433" y="18570"/>
                  <a:pt x="95337" y="22225"/>
                </a:cubicBezTo>
                <a:cubicBezTo>
                  <a:pt x="90198" y="39355"/>
                  <a:pt x="97039" y="42748"/>
                  <a:pt x="85812" y="53975"/>
                </a:cubicBezTo>
                <a:cubicBezTo>
                  <a:pt x="76713" y="63074"/>
                  <a:pt x="77091" y="58335"/>
                  <a:pt x="66762" y="63500"/>
                </a:cubicBezTo>
                <a:cubicBezTo>
                  <a:pt x="63349" y="65207"/>
                  <a:pt x="60550" y="67957"/>
                  <a:pt x="57237" y="69850"/>
                </a:cubicBezTo>
                <a:cubicBezTo>
                  <a:pt x="53128" y="72198"/>
                  <a:pt x="48596" y="73765"/>
                  <a:pt x="44537" y="76200"/>
                </a:cubicBezTo>
                <a:cubicBezTo>
                  <a:pt x="37993" y="80127"/>
                  <a:pt x="31837" y="84667"/>
                  <a:pt x="25487" y="88900"/>
                </a:cubicBezTo>
                <a:cubicBezTo>
                  <a:pt x="22312" y="91017"/>
                  <a:pt x="18660" y="92552"/>
                  <a:pt x="15962" y="95250"/>
                </a:cubicBezTo>
                <a:lnTo>
                  <a:pt x="6437" y="104775"/>
                </a:lnTo>
                <a:cubicBezTo>
                  <a:pt x="2194" y="117505"/>
                  <a:pt x="-3809" y="124150"/>
                  <a:pt x="3262" y="136525"/>
                </a:cubicBezTo>
                <a:cubicBezTo>
                  <a:pt x="5490" y="140424"/>
                  <a:pt x="8862" y="143869"/>
                  <a:pt x="12787" y="146050"/>
                </a:cubicBezTo>
                <a:lnTo>
                  <a:pt x="41362" y="155575"/>
                </a:lnTo>
                <a:lnTo>
                  <a:pt x="50887" y="158750"/>
                </a:lnTo>
                <a:lnTo>
                  <a:pt x="60412" y="161925"/>
                </a:lnTo>
                <a:cubicBezTo>
                  <a:pt x="62504" y="168200"/>
                  <a:pt x="64342" y="176499"/>
                  <a:pt x="69937" y="180975"/>
                </a:cubicBezTo>
                <a:cubicBezTo>
                  <a:pt x="72550" y="183066"/>
                  <a:pt x="76469" y="182653"/>
                  <a:pt x="79462" y="184150"/>
                </a:cubicBezTo>
                <a:cubicBezTo>
                  <a:pt x="82875" y="185857"/>
                  <a:pt x="85500" y="188950"/>
                  <a:pt x="88987" y="190500"/>
                </a:cubicBezTo>
                <a:cubicBezTo>
                  <a:pt x="95104" y="193218"/>
                  <a:pt x="108037" y="196850"/>
                  <a:pt x="108037" y="196850"/>
                </a:cubicBezTo>
                <a:cubicBezTo>
                  <a:pt x="115445" y="195792"/>
                  <a:pt x="122790" y="194090"/>
                  <a:pt x="130262" y="193675"/>
                </a:cubicBezTo>
                <a:cubicBezTo>
                  <a:pt x="229457" y="188164"/>
                  <a:pt x="196374" y="207809"/>
                  <a:pt x="231862" y="184150"/>
                </a:cubicBezTo>
                <a:cubicBezTo>
                  <a:pt x="232920" y="180975"/>
                  <a:pt x="233540" y="177618"/>
                  <a:pt x="235037" y="174625"/>
                </a:cubicBezTo>
                <a:cubicBezTo>
                  <a:pt x="238968" y="166763"/>
                  <a:pt x="242748" y="162379"/>
                  <a:pt x="250912" y="158750"/>
                </a:cubicBezTo>
                <a:cubicBezTo>
                  <a:pt x="257029" y="156032"/>
                  <a:pt x="269962" y="152400"/>
                  <a:pt x="269962" y="152400"/>
                </a:cubicBezTo>
                <a:cubicBezTo>
                  <a:pt x="273287" y="129127"/>
                  <a:pt x="270491" y="141817"/>
                  <a:pt x="269962" y="1365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4" name="Freeform 23">
            <a:hlinkClick r:id="rId6" action="ppaction://hlinksldjump"/>
            <a:extLst>
              <a:ext uri="{FF2B5EF4-FFF2-40B4-BE49-F238E27FC236}">
                <a16:creationId xmlns:a16="http://schemas.microsoft.com/office/drawing/2014/main" id="{CAFC7C69-F5A9-D94D-ABD7-EAFE2BCF58D7}"/>
              </a:ext>
            </a:extLst>
          </p:cNvPr>
          <p:cNvSpPr/>
          <p:nvPr/>
        </p:nvSpPr>
        <p:spPr>
          <a:xfrm>
            <a:off x="1326874" y="6435617"/>
            <a:ext cx="257995" cy="190535"/>
          </a:xfrm>
          <a:custGeom>
            <a:avLst/>
            <a:gdLst>
              <a:gd name="connsiteX0" fmla="*/ 60601 w 257995"/>
              <a:gd name="connsiteY0" fmla="*/ 190500 h 190535"/>
              <a:gd name="connsiteX1" fmla="*/ 35201 w 257995"/>
              <a:gd name="connsiteY1" fmla="*/ 171450 h 190535"/>
              <a:gd name="connsiteX2" fmla="*/ 12976 w 257995"/>
              <a:gd name="connsiteY2" fmla="*/ 165100 h 190535"/>
              <a:gd name="connsiteX3" fmla="*/ 3451 w 257995"/>
              <a:gd name="connsiteY3" fmla="*/ 158750 h 190535"/>
              <a:gd name="connsiteX4" fmla="*/ 3451 w 257995"/>
              <a:gd name="connsiteY4" fmla="*/ 120650 h 190535"/>
              <a:gd name="connsiteX5" fmla="*/ 9801 w 257995"/>
              <a:gd name="connsiteY5" fmla="*/ 111125 h 190535"/>
              <a:gd name="connsiteX6" fmla="*/ 28851 w 257995"/>
              <a:gd name="connsiteY6" fmla="*/ 104775 h 190535"/>
              <a:gd name="connsiteX7" fmla="*/ 38376 w 257995"/>
              <a:gd name="connsiteY7" fmla="*/ 98425 h 190535"/>
              <a:gd name="connsiteX8" fmla="*/ 47901 w 257995"/>
              <a:gd name="connsiteY8" fmla="*/ 88900 h 190535"/>
              <a:gd name="connsiteX9" fmla="*/ 57426 w 257995"/>
              <a:gd name="connsiteY9" fmla="*/ 85725 h 190535"/>
              <a:gd name="connsiteX10" fmla="*/ 60601 w 257995"/>
              <a:gd name="connsiteY10" fmla="*/ 76200 h 190535"/>
              <a:gd name="connsiteX11" fmla="*/ 120926 w 257995"/>
              <a:gd name="connsiteY11" fmla="*/ 66675 h 190535"/>
              <a:gd name="connsiteX12" fmla="*/ 143151 w 257995"/>
              <a:gd name="connsiteY12" fmla="*/ 60325 h 190535"/>
              <a:gd name="connsiteX13" fmla="*/ 155851 w 257995"/>
              <a:gd name="connsiteY13" fmla="*/ 41275 h 190535"/>
              <a:gd name="connsiteX14" fmla="*/ 162201 w 257995"/>
              <a:gd name="connsiteY14" fmla="*/ 31750 h 190535"/>
              <a:gd name="connsiteX15" fmla="*/ 181251 w 257995"/>
              <a:gd name="connsiteY15" fmla="*/ 25400 h 190535"/>
              <a:gd name="connsiteX16" fmla="*/ 193951 w 257995"/>
              <a:gd name="connsiteY16" fmla="*/ 22225 h 190535"/>
              <a:gd name="connsiteX17" fmla="*/ 213001 w 257995"/>
              <a:gd name="connsiteY17" fmla="*/ 15875 h 190535"/>
              <a:gd name="connsiteX18" fmla="*/ 222526 w 257995"/>
              <a:gd name="connsiteY18" fmla="*/ 12700 h 190535"/>
              <a:gd name="connsiteX19" fmla="*/ 232051 w 257995"/>
              <a:gd name="connsiteY19" fmla="*/ 9525 h 190535"/>
              <a:gd name="connsiteX20" fmla="*/ 251101 w 257995"/>
              <a:gd name="connsiteY20" fmla="*/ 0 h 190535"/>
              <a:gd name="connsiteX21" fmla="*/ 257451 w 257995"/>
              <a:gd name="connsiteY21" fmla="*/ 9525 h 190535"/>
              <a:gd name="connsiteX22" fmla="*/ 247926 w 257995"/>
              <a:gd name="connsiteY22" fmla="*/ 57150 h 190535"/>
              <a:gd name="connsiteX23" fmla="*/ 228876 w 257995"/>
              <a:gd name="connsiteY23" fmla="*/ 69850 h 190535"/>
              <a:gd name="connsiteX24" fmla="*/ 219351 w 257995"/>
              <a:gd name="connsiteY24" fmla="*/ 76200 h 190535"/>
              <a:gd name="connsiteX25" fmla="*/ 209826 w 257995"/>
              <a:gd name="connsiteY25" fmla="*/ 82550 h 190535"/>
              <a:gd name="connsiteX26" fmla="*/ 181251 w 257995"/>
              <a:gd name="connsiteY26" fmla="*/ 104775 h 190535"/>
              <a:gd name="connsiteX27" fmla="*/ 171726 w 257995"/>
              <a:gd name="connsiteY27" fmla="*/ 111125 h 190535"/>
              <a:gd name="connsiteX28" fmla="*/ 152676 w 257995"/>
              <a:gd name="connsiteY28" fmla="*/ 117475 h 190535"/>
              <a:gd name="connsiteX29" fmla="*/ 133626 w 257995"/>
              <a:gd name="connsiteY29" fmla="*/ 130175 h 190535"/>
              <a:gd name="connsiteX30" fmla="*/ 124101 w 257995"/>
              <a:gd name="connsiteY30" fmla="*/ 136525 h 190535"/>
              <a:gd name="connsiteX31" fmla="*/ 105051 w 257995"/>
              <a:gd name="connsiteY31" fmla="*/ 149225 h 190535"/>
              <a:gd name="connsiteX32" fmla="*/ 86001 w 257995"/>
              <a:gd name="connsiteY32" fmla="*/ 161925 h 190535"/>
              <a:gd name="connsiteX33" fmla="*/ 76476 w 257995"/>
              <a:gd name="connsiteY33" fmla="*/ 171450 h 190535"/>
              <a:gd name="connsiteX34" fmla="*/ 66951 w 257995"/>
              <a:gd name="connsiteY34" fmla="*/ 174625 h 190535"/>
              <a:gd name="connsiteX35" fmla="*/ 60601 w 257995"/>
              <a:gd name="connsiteY35" fmla="*/ 190500 h 19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57995" h="190535">
                <a:moveTo>
                  <a:pt x="60601" y="190500"/>
                </a:moveTo>
                <a:cubicBezTo>
                  <a:pt x="55309" y="189971"/>
                  <a:pt x="40644" y="173783"/>
                  <a:pt x="35201" y="171450"/>
                </a:cubicBezTo>
                <a:cubicBezTo>
                  <a:pt x="20959" y="165346"/>
                  <a:pt x="25333" y="171279"/>
                  <a:pt x="12976" y="165100"/>
                </a:cubicBezTo>
                <a:cubicBezTo>
                  <a:pt x="9563" y="163393"/>
                  <a:pt x="6626" y="160867"/>
                  <a:pt x="3451" y="158750"/>
                </a:cubicBezTo>
                <a:cubicBezTo>
                  <a:pt x="58" y="141784"/>
                  <a:pt x="-2220" y="139553"/>
                  <a:pt x="3451" y="120650"/>
                </a:cubicBezTo>
                <a:cubicBezTo>
                  <a:pt x="4547" y="116995"/>
                  <a:pt x="6565" y="113147"/>
                  <a:pt x="9801" y="111125"/>
                </a:cubicBezTo>
                <a:cubicBezTo>
                  <a:pt x="15477" y="107577"/>
                  <a:pt x="23282" y="108488"/>
                  <a:pt x="28851" y="104775"/>
                </a:cubicBezTo>
                <a:cubicBezTo>
                  <a:pt x="32026" y="102658"/>
                  <a:pt x="35445" y="100868"/>
                  <a:pt x="38376" y="98425"/>
                </a:cubicBezTo>
                <a:cubicBezTo>
                  <a:pt x="41825" y="95550"/>
                  <a:pt x="44165" y="91391"/>
                  <a:pt x="47901" y="88900"/>
                </a:cubicBezTo>
                <a:cubicBezTo>
                  <a:pt x="50686" y="87044"/>
                  <a:pt x="54251" y="86783"/>
                  <a:pt x="57426" y="85725"/>
                </a:cubicBezTo>
                <a:cubicBezTo>
                  <a:pt x="58484" y="82550"/>
                  <a:pt x="58510" y="78813"/>
                  <a:pt x="60601" y="76200"/>
                </a:cubicBezTo>
                <a:cubicBezTo>
                  <a:pt x="72629" y="61165"/>
                  <a:pt x="117954" y="66861"/>
                  <a:pt x="120926" y="66675"/>
                </a:cubicBezTo>
                <a:cubicBezTo>
                  <a:pt x="121036" y="66648"/>
                  <a:pt x="141633" y="61843"/>
                  <a:pt x="143151" y="60325"/>
                </a:cubicBezTo>
                <a:cubicBezTo>
                  <a:pt x="148547" y="54929"/>
                  <a:pt x="151618" y="47625"/>
                  <a:pt x="155851" y="41275"/>
                </a:cubicBezTo>
                <a:cubicBezTo>
                  <a:pt x="157968" y="38100"/>
                  <a:pt x="158581" y="32957"/>
                  <a:pt x="162201" y="31750"/>
                </a:cubicBezTo>
                <a:cubicBezTo>
                  <a:pt x="168551" y="29633"/>
                  <a:pt x="174757" y="27023"/>
                  <a:pt x="181251" y="25400"/>
                </a:cubicBezTo>
                <a:cubicBezTo>
                  <a:pt x="185484" y="24342"/>
                  <a:pt x="189771" y="23479"/>
                  <a:pt x="193951" y="22225"/>
                </a:cubicBezTo>
                <a:cubicBezTo>
                  <a:pt x="200362" y="20302"/>
                  <a:pt x="206651" y="17992"/>
                  <a:pt x="213001" y="15875"/>
                </a:cubicBezTo>
                <a:lnTo>
                  <a:pt x="222526" y="12700"/>
                </a:lnTo>
                <a:cubicBezTo>
                  <a:pt x="225701" y="11642"/>
                  <a:pt x="229266" y="11381"/>
                  <a:pt x="232051" y="9525"/>
                </a:cubicBezTo>
                <a:cubicBezTo>
                  <a:pt x="244361" y="1319"/>
                  <a:pt x="237956" y="4382"/>
                  <a:pt x="251101" y="0"/>
                </a:cubicBezTo>
                <a:cubicBezTo>
                  <a:pt x="253218" y="3175"/>
                  <a:pt x="257197" y="5718"/>
                  <a:pt x="257451" y="9525"/>
                </a:cubicBezTo>
                <a:cubicBezTo>
                  <a:pt x="258134" y="19765"/>
                  <a:pt x="260095" y="46502"/>
                  <a:pt x="247926" y="57150"/>
                </a:cubicBezTo>
                <a:cubicBezTo>
                  <a:pt x="242183" y="62176"/>
                  <a:pt x="235226" y="65617"/>
                  <a:pt x="228876" y="69850"/>
                </a:cubicBezTo>
                <a:lnTo>
                  <a:pt x="219351" y="76200"/>
                </a:lnTo>
                <a:cubicBezTo>
                  <a:pt x="216176" y="78317"/>
                  <a:pt x="212524" y="79852"/>
                  <a:pt x="209826" y="82550"/>
                </a:cubicBezTo>
                <a:cubicBezTo>
                  <a:pt x="194905" y="97471"/>
                  <a:pt x="204037" y="89584"/>
                  <a:pt x="181251" y="104775"/>
                </a:cubicBezTo>
                <a:cubicBezTo>
                  <a:pt x="178076" y="106892"/>
                  <a:pt x="175346" y="109918"/>
                  <a:pt x="171726" y="111125"/>
                </a:cubicBezTo>
                <a:cubicBezTo>
                  <a:pt x="165376" y="113242"/>
                  <a:pt x="158245" y="113762"/>
                  <a:pt x="152676" y="117475"/>
                </a:cubicBezTo>
                <a:lnTo>
                  <a:pt x="133626" y="130175"/>
                </a:lnTo>
                <a:cubicBezTo>
                  <a:pt x="130451" y="132292"/>
                  <a:pt x="126799" y="133827"/>
                  <a:pt x="124101" y="136525"/>
                </a:cubicBezTo>
                <a:cubicBezTo>
                  <a:pt x="112209" y="148417"/>
                  <a:pt x="118836" y="144630"/>
                  <a:pt x="105051" y="149225"/>
                </a:cubicBezTo>
                <a:cubicBezTo>
                  <a:pt x="74665" y="179611"/>
                  <a:pt x="113570" y="143545"/>
                  <a:pt x="86001" y="161925"/>
                </a:cubicBezTo>
                <a:cubicBezTo>
                  <a:pt x="82265" y="164416"/>
                  <a:pt x="80212" y="168959"/>
                  <a:pt x="76476" y="171450"/>
                </a:cubicBezTo>
                <a:cubicBezTo>
                  <a:pt x="73691" y="173306"/>
                  <a:pt x="69877" y="173000"/>
                  <a:pt x="66951" y="174625"/>
                </a:cubicBezTo>
                <a:cubicBezTo>
                  <a:pt x="47020" y="185698"/>
                  <a:pt x="65893" y="191029"/>
                  <a:pt x="60601" y="190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5" name="Freeform 24">
            <a:hlinkClick r:id="rId11" action="ppaction://hlinksldjump"/>
            <a:extLst>
              <a:ext uri="{FF2B5EF4-FFF2-40B4-BE49-F238E27FC236}">
                <a16:creationId xmlns:a16="http://schemas.microsoft.com/office/drawing/2014/main" id="{40BB0090-3A14-BC42-ACB3-BC579EA67B8F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6" name="Freeform 25">
            <a:hlinkClick r:id="rId12" action="ppaction://hlinksldjump"/>
            <a:extLst>
              <a:ext uri="{FF2B5EF4-FFF2-40B4-BE49-F238E27FC236}">
                <a16:creationId xmlns:a16="http://schemas.microsoft.com/office/drawing/2014/main" id="{31D1D18C-2031-4E44-B4B1-F7FD4FAA14D4}"/>
              </a:ext>
            </a:extLst>
          </p:cNvPr>
          <p:cNvSpPr/>
          <p:nvPr/>
        </p:nvSpPr>
        <p:spPr>
          <a:xfrm>
            <a:off x="1346093" y="6337300"/>
            <a:ext cx="282793" cy="161925"/>
          </a:xfrm>
          <a:custGeom>
            <a:avLst/>
            <a:gdLst>
              <a:gd name="connsiteX0" fmla="*/ 222357 w 282793"/>
              <a:gd name="connsiteY0" fmla="*/ 41275 h 161925"/>
              <a:gd name="connsiteX1" fmla="*/ 200132 w 282793"/>
              <a:gd name="connsiteY1" fmla="*/ 15875 h 161925"/>
              <a:gd name="connsiteX2" fmla="*/ 193782 w 282793"/>
              <a:gd name="connsiteY2" fmla="*/ 6350 h 161925"/>
              <a:gd name="connsiteX3" fmla="*/ 184257 w 282793"/>
              <a:gd name="connsiteY3" fmla="*/ 0 h 161925"/>
              <a:gd name="connsiteX4" fmla="*/ 162032 w 282793"/>
              <a:gd name="connsiteY4" fmla="*/ 3175 h 161925"/>
              <a:gd name="connsiteX5" fmla="*/ 155682 w 282793"/>
              <a:gd name="connsiteY5" fmla="*/ 12700 h 161925"/>
              <a:gd name="connsiteX6" fmla="*/ 146157 w 282793"/>
              <a:gd name="connsiteY6" fmla="*/ 19050 h 161925"/>
              <a:gd name="connsiteX7" fmla="*/ 123932 w 282793"/>
              <a:gd name="connsiteY7" fmla="*/ 12700 h 161925"/>
              <a:gd name="connsiteX8" fmla="*/ 104882 w 282793"/>
              <a:gd name="connsiteY8" fmla="*/ 3175 h 161925"/>
              <a:gd name="connsiteX9" fmla="*/ 57257 w 282793"/>
              <a:gd name="connsiteY9" fmla="*/ 12700 h 161925"/>
              <a:gd name="connsiteX10" fmla="*/ 47732 w 282793"/>
              <a:gd name="connsiteY10" fmla="*/ 15875 h 161925"/>
              <a:gd name="connsiteX11" fmla="*/ 35032 w 282793"/>
              <a:gd name="connsiteY11" fmla="*/ 19050 h 161925"/>
              <a:gd name="connsiteX12" fmla="*/ 25507 w 282793"/>
              <a:gd name="connsiteY12" fmla="*/ 38100 h 161925"/>
              <a:gd name="connsiteX13" fmla="*/ 25507 w 282793"/>
              <a:gd name="connsiteY13" fmla="*/ 66675 h 161925"/>
              <a:gd name="connsiteX14" fmla="*/ 28682 w 282793"/>
              <a:gd name="connsiteY14" fmla="*/ 111125 h 161925"/>
              <a:gd name="connsiteX15" fmla="*/ 25507 w 282793"/>
              <a:gd name="connsiteY15" fmla="*/ 123825 h 161925"/>
              <a:gd name="connsiteX16" fmla="*/ 6457 w 282793"/>
              <a:gd name="connsiteY16" fmla="*/ 133350 h 161925"/>
              <a:gd name="connsiteX17" fmla="*/ 107 w 282793"/>
              <a:gd name="connsiteY17" fmla="*/ 142875 h 161925"/>
              <a:gd name="connsiteX18" fmla="*/ 3282 w 282793"/>
              <a:gd name="connsiteY18" fmla="*/ 152400 h 161925"/>
              <a:gd name="connsiteX19" fmla="*/ 22332 w 282793"/>
              <a:gd name="connsiteY19" fmla="*/ 161925 h 161925"/>
              <a:gd name="connsiteX20" fmla="*/ 44557 w 282793"/>
              <a:gd name="connsiteY20" fmla="*/ 136525 h 161925"/>
              <a:gd name="connsiteX21" fmla="*/ 54082 w 282793"/>
              <a:gd name="connsiteY21" fmla="*/ 139700 h 161925"/>
              <a:gd name="connsiteX22" fmla="*/ 66782 w 282793"/>
              <a:gd name="connsiteY22" fmla="*/ 142875 h 161925"/>
              <a:gd name="connsiteX23" fmla="*/ 85832 w 282793"/>
              <a:gd name="connsiteY23" fmla="*/ 149225 h 161925"/>
              <a:gd name="connsiteX24" fmla="*/ 108057 w 282793"/>
              <a:gd name="connsiteY24" fmla="*/ 123825 h 161925"/>
              <a:gd name="connsiteX25" fmla="*/ 111232 w 282793"/>
              <a:gd name="connsiteY25" fmla="*/ 114300 h 161925"/>
              <a:gd name="connsiteX26" fmla="*/ 146157 w 282793"/>
              <a:gd name="connsiteY26" fmla="*/ 111125 h 161925"/>
              <a:gd name="connsiteX27" fmla="*/ 190607 w 282793"/>
              <a:gd name="connsiteY27" fmla="*/ 104775 h 161925"/>
              <a:gd name="connsiteX28" fmla="*/ 203307 w 282793"/>
              <a:gd name="connsiteY28" fmla="*/ 101600 h 161925"/>
              <a:gd name="connsiteX29" fmla="*/ 212832 w 282793"/>
              <a:gd name="connsiteY29" fmla="*/ 95250 h 161925"/>
              <a:gd name="connsiteX30" fmla="*/ 222357 w 282793"/>
              <a:gd name="connsiteY30" fmla="*/ 92075 h 161925"/>
              <a:gd name="connsiteX31" fmla="*/ 266807 w 282793"/>
              <a:gd name="connsiteY31" fmla="*/ 85725 h 161925"/>
              <a:gd name="connsiteX32" fmla="*/ 279507 w 282793"/>
              <a:gd name="connsiteY32" fmla="*/ 82550 h 161925"/>
              <a:gd name="connsiteX33" fmla="*/ 279507 w 282793"/>
              <a:gd name="connsiteY33" fmla="*/ 60325 h 161925"/>
              <a:gd name="connsiteX34" fmla="*/ 247757 w 282793"/>
              <a:gd name="connsiteY34" fmla="*/ 57150 h 161925"/>
              <a:gd name="connsiteX35" fmla="*/ 222357 w 282793"/>
              <a:gd name="connsiteY35" fmla="*/ 4127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82793" h="161925">
                <a:moveTo>
                  <a:pt x="222357" y="41275"/>
                </a:moveTo>
                <a:cubicBezTo>
                  <a:pt x="214419" y="34396"/>
                  <a:pt x="214949" y="38100"/>
                  <a:pt x="200132" y="15875"/>
                </a:cubicBezTo>
                <a:cubicBezTo>
                  <a:pt x="198015" y="12700"/>
                  <a:pt x="196957" y="8467"/>
                  <a:pt x="193782" y="6350"/>
                </a:cubicBezTo>
                <a:lnTo>
                  <a:pt x="184257" y="0"/>
                </a:lnTo>
                <a:cubicBezTo>
                  <a:pt x="176849" y="1058"/>
                  <a:pt x="168871" y="136"/>
                  <a:pt x="162032" y="3175"/>
                </a:cubicBezTo>
                <a:cubicBezTo>
                  <a:pt x="158545" y="4725"/>
                  <a:pt x="158380" y="10002"/>
                  <a:pt x="155682" y="12700"/>
                </a:cubicBezTo>
                <a:cubicBezTo>
                  <a:pt x="152984" y="15398"/>
                  <a:pt x="149332" y="16933"/>
                  <a:pt x="146157" y="19050"/>
                </a:cubicBezTo>
                <a:cubicBezTo>
                  <a:pt x="142088" y="18033"/>
                  <a:pt x="128487" y="14977"/>
                  <a:pt x="123932" y="12700"/>
                </a:cubicBezTo>
                <a:cubicBezTo>
                  <a:pt x="99313" y="390"/>
                  <a:pt x="128823" y="11155"/>
                  <a:pt x="104882" y="3175"/>
                </a:cubicBezTo>
                <a:cubicBezTo>
                  <a:pt x="76740" y="12556"/>
                  <a:pt x="92485" y="8786"/>
                  <a:pt x="57257" y="12700"/>
                </a:cubicBezTo>
                <a:cubicBezTo>
                  <a:pt x="54082" y="13758"/>
                  <a:pt x="50950" y="14956"/>
                  <a:pt x="47732" y="15875"/>
                </a:cubicBezTo>
                <a:cubicBezTo>
                  <a:pt x="43536" y="17074"/>
                  <a:pt x="38663" y="16629"/>
                  <a:pt x="35032" y="19050"/>
                </a:cubicBezTo>
                <a:cubicBezTo>
                  <a:pt x="29756" y="22567"/>
                  <a:pt x="27318" y="32667"/>
                  <a:pt x="25507" y="38100"/>
                </a:cubicBezTo>
                <a:cubicBezTo>
                  <a:pt x="32654" y="59542"/>
                  <a:pt x="25507" y="33148"/>
                  <a:pt x="25507" y="66675"/>
                </a:cubicBezTo>
                <a:cubicBezTo>
                  <a:pt x="25507" y="81529"/>
                  <a:pt x="27624" y="96308"/>
                  <a:pt x="28682" y="111125"/>
                </a:cubicBezTo>
                <a:cubicBezTo>
                  <a:pt x="27624" y="115358"/>
                  <a:pt x="27928" y="120194"/>
                  <a:pt x="25507" y="123825"/>
                </a:cubicBezTo>
                <a:cubicBezTo>
                  <a:pt x="21990" y="129101"/>
                  <a:pt x="11890" y="131539"/>
                  <a:pt x="6457" y="133350"/>
                </a:cubicBezTo>
                <a:cubicBezTo>
                  <a:pt x="4340" y="136525"/>
                  <a:pt x="734" y="139111"/>
                  <a:pt x="107" y="142875"/>
                </a:cubicBezTo>
                <a:cubicBezTo>
                  <a:pt x="-443" y="146176"/>
                  <a:pt x="1191" y="149787"/>
                  <a:pt x="3282" y="152400"/>
                </a:cubicBezTo>
                <a:cubicBezTo>
                  <a:pt x="7758" y="157995"/>
                  <a:pt x="16057" y="159833"/>
                  <a:pt x="22332" y="161925"/>
                </a:cubicBezTo>
                <a:cubicBezTo>
                  <a:pt x="37149" y="139700"/>
                  <a:pt x="28682" y="147108"/>
                  <a:pt x="44557" y="136525"/>
                </a:cubicBezTo>
                <a:cubicBezTo>
                  <a:pt x="47732" y="137583"/>
                  <a:pt x="50864" y="138781"/>
                  <a:pt x="54082" y="139700"/>
                </a:cubicBezTo>
                <a:cubicBezTo>
                  <a:pt x="58278" y="140899"/>
                  <a:pt x="62602" y="141621"/>
                  <a:pt x="66782" y="142875"/>
                </a:cubicBezTo>
                <a:cubicBezTo>
                  <a:pt x="73193" y="144798"/>
                  <a:pt x="85832" y="149225"/>
                  <a:pt x="85832" y="149225"/>
                </a:cubicBezTo>
                <a:cubicBezTo>
                  <a:pt x="96945" y="141817"/>
                  <a:pt x="102765" y="139700"/>
                  <a:pt x="108057" y="123825"/>
                </a:cubicBezTo>
                <a:cubicBezTo>
                  <a:pt x="109115" y="120650"/>
                  <a:pt x="108057" y="115358"/>
                  <a:pt x="111232" y="114300"/>
                </a:cubicBezTo>
                <a:cubicBezTo>
                  <a:pt x="122322" y="110603"/>
                  <a:pt x="134532" y="112349"/>
                  <a:pt x="146157" y="111125"/>
                </a:cubicBezTo>
                <a:cubicBezTo>
                  <a:pt x="158513" y="109824"/>
                  <a:pt x="177801" y="107336"/>
                  <a:pt x="190607" y="104775"/>
                </a:cubicBezTo>
                <a:cubicBezTo>
                  <a:pt x="194886" y="103919"/>
                  <a:pt x="199074" y="102658"/>
                  <a:pt x="203307" y="101600"/>
                </a:cubicBezTo>
                <a:cubicBezTo>
                  <a:pt x="206482" y="99483"/>
                  <a:pt x="209419" y="96957"/>
                  <a:pt x="212832" y="95250"/>
                </a:cubicBezTo>
                <a:cubicBezTo>
                  <a:pt x="215825" y="93753"/>
                  <a:pt x="219139" y="92994"/>
                  <a:pt x="222357" y="92075"/>
                </a:cubicBezTo>
                <a:cubicBezTo>
                  <a:pt x="240949" y="86763"/>
                  <a:pt x="241505" y="88255"/>
                  <a:pt x="266807" y="85725"/>
                </a:cubicBezTo>
                <a:cubicBezTo>
                  <a:pt x="271040" y="84667"/>
                  <a:pt x="276100" y="85276"/>
                  <a:pt x="279507" y="82550"/>
                </a:cubicBezTo>
                <a:cubicBezTo>
                  <a:pt x="283408" y="79429"/>
                  <a:pt x="284346" y="62525"/>
                  <a:pt x="279507" y="60325"/>
                </a:cubicBezTo>
                <a:cubicBezTo>
                  <a:pt x="269824" y="55924"/>
                  <a:pt x="258340" y="58208"/>
                  <a:pt x="247757" y="57150"/>
                </a:cubicBezTo>
                <a:cubicBezTo>
                  <a:pt x="224304" y="41515"/>
                  <a:pt x="230295" y="48154"/>
                  <a:pt x="222357" y="412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7" name="Freeform 26">
            <a:hlinkClick r:id="rId5" action="ppaction://hlinksldjump"/>
            <a:extLst>
              <a:ext uri="{FF2B5EF4-FFF2-40B4-BE49-F238E27FC236}">
                <a16:creationId xmlns:a16="http://schemas.microsoft.com/office/drawing/2014/main" id="{34A644A2-E4E2-B948-A257-7E4EFC0400F2}"/>
              </a:ext>
            </a:extLst>
          </p:cNvPr>
          <p:cNvSpPr/>
          <p:nvPr/>
        </p:nvSpPr>
        <p:spPr>
          <a:xfrm>
            <a:off x="1025253" y="5641975"/>
            <a:ext cx="324973" cy="190586"/>
          </a:xfrm>
          <a:custGeom>
            <a:avLst/>
            <a:gdLst>
              <a:gd name="connsiteX0" fmla="*/ 286022 w 324973"/>
              <a:gd name="connsiteY0" fmla="*/ 190500 h 190586"/>
              <a:gd name="connsiteX1" fmla="*/ 263797 w 324973"/>
              <a:gd name="connsiteY1" fmla="*/ 184150 h 190586"/>
              <a:gd name="connsiteX2" fmla="*/ 241572 w 324973"/>
              <a:gd name="connsiteY2" fmla="*/ 161925 h 190586"/>
              <a:gd name="connsiteX3" fmla="*/ 216172 w 324973"/>
              <a:gd name="connsiteY3" fmla="*/ 139700 h 190586"/>
              <a:gd name="connsiteX4" fmla="*/ 197122 w 324973"/>
              <a:gd name="connsiteY4" fmla="*/ 133350 h 190586"/>
              <a:gd name="connsiteX5" fmla="*/ 187597 w 324973"/>
              <a:gd name="connsiteY5" fmla="*/ 130175 h 190586"/>
              <a:gd name="connsiteX6" fmla="*/ 178072 w 324973"/>
              <a:gd name="connsiteY6" fmla="*/ 133350 h 190586"/>
              <a:gd name="connsiteX7" fmla="*/ 143147 w 324973"/>
              <a:gd name="connsiteY7" fmla="*/ 127000 h 190586"/>
              <a:gd name="connsiteX8" fmla="*/ 136797 w 324973"/>
              <a:gd name="connsiteY8" fmla="*/ 117475 h 190586"/>
              <a:gd name="connsiteX9" fmla="*/ 117747 w 324973"/>
              <a:gd name="connsiteY9" fmla="*/ 111125 h 190586"/>
              <a:gd name="connsiteX10" fmla="*/ 108222 w 324973"/>
              <a:gd name="connsiteY10" fmla="*/ 107950 h 190586"/>
              <a:gd name="connsiteX11" fmla="*/ 98697 w 324973"/>
              <a:gd name="connsiteY11" fmla="*/ 104775 h 190586"/>
              <a:gd name="connsiteX12" fmla="*/ 85997 w 324973"/>
              <a:gd name="connsiteY12" fmla="*/ 101600 h 190586"/>
              <a:gd name="connsiteX13" fmla="*/ 63772 w 324973"/>
              <a:gd name="connsiteY13" fmla="*/ 104775 h 190586"/>
              <a:gd name="connsiteX14" fmla="*/ 54247 w 324973"/>
              <a:gd name="connsiteY14" fmla="*/ 107950 h 190586"/>
              <a:gd name="connsiteX15" fmla="*/ 44722 w 324973"/>
              <a:gd name="connsiteY15" fmla="*/ 104775 h 190586"/>
              <a:gd name="connsiteX16" fmla="*/ 28847 w 324973"/>
              <a:gd name="connsiteY16" fmla="*/ 79375 h 190586"/>
              <a:gd name="connsiteX17" fmla="*/ 22497 w 324973"/>
              <a:gd name="connsiteY17" fmla="*/ 69850 h 190586"/>
              <a:gd name="connsiteX18" fmla="*/ 3447 w 324973"/>
              <a:gd name="connsiteY18" fmla="*/ 57150 h 190586"/>
              <a:gd name="connsiteX19" fmla="*/ 272 w 324973"/>
              <a:gd name="connsiteY19" fmla="*/ 47625 h 190586"/>
              <a:gd name="connsiteX20" fmla="*/ 38372 w 324973"/>
              <a:gd name="connsiteY20" fmla="*/ 44450 h 190586"/>
              <a:gd name="connsiteX21" fmla="*/ 54247 w 324973"/>
              <a:gd name="connsiteY21" fmla="*/ 41275 h 190586"/>
              <a:gd name="connsiteX22" fmla="*/ 66947 w 324973"/>
              <a:gd name="connsiteY22" fmla="*/ 25400 h 190586"/>
              <a:gd name="connsiteX23" fmla="*/ 76472 w 324973"/>
              <a:gd name="connsiteY23" fmla="*/ 6350 h 190586"/>
              <a:gd name="connsiteX24" fmla="*/ 124097 w 324973"/>
              <a:gd name="connsiteY24" fmla="*/ 6350 h 190586"/>
              <a:gd name="connsiteX25" fmla="*/ 149497 w 324973"/>
              <a:gd name="connsiteY25" fmla="*/ 0 h 190586"/>
              <a:gd name="connsiteX26" fmla="*/ 178072 w 324973"/>
              <a:gd name="connsiteY26" fmla="*/ 3175 h 190586"/>
              <a:gd name="connsiteX27" fmla="*/ 200297 w 324973"/>
              <a:gd name="connsiteY27" fmla="*/ 6350 h 190586"/>
              <a:gd name="connsiteX28" fmla="*/ 257447 w 324973"/>
              <a:gd name="connsiteY28" fmla="*/ 12700 h 190586"/>
              <a:gd name="connsiteX29" fmla="*/ 273322 w 324973"/>
              <a:gd name="connsiteY29" fmla="*/ 25400 h 190586"/>
              <a:gd name="connsiteX30" fmla="*/ 295547 w 324973"/>
              <a:gd name="connsiteY30" fmla="*/ 53975 h 190586"/>
              <a:gd name="connsiteX31" fmla="*/ 301897 w 324973"/>
              <a:gd name="connsiteY31" fmla="*/ 63500 h 190586"/>
              <a:gd name="connsiteX32" fmla="*/ 305072 w 324973"/>
              <a:gd name="connsiteY32" fmla="*/ 73025 h 190586"/>
              <a:gd name="connsiteX33" fmla="*/ 305072 w 324973"/>
              <a:gd name="connsiteY33" fmla="*/ 111125 h 190586"/>
              <a:gd name="connsiteX34" fmla="*/ 314597 w 324973"/>
              <a:gd name="connsiteY34" fmla="*/ 117475 h 190586"/>
              <a:gd name="connsiteX35" fmla="*/ 320947 w 324973"/>
              <a:gd name="connsiteY35" fmla="*/ 127000 h 190586"/>
              <a:gd name="connsiteX36" fmla="*/ 320947 w 324973"/>
              <a:gd name="connsiteY36" fmla="*/ 174625 h 190586"/>
              <a:gd name="connsiteX37" fmla="*/ 305072 w 324973"/>
              <a:gd name="connsiteY37" fmla="*/ 187325 h 190586"/>
              <a:gd name="connsiteX38" fmla="*/ 286022 w 324973"/>
              <a:gd name="connsiteY38" fmla="*/ 190500 h 19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24973" h="190586">
                <a:moveTo>
                  <a:pt x="286022" y="190500"/>
                </a:moveTo>
                <a:cubicBezTo>
                  <a:pt x="279143" y="189971"/>
                  <a:pt x="265315" y="185668"/>
                  <a:pt x="263797" y="184150"/>
                </a:cubicBezTo>
                <a:cubicBezTo>
                  <a:pt x="238323" y="158676"/>
                  <a:pt x="263125" y="169109"/>
                  <a:pt x="241572" y="161925"/>
                </a:cubicBezTo>
                <a:cubicBezTo>
                  <a:pt x="234164" y="150813"/>
                  <a:pt x="232047" y="144992"/>
                  <a:pt x="216172" y="139700"/>
                </a:cubicBezTo>
                <a:lnTo>
                  <a:pt x="197122" y="133350"/>
                </a:lnTo>
                <a:lnTo>
                  <a:pt x="187597" y="130175"/>
                </a:lnTo>
                <a:cubicBezTo>
                  <a:pt x="184422" y="131233"/>
                  <a:pt x="181419" y="133350"/>
                  <a:pt x="178072" y="133350"/>
                </a:cubicBezTo>
                <a:cubicBezTo>
                  <a:pt x="160121" y="133350"/>
                  <a:pt x="156542" y="131465"/>
                  <a:pt x="143147" y="127000"/>
                </a:cubicBezTo>
                <a:cubicBezTo>
                  <a:pt x="141030" y="123825"/>
                  <a:pt x="140033" y="119497"/>
                  <a:pt x="136797" y="117475"/>
                </a:cubicBezTo>
                <a:cubicBezTo>
                  <a:pt x="131121" y="113927"/>
                  <a:pt x="124097" y="113242"/>
                  <a:pt x="117747" y="111125"/>
                </a:cubicBezTo>
                <a:lnTo>
                  <a:pt x="108222" y="107950"/>
                </a:lnTo>
                <a:cubicBezTo>
                  <a:pt x="105047" y="106892"/>
                  <a:pt x="101944" y="105587"/>
                  <a:pt x="98697" y="104775"/>
                </a:cubicBezTo>
                <a:lnTo>
                  <a:pt x="85997" y="101600"/>
                </a:lnTo>
                <a:cubicBezTo>
                  <a:pt x="78589" y="102658"/>
                  <a:pt x="71110" y="103307"/>
                  <a:pt x="63772" y="104775"/>
                </a:cubicBezTo>
                <a:cubicBezTo>
                  <a:pt x="60490" y="105431"/>
                  <a:pt x="57594" y="107950"/>
                  <a:pt x="54247" y="107950"/>
                </a:cubicBezTo>
                <a:cubicBezTo>
                  <a:pt x="50900" y="107950"/>
                  <a:pt x="47897" y="105833"/>
                  <a:pt x="44722" y="104775"/>
                </a:cubicBezTo>
                <a:cubicBezTo>
                  <a:pt x="37165" y="82105"/>
                  <a:pt x="43941" y="89438"/>
                  <a:pt x="28847" y="79375"/>
                </a:cubicBezTo>
                <a:cubicBezTo>
                  <a:pt x="26730" y="76200"/>
                  <a:pt x="25369" y="72363"/>
                  <a:pt x="22497" y="69850"/>
                </a:cubicBezTo>
                <a:cubicBezTo>
                  <a:pt x="16754" y="64824"/>
                  <a:pt x="3447" y="57150"/>
                  <a:pt x="3447" y="57150"/>
                </a:cubicBezTo>
                <a:cubicBezTo>
                  <a:pt x="2389" y="53975"/>
                  <a:pt x="-971" y="50732"/>
                  <a:pt x="272" y="47625"/>
                </a:cubicBezTo>
                <a:cubicBezTo>
                  <a:pt x="5484" y="34594"/>
                  <a:pt x="36862" y="44282"/>
                  <a:pt x="38372" y="44450"/>
                </a:cubicBezTo>
                <a:cubicBezTo>
                  <a:pt x="43664" y="43392"/>
                  <a:pt x="49194" y="43170"/>
                  <a:pt x="54247" y="41275"/>
                </a:cubicBezTo>
                <a:cubicBezTo>
                  <a:pt x="67422" y="36335"/>
                  <a:pt x="61807" y="35681"/>
                  <a:pt x="66947" y="25400"/>
                </a:cubicBezTo>
                <a:cubicBezTo>
                  <a:pt x="79257" y="781"/>
                  <a:pt x="68492" y="30291"/>
                  <a:pt x="76472" y="6350"/>
                </a:cubicBezTo>
                <a:cubicBezTo>
                  <a:pt x="101697" y="9954"/>
                  <a:pt x="97482" y="11340"/>
                  <a:pt x="124097" y="6350"/>
                </a:cubicBezTo>
                <a:cubicBezTo>
                  <a:pt x="132675" y="4742"/>
                  <a:pt x="149497" y="0"/>
                  <a:pt x="149497" y="0"/>
                </a:cubicBezTo>
                <a:lnTo>
                  <a:pt x="178072" y="3175"/>
                </a:lnTo>
                <a:cubicBezTo>
                  <a:pt x="185498" y="4103"/>
                  <a:pt x="192859" y="5524"/>
                  <a:pt x="200297" y="6350"/>
                </a:cubicBezTo>
                <a:cubicBezTo>
                  <a:pt x="269643" y="14055"/>
                  <a:pt x="206386" y="5406"/>
                  <a:pt x="257447" y="12700"/>
                </a:cubicBezTo>
                <a:cubicBezTo>
                  <a:pt x="271792" y="17482"/>
                  <a:pt x="263748" y="12634"/>
                  <a:pt x="273322" y="25400"/>
                </a:cubicBezTo>
                <a:cubicBezTo>
                  <a:pt x="280562" y="35053"/>
                  <a:pt x="288854" y="43935"/>
                  <a:pt x="295547" y="53975"/>
                </a:cubicBezTo>
                <a:cubicBezTo>
                  <a:pt x="297664" y="57150"/>
                  <a:pt x="300190" y="60087"/>
                  <a:pt x="301897" y="63500"/>
                </a:cubicBezTo>
                <a:cubicBezTo>
                  <a:pt x="303394" y="66493"/>
                  <a:pt x="304014" y="69850"/>
                  <a:pt x="305072" y="73025"/>
                </a:cubicBezTo>
                <a:cubicBezTo>
                  <a:pt x="300212" y="87605"/>
                  <a:pt x="297675" y="90782"/>
                  <a:pt x="305072" y="111125"/>
                </a:cubicBezTo>
                <a:cubicBezTo>
                  <a:pt x="306376" y="114711"/>
                  <a:pt x="311422" y="115358"/>
                  <a:pt x="314597" y="117475"/>
                </a:cubicBezTo>
                <a:cubicBezTo>
                  <a:pt x="316714" y="120650"/>
                  <a:pt x="319240" y="123587"/>
                  <a:pt x="320947" y="127000"/>
                </a:cubicBezTo>
                <a:cubicBezTo>
                  <a:pt x="328275" y="141655"/>
                  <a:pt x="323933" y="159693"/>
                  <a:pt x="320947" y="174625"/>
                </a:cubicBezTo>
                <a:cubicBezTo>
                  <a:pt x="318568" y="186519"/>
                  <a:pt x="313106" y="183308"/>
                  <a:pt x="305072" y="187325"/>
                </a:cubicBezTo>
                <a:cubicBezTo>
                  <a:pt x="301659" y="189032"/>
                  <a:pt x="292901" y="191029"/>
                  <a:pt x="286022" y="190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9" name="Retângulo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783BF69-0EF0-4341-8C1F-DC3B018EC298}"/>
              </a:ext>
            </a:extLst>
          </p:cNvPr>
          <p:cNvSpPr/>
          <p:nvPr/>
        </p:nvSpPr>
        <p:spPr>
          <a:xfrm>
            <a:off x="2809875" y="6219825"/>
            <a:ext cx="266700" cy="467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1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D8B5069-F587-5344-B3FF-E9370D560E52}"/>
              </a:ext>
            </a:extLst>
          </p:cNvPr>
          <p:cNvSpPr/>
          <p:nvPr/>
        </p:nvSpPr>
        <p:spPr>
          <a:xfrm>
            <a:off x="2543175" y="6219825"/>
            <a:ext cx="266700" cy="406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8">
            <a:hlinkClick r:id="rId13" action="ppaction://hlinksldjump"/>
            <a:extLst>
              <a:ext uri="{FF2B5EF4-FFF2-40B4-BE49-F238E27FC236}">
                <a16:creationId xmlns:a16="http://schemas.microsoft.com/office/drawing/2014/main" id="{13CB12E6-2C66-6049-AC86-865D375D9265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431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F72573-5972-2944-A603-8849C6BA7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Forma Livre: Forma 9">
            <a:hlinkClick r:id="rId3" action="ppaction://hlinksldjump"/>
            <a:extLst>
              <a:ext uri="{FF2B5EF4-FFF2-40B4-BE49-F238E27FC236}">
                <a16:creationId xmlns:a16="http://schemas.microsoft.com/office/drawing/2014/main" id="{9DCFAFAB-018C-46E4-B518-59391993076E}"/>
              </a:ext>
            </a:extLst>
          </p:cNvPr>
          <p:cNvSpPr/>
          <p:nvPr/>
        </p:nvSpPr>
        <p:spPr>
          <a:xfrm>
            <a:off x="1321345" y="6330617"/>
            <a:ext cx="311979" cy="179747"/>
          </a:xfrm>
          <a:custGeom>
            <a:avLst/>
            <a:gdLst>
              <a:gd name="connsiteX0" fmla="*/ 644105 w 1177840"/>
              <a:gd name="connsiteY0" fmla="*/ 46007 h 678611"/>
              <a:gd name="connsiteX1" fmla="*/ 552090 w 1177840"/>
              <a:gd name="connsiteY1" fmla="*/ 46007 h 678611"/>
              <a:gd name="connsiteX2" fmla="*/ 534837 w 1177840"/>
              <a:gd name="connsiteY2" fmla="*/ 34505 h 678611"/>
              <a:gd name="connsiteX3" fmla="*/ 511834 w 1177840"/>
              <a:gd name="connsiteY3" fmla="*/ 23003 h 678611"/>
              <a:gd name="connsiteX4" fmla="*/ 465826 w 1177840"/>
              <a:gd name="connsiteY4" fmla="*/ 17253 h 678611"/>
              <a:gd name="connsiteX5" fmla="*/ 396815 w 1177840"/>
              <a:gd name="connsiteY5" fmla="*/ 23003 h 678611"/>
              <a:gd name="connsiteX6" fmla="*/ 385313 w 1177840"/>
              <a:gd name="connsiteY6" fmla="*/ 40256 h 678611"/>
              <a:gd name="connsiteX7" fmla="*/ 368060 w 1177840"/>
              <a:gd name="connsiteY7" fmla="*/ 46007 h 678611"/>
              <a:gd name="connsiteX8" fmla="*/ 350807 w 1177840"/>
              <a:gd name="connsiteY8" fmla="*/ 57509 h 678611"/>
              <a:gd name="connsiteX9" fmla="*/ 304800 w 1177840"/>
              <a:gd name="connsiteY9" fmla="*/ 63260 h 678611"/>
              <a:gd name="connsiteX10" fmla="*/ 270294 w 1177840"/>
              <a:gd name="connsiteY10" fmla="*/ 69011 h 678611"/>
              <a:gd name="connsiteX11" fmla="*/ 247290 w 1177840"/>
              <a:gd name="connsiteY11" fmla="*/ 80513 h 678611"/>
              <a:gd name="connsiteX12" fmla="*/ 218536 w 1177840"/>
              <a:gd name="connsiteY12" fmla="*/ 92015 h 678611"/>
              <a:gd name="connsiteX13" fmla="*/ 195532 w 1177840"/>
              <a:gd name="connsiteY13" fmla="*/ 109268 h 678611"/>
              <a:gd name="connsiteX14" fmla="*/ 161026 w 1177840"/>
              <a:gd name="connsiteY14" fmla="*/ 126520 h 678611"/>
              <a:gd name="connsiteX15" fmla="*/ 138022 w 1177840"/>
              <a:gd name="connsiteY15" fmla="*/ 149524 h 678611"/>
              <a:gd name="connsiteX16" fmla="*/ 132271 w 1177840"/>
              <a:gd name="connsiteY16" fmla="*/ 166777 h 678611"/>
              <a:gd name="connsiteX17" fmla="*/ 149524 w 1177840"/>
              <a:gd name="connsiteY17" fmla="*/ 218536 h 678611"/>
              <a:gd name="connsiteX18" fmla="*/ 143773 w 1177840"/>
              <a:gd name="connsiteY18" fmla="*/ 304800 h 678611"/>
              <a:gd name="connsiteX19" fmla="*/ 132271 w 1177840"/>
              <a:gd name="connsiteY19" fmla="*/ 322053 h 678611"/>
              <a:gd name="connsiteX20" fmla="*/ 126520 w 1177840"/>
              <a:gd name="connsiteY20" fmla="*/ 339305 h 678611"/>
              <a:gd name="connsiteX21" fmla="*/ 109268 w 1177840"/>
              <a:gd name="connsiteY21" fmla="*/ 356558 h 678611"/>
              <a:gd name="connsiteX22" fmla="*/ 97766 w 1177840"/>
              <a:gd name="connsiteY22" fmla="*/ 373811 h 678611"/>
              <a:gd name="connsiteX23" fmla="*/ 115019 w 1177840"/>
              <a:gd name="connsiteY23" fmla="*/ 408317 h 678611"/>
              <a:gd name="connsiteX24" fmla="*/ 132271 w 1177840"/>
              <a:gd name="connsiteY24" fmla="*/ 419819 h 678611"/>
              <a:gd name="connsiteX25" fmla="*/ 138022 w 1177840"/>
              <a:gd name="connsiteY25" fmla="*/ 437071 h 678611"/>
              <a:gd name="connsiteX26" fmla="*/ 149524 w 1177840"/>
              <a:gd name="connsiteY26" fmla="*/ 454324 h 678611"/>
              <a:gd name="connsiteX27" fmla="*/ 143773 w 1177840"/>
              <a:gd name="connsiteY27" fmla="*/ 494581 h 678611"/>
              <a:gd name="connsiteX28" fmla="*/ 126520 w 1177840"/>
              <a:gd name="connsiteY28" fmla="*/ 506083 h 678611"/>
              <a:gd name="connsiteX29" fmla="*/ 51758 w 1177840"/>
              <a:gd name="connsiteY29" fmla="*/ 517585 h 678611"/>
              <a:gd name="connsiteX30" fmla="*/ 46007 w 1177840"/>
              <a:gd name="connsiteY30" fmla="*/ 534837 h 678611"/>
              <a:gd name="connsiteX31" fmla="*/ 40256 w 1177840"/>
              <a:gd name="connsiteY31" fmla="*/ 557841 h 678611"/>
              <a:gd name="connsiteX32" fmla="*/ 28754 w 1177840"/>
              <a:gd name="connsiteY32" fmla="*/ 575094 h 678611"/>
              <a:gd name="connsiteX33" fmla="*/ 23003 w 1177840"/>
              <a:gd name="connsiteY33" fmla="*/ 592347 h 678611"/>
              <a:gd name="connsiteX34" fmla="*/ 0 w 1177840"/>
              <a:gd name="connsiteY34" fmla="*/ 615351 h 678611"/>
              <a:gd name="connsiteX35" fmla="*/ 11502 w 1177840"/>
              <a:gd name="connsiteY35" fmla="*/ 632603 h 678611"/>
              <a:gd name="connsiteX36" fmla="*/ 40256 w 1177840"/>
              <a:gd name="connsiteY36" fmla="*/ 638354 h 678611"/>
              <a:gd name="connsiteX37" fmla="*/ 80513 w 1177840"/>
              <a:gd name="connsiteY37" fmla="*/ 649856 h 678611"/>
              <a:gd name="connsiteX38" fmla="*/ 120769 w 1177840"/>
              <a:gd name="connsiteY38" fmla="*/ 672860 h 678611"/>
              <a:gd name="connsiteX39" fmla="*/ 143773 w 1177840"/>
              <a:gd name="connsiteY39" fmla="*/ 678611 h 678611"/>
              <a:gd name="connsiteX40" fmla="*/ 201283 w 1177840"/>
              <a:gd name="connsiteY40" fmla="*/ 661358 h 678611"/>
              <a:gd name="connsiteX41" fmla="*/ 235788 w 1177840"/>
              <a:gd name="connsiteY41" fmla="*/ 638354 h 678611"/>
              <a:gd name="connsiteX42" fmla="*/ 264543 w 1177840"/>
              <a:gd name="connsiteY42" fmla="*/ 621102 h 678611"/>
              <a:gd name="connsiteX43" fmla="*/ 281796 w 1177840"/>
              <a:gd name="connsiteY43" fmla="*/ 609600 h 678611"/>
              <a:gd name="connsiteX44" fmla="*/ 316302 w 1177840"/>
              <a:gd name="connsiteY44" fmla="*/ 603849 h 678611"/>
              <a:gd name="connsiteX45" fmla="*/ 373811 w 1177840"/>
              <a:gd name="connsiteY45" fmla="*/ 609600 h 678611"/>
              <a:gd name="connsiteX46" fmla="*/ 402566 w 1177840"/>
              <a:gd name="connsiteY46" fmla="*/ 615351 h 678611"/>
              <a:gd name="connsiteX47" fmla="*/ 454324 w 1177840"/>
              <a:gd name="connsiteY47" fmla="*/ 603849 h 678611"/>
              <a:gd name="connsiteX48" fmla="*/ 488830 w 1177840"/>
              <a:gd name="connsiteY48" fmla="*/ 586596 h 678611"/>
              <a:gd name="connsiteX49" fmla="*/ 500332 w 1177840"/>
              <a:gd name="connsiteY49" fmla="*/ 569343 h 678611"/>
              <a:gd name="connsiteX50" fmla="*/ 552090 w 1177840"/>
              <a:gd name="connsiteY50" fmla="*/ 506083 h 678611"/>
              <a:gd name="connsiteX51" fmla="*/ 609600 w 1177840"/>
              <a:gd name="connsiteY51" fmla="*/ 483079 h 678611"/>
              <a:gd name="connsiteX52" fmla="*/ 638354 w 1177840"/>
              <a:gd name="connsiteY52" fmla="*/ 471577 h 678611"/>
              <a:gd name="connsiteX53" fmla="*/ 672860 w 1177840"/>
              <a:gd name="connsiteY53" fmla="*/ 465826 h 678611"/>
              <a:gd name="connsiteX54" fmla="*/ 701615 w 1177840"/>
              <a:gd name="connsiteY54" fmla="*/ 454324 h 678611"/>
              <a:gd name="connsiteX55" fmla="*/ 782128 w 1177840"/>
              <a:gd name="connsiteY55" fmla="*/ 437071 h 678611"/>
              <a:gd name="connsiteX56" fmla="*/ 856890 w 1177840"/>
              <a:gd name="connsiteY56" fmla="*/ 425569 h 678611"/>
              <a:gd name="connsiteX57" fmla="*/ 897147 w 1177840"/>
              <a:gd name="connsiteY57" fmla="*/ 414068 h 678611"/>
              <a:gd name="connsiteX58" fmla="*/ 960407 w 1177840"/>
              <a:gd name="connsiteY58" fmla="*/ 391064 h 678611"/>
              <a:gd name="connsiteX59" fmla="*/ 994913 w 1177840"/>
              <a:gd name="connsiteY59" fmla="*/ 385313 h 678611"/>
              <a:gd name="connsiteX60" fmla="*/ 1052422 w 1177840"/>
              <a:gd name="connsiteY60" fmla="*/ 368060 h 678611"/>
              <a:gd name="connsiteX61" fmla="*/ 1109932 w 1177840"/>
              <a:gd name="connsiteY61" fmla="*/ 362309 h 678611"/>
              <a:gd name="connsiteX62" fmla="*/ 1127185 w 1177840"/>
              <a:gd name="connsiteY62" fmla="*/ 356558 h 678611"/>
              <a:gd name="connsiteX63" fmla="*/ 1173192 w 1177840"/>
              <a:gd name="connsiteY63" fmla="*/ 345056 h 678611"/>
              <a:gd name="connsiteX64" fmla="*/ 1167441 w 1177840"/>
              <a:gd name="connsiteY64" fmla="*/ 287547 h 678611"/>
              <a:gd name="connsiteX65" fmla="*/ 1127185 w 1177840"/>
              <a:gd name="connsiteY65" fmla="*/ 247290 h 678611"/>
              <a:gd name="connsiteX66" fmla="*/ 994913 w 1177840"/>
              <a:gd name="connsiteY66" fmla="*/ 212785 h 678611"/>
              <a:gd name="connsiteX67" fmla="*/ 966158 w 1177840"/>
              <a:gd name="connsiteY67" fmla="*/ 201283 h 678611"/>
              <a:gd name="connsiteX68" fmla="*/ 954656 w 1177840"/>
              <a:gd name="connsiteY68" fmla="*/ 184030 h 678611"/>
              <a:gd name="connsiteX69" fmla="*/ 931652 w 1177840"/>
              <a:gd name="connsiteY69" fmla="*/ 155275 h 678611"/>
              <a:gd name="connsiteX70" fmla="*/ 908649 w 1177840"/>
              <a:gd name="connsiteY70" fmla="*/ 143773 h 678611"/>
              <a:gd name="connsiteX71" fmla="*/ 879894 w 1177840"/>
              <a:gd name="connsiteY71" fmla="*/ 126520 h 678611"/>
              <a:gd name="connsiteX72" fmla="*/ 856890 w 1177840"/>
              <a:gd name="connsiteY72" fmla="*/ 109268 h 678611"/>
              <a:gd name="connsiteX73" fmla="*/ 839637 w 1177840"/>
              <a:gd name="connsiteY73" fmla="*/ 97766 h 678611"/>
              <a:gd name="connsiteX74" fmla="*/ 822385 w 1177840"/>
              <a:gd name="connsiteY74" fmla="*/ 74762 h 678611"/>
              <a:gd name="connsiteX75" fmla="*/ 793630 w 1177840"/>
              <a:gd name="connsiteY75" fmla="*/ 17253 h 678611"/>
              <a:gd name="connsiteX76" fmla="*/ 759124 w 1177840"/>
              <a:gd name="connsiteY76" fmla="*/ 0 h 678611"/>
              <a:gd name="connsiteX77" fmla="*/ 661358 w 1177840"/>
              <a:gd name="connsiteY77" fmla="*/ 5751 h 678611"/>
              <a:gd name="connsiteX78" fmla="*/ 638354 w 1177840"/>
              <a:gd name="connsiteY78" fmla="*/ 11502 h 678611"/>
              <a:gd name="connsiteX79" fmla="*/ 632603 w 1177840"/>
              <a:gd name="connsiteY79" fmla="*/ 34505 h 678611"/>
              <a:gd name="connsiteX80" fmla="*/ 644105 w 1177840"/>
              <a:gd name="connsiteY80" fmla="*/ 46007 h 678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177840" h="678611">
                <a:moveTo>
                  <a:pt x="644105" y="46007"/>
                </a:moveTo>
                <a:cubicBezTo>
                  <a:pt x="630686" y="47924"/>
                  <a:pt x="614384" y="63805"/>
                  <a:pt x="552090" y="46007"/>
                </a:cubicBezTo>
                <a:cubicBezTo>
                  <a:pt x="545444" y="44108"/>
                  <a:pt x="540838" y="37934"/>
                  <a:pt x="534837" y="34505"/>
                </a:cubicBezTo>
                <a:cubicBezTo>
                  <a:pt x="527394" y="30252"/>
                  <a:pt x="520151" y="25082"/>
                  <a:pt x="511834" y="23003"/>
                </a:cubicBezTo>
                <a:cubicBezTo>
                  <a:pt x="496840" y="19255"/>
                  <a:pt x="481162" y="19170"/>
                  <a:pt x="465826" y="17253"/>
                </a:cubicBezTo>
                <a:cubicBezTo>
                  <a:pt x="442822" y="19170"/>
                  <a:pt x="419010" y="16662"/>
                  <a:pt x="396815" y="23003"/>
                </a:cubicBezTo>
                <a:cubicBezTo>
                  <a:pt x="390169" y="24902"/>
                  <a:pt x="390710" y="35938"/>
                  <a:pt x="385313" y="40256"/>
                </a:cubicBezTo>
                <a:cubicBezTo>
                  <a:pt x="380579" y="44043"/>
                  <a:pt x="373482" y="43296"/>
                  <a:pt x="368060" y="46007"/>
                </a:cubicBezTo>
                <a:cubicBezTo>
                  <a:pt x="361878" y="49098"/>
                  <a:pt x="357475" y="55690"/>
                  <a:pt x="350807" y="57509"/>
                </a:cubicBezTo>
                <a:cubicBezTo>
                  <a:pt x="335897" y="61576"/>
                  <a:pt x="320100" y="61074"/>
                  <a:pt x="304800" y="63260"/>
                </a:cubicBezTo>
                <a:cubicBezTo>
                  <a:pt x="293257" y="64909"/>
                  <a:pt x="281796" y="67094"/>
                  <a:pt x="270294" y="69011"/>
                </a:cubicBezTo>
                <a:cubicBezTo>
                  <a:pt x="262626" y="72845"/>
                  <a:pt x="255124" y="77031"/>
                  <a:pt x="247290" y="80513"/>
                </a:cubicBezTo>
                <a:cubicBezTo>
                  <a:pt x="237857" y="84706"/>
                  <a:pt x="227560" y="87002"/>
                  <a:pt x="218536" y="92015"/>
                </a:cubicBezTo>
                <a:cubicBezTo>
                  <a:pt x="210157" y="96670"/>
                  <a:pt x="203854" y="104513"/>
                  <a:pt x="195532" y="109268"/>
                </a:cubicBezTo>
                <a:cubicBezTo>
                  <a:pt x="164920" y="126761"/>
                  <a:pt x="191079" y="100761"/>
                  <a:pt x="161026" y="126520"/>
                </a:cubicBezTo>
                <a:cubicBezTo>
                  <a:pt x="152792" y="133577"/>
                  <a:pt x="145690" y="141856"/>
                  <a:pt x="138022" y="149524"/>
                </a:cubicBezTo>
                <a:cubicBezTo>
                  <a:pt x="136105" y="155275"/>
                  <a:pt x="131274" y="160797"/>
                  <a:pt x="132271" y="166777"/>
                </a:cubicBezTo>
                <a:cubicBezTo>
                  <a:pt x="135261" y="184716"/>
                  <a:pt x="149524" y="218536"/>
                  <a:pt x="149524" y="218536"/>
                </a:cubicBezTo>
                <a:cubicBezTo>
                  <a:pt x="147607" y="247291"/>
                  <a:pt x="148511" y="276374"/>
                  <a:pt x="143773" y="304800"/>
                </a:cubicBezTo>
                <a:cubicBezTo>
                  <a:pt x="142637" y="311618"/>
                  <a:pt x="135362" y="315871"/>
                  <a:pt x="132271" y="322053"/>
                </a:cubicBezTo>
                <a:cubicBezTo>
                  <a:pt x="129560" y="327475"/>
                  <a:pt x="129882" y="334261"/>
                  <a:pt x="126520" y="339305"/>
                </a:cubicBezTo>
                <a:cubicBezTo>
                  <a:pt x="122009" y="346072"/>
                  <a:pt x="114474" y="350310"/>
                  <a:pt x="109268" y="356558"/>
                </a:cubicBezTo>
                <a:cubicBezTo>
                  <a:pt x="104843" y="361868"/>
                  <a:pt x="101600" y="368060"/>
                  <a:pt x="97766" y="373811"/>
                </a:cubicBezTo>
                <a:cubicBezTo>
                  <a:pt x="102444" y="387844"/>
                  <a:pt x="103870" y="397168"/>
                  <a:pt x="115019" y="408317"/>
                </a:cubicBezTo>
                <a:cubicBezTo>
                  <a:pt x="119906" y="413204"/>
                  <a:pt x="126520" y="415985"/>
                  <a:pt x="132271" y="419819"/>
                </a:cubicBezTo>
                <a:cubicBezTo>
                  <a:pt x="134188" y="425570"/>
                  <a:pt x="135311" y="431649"/>
                  <a:pt x="138022" y="437071"/>
                </a:cubicBezTo>
                <a:cubicBezTo>
                  <a:pt x="141113" y="443253"/>
                  <a:pt x="148836" y="447446"/>
                  <a:pt x="149524" y="454324"/>
                </a:cubicBezTo>
                <a:cubicBezTo>
                  <a:pt x="150873" y="467812"/>
                  <a:pt x="149278" y="482194"/>
                  <a:pt x="143773" y="494581"/>
                </a:cubicBezTo>
                <a:cubicBezTo>
                  <a:pt x="140966" y="500897"/>
                  <a:pt x="133225" y="504407"/>
                  <a:pt x="126520" y="506083"/>
                </a:cubicBezTo>
                <a:cubicBezTo>
                  <a:pt x="102059" y="512198"/>
                  <a:pt x="76679" y="513751"/>
                  <a:pt x="51758" y="517585"/>
                </a:cubicBezTo>
                <a:cubicBezTo>
                  <a:pt x="49841" y="523336"/>
                  <a:pt x="47672" y="529008"/>
                  <a:pt x="46007" y="534837"/>
                </a:cubicBezTo>
                <a:cubicBezTo>
                  <a:pt x="43836" y="542437"/>
                  <a:pt x="43370" y="550576"/>
                  <a:pt x="40256" y="557841"/>
                </a:cubicBezTo>
                <a:cubicBezTo>
                  <a:pt x="37533" y="564194"/>
                  <a:pt x="31845" y="568912"/>
                  <a:pt x="28754" y="575094"/>
                </a:cubicBezTo>
                <a:cubicBezTo>
                  <a:pt x="26043" y="580516"/>
                  <a:pt x="26526" y="587414"/>
                  <a:pt x="23003" y="592347"/>
                </a:cubicBezTo>
                <a:cubicBezTo>
                  <a:pt x="16700" y="601171"/>
                  <a:pt x="7668" y="607683"/>
                  <a:pt x="0" y="615351"/>
                </a:cubicBezTo>
                <a:cubicBezTo>
                  <a:pt x="3834" y="621102"/>
                  <a:pt x="5501" y="629174"/>
                  <a:pt x="11502" y="632603"/>
                </a:cubicBezTo>
                <a:cubicBezTo>
                  <a:pt x="19989" y="637452"/>
                  <a:pt x="30773" y="635983"/>
                  <a:pt x="40256" y="638354"/>
                </a:cubicBezTo>
                <a:cubicBezTo>
                  <a:pt x="53795" y="641739"/>
                  <a:pt x="67397" y="645087"/>
                  <a:pt x="80513" y="649856"/>
                </a:cubicBezTo>
                <a:cubicBezTo>
                  <a:pt x="159320" y="678513"/>
                  <a:pt x="56380" y="645264"/>
                  <a:pt x="120769" y="672860"/>
                </a:cubicBezTo>
                <a:cubicBezTo>
                  <a:pt x="128034" y="675974"/>
                  <a:pt x="136105" y="676694"/>
                  <a:pt x="143773" y="678611"/>
                </a:cubicBezTo>
                <a:cubicBezTo>
                  <a:pt x="162943" y="672860"/>
                  <a:pt x="182947" y="669380"/>
                  <a:pt x="201283" y="661358"/>
                </a:cubicBezTo>
                <a:cubicBezTo>
                  <a:pt x="213947" y="655817"/>
                  <a:pt x="224126" y="645775"/>
                  <a:pt x="235788" y="638354"/>
                </a:cubicBezTo>
                <a:cubicBezTo>
                  <a:pt x="245218" y="632353"/>
                  <a:pt x="255064" y="627026"/>
                  <a:pt x="264543" y="621102"/>
                </a:cubicBezTo>
                <a:cubicBezTo>
                  <a:pt x="270404" y="617439"/>
                  <a:pt x="275239" y="611786"/>
                  <a:pt x="281796" y="609600"/>
                </a:cubicBezTo>
                <a:cubicBezTo>
                  <a:pt x="292858" y="605913"/>
                  <a:pt x="304800" y="605766"/>
                  <a:pt x="316302" y="603849"/>
                </a:cubicBezTo>
                <a:cubicBezTo>
                  <a:pt x="335472" y="605766"/>
                  <a:pt x="354715" y="607054"/>
                  <a:pt x="373811" y="609600"/>
                </a:cubicBezTo>
                <a:cubicBezTo>
                  <a:pt x="383500" y="610892"/>
                  <a:pt x="392816" y="616047"/>
                  <a:pt x="402566" y="615351"/>
                </a:cubicBezTo>
                <a:cubicBezTo>
                  <a:pt x="420195" y="614092"/>
                  <a:pt x="437071" y="607683"/>
                  <a:pt x="454324" y="603849"/>
                </a:cubicBezTo>
                <a:cubicBezTo>
                  <a:pt x="465826" y="598098"/>
                  <a:pt x="478542" y="594312"/>
                  <a:pt x="488830" y="586596"/>
                </a:cubicBezTo>
                <a:cubicBezTo>
                  <a:pt x="494359" y="582449"/>
                  <a:pt x="496669" y="575204"/>
                  <a:pt x="500332" y="569343"/>
                </a:cubicBezTo>
                <a:cubicBezTo>
                  <a:pt x="514259" y="547059"/>
                  <a:pt x="526698" y="518779"/>
                  <a:pt x="552090" y="506083"/>
                </a:cubicBezTo>
                <a:cubicBezTo>
                  <a:pt x="622531" y="470862"/>
                  <a:pt x="556378" y="500820"/>
                  <a:pt x="609600" y="483079"/>
                </a:cubicBezTo>
                <a:cubicBezTo>
                  <a:pt x="619393" y="479815"/>
                  <a:pt x="628395" y="474293"/>
                  <a:pt x="638354" y="471577"/>
                </a:cubicBezTo>
                <a:cubicBezTo>
                  <a:pt x="649604" y="468509"/>
                  <a:pt x="661358" y="467743"/>
                  <a:pt x="672860" y="465826"/>
                </a:cubicBezTo>
                <a:cubicBezTo>
                  <a:pt x="682445" y="461992"/>
                  <a:pt x="691821" y="457589"/>
                  <a:pt x="701615" y="454324"/>
                </a:cubicBezTo>
                <a:cubicBezTo>
                  <a:pt x="717322" y="449088"/>
                  <a:pt x="781824" y="437122"/>
                  <a:pt x="782128" y="437071"/>
                </a:cubicBezTo>
                <a:cubicBezTo>
                  <a:pt x="851877" y="425446"/>
                  <a:pt x="804100" y="437299"/>
                  <a:pt x="856890" y="425569"/>
                </a:cubicBezTo>
                <a:cubicBezTo>
                  <a:pt x="871729" y="422272"/>
                  <a:pt x="883169" y="419310"/>
                  <a:pt x="897147" y="414068"/>
                </a:cubicBezTo>
                <a:cubicBezTo>
                  <a:pt x="920012" y="405494"/>
                  <a:pt x="936246" y="397104"/>
                  <a:pt x="960407" y="391064"/>
                </a:cubicBezTo>
                <a:cubicBezTo>
                  <a:pt x="971719" y="388236"/>
                  <a:pt x="983530" y="387843"/>
                  <a:pt x="994913" y="385313"/>
                </a:cubicBezTo>
                <a:cubicBezTo>
                  <a:pt x="1051658" y="372703"/>
                  <a:pt x="945900" y="386858"/>
                  <a:pt x="1052422" y="368060"/>
                </a:cubicBezTo>
                <a:cubicBezTo>
                  <a:pt x="1071394" y="364712"/>
                  <a:pt x="1090762" y="364226"/>
                  <a:pt x="1109932" y="362309"/>
                </a:cubicBezTo>
                <a:cubicBezTo>
                  <a:pt x="1115683" y="360392"/>
                  <a:pt x="1121337" y="358153"/>
                  <a:pt x="1127185" y="356558"/>
                </a:cubicBezTo>
                <a:cubicBezTo>
                  <a:pt x="1142436" y="352399"/>
                  <a:pt x="1165227" y="358710"/>
                  <a:pt x="1173192" y="345056"/>
                </a:cubicBezTo>
                <a:cubicBezTo>
                  <a:pt x="1182899" y="328415"/>
                  <a:pt x="1175644" y="304979"/>
                  <a:pt x="1167441" y="287547"/>
                </a:cubicBezTo>
                <a:cubicBezTo>
                  <a:pt x="1159361" y="270376"/>
                  <a:pt x="1144159" y="255777"/>
                  <a:pt x="1127185" y="247290"/>
                </a:cubicBezTo>
                <a:cubicBezTo>
                  <a:pt x="1055230" y="211313"/>
                  <a:pt x="1098173" y="226552"/>
                  <a:pt x="994913" y="212785"/>
                </a:cubicBezTo>
                <a:cubicBezTo>
                  <a:pt x="985328" y="208951"/>
                  <a:pt x="974558" y="207283"/>
                  <a:pt x="966158" y="201283"/>
                </a:cubicBezTo>
                <a:cubicBezTo>
                  <a:pt x="960534" y="197266"/>
                  <a:pt x="958803" y="189559"/>
                  <a:pt x="954656" y="184030"/>
                </a:cubicBezTo>
                <a:cubicBezTo>
                  <a:pt x="947291" y="174210"/>
                  <a:pt x="940890" y="163358"/>
                  <a:pt x="931652" y="155275"/>
                </a:cubicBezTo>
                <a:cubicBezTo>
                  <a:pt x="925200" y="149630"/>
                  <a:pt x="916143" y="147936"/>
                  <a:pt x="908649" y="143773"/>
                </a:cubicBezTo>
                <a:cubicBezTo>
                  <a:pt x="898878" y="138344"/>
                  <a:pt x="889195" y="132720"/>
                  <a:pt x="879894" y="126520"/>
                </a:cubicBezTo>
                <a:cubicBezTo>
                  <a:pt x="871919" y="121203"/>
                  <a:pt x="864690" y="114839"/>
                  <a:pt x="856890" y="109268"/>
                </a:cubicBezTo>
                <a:cubicBezTo>
                  <a:pt x="851266" y="105251"/>
                  <a:pt x="845388" y="101600"/>
                  <a:pt x="839637" y="97766"/>
                </a:cubicBezTo>
                <a:cubicBezTo>
                  <a:pt x="833886" y="90098"/>
                  <a:pt x="826671" y="83335"/>
                  <a:pt x="822385" y="74762"/>
                </a:cubicBezTo>
                <a:cubicBezTo>
                  <a:pt x="811583" y="53158"/>
                  <a:pt x="823988" y="32432"/>
                  <a:pt x="793630" y="17253"/>
                </a:cubicBezTo>
                <a:lnTo>
                  <a:pt x="759124" y="0"/>
                </a:lnTo>
                <a:cubicBezTo>
                  <a:pt x="726535" y="1917"/>
                  <a:pt x="693856" y="2656"/>
                  <a:pt x="661358" y="5751"/>
                </a:cubicBezTo>
                <a:cubicBezTo>
                  <a:pt x="653490" y="6500"/>
                  <a:pt x="643943" y="5913"/>
                  <a:pt x="638354" y="11502"/>
                </a:cubicBezTo>
                <a:cubicBezTo>
                  <a:pt x="632765" y="17091"/>
                  <a:pt x="635716" y="27240"/>
                  <a:pt x="632603" y="34505"/>
                </a:cubicBezTo>
                <a:cubicBezTo>
                  <a:pt x="629880" y="40858"/>
                  <a:pt x="657524" y="44090"/>
                  <a:pt x="644105" y="46007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Forma Livre: Forma 10">
            <a:hlinkClick r:id="rId4" action="ppaction://hlinksldjump"/>
            <a:extLst>
              <a:ext uri="{FF2B5EF4-FFF2-40B4-BE49-F238E27FC236}">
                <a16:creationId xmlns:a16="http://schemas.microsoft.com/office/drawing/2014/main" id="{B9AA9610-F29B-4D14-9698-EFDED7314E2B}"/>
              </a:ext>
            </a:extLst>
          </p:cNvPr>
          <p:cNvSpPr/>
          <p:nvPr/>
        </p:nvSpPr>
        <p:spPr>
          <a:xfrm>
            <a:off x="1325956" y="6269047"/>
            <a:ext cx="124148" cy="99413"/>
          </a:xfrm>
          <a:custGeom>
            <a:avLst/>
            <a:gdLst>
              <a:gd name="connsiteX0" fmla="*/ 356836 w 397093"/>
              <a:gd name="connsiteY0" fmla="*/ 1675 h 317977"/>
              <a:gd name="connsiteX1" fmla="*/ 333832 w 397093"/>
              <a:gd name="connsiteY1" fmla="*/ 30430 h 317977"/>
              <a:gd name="connsiteX2" fmla="*/ 328081 w 397093"/>
              <a:gd name="connsiteY2" fmla="*/ 47683 h 317977"/>
              <a:gd name="connsiteX3" fmla="*/ 316579 w 397093"/>
              <a:gd name="connsiteY3" fmla="*/ 64936 h 317977"/>
              <a:gd name="connsiteX4" fmla="*/ 310828 w 397093"/>
              <a:gd name="connsiteY4" fmla="*/ 93691 h 317977"/>
              <a:gd name="connsiteX5" fmla="*/ 201560 w 397093"/>
              <a:gd name="connsiteY5" fmla="*/ 64936 h 317977"/>
              <a:gd name="connsiteX6" fmla="*/ 155553 w 397093"/>
              <a:gd name="connsiteY6" fmla="*/ 76438 h 317977"/>
              <a:gd name="connsiteX7" fmla="*/ 126798 w 397093"/>
              <a:gd name="connsiteY7" fmla="*/ 93691 h 317977"/>
              <a:gd name="connsiteX8" fmla="*/ 57787 w 397093"/>
              <a:gd name="connsiteY8" fmla="*/ 30430 h 317977"/>
              <a:gd name="connsiteX9" fmla="*/ 52036 w 397093"/>
              <a:gd name="connsiteY9" fmla="*/ 64936 h 317977"/>
              <a:gd name="connsiteX10" fmla="*/ 46285 w 397093"/>
              <a:gd name="connsiteY10" fmla="*/ 105192 h 317977"/>
              <a:gd name="connsiteX11" fmla="*/ 29032 w 397093"/>
              <a:gd name="connsiteY11" fmla="*/ 122445 h 317977"/>
              <a:gd name="connsiteX12" fmla="*/ 34783 w 397093"/>
              <a:gd name="connsiteY12" fmla="*/ 162702 h 317977"/>
              <a:gd name="connsiteX13" fmla="*/ 46285 w 397093"/>
              <a:gd name="connsiteY13" fmla="*/ 191457 h 317977"/>
              <a:gd name="connsiteX14" fmla="*/ 11779 w 397093"/>
              <a:gd name="connsiteY14" fmla="*/ 225962 h 317977"/>
              <a:gd name="connsiteX15" fmla="*/ 277 w 397093"/>
              <a:gd name="connsiteY15" fmla="*/ 248966 h 317977"/>
              <a:gd name="connsiteX16" fmla="*/ 34783 w 397093"/>
              <a:gd name="connsiteY16" fmla="*/ 312226 h 317977"/>
              <a:gd name="connsiteX17" fmla="*/ 52036 w 397093"/>
              <a:gd name="connsiteY17" fmla="*/ 317977 h 317977"/>
              <a:gd name="connsiteX18" fmla="*/ 103794 w 397093"/>
              <a:gd name="connsiteY18" fmla="*/ 312226 h 317977"/>
              <a:gd name="connsiteX19" fmla="*/ 121047 w 397093"/>
              <a:gd name="connsiteY19" fmla="*/ 300724 h 317977"/>
              <a:gd name="connsiteX20" fmla="*/ 172806 w 397093"/>
              <a:gd name="connsiteY20" fmla="*/ 283472 h 317977"/>
              <a:gd name="connsiteX21" fmla="*/ 213062 w 397093"/>
              <a:gd name="connsiteY21" fmla="*/ 266219 h 317977"/>
              <a:gd name="connsiteX22" fmla="*/ 259070 w 397093"/>
              <a:gd name="connsiteY22" fmla="*/ 248966 h 317977"/>
              <a:gd name="connsiteX23" fmla="*/ 316579 w 397093"/>
              <a:gd name="connsiteY23" fmla="*/ 231713 h 317977"/>
              <a:gd name="connsiteX24" fmla="*/ 333832 w 397093"/>
              <a:gd name="connsiteY24" fmla="*/ 225962 h 317977"/>
              <a:gd name="connsiteX25" fmla="*/ 356836 w 397093"/>
              <a:gd name="connsiteY25" fmla="*/ 220211 h 317977"/>
              <a:gd name="connsiteX26" fmla="*/ 397093 w 397093"/>
              <a:gd name="connsiteY26" fmla="*/ 208709 h 317977"/>
              <a:gd name="connsiteX27" fmla="*/ 391342 w 397093"/>
              <a:gd name="connsiteY27" fmla="*/ 99441 h 317977"/>
              <a:gd name="connsiteX28" fmla="*/ 374089 w 397093"/>
              <a:gd name="connsiteY28" fmla="*/ 82189 h 317977"/>
              <a:gd name="connsiteX29" fmla="*/ 356836 w 397093"/>
              <a:gd name="connsiteY29" fmla="*/ 1675 h 317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7093" h="317977">
                <a:moveTo>
                  <a:pt x="356836" y="1675"/>
                </a:moveTo>
                <a:cubicBezTo>
                  <a:pt x="350126" y="-6952"/>
                  <a:pt x="340338" y="20021"/>
                  <a:pt x="333832" y="30430"/>
                </a:cubicBezTo>
                <a:cubicBezTo>
                  <a:pt x="330619" y="35571"/>
                  <a:pt x="330792" y="42261"/>
                  <a:pt x="328081" y="47683"/>
                </a:cubicBezTo>
                <a:cubicBezTo>
                  <a:pt x="324990" y="53865"/>
                  <a:pt x="320413" y="59185"/>
                  <a:pt x="316579" y="64936"/>
                </a:cubicBezTo>
                <a:cubicBezTo>
                  <a:pt x="314662" y="74521"/>
                  <a:pt x="320454" y="91992"/>
                  <a:pt x="310828" y="93691"/>
                </a:cubicBezTo>
                <a:cubicBezTo>
                  <a:pt x="236390" y="106827"/>
                  <a:pt x="233922" y="97298"/>
                  <a:pt x="201560" y="64936"/>
                </a:cubicBezTo>
                <a:cubicBezTo>
                  <a:pt x="186224" y="68770"/>
                  <a:pt x="169108" y="68305"/>
                  <a:pt x="155553" y="76438"/>
                </a:cubicBezTo>
                <a:cubicBezTo>
                  <a:pt x="120020" y="97758"/>
                  <a:pt x="167260" y="107176"/>
                  <a:pt x="126798" y="93691"/>
                </a:cubicBezTo>
                <a:cubicBezTo>
                  <a:pt x="75853" y="30009"/>
                  <a:pt x="104607" y="42135"/>
                  <a:pt x="57787" y="30430"/>
                </a:cubicBezTo>
                <a:cubicBezTo>
                  <a:pt x="55870" y="41932"/>
                  <a:pt x="53809" y="53411"/>
                  <a:pt x="52036" y="64936"/>
                </a:cubicBezTo>
                <a:cubicBezTo>
                  <a:pt x="49975" y="78333"/>
                  <a:pt x="51319" y="92607"/>
                  <a:pt x="46285" y="105192"/>
                </a:cubicBezTo>
                <a:cubicBezTo>
                  <a:pt x="43264" y="112743"/>
                  <a:pt x="34783" y="116694"/>
                  <a:pt x="29032" y="122445"/>
                </a:cubicBezTo>
                <a:cubicBezTo>
                  <a:pt x="30949" y="135864"/>
                  <a:pt x="31495" y="149551"/>
                  <a:pt x="34783" y="162702"/>
                </a:cubicBezTo>
                <a:cubicBezTo>
                  <a:pt x="37287" y="172717"/>
                  <a:pt x="46285" y="181134"/>
                  <a:pt x="46285" y="191457"/>
                </a:cubicBezTo>
                <a:cubicBezTo>
                  <a:pt x="46285" y="204070"/>
                  <a:pt x="16988" y="222056"/>
                  <a:pt x="11779" y="225962"/>
                </a:cubicBezTo>
                <a:cubicBezTo>
                  <a:pt x="7945" y="233630"/>
                  <a:pt x="1224" y="240445"/>
                  <a:pt x="277" y="248966"/>
                </a:cubicBezTo>
                <a:cubicBezTo>
                  <a:pt x="-2600" y="274855"/>
                  <a:pt x="17482" y="297088"/>
                  <a:pt x="34783" y="312226"/>
                </a:cubicBezTo>
                <a:cubicBezTo>
                  <a:pt x="39345" y="316218"/>
                  <a:pt x="46285" y="316060"/>
                  <a:pt x="52036" y="317977"/>
                </a:cubicBezTo>
                <a:cubicBezTo>
                  <a:pt x="69289" y="316060"/>
                  <a:pt x="86953" y="316436"/>
                  <a:pt x="103794" y="312226"/>
                </a:cubicBezTo>
                <a:cubicBezTo>
                  <a:pt x="110499" y="310550"/>
                  <a:pt x="114865" y="303815"/>
                  <a:pt x="121047" y="300724"/>
                </a:cubicBezTo>
                <a:cubicBezTo>
                  <a:pt x="142700" y="289898"/>
                  <a:pt x="150843" y="288963"/>
                  <a:pt x="172806" y="283472"/>
                </a:cubicBezTo>
                <a:cubicBezTo>
                  <a:pt x="216121" y="254595"/>
                  <a:pt x="161071" y="288501"/>
                  <a:pt x="213062" y="266219"/>
                </a:cubicBezTo>
                <a:cubicBezTo>
                  <a:pt x="264890" y="244007"/>
                  <a:pt x="186143" y="263551"/>
                  <a:pt x="259070" y="248966"/>
                </a:cubicBezTo>
                <a:cubicBezTo>
                  <a:pt x="298821" y="229091"/>
                  <a:pt x="265025" y="243170"/>
                  <a:pt x="316579" y="231713"/>
                </a:cubicBezTo>
                <a:cubicBezTo>
                  <a:pt x="322497" y="230398"/>
                  <a:pt x="328003" y="227627"/>
                  <a:pt x="333832" y="225962"/>
                </a:cubicBezTo>
                <a:cubicBezTo>
                  <a:pt x="341432" y="223791"/>
                  <a:pt x="349236" y="222382"/>
                  <a:pt x="356836" y="220211"/>
                </a:cubicBezTo>
                <a:cubicBezTo>
                  <a:pt x="414589" y="203710"/>
                  <a:pt x="325179" y="226688"/>
                  <a:pt x="397093" y="208709"/>
                </a:cubicBezTo>
                <a:cubicBezTo>
                  <a:pt x="395176" y="172286"/>
                  <a:pt x="397867" y="135326"/>
                  <a:pt x="391342" y="99441"/>
                </a:cubicBezTo>
                <a:cubicBezTo>
                  <a:pt x="389887" y="91439"/>
                  <a:pt x="378124" y="89250"/>
                  <a:pt x="374089" y="82189"/>
                </a:cubicBezTo>
                <a:cubicBezTo>
                  <a:pt x="364154" y="64802"/>
                  <a:pt x="363546" y="10302"/>
                  <a:pt x="356836" y="16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orma Livre: Forma 11">
            <a:hlinkClick r:id="rId5" action="ppaction://hlinksldjump"/>
            <a:extLst>
              <a:ext uri="{FF2B5EF4-FFF2-40B4-BE49-F238E27FC236}">
                <a16:creationId xmlns:a16="http://schemas.microsoft.com/office/drawing/2014/main" id="{CB0C787B-170D-4CD3-8918-2BD83C717062}"/>
              </a:ext>
            </a:extLst>
          </p:cNvPr>
          <p:cNvSpPr/>
          <p:nvPr/>
        </p:nvSpPr>
        <p:spPr>
          <a:xfrm>
            <a:off x="1024786" y="5641465"/>
            <a:ext cx="313720" cy="188263"/>
          </a:xfrm>
          <a:custGeom>
            <a:avLst/>
            <a:gdLst>
              <a:gd name="connsiteX0" fmla="*/ 4947 w 1178751"/>
              <a:gd name="connsiteY0" fmla="*/ 161026 h 707366"/>
              <a:gd name="connsiteX1" fmla="*/ 39452 w 1178751"/>
              <a:gd name="connsiteY1" fmla="*/ 189781 h 707366"/>
              <a:gd name="connsiteX2" fmla="*/ 96962 w 1178751"/>
              <a:gd name="connsiteY2" fmla="*/ 241539 h 707366"/>
              <a:gd name="connsiteX3" fmla="*/ 102713 w 1178751"/>
              <a:gd name="connsiteY3" fmla="*/ 350807 h 707366"/>
              <a:gd name="connsiteX4" fmla="*/ 125716 w 1178751"/>
              <a:gd name="connsiteY4" fmla="*/ 391064 h 707366"/>
              <a:gd name="connsiteX5" fmla="*/ 154471 w 1178751"/>
              <a:gd name="connsiteY5" fmla="*/ 437071 h 707366"/>
              <a:gd name="connsiteX6" fmla="*/ 194728 w 1178751"/>
              <a:gd name="connsiteY6" fmla="*/ 471577 h 707366"/>
              <a:gd name="connsiteX7" fmla="*/ 275241 w 1178751"/>
              <a:gd name="connsiteY7" fmla="*/ 425570 h 707366"/>
              <a:gd name="connsiteX8" fmla="*/ 315498 w 1178751"/>
              <a:gd name="connsiteY8" fmla="*/ 385313 h 707366"/>
              <a:gd name="connsiteX9" fmla="*/ 373007 w 1178751"/>
              <a:gd name="connsiteY9" fmla="*/ 396815 h 707366"/>
              <a:gd name="connsiteX10" fmla="*/ 413264 w 1178751"/>
              <a:gd name="connsiteY10" fmla="*/ 460075 h 707366"/>
              <a:gd name="connsiteX11" fmla="*/ 430516 w 1178751"/>
              <a:gd name="connsiteY11" fmla="*/ 477328 h 707366"/>
              <a:gd name="connsiteX12" fmla="*/ 442018 w 1178751"/>
              <a:gd name="connsiteY12" fmla="*/ 494581 h 707366"/>
              <a:gd name="connsiteX13" fmla="*/ 488026 w 1178751"/>
              <a:gd name="connsiteY13" fmla="*/ 540588 h 707366"/>
              <a:gd name="connsiteX14" fmla="*/ 511030 w 1178751"/>
              <a:gd name="connsiteY14" fmla="*/ 546339 h 707366"/>
              <a:gd name="connsiteX15" fmla="*/ 534033 w 1178751"/>
              <a:gd name="connsiteY15" fmla="*/ 540588 h 707366"/>
              <a:gd name="connsiteX16" fmla="*/ 551286 w 1178751"/>
              <a:gd name="connsiteY16" fmla="*/ 534837 h 707366"/>
              <a:gd name="connsiteX17" fmla="*/ 637550 w 1178751"/>
              <a:gd name="connsiteY17" fmla="*/ 529087 h 707366"/>
              <a:gd name="connsiteX18" fmla="*/ 649052 w 1178751"/>
              <a:gd name="connsiteY18" fmla="*/ 511834 h 707366"/>
              <a:gd name="connsiteX19" fmla="*/ 695060 w 1178751"/>
              <a:gd name="connsiteY19" fmla="*/ 511834 h 707366"/>
              <a:gd name="connsiteX20" fmla="*/ 752569 w 1178751"/>
              <a:gd name="connsiteY20" fmla="*/ 557841 h 707366"/>
              <a:gd name="connsiteX21" fmla="*/ 764071 w 1178751"/>
              <a:gd name="connsiteY21" fmla="*/ 575094 h 707366"/>
              <a:gd name="connsiteX22" fmla="*/ 798577 w 1178751"/>
              <a:gd name="connsiteY22" fmla="*/ 598098 h 707366"/>
              <a:gd name="connsiteX23" fmla="*/ 861837 w 1178751"/>
              <a:gd name="connsiteY23" fmla="*/ 649856 h 707366"/>
              <a:gd name="connsiteX24" fmla="*/ 879090 w 1178751"/>
              <a:gd name="connsiteY24" fmla="*/ 655607 h 707366"/>
              <a:gd name="connsiteX25" fmla="*/ 953852 w 1178751"/>
              <a:gd name="connsiteY25" fmla="*/ 655607 h 707366"/>
              <a:gd name="connsiteX26" fmla="*/ 982607 w 1178751"/>
              <a:gd name="connsiteY26" fmla="*/ 672860 h 707366"/>
              <a:gd name="connsiteX27" fmla="*/ 1005611 w 1178751"/>
              <a:gd name="connsiteY27" fmla="*/ 684362 h 707366"/>
              <a:gd name="connsiteX28" fmla="*/ 1022864 w 1178751"/>
              <a:gd name="connsiteY28" fmla="*/ 695864 h 707366"/>
              <a:gd name="connsiteX29" fmla="*/ 1074622 w 1178751"/>
              <a:gd name="connsiteY29" fmla="*/ 707366 h 707366"/>
              <a:gd name="connsiteX30" fmla="*/ 1126381 w 1178751"/>
              <a:gd name="connsiteY30" fmla="*/ 701615 h 707366"/>
              <a:gd name="connsiteX31" fmla="*/ 1137882 w 1178751"/>
              <a:gd name="connsiteY31" fmla="*/ 672860 h 707366"/>
              <a:gd name="connsiteX32" fmla="*/ 1166637 w 1178751"/>
              <a:gd name="connsiteY32" fmla="*/ 575094 h 707366"/>
              <a:gd name="connsiteX33" fmla="*/ 1178139 w 1178751"/>
              <a:gd name="connsiteY33" fmla="*/ 546339 h 707366"/>
              <a:gd name="connsiteX34" fmla="*/ 1155135 w 1178751"/>
              <a:gd name="connsiteY34" fmla="*/ 460075 h 707366"/>
              <a:gd name="connsiteX35" fmla="*/ 1120630 w 1178751"/>
              <a:gd name="connsiteY35" fmla="*/ 442822 h 707366"/>
              <a:gd name="connsiteX36" fmla="*/ 1086124 w 1178751"/>
              <a:gd name="connsiteY36" fmla="*/ 408317 h 707366"/>
              <a:gd name="connsiteX37" fmla="*/ 1063120 w 1178751"/>
              <a:gd name="connsiteY37" fmla="*/ 362309 h 707366"/>
              <a:gd name="connsiteX38" fmla="*/ 1074622 w 1178751"/>
              <a:gd name="connsiteY38" fmla="*/ 293298 h 707366"/>
              <a:gd name="connsiteX39" fmla="*/ 1086124 w 1178751"/>
              <a:gd name="connsiteY39" fmla="*/ 270294 h 707366"/>
              <a:gd name="connsiteX40" fmla="*/ 1091875 w 1178751"/>
              <a:gd name="connsiteY40" fmla="*/ 241539 h 707366"/>
              <a:gd name="connsiteX41" fmla="*/ 1080373 w 1178751"/>
              <a:gd name="connsiteY41" fmla="*/ 212785 h 707366"/>
              <a:gd name="connsiteX42" fmla="*/ 1040116 w 1178751"/>
              <a:gd name="connsiteY42" fmla="*/ 178279 h 707366"/>
              <a:gd name="connsiteX43" fmla="*/ 1028615 w 1178751"/>
              <a:gd name="connsiteY43" fmla="*/ 161026 h 707366"/>
              <a:gd name="connsiteX44" fmla="*/ 1011362 w 1178751"/>
              <a:gd name="connsiteY44" fmla="*/ 149524 h 707366"/>
              <a:gd name="connsiteX45" fmla="*/ 982607 w 1178751"/>
              <a:gd name="connsiteY45" fmla="*/ 120770 h 707366"/>
              <a:gd name="connsiteX46" fmla="*/ 948101 w 1178751"/>
              <a:gd name="connsiteY46" fmla="*/ 74762 h 707366"/>
              <a:gd name="connsiteX47" fmla="*/ 942350 w 1178751"/>
              <a:gd name="connsiteY47" fmla="*/ 46007 h 707366"/>
              <a:gd name="connsiteX48" fmla="*/ 902094 w 1178751"/>
              <a:gd name="connsiteY48" fmla="*/ 0 h 707366"/>
              <a:gd name="connsiteX49" fmla="*/ 827331 w 1178751"/>
              <a:gd name="connsiteY49" fmla="*/ 17253 h 707366"/>
              <a:gd name="connsiteX50" fmla="*/ 810079 w 1178751"/>
              <a:gd name="connsiteY50" fmla="*/ 34505 h 707366"/>
              <a:gd name="connsiteX51" fmla="*/ 804328 w 1178751"/>
              <a:gd name="connsiteY51" fmla="*/ 74762 h 707366"/>
              <a:gd name="connsiteX52" fmla="*/ 746818 w 1178751"/>
              <a:gd name="connsiteY52" fmla="*/ 46007 h 707366"/>
              <a:gd name="connsiteX53" fmla="*/ 718064 w 1178751"/>
              <a:gd name="connsiteY53" fmla="*/ 28754 h 707366"/>
              <a:gd name="connsiteX54" fmla="*/ 643301 w 1178751"/>
              <a:gd name="connsiteY54" fmla="*/ 34505 h 707366"/>
              <a:gd name="connsiteX55" fmla="*/ 603045 w 1178751"/>
              <a:gd name="connsiteY55" fmla="*/ 40256 h 707366"/>
              <a:gd name="connsiteX56" fmla="*/ 591543 w 1178751"/>
              <a:gd name="connsiteY56" fmla="*/ 57509 h 707366"/>
              <a:gd name="connsiteX57" fmla="*/ 591543 w 1178751"/>
              <a:gd name="connsiteY57" fmla="*/ 138022 h 707366"/>
              <a:gd name="connsiteX58" fmla="*/ 568539 w 1178751"/>
              <a:gd name="connsiteY58" fmla="*/ 149524 h 707366"/>
              <a:gd name="connsiteX59" fmla="*/ 545535 w 1178751"/>
              <a:gd name="connsiteY59" fmla="*/ 132271 h 707366"/>
              <a:gd name="connsiteX60" fmla="*/ 516781 w 1178751"/>
              <a:gd name="connsiteY60" fmla="*/ 80513 h 707366"/>
              <a:gd name="connsiteX61" fmla="*/ 482275 w 1178751"/>
              <a:gd name="connsiteY61" fmla="*/ 109268 h 707366"/>
              <a:gd name="connsiteX62" fmla="*/ 476524 w 1178751"/>
              <a:gd name="connsiteY62" fmla="*/ 132271 h 707366"/>
              <a:gd name="connsiteX63" fmla="*/ 430516 w 1178751"/>
              <a:gd name="connsiteY63" fmla="*/ 149524 h 707366"/>
              <a:gd name="connsiteX64" fmla="*/ 413264 w 1178751"/>
              <a:gd name="connsiteY64" fmla="*/ 155275 h 707366"/>
              <a:gd name="connsiteX65" fmla="*/ 384509 w 1178751"/>
              <a:gd name="connsiteY65" fmla="*/ 149524 h 707366"/>
              <a:gd name="connsiteX66" fmla="*/ 355754 w 1178751"/>
              <a:gd name="connsiteY66" fmla="*/ 92015 h 707366"/>
              <a:gd name="connsiteX67" fmla="*/ 315498 w 1178751"/>
              <a:gd name="connsiteY67" fmla="*/ 63260 h 707366"/>
              <a:gd name="connsiteX68" fmla="*/ 309747 w 1178751"/>
              <a:gd name="connsiteY68" fmla="*/ 80513 h 707366"/>
              <a:gd name="connsiteX69" fmla="*/ 292494 w 1178751"/>
              <a:gd name="connsiteY69" fmla="*/ 149524 h 707366"/>
              <a:gd name="connsiteX70" fmla="*/ 275241 w 1178751"/>
              <a:gd name="connsiteY70" fmla="*/ 155275 h 707366"/>
              <a:gd name="connsiteX71" fmla="*/ 234984 w 1178751"/>
              <a:gd name="connsiteY71" fmla="*/ 161026 h 707366"/>
              <a:gd name="connsiteX72" fmla="*/ 177475 w 1178751"/>
              <a:gd name="connsiteY72" fmla="*/ 149524 h 707366"/>
              <a:gd name="connsiteX73" fmla="*/ 154471 w 1178751"/>
              <a:gd name="connsiteY73" fmla="*/ 138022 h 707366"/>
              <a:gd name="connsiteX74" fmla="*/ 4947 w 1178751"/>
              <a:gd name="connsiteY74" fmla="*/ 161026 h 70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178751" h="707366">
                <a:moveTo>
                  <a:pt x="4947" y="161026"/>
                </a:moveTo>
                <a:cubicBezTo>
                  <a:pt x="-14223" y="169652"/>
                  <a:pt x="27679" y="180531"/>
                  <a:pt x="39452" y="189781"/>
                </a:cubicBezTo>
                <a:cubicBezTo>
                  <a:pt x="93567" y="232301"/>
                  <a:pt x="73897" y="206943"/>
                  <a:pt x="96962" y="241539"/>
                </a:cubicBezTo>
                <a:cubicBezTo>
                  <a:pt x="98879" y="277962"/>
                  <a:pt x="97996" y="314640"/>
                  <a:pt x="102713" y="350807"/>
                </a:cubicBezTo>
                <a:cubicBezTo>
                  <a:pt x="104007" y="360729"/>
                  <a:pt x="120181" y="382208"/>
                  <a:pt x="125716" y="391064"/>
                </a:cubicBezTo>
                <a:cubicBezTo>
                  <a:pt x="128525" y="395559"/>
                  <a:pt x="147898" y="429183"/>
                  <a:pt x="154471" y="437071"/>
                </a:cubicBezTo>
                <a:cubicBezTo>
                  <a:pt x="167822" y="453092"/>
                  <a:pt x="177803" y="458883"/>
                  <a:pt x="194728" y="471577"/>
                </a:cubicBezTo>
                <a:cubicBezTo>
                  <a:pt x="234753" y="454423"/>
                  <a:pt x="240485" y="455360"/>
                  <a:pt x="275241" y="425570"/>
                </a:cubicBezTo>
                <a:cubicBezTo>
                  <a:pt x="289650" y="413220"/>
                  <a:pt x="315498" y="385313"/>
                  <a:pt x="315498" y="385313"/>
                </a:cubicBezTo>
                <a:cubicBezTo>
                  <a:pt x="334668" y="389147"/>
                  <a:pt x="355522" y="388072"/>
                  <a:pt x="373007" y="396815"/>
                </a:cubicBezTo>
                <a:cubicBezTo>
                  <a:pt x="391619" y="406121"/>
                  <a:pt x="403538" y="445486"/>
                  <a:pt x="413264" y="460075"/>
                </a:cubicBezTo>
                <a:cubicBezTo>
                  <a:pt x="417775" y="466842"/>
                  <a:pt x="425310" y="471080"/>
                  <a:pt x="430516" y="477328"/>
                </a:cubicBezTo>
                <a:cubicBezTo>
                  <a:pt x="434941" y="482638"/>
                  <a:pt x="438001" y="488957"/>
                  <a:pt x="442018" y="494581"/>
                </a:cubicBezTo>
                <a:cubicBezTo>
                  <a:pt x="456501" y="514857"/>
                  <a:pt x="464765" y="527665"/>
                  <a:pt x="488026" y="540588"/>
                </a:cubicBezTo>
                <a:cubicBezTo>
                  <a:pt x="494935" y="544426"/>
                  <a:pt x="503362" y="544422"/>
                  <a:pt x="511030" y="546339"/>
                </a:cubicBezTo>
                <a:cubicBezTo>
                  <a:pt x="518698" y="544422"/>
                  <a:pt x="526433" y="542759"/>
                  <a:pt x="534033" y="540588"/>
                </a:cubicBezTo>
                <a:cubicBezTo>
                  <a:pt x="539862" y="538923"/>
                  <a:pt x="545261" y="535506"/>
                  <a:pt x="551286" y="534837"/>
                </a:cubicBezTo>
                <a:cubicBezTo>
                  <a:pt x="579928" y="531655"/>
                  <a:pt x="608795" y="531004"/>
                  <a:pt x="637550" y="529087"/>
                </a:cubicBezTo>
                <a:cubicBezTo>
                  <a:pt x="641384" y="523336"/>
                  <a:pt x="643655" y="516152"/>
                  <a:pt x="649052" y="511834"/>
                </a:cubicBezTo>
                <a:cubicBezTo>
                  <a:pt x="663199" y="500516"/>
                  <a:pt x="680321" y="508886"/>
                  <a:pt x="695060" y="511834"/>
                </a:cubicBezTo>
                <a:cubicBezTo>
                  <a:pt x="721922" y="525265"/>
                  <a:pt x="732285" y="527416"/>
                  <a:pt x="752569" y="557841"/>
                </a:cubicBezTo>
                <a:cubicBezTo>
                  <a:pt x="756403" y="563592"/>
                  <a:pt x="758869" y="570543"/>
                  <a:pt x="764071" y="575094"/>
                </a:cubicBezTo>
                <a:cubicBezTo>
                  <a:pt x="774474" y="584197"/>
                  <a:pt x="788802" y="588323"/>
                  <a:pt x="798577" y="598098"/>
                </a:cubicBezTo>
                <a:cubicBezTo>
                  <a:pt x="815460" y="614981"/>
                  <a:pt x="842144" y="643292"/>
                  <a:pt x="861837" y="649856"/>
                </a:cubicBezTo>
                <a:lnTo>
                  <a:pt x="879090" y="655607"/>
                </a:lnTo>
                <a:cubicBezTo>
                  <a:pt x="910322" y="649361"/>
                  <a:pt x="918191" y="644634"/>
                  <a:pt x="953852" y="655607"/>
                </a:cubicBezTo>
                <a:cubicBezTo>
                  <a:pt x="964536" y="658894"/>
                  <a:pt x="972836" y="667432"/>
                  <a:pt x="982607" y="672860"/>
                </a:cubicBezTo>
                <a:cubicBezTo>
                  <a:pt x="990101" y="677023"/>
                  <a:pt x="998167" y="680109"/>
                  <a:pt x="1005611" y="684362"/>
                </a:cubicBezTo>
                <a:cubicBezTo>
                  <a:pt x="1011612" y="687791"/>
                  <a:pt x="1016511" y="693141"/>
                  <a:pt x="1022864" y="695864"/>
                </a:cubicBezTo>
                <a:cubicBezTo>
                  <a:pt x="1029972" y="698910"/>
                  <a:pt x="1069503" y="706342"/>
                  <a:pt x="1074622" y="707366"/>
                </a:cubicBezTo>
                <a:cubicBezTo>
                  <a:pt x="1091875" y="705449"/>
                  <a:pt x="1111142" y="709928"/>
                  <a:pt x="1126381" y="701615"/>
                </a:cubicBezTo>
                <a:cubicBezTo>
                  <a:pt x="1135444" y="696672"/>
                  <a:pt x="1135950" y="683001"/>
                  <a:pt x="1137882" y="672860"/>
                </a:cubicBezTo>
                <a:cubicBezTo>
                  <a:pt x="1156989" y="572545"/>
                  <a:pt x="1118716" y="591068"/>
                  <a:pt x="1166637" y="575094"/>
                </a:cubicBezTo>
                <a:cubicBezTo>
                  <a:pt x="1170471" y="565509"/>
                  <a:pt x="1177452" y="556639"/>
                  <a:pt x="1178139" y="546339"/>
                </a:cubicBezTo>
                <a:cubicBezTo>
                  <a:pt x="1180441" y="511810"/>
                  <a:pt x="1176982" y="485563"/>
                  <a:pt x="1155135" y="460075"/>
                </a:cubicBezTo>
                <a:cubicBezTo>
                  <a:pt x="1146217" y="449670"/>
                  <a:pt x="1132706" y="446848"/>
                  <a:pt x="1120630" y="442822"/>
                </a:cubicBezTo>
                <a:cubicBezTo>
                  <a:pt x="1109128" y="431320"/>
                  <a:pt x="1093398" y="422866"/>
                  <a:pt x="1086124" y="408317"/>
                </a:cubicBezTo>
                <a:lnTo>
                  <a:pt x="1063120" y="362309"/>
                </a:lnTo>
                <a:cubicBezTo>
                  <a:pt x="1066954" y="339305"/>
                  <a:pt x="1068966" y="315923"/>
                  <a:pt x="1074622" y="293298"/>
                </a:cubicBezTo>
                <a:cubicBezTo>
                  <a:pt x="1076701" y="284981"/>
                  <a:pt x="1083413" y="278427"/>
                  <a:pt x="1086124" y="270294"/>
                </a:cubicBezTo>
                <a:cubicBezTo>
                  <a:pt x="1089215" y="261021"/>
                  <a:pt x="1089958" y="251124"/>
                  <a:pt x="1091875" y="241539"/>
                </a:cubicBezTo>
                <a:cubicBezTo>
                  <a:pt x="1088041" y="231954"/>
                  <a:pt x="1085844" y="221539"/>
                  <a:pt x="1080373" y="212785"/>
                </a:cubicBezTo>
                <a:cubicBezTo>
                  <a:pt x="1073305" y="201476"/>
                  <a:pt x="1049636" y="185419"/>
                  <a:pt x="1040116" y="178279"/>
                </a:cubicBezTo>
                <a:cubicBezTo>
                  <a:pt x="1036282" y="172528"/>
                  <a:pt x="1033502" y="165913"/>
                  <a:pt x="1028615" y="161026"/>
                </a:cubicBezTo>
                <a:cubicBezTo>
                  <a:pt x="1023728" y="156139"/>
                  <a:pt x="1016564" y="154075"/>
                  <a:pt x="1011362" y="149524"/>
                </a:cubicBezTo>
                <a:cubicBezTo>
                  <a:pt x="1001161" y="140598"/>
                  <a:pt x="991363" y="131118"/>
                  <a:pt x="982607" y="120770"/>
                </a:cubicBezTo>
                <a:cubicBezTo>
                  <a:pt x="970224" y="106136"/>
                  <a:pt x="948101" y="74762"/>
                  <a:pt x="948101" y="74762"/>
                </a:cubicBezTo>
                <a:cubicBezTo>
                  <a:pt x="946184" y="65177"/>
                  <a:pt x="945782" y="55159"/>
                  <a:pt x="942350" y="46007"/>
                </a:cubicBezTo>
                <a:cubicBezTo>
                  <a:pt x="936644" y="30790"/>
                  <a:pt x="909624" y="7530"/>
                  <a:pt x="902094" y="0"/>
                </a:cubicBezTo>
                <a:cubicBezTo>
                  <a:pt x="858790" y="4330"/>
                  <a:pt x="853050" y="-4179"/>
                  <a:pt x="827331" y="17253"/>
                </a:cubicBezTo>
                <a:cubicBezTo>
                  <a:pt x="821083" y="22459"/>
                  <a:pt x="815830" y="28754"/>
                  <a:pt x="810079" y="34505"/>
                </a:cubicBezTo>
                <a:cubicBezTo>
                  <a:pt x="808162" y="47924"/>
                  <a:pt x="815823" y="67578"/>
                  <a:pt x="804328" y="74762"/>
                </a:cubicBezTo>
                <a:cubicBezTo>
                  <a:pt x="779633" y="90196"/>
                  <a:pt x="760313" y="56128"/>
                  <a:pt x="746818" y="46007"/>
                </a:cubicBezTo>
                <a:cubicBezTo>
                  <a:pt x="737876" y="39300"/>
                  <a:pt x="727649" y="34505"/>
                  <a:pt x="718064" y="28754"/>
                </a:cubicBezTo>
                <a:cubicBezTo>
                  <a:pt x="693143" y="30671"/>
                  <a:pt x="668172" y="32018"/>
                  <a:pt x="643301" y="34505"/>
                </a:cubicBezTo>
                <a:cubicBezTo>
                  <a:pt x="629813" y="35854"/>
                  <a:pt x="615432" y="34751"/>
                  <a:pt x="603045" y="40256"/>
                </a:cubicBezTo>
                <a:cubicBezTo>
                  <a:pt x="596729" y="43063"/>
                  <a:pt x="595377" y="51758"/>
                  <a:pt x="591543" y="57509"/>
                </a:cubicBezTo>
                <a:cubicBezTo>
                  <a:pt x="595762" y="82824"/>
                  <a:pt x="604138" y="112832"/>
                  <a:pt x="591543" y="138022"/>
                </a:cubicBezTo>
                <a:cubicBezTo>
                  <a:pt x="587709" y="145690"/>
                  <a:pt x="576207" y="145690"/>
                  <a:pt x="568539" y="149524"/>
                </a:cubicBezTo>
                <a:cubicBezTo>
                  <a:pt x="560871" y="143773"/>
                  <a:pt x="550852" y="140246"/>
                  <a:pt x="545535" y="132271"/>
                </a:cubicBezTo>
                <a:cubicBezTo>
                  <a:pt x="489234" y="47821"/>
                  <a:pt x="570933" y="134668"/>
                  <a:pt x="516781" y="80513"/>
                </a:cubicBezTo>
                <a:cubicBezTo>
                  <a:pt x="505279" y="90098"/>
                  <a:pt x="491467" y="97450"/>
                  <a:pt x="482275" y="109268"/>
                </a:cubicBezTo>
                <a:cubicBezTo>
                  <a:pt x="477423" y="115507"/>
                  <a:pt x="480908" y="125695"/>
                  <a:pt x="476524" y="132271"/>
                </a:cubicBezTo>
                <a:cubicBezTo>
                  <a:pt x="467057" y="146472"/>
                  <a:pt x="443536" y="146269"/>
                  <a:pt x="430516" y="149524"/>
                </a:cubicBezTo>
                <a:cubicBezTo>
                  <a:pt x="424635" y="150994"/>
                  <a:pt x="419015" y="153358"/>
                  <a:pt x="413264" y="155275"/>
                </a:cubicBezTo>
                <a:cubicBezTo>
                  <a:pt x="403679" y="153358"/>
                  <a:pt x="392329" y="155389"/>
                  <a:pt x="384509" y="149524"/>
                </a:cubicBezTo>
                <a:cubicBezTo>
                  <a:pt x="366924" y="136336"/>
                  <a:pt x="366808" y="108597"/>
                  <a:pt x="355754" y="92015"/>
                </a:cubicBezTo>
                <a:cubicBezTo>
                  <a:pt x="340160" y="68624"/>
                  <a:pt x="336500" y="70261"/>
                  <a:pt x="315498" y="63260"/>
                </a:cubicBezTo>
                <a:cubicBezTo>
                  <a:pt x="313581" y="69011"/>
                  <a:pt x="311309" y="74656"/>
                  <a:pt x="309747" y="80513"/>
                </a:cubicBezTo>
                <a:cubicBezTo>
                  <a:pt x="303637" y="103424"/>
                  <a:pt x="302431" y="127995"/>
                  <a:pt x="292494" y="149524"/>
                </a:cubicBezTo>
                <a:cubicBezTo>
                  <a:pt x="289954" y="155028"/>
                  <a:pt x="281185" y="154086"/>
                  <a:pt x="275241" y="155275"/>
                </a:cubicBezTo>
                <a:cubicBezTo>
                  <a:pt x="261949" y="157933"/>
                  <a:pt x="248403" y="159109"/>
                  <a:pt x="234984" y="161026"/>
                </a:cubicBezTo>
                <a:cubicBezTo>
                  <a:pt x="215814" y="157192"/>
                  <a:pt x="196272" y="154895"/>
                  <a:pt x="177475" y="149524"/>
                </a:cubicBezTo>
                <a:cubicBezTo>
                  <a:pt x="169232" y="147169"/>
                  <a:pt x="163039" y="138328"/>
                  <a:pt x="154471" y="138022"/>
                </a:cubicBezTo>
                <a:cubicBezTo>
                  <a:pt x="40600" y="133955"/>
                  <a:pt x="24117" y="152400"/>
                  <a:pt x="4947" y="161026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Forma Livre: Forma 12">
            <a:hlinkClick r:id="rId6" action="ppaction://hlinksldjump"/>
            <a:extLst>
              <a:ext uri="{FF2B5EF4-FFF2-40B4-BE49-F238E27FC236}">
                <a16:creationId xmlns:a16="http://schemas.microsoft.com/office/drawing/2014/main" id="{E94ED57F-79C0-4FA6-9E81-CCA8015E1BFC}"/>
              </a:ext>
            </a:extLst>
          </p:cNvPr>
          <p:cNvSpPr/>
          <p:nvPr/>
        </p:nvSpPr>
        <p:spPr>
          <a:xfrm>
            <a:off x="1340896" y="6419631"/>
            <a:ext cx="275338" cy="167142"/>
          </a:xfrm>
          <a:custGeom>
            <a:avLst/>
            <a:gdLst>
              <a:gd name="connsiteX0" fmla="*/ 1006415 w 1023668"/>
              <a:gd name="connsiteY0" fmla="*/ 115328 h 621411"/>
              <a:gd name="connsiteX1" fmla="*/ 1000664 w 1023668"/>
              <a:gd name="connsiteY1" fmla="*/ 80822 h 621411"/>
              <a:gd name="connsiteX2" fmla="*/ 1023668 w 1023668"/>
              <a:gd name="connsiteY2" fmla="*/ 29064 h 621411"/>
              <a:gd name="connsiteX3" fmla="*/ 1006415 w 1023668"/>
              <a:gd name="connsiteY3" fmla="*/ 17562 h 621411"/>
              <a:gd name="connsiteX4" fmla="*/ 983411 w 1023668"/>
              <a:gd name="connsiteY4" fmla="*/ 309 h 621411"/>
              <a:gd name="connsiteX5" fmla="*/ 966158 w 1023668"/>
              <a:gd name="connsiteY5" fmla="*/ 6060 h 621411"/>
              <a:gd name="connsiteX6" fmla="*/ 937404 w 1023668"/>
              <a:gd name="connsiteY6" fmla="*/ 29064 h 621411"/>
              <a:gd name="connsiteX7" fmla="*/ 920151 w 1023668"/>
              <a:gd name="connsiteY7" fmla="*/ 34815 h 621411"/>
              <a:gd name="connsiteX8" fmla="*/ 851140 w 1023668"/>
              <a:gd name="connsiteY8" fmla="*/ 52068 h 621411"/>
              <a:gd name="connsiteX9" fmla="*/ 828136 w 1023668"/>
              <a:gd name="connsiteY9" fmla="*/ 57819 h 621411"/>
              <a:gd name="connsiteX10" fmla="*/ 799381 w 1023668"/>
              <a:gd name="connsiteY10" fmla="*/ 63570 h 621411"/>
              <a:gd name="connsiteX11" fmla="*/ 764875 w 1023668"/>
              <a:gd name="connsiteY11" fmla="*/ 75072 h 621411"/>
              <a:gd name="connsiteX12" fmla="*/ 707366 w 1023668"/>
              <a:gd name="connsiteY12" fmla="*/ 80822 h 621411"/>
              <a:gd name="connsiteX13" fmla="*/ 661358 w 1023668"/>
              <a:gd name="connsiteY13" fmla="*/ 86573 h 621411"/>
              <a:gd name="connsiteX14" fmla="*/ 632604 w 1023668"/>
              <a:gd name="connsiteY14" fmla="*/ 103826 h 621411"/>
              <a:gd name="connsiteX15" fmla="*/ 592347 w 1023668"/>
              <a:gd name="connsiteY15" fmla="*/ 126830 h 621411"/>
              <a:gd name="connsiteX16" fmla="*/ 552091 w 1023668"/>
              <a:gd name="connsiteY16" fmla="*/ 138332 h 621411"/>
              <a:gd name="connsiteX17" fmla="*/ 511834 w 1023668"/>
              <a:gd name="connsiteY17" fmla="*/ 161336 h 621411"/>
              <a:gd name="connsiteX18" fmla="*/ 500332 w 1023668"/>
              <a:gd name="connsiteY18" fmla="*/ 184339 h 621411"/>
              <a:gd name="connsiteX19" fmla="*/ 471577 w 1023668"/>
              <a:gd name="connsiteY19" fmla="*/ 230347 h 621411"/>
              <a:gd name="connsiteX20" fmla="*/ 454325 w 1023668"/>
              <a:gd name="connsiteY20" fmla="*/ 236098 h 621411"/>
              <a:gd name="connsiteX21" fmla="*/ 437072 w 1023668"/>
              <a:gd name="connsiteY21" fmla="*/ 247600 h 621411"/>
              <a:gd name="connsiteX22" fmla="*/ 189781 w 1023668"/>
              <a:gd name="connsiteY22" fmla="*/ 270604 h 621411"/>
              <a:gd name="connsiteX23" fmla="*/ 178279 w 1023668"/>
              <a:gd name="connsiteY23" fmla="*/ 287856 h 621411"/>
              <a:gd name="connsiteX24" fmla="*/ 166777 w 1023668"/>
              <a:gd name="connsiteY24" fmla="*/ 316611 h 621411"/>
              <a:gd name="connsiteX25" fmla="*/ 138023 w 1023668"/>
              <a:gd name="connsiteY25" fmla="*/ 345366 h 621411"/>
              <a:gd name="connsiteX26" fmla="*/ 92015 w 1023668"/>
              <a:gd name="connsiteY26" fmla="*/ 356868 h 621411"/>
              <a:gd name="connsiteX27" fmla="*/ 74762 w 1023668"/>
              <a:gd name="connsiteY27" fmla="*/ 379872 h 621411"/>
              <a:gd name="connsiteX28" fmla="*/ 57509 w 1023668"/>
              <a:gd name="connsiteY28" fmla="*/ 431630 h 621411"/>
              <a:gd name="connsiteX29" fmla="*/ 17253 w 1023668"/>
              <a:gd name="connsiteY29" fmla="*/ 483389 h 621411"/>
              <a:gd name="connsiteX30" fmla="*/ 23004 w 1023668"/>
              <a:gd name="connsiteY30" fmla="*/ 529396 h 621411"/>
              <a:gd name="connsiteX31" fmla="*/ 46008 w 1023668"/>
              <a:gd name="connsiteY31" fmla="*/ 575404 h 621411"/>
              <a:gd name="connsiteX32" fmla="*/ 17253 w 1023668"/>
              <a:gd name="connsiteY32" fmla="*/ 586906 h 621411"/>
              <a:gd name="connsiteX33" fmla="*/ 0 w 1023668"/>
              <a:gd name="connsiteY33" fmla="*/ 598407 h 621411"/>
              <a:gd name="connsiteX34" fmla="*/ 17253 w 1023668"/>
              <a:gd name="connsiteY34" fmla="*/ 615660 h 621411"/>
              <a:gd name="connsiteX35" fmla="*/ 34506 w 1023668"/>
              <a:gd name="connsiteY35" fmla="*/ 621411 h 621411"/>
              <a:gd name="connsiteX36" fmla="*/ 86264 w 1023668"/>
              <a:gd name="connsiteY36" fmla="*/ 604158 h 621411"/>
              <a:gd name="connsiteX37" fmla="*/ 97766 w 1023668"/>
              <a:gd name="connsiteY37" fmla="*/ 581155 h 621411"/>
              <a:gd name="connsiteX38" fmla="*/ 109268 w 1023668"/>
              <a:gd name="connsiteY38" fmla="*/ 563902 h 621411"/>
              <a:gd name="connsiteX39" fmla="*/ 143774 w 1023668"/>
              <a:gd name="connsiteY39" fmla="*/ 523645 h 621411"/>
              <a:gd name="connsiteX40" fmla="*/ 195532 w 1023668"/>
              <a:gd name="connsiteY40" fmla="*/ 489139 h 621411"/>
              <a:gd name="connsiteX41" fmla="*/ 276045 w 1023668"/>
              <a:gd name="connsiteY41" fmla="*/ 443132 h 621411"/>
              <a:gd name="connsiteX42" fmla="*/ 304800 w 1023668"/>
              <a:gd name="connsiteY42" fmla="*/ 431630 h 621411"/>
              <a:gd name="connsiteX43" fmla="*/ 362309 w 1023668"/>
              <a:gd name="connsiteY43" fmla="*/ 402875 h 621411"/>
              <a:gd name="connsiteX44" fmla="*/ 414068 w 1023668"/>
              <a:gd name="connsiteY44" fmla="*/ 385622 h 621411"/>
              <a:gd name="connsiteX45" fmla="*/ 448574 w 1023668"/>
              <a:gd name="connsiteY45" fmla="*/ 368370 h 621411"/>
              <a:gd name="connsiteX46" fmla="*/ 465826 w 1023668"/>
              <a:gd name="connsiteY46" fmla="*/ 356868 h 621411"/>
              <a:gd name="connsiteX47" fmla="*/ 534838 w 1023668"/>
              <a:gd name="connsiteY47" fmla="*/ 339615 h 621411"/>
              <a:gd name="connsiteX48" fmla="*/ 552091 w 1023668"/>
              <a:gd name="connsiteY48" fmla="*/ 328113 h 621411"/>
              <a:gd name="connsiteX49" fmla="*/ 569343 w 1023668"/>
              <a:gd name="connsiteY49" fmla="*/ 322362 h 621411"/>
              <a:gd name="connsiteX50" fmla="*/ 632604 w 1023668"/>
              <a:gd name="connsiteY50" fmla="*/ 293607 h 621411"/>
              <a:gd name="connsiteX51" fmla="*/ 649857 w 1023668"/>
              <a:gd name="connsiteY51" fmla="*/ 316611 h 621411"/>
              <a:gd name="connsiteX52" fmla="*/ 667109 w 1023668"/>
              <a:gd name="connsiteY52" fmla="*/ 345366 h 621411"/>
              <a:gd name="connsiteX53" fmla="*/ 695864 w 1023668"/>
              <a:gd name="connsiteY53" fmla="*/ 333864 h 621411"/>
              <a:gd name="connsiteX54" fmla="*/ 713117 w 1023668"/>
              <a:gd name="connsiteY54" fmla="*/ 316611 h 621411"/>
              <a:gd name="connsiteX55" fmla="*/ 730370 w 1023668"/>
              <a:gd name="connsiteY55" fmla="*/ 305109 h 621411"/>
              <a:gd name="connsiteX56" fmla="*/ 741872 w 1023668"/>
              <a:gd name="connsiteY56" fmla="*/ 276355 h 621411"/>
              <a:gd name="connsiteX57" fmla="*/ 747623 w 1023668"/>
              <a:gd name="connsiteY57" fmla="*/ 259102 h 621411"/>
              <a:gd name="connsiteX58" fmla="*/ 764875 w 1023668"/>
              <a:gd name="connsiteY58" fmla="*/ 178589 h 621411"/>
              <a:gd name="connsiteX59" fmla="*/ 782128 w 1023668"/>
              <a:gd name="connsiteY59" fmla="*/ 167087 h 621411"/>
              <a:gd name="connsiteX60" fmla="*/ 816634 w 1023668"/>
              <a:gd name="connsiteY60" fmla="*/ 155585 h 621411"/>
              <a:gd name="connsiteX61" fmla="*/ 908649 w 1023668"/>
              <a:gd name="connsiteY61" fmla="*/ 121079 h 621411"/>
              <a:gd name="connsiteX62" fmla="*/ 948906 w 1023668"/>
              <a:gd name="connsiteY62" fmla="*/ 115328 h 621411"/>
              <a:gd name="connsiteX63" fmla="*/ 989162 w 1023668"/>
              <a:gd name="connsiteY63" fmla="*/ 103826 h 621411"/>
              <a:gd name="connsiteX64" fmla="*/ 1006415 w 1023668"/>
              <a:gd name="connsiteY64" fmla="*/ 115328 h 62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023668" h="621411">
                <a:moveTo>
                  <a:pt x="1006415" y="115328"/>
                </a:moveTo>
                <a:cubicBezTo>
                  <a:pt x="1008332" y="111494"/>
                  <a:pt x="999608" y="92435"/>
                  <a:pt x="1000664" y="80822"/>
                </a:cubicBezTo>
                <a:cubicBezTo>
                  <a:pt x="1001480" y="71849"/>
                  <a:pt x="1019068" y="38263"/>
                  <a:pt x="1023668" y="29064"/>
                </a:cubicBezTo>
                <a:cubicBezTo>
                  <a:pt x="1017917" y="25230"/>
                  <a:pt x="1012039" y="21579"/>
                  <a:pt x="1006415" y="17562"/>
                </a:cubicBezTo>
                <a:cubicBezTo>
                  <a:pt x="998615" y="11991"/>
                  <a:pt x="992627" y="2942"/>
                  <a:pt x="983411" y="309"/>
                </a:cubicBezTo>
                <a:cubicBezTo>
                  <a:pt x="977582" y="-1356"/>
                  <a:pt x="971909" y="4143"/>
                  <a:pt x="966158" y="6060"/>
                </a:cubicBezTo>
                <a:cubicBezTo>
                  <a:pt x="956573" y="13728"/>
                  <a:pt x="947813" y="22558"/>
                  <a:pt x="937404" y="29064"/>
                </a:cubicBezTo>
                <a:cubicBezTo>
                  <a:pt x="932263" y="32277"/>
                  <a:pt x="925957" y="33073"/>
                  <a:pt x="920151" y="34815"/>
                </a:cubicBezTo>
                <a:cubicBezTo>
                  <a:pt x="862305" y="52169"/>
                  <a:pt x="899315" y="41362"/>
                  <a:pt x="851140" y="52068"/>
                </a:cubicBezTo>
                <a:cubicBezTo>
                  <a:pt x="843424" y="53783"/>
                  <a:pt x="835852" y="56104"/>
                  <a:pt x="828136" y="57819"/>
                </a:cubicBezTo>
                <a:cubicBezTo>
                  <a:pt x="818594" y="59939"/>
                  <a:pt x="808811" y="60998"/>
                  <a:pt x="799381" y="63570"/>
                </a:cubicBezTo>
                <a:cubicBezTo>
                  <a:pt x="787684" y="66760"/>
                  <a:pt x="776792" y="72838"/>
                  <a:pt x="764875" y="75072"/>
                </a:cubicBezTo>
                <a:cubicBezTo>
                  <a:pt x="745940" y="78622"/>
                  <a:pt x="726513" y="78695"/>
                  <a:pt x="707366" y="80822"/>
                </a:cubicBezTo>
                <a:cubicBezTo>
                  <a:pt x="692005" y="82529"/>
                  <a:pt x="676694" y="84656"/>
                  <a:pt x="661358" y="86573"/>
                </a:cubicBezTo>
                <a:cubicBezTo>
                  <a:pt x="651773" y="92324"/>
                  <a:pt x="642083" y="97902"/>
                  <a:pt x="632604" y="103826"/>
                </a:cubicBezTo>
                <a:cubicBezTo>
                  <a:pt x="611603" y="116952"/>
                  <a:pt x="617334" y="116121"/>
                  <a:pt x="592347" y="126830"/>
                </a:cubicBezTo>
                <a:cubicBezTo>
                  <a:pt x="559905" y="140734"/>
                  <a:pt x="591002" y="123740"/>
                  <a:pt x="552091" y="138332"/>
                </a:cubicBezTo>
                <a:cubicBezTo>
                  <a:pt x="535413" y="144586"/>
                  <a:pt x="526136" y="151801"/>
                  <a:pt x="511834" y="161336"/>
                </a:cubicBezTo>
                <a:cubicBezTo>
                  <a:pt x="508000" y="169004"/>
                  <a:pt x="503709" y="176459"/>
                  <a:pt x="500332" y="184339"/>
                </a:cubicBezTo>
                <a:cubicBezTo>
                  <a:pt x="489870" y="208750"/>
                  <a:pt x="500048" y="205943"/>
                  <a:pt x="471577" y="230347"/>
                </a:cubicBezTo>
                <a:cubicBezTo>
                  <a:pt x="466975" y="234292"/>
                  <a:pt x="459747" y="233387"/>
                  <a:pt x="454325" y="236098"/>
                </a:cubicBezTo>
                <a:cubicBezTo>
                  <a:pt x="448143" y="239189"/>
                  <a:pt x="443073" y="244171"/>
                  <a:pt x="437072" y="247600"/>
                </a:cubicBezTo>
                <a:cubicBezTo>
                  <a:pt x="359465" y="291947"/>
                  <a:pt x="314755" y="264195"/>
                  <a:pt x="189781" y="270604"/>
                </a:cubicBezTo>
                <a:cubicBezTo>
                  <a:pt x="185947" y="276355"/>
                  <a:pt x="181370" y="281674"/>
                  <a:pt x="178279" y="287856"/>
                </a:cubicBezTo>
                <a:cubicBezTo>
                  <a:pt x="173662" y="297089"/>
                  <a:pt x="171394" y="307378"/>
                  <a:pt x="166777" y="316611"/>
                </a:cubicBezTo>
                <a:cubicBezTo>
                  <a:pt x="160388" y="329390"/>
                  <a:pt x="152080" y="340254"/>
                  <a:pt x="138023" y="345366"/>
                </a:cubicBezTo>
                <a:cubicBezTo>
                  <a:pt x="123167" y="350768"/>
                  <a:pt x="107351" y="353034"/>
                  <a:pt x="92015" y="356868"/>
                </a:cubicBezTo>
                <a:cubicBezTo>
                  <a:pt x="86264" y="364536"/>
                  <a:pt x="78779" y="371169"/>
                  <a:pt x="74762" y="379872"/>
                </a:cubicBezTo>
                <a:cubicBezTo>
                  <a:pt x="67141" y="396384"/>
                  <a:pt x="70368" y="418770"/>
                  <a:pt x="57509" y="431630"/>
                </a:cubicBezTo>
                <a:cubicBezTo>
                  <a:pt x="30482" y="458658"/>
                  <a:pt x="44768" y="442116"/>
                  <a:pt x="17253" y="483389"/>
                </a:cubicBezTo>
                <a:cubicBezTo>
                  <a:pt x="19170" y="498725"/>
                  <a:pt x="19529" y="514337"/>
                  <a:pt x="23004" y="529396"/>
                </a:cubicBezTo>
                <a:cubicBezTo>
                  <a:pt x="27970" y="550913"/>
                  <a:pt x="34875" y="558704"/>
                  <a:pt x="46008" y="575404"/>
                </a:cubicBezTo>
                <a:cubicBezTo>
                  <a:pt x="36423" y="579238"/>
                  <a:pt x="26487" y="582289"/>
                  <a:pt x="17253" y="586906"/>
                </a:cubicBezTo>
                <a:cubicBezTo>
                  <a:pt x="11071" y="589997"/>
                  <a:pt x="0" y="591495"/>
                  <a:pt x="0" y="598407"/>
                </a:cubicBezTo>
                <a:cubicBezTo>
                  <a:pt x="0" y="606540"/>
                  <a:pt x="10486" y="611149"/>
                  <a:pt x="17253" y="615660"/>
                </a:cubicBezTo>
                <a:cubicBezTo>
                  <a:pt x="22297" y="619023"/>
                  <a:pt x="28755" y="619494"/>
                  <a:pt x="34506" y="621411"/>
                </a:cubicBezTo>
                <a:cubicBezTo>
                  <a:pt x="51759" y="615660"/>
                  <a:pt x="70921" y="613922"/>
                  <a:pt x="86264" y="604158"/>
                </a:cubicBezTo>
                <a:cubicBezTo>
                  <a:pt x="93497" y="599556"/>
                  <a:pt x="93513" y="588598"/>
                  <a:pt x="97766" y="581155"/>
                </a:cubicBezTo>
                <a:cubicBezTo>
                  <a:pt x="101195" y="575154"/>
                  <a:pt x="105251" y="569526"/>
                  <a:pt x="109268" y="563902"/>
                </a:cubicBezTo>
                <a:cubicBezTo>
                  <a:pt x="121848" y="546290"/>
                  <a:pt x="127849" y="537580"/>
                  <a:pt x="143774" y="523645"/>
                </a:cubicBezTo>
                <a:cubicBezTo>
                  <a:pt x="181913" y="490273"/>
                  <a:pt x="159670" y="509631"/>
                  <a:pt x="195532" y="489139"/>
                </a:cubicBezTo>
                <a:cubicBezTo>
                  <a:pt x="225929" y="471770"/>
                  <a:pt x="246262" y="456369"/>
                  <a:pt x="276045" y="443132"/>
                </a:cubicBezTo>
                <a:cubicBezTo>
                  <a:pt x="285479" y="438939"/>
                  <a:pt x="295948" y="436941"/>
                  <a:pt x="304800" y="431630"/>
                </a:cubicBezTo>
                <a:cubicBezTo>
                  <a:pt x="359382" y="398881"/>
                  <a:pt x="307031" y="413931"/>
                  <a:pt x="362309" y="402875"/>
                </a:cubicBezTo>
                <a:cubicBezTo>
                  <a:pt x="433159" y="367450"/>
                  <a:pt x="332322" y="415347"/>
                  <a:pt x="414068" y="385622"/>
                </a:cubicBezTo>
                <a:cubicBezTo>
                  <a:pt x="426153" y="381228"/>
                  <a:pt x="437333" y="374615"/>
                  <a:pt x="448574" y="368370"/>
                </a:cubicBezTo>
                <a:cubicBezTo>
                  <a:pt x="454616" y="365013"/>
                  <a:pt x="459269" y="359054"/>
                  <a:pt x="465826" y="356868"/>
                </a:cubicBezTo>
                <a:cubicBezTo>
                  <a:pt x="488321" y="349370"/>
                  <a:pt x="534838" y="339615"/>
                  <a:pt x="534838" y="339615"/>
                </a:cubicBezTo>
                <a:cubicBezTo>
                  <a:pt x="540589" y="335781"/>
                  <a:pt x="545909" y="331204"/>
                  <a:pt x="552091" y="328113"/>
                </a:cubicBezTo>
                <a:cubicBezTo>
                  <a:pt x="557513" y="325402"/>
                  <a:pt x="564044" y="325306"/>
                  <a:pt x="569343" y="322362"/>
                </a:cubicBezTo>
                <a:cubicBezTo>
                  <a:pt x="625305" y="291271"/>
                  <a:pt x="580873" y="303953"/>
                  <a:pt x="632604" y="293607"/>
                </a:cubicBezTo>
                <a:cubicBezTo>
                  <a:pt x="638355" y="301275"/>
                  <a:pt x="644540" y="308636"/>
                  <a:pt x="649857" y="316611"/>
                </a:cubicBezTo>
                <a:cubicBezTo>
                  <a:pt x="656057" y="325912"/>
                  <a:pt x="656643" y="341441"/>
                  <a:pt x="667109" y="345366"/>
                </a:cubicBezTo>
                <a:cubicBezTo>
                  <a:pt x="676775" y="348991"/>
                  <a:pt x="686279" y="337698"/>
                  <a:pt x="695864" y="333864"/>
                </a:cubicBezTo>
                <a:cubicBezTo>
                  <a:pt x="701615" y="328113"/>
                  <a:pt x="706869" y="321818"/>
                  <a:pt x="713117" y="316611"/>
                </a:cubicBezTo>
                <a:cubicBezTo>
                  <a:pt x="718427" y="312186"/>
                  <a:pt x="726353" y="310733"/>
                  <a:pt x="730370" y="305109"/>
                </a:cubicBezTo>
                <a:cubicBezTo>
                  <a:pt x="736370" y="296709"/>
                  <a:pt x="738247" y="286021"/>
                  <a:pt x="741872" y="276355"/>
                </a:cubicBezTo>
                <a:cubicBezTo>
                  <a:pt x="744001" y="270679"/>
                  <a:pt x="746235" y="265003"/>
                  <a:pt x="747623" y="259102"/>
                </a:cubicBezTo>
                <a:cubicBezTo>
                  <a:pt x="753909" y="232385"/>
                  <a:pt x="755238" y="204288"/>
                  <a:pt x="764875" y="178589"/>
                </a:cubicBezTo>
                <a:cubicBezTo>
                  <a:pt x="767302" y="172117"/>
                  <a:pt x="775812" y="169894"/>
                  <a:pt x="782128" y="167087"/>
                </a:cubicBezTo>
                <a:cubicBezTo>
                  <a:pt x="793207" y="162163"/>
                  <a:pt x="805334" y="159979"/>
                  <a:pt x="816634" y="155585"/>
                </a:cubicBezTo>
                <a:cubicBezTo>
                  <a:pt x="854198" y="140977"/>
                  <a:pt x="873756" y="127423"/>
                  <a:pt x="908649" y="121079"/>
                </a:cubicBezTo>
                <a:cubicBezTo>
                  <a:pt x="921986" y="118654"/>
                  <a:pt x="935487" y="117245"/>
                  <a:pt x="948906" y="115328"/>
                </a:cubicBezTo>
                <a:cubicBezTo>
                  <a:pt x="959417" y="111824"/>
                  <a:pt x="978844" y="104858"/>
                  <a:pt x="989162" y="103826"/>
                </a:cubicBezTo>
                <a:cubicBezTo>
                  <a:pt x="1000607" y="102682"/>
                  <a:pt x="1004498" y="119162"/>
                  <a:pt x="1006415" y="115328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Forma Livre: Forma 13">
            <a:hlinkClick r:id="rId7" action="ppaction://hlinksldjump"/>
            <a:extLst>
              <a:ext uri="{FF2B5EF4-FFF2-40B4-BE49-F238E27FC236}">
                <a16:creationId xmlns:a16="http://schemas.microsoft.com/office/drawing/2014/main" id="{60EDF703-989A-4415-9A7A-AC261A1CA259}"/>
              </a:ext>
            </a:extLst>
          </p:cNvPr>
          <p:cNvSpPr/>
          <p:nvPr/>
        </p:nvSpPr>
        <p:spPr>
          <a:xfrm>
            <a:off x="1009138" y="5747652"/>
            <a:ext cx="406794" cy="300877"/>
          </a:xfrm>
          <a:custGeom>
            <a:avLst/>
            <a:gdLst>
              <a:gd name="connsiteX0" fmla="*/ 224287 w 1461779"/>
              <a:gd name="connsiteY0" fmla="*/ 57509 h 1081177"/>
              <a:gd name="connsiteX1" fmla="*/ 264543 w 1461779"/>
              <a:gd name="connsiteY1" fmla="*/ 97766 h 1081177"/>
              <a:gd name="connsiteX2" fmla="*/ 270294 w 1461779"/>
              <a:gd name="connsiteY2" fmla="*/ 115019 h 1081177"/>
              <a:gd name="connsiteX3" fmla="*/ 258792 w 1461779"/>
              <a:gd name="connsiteY3" fmla="*/ 143773 h 1081177"/>
              <a:gd name="connsiteX4" fmla="*/ 322053 w 1461779"/>
              <a:gd name="connsiteY4" fmla="*/ 212785 h 1081177"/>
              <a:gd name="connsiteX5" fmla="*/ 333555 w 1461779"/>
              <a:gd name="connsiteY5" fmla="*/ 241539 h 1081177"/>
              <a:gd name="connsiteX6" fmla="*/ 350807 w 1461779"/>
              <a:gd name="connsiteY6" fmla="*/ 322053 h 1081177"/>
              <a:gd name="connsiteX7" fmla="*/ 310551 w 1461779"/>
              <a:gd name="connsiteY7" fmla="*/ 339305 h 1081177"/>
              <a:gd name="connsiteX8" fmla="*/ 235789 w 1461779"/>
              <a:gd name="connsiteY8" fmla="*/ 356558 h 1081177"/>
              <a:gd name="connsiteX9" fmla="*/ 230038 w 1461779"/>
              <a:gd name="connsiteY9" fmla="*/ 408317 h 1081177"/>
              <a:gd name="connsiteX10" fmla="*/ 207034 w 1461779"/>
              <a:gd name="connsiteY10" fmla="*/ 419819 h 1081177"/>
              <a:gd name="connsiteX11" fmla="*/ 155275 w 1461779"/>
              <a:gd name="connsiteY11" fmla="*/ 437071 h 1081177"/>
              <a:gd name="connsiteX12" fmla="*/ 143774 w 1461779"/>
              <a:gd name="connsiteY12" fmla="*/ 465826 h 1081177"/>
              <a:gd name="connsiteX13" fmla="*/ 138023 w 1461779"/>
              <a:gd name="connsiteY13" fmla="*/ 534838 h 1081177"/>
              <a:gd name="connsiteX14" fmla="*/ 103517 w 1461779"/>
              <a:gd name="connsiteY14" fmla="*/ 557841 h 1081177"/>
              <a:gd name="connsiteX15" fmla="*/ 0 w 1461779"/>
              <a:gd name="connsiteY15" fmla="*/ 575094 h 1081177"/>
              <a:gd name="connsiteX16" fmla="*/ 11502 w 1461779"/>
              <a:gd name="connsiteY16" fmla="*/ 632604 h 1081177"/>
              <a:gd name="connsiteX17" fmla="*/ 28755 w 1461779"/>
              <a:gd name="connsiteY17" fmla="*/ 649856 h 1081177"/>
              <a:gd name="connsiteX18" fmla="*/ 34506 w 1461779"/>
              <a:gd name="connsiteY18" fmla="*/ 667109 h 1081177"/>
              <a:gd name="connsiteX19" fmla="*/ 63260 w 1461779"/>
              <a:gd name="connsiteY19" fmla="*/ 690113 h 1081177"/>
              <a:gd name="connsiteX20" fmla="*/ 86264 w 1461779"/>
              <a:gd name="connsiteY20" fmla="*/ 713117 h 1081177"/>
              <a:gd name="connsiteX21" fmla="*/ 120770 w 1461779"/>
              <a:gd name="connsiteY21" fmla="*/ 718868 h 1081177"/>
              <a:gd name="connsiteX22" fmla="*/ 184030 w 1461779"/>
              <a:gd name="connsiteY22" fmla="*/ 701615 h 1081177"/>
              <a:gd name="connsiteX23" fmla="*/ 201283 w 1461779"/>
              <a:gd name="connsiteY23" fmla="*/ 684362 h 1081177"/>
              <a:gd name="connsiteX24" fmla="*/ 230038 w 1461779"/>
              <a:gd name="connsiteY24" fmla="*/ 672860 h 1081177"/>
              <a:gd name="connsiteX25" fmla="*/ 258792 w 1461779"/>
              <a:gd name="connsiteY25" fmla="*/ 678611 h 1081177"/>
              <a:gd name="connsiteX26" fmla="*/ 287547 w 1461779"/>
              <a:gd name="connsiteY26" fmla="*/ 764875 h 1081177"/>
              <a:gd name="connsiteX27" fmla="*/ 293298 w 1461779"/>
              <a:gd name="connsiteY27" fmla="*/ 782128 h 1081177"/>
              <a:gd name="connsiteX28" fmla="*/ 339306 w 1461779"/>
              <a:gd name="connsiteY28" fmla="*/ 805132 h 1081177"/>
              <a:gd name="connsiteX29" fmla="*/ 373811 w 1461779"/>
              <a:gd name="connsiteY29" fmla="*/ 810883 h 1081177"/>
              <a:gd name="connsiteX30" fmla="*/ 414068 w 1461779"/>
              <a:gd name="connsiteY30" fmla="*/ 805132 h 1081177"/>
              <a:gd name="connsiteX31" fmla="*/ 431321 w 1461779"/>
              <a:gd name="connsiteY31" fmla="*/ 799381 h 1081177"/>
              <a:gd name="connsiteX32" fmla="*/ 460075 w 1461779"/>
              <a:gd name="connsiteY32" fmla="*/ 805132 h 1081177"/>
              <a:gd name="connsiteX33" fmla="*/ 477328 w 1461779"/>
              <a:gd name="connsiteY33" fmla="*/ 822385 h 1081177"/>
              <a:gd name="connsiteX34" fmla="*/ 488830 w 1461779"/>
              <a:gd name="connsiteY34" fmla="*/ 839638 h 1081177"/>
              <a:gd name="connsiteX35" fmla="*/ 511834 w 1461779"/>
              <a:gd name="connsiteY35" fmla="*/ 856890 h 1081177"/>
              <a:gd name="connsiteX36" fmla="*/ 546340 w 1461779"/>
              <a:gd name="connsiteY36" fmla="*/ 891396 h 1081177"/>
              <a:gd name="connsiteX37" fmla="*/ 575094 w 1461779"/>
              <a:gd name="connsiteY37" fmla="*/ 908649 h 1081177"/>
              <a:gd name="connsiteX38" fmla="*/ 649857 w 1461779"/>
              <a:gd name="connsiteY38" fmla="*/ 931653 h 1081177"/>
              <a:gd name="connsiteX39" fmla="*/ 695864 w 1461779"/>
              <a:gd name="connsiteY39" fmla="*/ 954656 h 1081177"/>
              <a:gd name="connsiteX40" fmla="*/ 713117 w 1461779"/>
              <a:gd name="connsiteY40" fmla="*/ 966158 h 1081177"/>
              <a:gd name="connsiteX41" fmla="*/ 787879 w 1461779"/>
              <a:gd name="connsiteY41" fmla="*/ 983411 h 1081177"/>
              <a:gd name="connsiteX42" fmla="*/ 868392 w 1461779"/>
              <a:gd name="connsiteY42" fmla="*/ 1006415 h 1081177"/>
              <a:gd name="connsiteX43" fmla="*/ 925902 w 1461779"/>
              <a:gd name="connsiteY43" fmla="*/ 1023668 h 1081177"/>
              <a:gd name="connsiteX44" fmla="*/ 943155 w 1461779"/>
              <a:gd name="connsiteY44" fmla="*/ 1035170 h 1081177"/>
              <a:gd name="connsiteX45" fmla="*/ 983411 w 1461779"/>
              <a:gd name="connsiteY45" fmla="*/ 1046671 h 1081177"/>
              <a:gd name="connsiteX46" fmla="*/ 1012166 w 1461779"/>
              <a:gd name="connsiteY46" fmla="*/ 1063924 h 1081177"/>
              <a:gd name="connsiteX47" fmla="*/ 1029419 w 1461779"/>
              <a:gd name="connsiteY47" fmla="*/ 1075426 h 1081177"/>
              <a:gd name="connsiteX48" fmla="*/ 1046672 w 1461779"/>
              <a:gd name="connsiteY48" fmla="*/ 1081177 h 1081177"/>
              <a:gd name="connsiteX49" fmla="*/ 1092679 w 1461779"/>
              <a:gd name="connsiteY49" fmla="*/ 1017917 h 1081177"/>
              <a:gd name="connsiteX50" fmla="*/ 1155940 w 1461779"/>
              <a:gd name="connsiteY50" fmla="*/ 983411 h 1081177"/>
              <a:gd name="connsiteX51" fmla="*/ 1178943 w 1461779"/>
              <a:gd name="connsiteY51" fmla="*/ 966158 h 1081177"/>
              <a:gd name="connsiteX52" fmla="*/ 1196196 w 1461779"/>
              <a:gd name="connsiteY52" fmla="*/ 943155 h 1081177"/>
              <a:gd name="connsiteX53" fmla="*/ 1259457 w 1461779"/>
              <a:gd name="connsiteY53" fmla="*/ 891396 h 1081177"/>
              <a:gd name="connsiteX54" fmla="*/ 1311215 w 1461779"/>
              <a:gd name="connsiteY54" fmla="*/ 879894 h 1081177"/>
              <a:gd name="connsiteX55" fmla="*/ 1328468 w 1461779"/>
              <a:gd name="connsiteY55" fmla="*/ 874143 h 1081177"/>
              <a:gd name="connsiteX56" fmla="*/ 1397479 w 1461779"/>
              <a:gd name="connsiteY56" fmla="*/ 856890 h 1081177"/>
              <a:gd name="connsiteX57" fmla="*/ 1449238 w 1461779"/>
              <a:gd name="connsiteY57" fmla="*/ 816634 h 1081177"/>
              <a:gd name="connsiteX58" fmla="*/ 1460740 w 1461779"/>
              <a:gd name="connsiteY58" fmla="*/ 793630 h 1081177"/>
              <a:gd name="connsiteX59" fmla="*/ 1362974 w 1461779"/>
              <a:gd name="connsiteY59" fmla="*/ 753373 h 1081177"/>
              <a:gd name="connsiteX60" fmla="*/ 1334219 w 1461779"/>
              <a:gd name="connsiteY60" fmla="*/ 764875 h 1081177"/>
              <a:gd name="connsiteX61" fmla="*/ 1293962 w 1461779"/>
              <a:gd name="connsiteY61" fmla="*/ 713117 h 1081177"/>
              <a:gd name="connsiteX62" fmla="*/ 1265207 w 1461779"/>
              <a:gd name="connsiteY62" fmla="*/ 644105 h 1081177"/>
              <a:gd name="connsiteX63" fmla="*/ 1247955 w 1461779"/>
              <a:gd name="connsiteY63" fmla="*/ 598098 h 1081177"/>
              <a:gd name="connsiteX64" fmla="*/ 1230702 w 1461779"/>
              <a:gd name="connsiteY64" fmla="*/ 575094 h 1081177"/>
              <a:gd name="connsiteX65" fmla="*/ 1201947 w 1461779"/>
              <a:gd name="connsiteY65" fmla="*/ 517585 h 1081177"/>
              <a:gd name="connsiteX66" fmla="*/ 1184694 w 1461779"/>
              <a:gd name="connsiteY66" fmla="*/ 425570 h 1081177"/>
              <a:gd name="connsiteX67" fmla="*/ 1178943 w 1461779"/>
              <a:gd name="connsiteY67" fmla="*/ 396815 h 1081177"/>
              <a:gd name="connsiteX68" fmla="*/ 1150189 w 1461779"/>
              <a:gd name="connsiteY68" fmla="*/ 339305 h 1081177"/>
              <a:gd name="connsiteX69" fmla="*/ 1098430 w 1461779"/>
              <a:gd name="connsiteY69" fmla="*/ 304800 h 1081177"/>
              <a:gd name="connsiteX70" fmla="*/ 1063924 w 1461779"/>
              <a:gd name="connsiteY70" fmla="*/ 276045 h 1081177"/>
              <a:gd name="connsiteX71" fmla="*/ 1035170 w 1461779"/>
              <a:gd name="connsiteY71" fmla="*/ 264543 h 1081177"/>
              <a:gd name="connsiteX72" fmla="*/ 1000664 w 1461779"/>
              <a:gd name="connsiteY72" fmla="*/ 253041 h 1081177"/>
              <a:gd name="connsiteX73" fmla="*/ 971909 w 1461779"/>
              <a:gd name="connsiteY73" fmla="*/ 241539 h 1081177"/>
              <a:gd name="connsiteX74" fmla="*/ 954657 w 1461779"/>
              <a:gd name="connsiteY74" fmla="*/ 235788 h 1081177"/>
              <a:gd name="connsiteX75" fmla="*/ 925902 w 1461779"/>
              <a:gd name="connsiteY75" fmla="*/ 218536 h 1081177"/>
              <a:gd name="connsiteX76" fmla="*/ 833887 w 1461779"/>
              <a:gd name="connsiteY76" fmla="*/ 189781 h 1081177"/>
              <a:gd name="connsiteX77" fmla="*/ 810883 w 1461779"/>
              <a:gd name="connsiteY77" fmla="*/ 178279 h 1081177"/>
              <a:gd name="connsiteX78" fmla="*/ 787879 w 1461779"/>
              <a:gd name="connsiteY78" fmla="*/ 143773 h 1081177"/>
              <a:gd name="connsiteX79" fmla="*/ 759124 w 1461779"/>
              <a:gd name="connsiteY79" fmla="*/ 126521 h 1081177"/>
              <a:gd name="connsiteX80" fmla="*/ 684362 w 1461779"/>
              <a:gd name="connsiteY80" fmla="*/ 103517 h 1081177"/>
              <a:gd name="connsiteX81" fmla="*/ 603849 w 1461779"/>
              <a:gd name="connsiteY81" fmla="*/ 115019 h 1081177"/>
              <a:gd name="connsiteX82" fmla="*/ 534838 w 1461779"/>
              <a:gd name="connsiteY82" fmla="*/ 132271 h 1081177"/>
              <a:gd name="connsiteX83" fmla="*/ 471577 w 1461779"/>
              <a:gd name="connsiteY83" fmla="*/ 126521 h 1081177"/>
              <a:gd name="connsiteX84" fmla="*/ 465826 w 1461779"/>
              <a:gd name="connsiteY84" fmla="*/ 109268 h 1081177"/>
              <a:gd name="connsiteX85" fmla="*/ 454324 w 1461779"/>
              <a:gd name="connsiteY85" fmla="*/ 92015 h 1081177"/>
              <a:gd name="connsiteX86" fmla="*/ 437072 w 1461779"/>
              <a:gd name="connsiteY86" fmla="*/ 57509 h 1081177"/>
              <a:gd name="connsiteX87" fmla="*/ 391064 w 1461779"/>
              <a:gd name="connsiteY87" fmla="*/ 11502 h 1081177"/>
              <a:gd name="connsiteX88" fmla="*/ 362309 w 1461779"/>
              <a:gd name="connsiteY88" fmla="*/ 0 h 1081177"/>
              <a:gd name="connsiteX89" fmla="*/ 270294 w 1461779"/>
              <a:gd name="connsiteY89" fmla="*/ 5751 h 1081177"/>
              <a:gd name="connsiteX90" fmla="*/ 224287 w 1461779"/>
              <a:gd name="connsiteY90" fmla="*/ 28755 h 1081177"/>
              <a:gd name="connsiteX91" fmla="*/ 224287 w 1461779"/>
              <a:gd name="connsiteY91" fmla="*/ 57509 h 108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461779" h="1081177">
                <a:moveTo>
                  <a:pt x="224287" y="57509"/>
                </a:moveTo>
                <a:cubicBezTo>
                  <a:pt x="230996" y="69011"/>
                  <a:pt x="253862" y="76404"/>
                  <a:pt x="264543" y="97766"/>
                </a:cubicBezTo>
                <a:cubicBezTo>
                  <a:pt x="267254" y="103188"/>
                  <a:pt x="268377" y="109268"/>
                  <a:pt x="270294" y="115019"/>
                </a:cubicBezTo>
                <a:cubicBezTo>
                  <a:pt x="266460" y="124604"/>
                  <a:pt x="255320" y="134051"/>
                  <a:pt x="258792" y="143773"/>
                </a:cubicBezTo>
                <a:cubicBezTo>
                  <a:pt x="270850" y="177535"/>
                  <a:pt x="296510" y="193628"/>
                  <a:pt x="322053" y="212785"/>
                </a:cubicBezTo>
                <a:cubicBezTo>
                  <a:pt x="325887" y="222370"/>
                  <a:pt x="330719" y="231613"/>
                  <a:pt x="333555" y="241539"/>
                </a:cubicBezTo>
                <a:cubicBezTo>
                  <a:pt x="338101" y="257450"/>
                  <a:pt x="346611" y="301071"/>
                  <a:pt x="350807" y="322053"/>
                </a:cubicBezTo>
                <a:cubicBezTo>
                  <a:pt x="272653" y="341592"/>
                  <a:pt x="376745" y="312828"/>
                  <a:pt x="310551" y="339305"/>
                </a:cubicBezTo>
                <a:cubicBezTo>
                  <a:pt x="284290" y="349809"/>
                  <a:pt x="262999" y="352023"/>
                  <a:pt x="235789" y="356558"/>
                </a:cubicBezTo>
                <a:cubicBezTo>
                  <a:pt x="233872" y="373811"/>
                  <a:pt x="237221" y="392514"/>
                  <a:pt x="230038" y="408317"/>
                </a:cubicBezTo>
                <a:cubicBezTo>
                  <a:pt x="226490" y="416122"/>
                  <a:pt x="215036" y="416742"/>
                  <a:pt x="207034" y="419819"/>
                </a:cubicBezTo>
                <a:cubicBezTo>
                  <a:pt x="190060" y="426347"/>
                  <a:pt x="155275" y="437071"/>
                  <a:pt x="155275" y="437071"/>
                </a:cubicBezTo>
                <a:cubicBezTo>
                  <a:pt x="151441" y="446656"/>
                  <a:pt x="145568" y="455660"/>
                  <a:pt x="143774" y="465826"/>
                </a:cubicBezTo>
                <a:cubicBezTo>
                  <a:pt x="139763" y="488559"/>
                  <a:pt x="143971" y="512534"/>
                  <a:pt x="138023" y="534838"/>
                </a:cubicBezTo>
                <a:cubicBezTo>
                  <a:pt x="133621" y="551346"/>
                  <a:pt x="115712" y="553268"/>
                  <a:pt x="103517" y="557841"/>
                </a:cubicBezTo>
                <a:cubicBezTo>
                  <a:pt x="47197" y="578961"/>
                  <a:pt x="95606" y="567740"/>
                  <a:pt x="0" y="575094"/>
                </a:cubicBezTo>
                <a:cubicBezTo>
                  <a:pt x="3834" y="594264"/>
                  <a:pt x="4484" y="614357"/>
                  <a:pt x="11502" y="632604"/>
                </a:cubicBezTo>
                <a:cubicBezTo>
                  <a:pt x="14422" y="640195"/>
                  <a:pt x="24244" y="643089"/>
                  <a:pt x="28755" y="649856"/>
                </a:cubicBezTo>
                <a:cubicBezTo>
                  <a:pt x="32118" y="654900"/>
                  <a:pt x="30561" y="662506"/>
                  <a:pt x="34506" y="667109"/>
                </a:cubicBezTo>
                <a:cubicBezTo>
                  <a:pt x="42494" y="676429"/>
                  <a:pt x="54086" y="681958"/>
                  <a:pt x="63260" y="690113"/>
                </a:cubicBezTo>
                <a:cubicBezTo>
                  <a:pt x="71365" y="697318"/>
                  <a:pt x="76565" y="708267"/>
                  <a:pt x="86264" y="713117"/>
                </a:cubicBezTo>
                <a:cubicBezTo>
                  <a:pt x="96694" y="718332"/>
                  <a:pt x="109268" y="716951"/>
                  <a:pt x="120770" y="718868"/>
                </a:cubicBezTo>
                <a:cubicBezTo>
                  <a:pt x="141857" y="713117"/>
                  <a:pt x="163940" y="710225"/>
                  <a:pt x="184030" y="701615"/>
                </a:cubicBezTo>
                <a:cubicBezTo>
                  <a:pt x="191506" y="698411"/>
                  <a:pt x="194386" y="688673"/>
                  <a:pt x="201283" y="684362"/>
                </a:cubicBezTo>
                <a:cubicBezTo>
                  <a:pt x="210037" y="678891"/>
                  <a:pt x="220453" y="676694"/>
                  <a:pt x="230038" y="672860"/>
                </a:cubicBezTo>
                <a:cubicBezTo>
                  <a:pt x="239623" y="674777"/>
                  <a:pt x="254158" y="670005"/>
                  <a:pt x="258792" y="678611"/>
                </a:cubicBezTo>
                <a:cubicBezTo>
                  <a:pt x="333684" y="817697"/>
                  <a:pt x="232163" y="709491"/>
                  <a:pt x="287547" y="764875"/>
                </a:cubicBezTo>
                <a:cubicBezTo>
                  <a:pt x="289464" y="770626"/>
                  <a:pt x="289935" y="777084"/>
                  <a:pt x="293298" y="782128"/>
                </a:cubicBezTo>
                <a:cubicBezTo>
                  <a:pt x="307875" y="803994"/>
                  <a:pt x="314098" y="800549"/>
                  <a:pt x="339306" y="805132"/>
                </a:cubicBezTo>
                <a:cubicBezTo>
                  <a:pt x="350778" y="807218"/>
                  <a:pt x="362309" y="808966"/>
                  <a:pt x="373811" y="810883"/>
                </a:cubicBezTo>
                <a:cubicBezTo>
                  <a:pt x="387230" y="808966"/>
                  <a:pt x="400776" y="807790"/>
                  <a:pt x="414068" y="805132"/>
                </a:cubicBezTo>
                <a:cubicBezTo>
                  <a:pt x="420012" y="803943"/>
                  <a:pt x="425259" y="799381"/>
                  <a:pt x="431321" y="799381"/>
                </a:cubicBezTo>
                <a:cubicBezTo>
                  <a:pt x="441095" y="799381"/>
                  <a:pt x="450490" y="803215"/>
                  <a:pt x="460075" y="805132"/>
                </a:cubicBezTo>
                <a:cubicBezTo>
                  <a:pt x="465826" y="810883"/>
                  <a:pt x="472121" y="816137"/>
                  <a:pt x="477328" y="822385"/>
                </a:cubicBezTo>
                <a:cubicBezTo>
                  <a:pt x="481753" y="827695"/>
                  <a:pt x="483943" y="834751"/>
                  <a:pt x="488830" y="839638"/>
                </a:cubicBezTo>
                <a:cubicBezTo>
                  <a:pt x="495608" y="846415"/>
                  <a:pt x="504710" y="850478"/>
                  <a:pt x="511834" y="856890"/>
                </a:cubicBezTo>
                <a:cubicBezTo>
                  <a:pt x="523925" y="867771"/>
                  <a:pt x="532392" y="883027"/>
                  <a:pt x="546340" y="891396"/>
                </a:cubicBezTo>
                <a:cubicBezTo>
                  <a:pt x="555925" y="897147"/>
                  <a:pt x="564945" y="903965"/>
                  <a:pt x="575094" y="908649"/>
                </a:cubicBezTo>
                <a:cubicBezTo>
                  <a:pt x="612002" y="925684"/>
                  <a:pt x="615934" y="924868"/>
                  <a:pt x="649857" y="931653"/>
                </a:cubicBezTo>
                <a:cubicBezTo>
                  <a:pt x="665193" y="939321"/>
                  <a:pt x="681598" y="945145"/>
                  <a:pt x="695864" y="954656"/>
                </a:cubicBezTo>
                <a:cubicBezTo>
                  <a:pt x="701615" y="958490"/>
                  <a:pt x="706621" y="963796"/>
                  <a:pt x="713117" y="966158"/>
                </a:cubicBezTo>
                <a:cubicBezTo>
                  <a:pt x="766410" y="985538"/>
                  <a:pt x="744982" y="971155"/>
                  <a:pt x="787879" y="983411"/>
                </a:cubicBezTo>
                <a:cubicBezTo>
                  <a:pt x="882820" y="1010537"/>
                  <a:pt x="803580" y="993452"/>
                  <a:pt x="868392" y="1006415"/>
                </a:cubicBezTo>
                <a:cubicBezTo>
                  <a:pt x="907216" y="1032298"/>
                  <a:pt x="858617" y="1003483"/>
                  <a:pt x="925902" y="1023668"/>
                </a:cubicBezTo>
                <a:cubicBezTo>
                  <a:pt x="932522" y="1025654"/>
                  <a:pt x="936737" y="1032603"/>
                  <a:pt x="943155" y="1035170"/>
                </a:cubicBezTo>
                <a:cubicBezTo>
                  <a:pt x="956112" y="1040353"/>
                  <a:pt x="969992" y="1042837"/>
                  <a:pt x="983411" y="1046671"/>
                </a:cubicBezTo>
                <a:cubicBezTo>
                  <a:pt x="992996" y="1052422"/>
                  <a:pt x="1002687" y="1058000"/>
                  <a:pt x="1012166" y="1063924"/>
                </a:cubicBezTo>
                <a:cubicBezTo>
                  <a:pt x="1018027" y="1067587"/>
                  <a:pt x="1023237" y="1072335"/>
                  <a:pt x="1029419" y="1075426"/>
                </a:cubicBezTo>
                <a:cubicBezTo>
                  <a:pt x="1034841" y="1078137"/>
                  <a:pt x="1040921" y="1079260"/>
                  <a:pt x="1046672" y="1081177"/>
                </a:cubicBezTo>
                <a:cubicBezTo>
                  <a:pt x="1062008" y="1060090"/>
                  <a:pt x="1068470" y="1027600"/>
                  <a:pt x="1092679" y="1017917"/>
                </a:cubicBezTo>
                <a:cubicBezTo>
                  <a:pt x="1126604" y="1004347"/>
                  <a:pt x="1123108" y="1008036"/>
                  <a:pt x="1155940" y="983411"/>
                </a:cubicBezTo>
                <a:cubicBezTo>
                  <a:pt x="1163608" y="977660"/>
                  <a:pt x="1172166" y="972935"/>
                  <a:pt x="1178943" y="966158"/>
                </a:cubicBezTo>
                <a:cubicBezTo>
                  <a:pt x="1185720" y="959381"/>
                  <a:pt x="1189958" y="950432"/>
                  <a:pt x="1196196" y="943155"/>
                </a:cubicBezTo>
                <a:cubicBezTo>
                  <a:pt x="1210685" y="926252"/>
                  <a:pt x="1245408" y="898008"/>
                  <a:pt x="1259457" y="891396"/>
                </a:cubicBezTo>
                <a:cubicBezTo>
                  <a:pt x="1275448" y="883871"/>
                  <a:pt x="1294069" y="884181"/>
                  <a:pt x="1311215" y="879894"/>
                </a:cubicBezTo>
                <a:cubicBezTo>
                  <a:pt x="1317096" y="878424"/>
                  <a:pt x="1322717" y="876060"/>
                  <a:pt x="1328468" y="874143"/>
                </a:cubicBezTo>
                <a:cubicBezTo>
                  <a:pt x="1364095" y="883050"/>
                  <a:pt x="1353103" y="885604"/>
                  <a:pt x="1397479" y="856890"/>
                </a:cubicBezTo>
                <a:cubicBezTo>
                  <a:pt x="1415829" y="845016"/>
                  <a:pt x="1449238" y="816634"/>
                  <a:pt x="1449238" y="816634"/>
                </a:cubicBezTo>
                <a:cubicBezTo>
                  <a:pt x="1453072" y="808966"/>
                  <a:pt x="1460082" y="802178"/>
                  <a:pt x="1460740" y="793630"/>
                </a:cubicBezTo>
                <a:cubicBezTo>
                  <a:pt x="1467235" y="709192"/>
                  <a:pt x="1444330" y="743203"/>
                  <a:pt x="1362974" y="753373"/>
                </a:cubicBezTo>
                <a:cubicBezTo>
                  <a:pt x="1353389" y="757207"/>
                  <a:pt x="1344500" y="765810"/>
                  <a:pt x="1334219" y="764875"/>
                </a:cubicBezTo>
                <a:cubicBezTo>
                  <a:pt x="1288315" y="760702"/>
                  <a:pt x="1302705" y="743718"/>
                  <a:pt x="1293962" y="713117"/>
                </a:cubicBezTo>
                <a:cubicBezTo>
                  <a:pt x="1284956" y="681596"/>
                  <a:pt x="1278142" y="669974"/>
                  <a:pt x="1265207" y="644105"/>
                </a:cubicBezTo>
                <a:cubicBezTo>
                  <a:pt x="1259688" y="622026"/>
                  <a:pt x="1260486" y="618148"/>
                  <a:pt x="1247955" y="598098"/>
                </a:cubicBezTo>
                <a:cubicBezTo>
                  <a:pt x="1242875" y="589970"/>
                  <a:pt x="1235458" y="583416"/>
                  <a:pt x="1230702" y="575094"/>
                </a:cubicBezTo>
                <a:cubicBezTo>
                  <a:pt x="1220068" y="556486"/>
                  <a:pt x="1201947" y="517585"/>
                  <a:pt x="1201947" y="517585"/>
                </a:cubicBezTo>
                <a:cubicBezTo>
                  <a:pt x="1177924" y="373449"/>
                  <a:pt x="1199904" y="494016"/>
                  <a:pt x="1184694" y="425570"/>
                </a:cubicBezTo>
                <a:cubicBezTo>
                  <a:pt x="1182574" y="416028"/>
                  <a:pt x="1182034" y="406088"/>
                  <a:pt x="1178943" y="396815"/>
                </a:cubicBezTo>
                <a:cubicBezTo>
                  <a:pt x="1175978" y="387921"/>
                  <a:pt x="1161735" y="350851"/>
                  <a:pt x="1150189" y="339305"/>
                </a:cubicBezTo>
                <a:cubicBezTo>
                  <a:pt x="1132737" y="321853"/>
                  <a:pt x="1118501" y="319397"/>
                  <a:pt x="1098430" y="304800"/>
                </a:cubicBezTo>
                <a:cubicBezTo>
                  <a:pt x="1086321" y="295994"/>
                  <a:pt x="1076555" y="284083"/>
                  <a:pt x="1063924" y="276045"/>
                </a:cubicBezTo>
                <a:cubicBezTo>
                  <a:pt x="1055215" y="270503"/>
                  <a:pt x="1044872" y="268071"/>
                  <a:pt x="1035170" y="264543"/>
                </a:cubicBezTo>
                <a:cubicBezTo>
                  <a:pt x="1023776" y="260400"/>
                  <a:pt x="1012058" y="257184"/>
                  <a:pt x="1000664" y="253041"/>
                </a:cubicBezTo>
                <a:cubicBezTo>
                  <a:pt x="990962" y="249513"/>
                  <a:pt x="981575" y="245164"/>
                  <a:pt x="971909" y="241539"/>
                </a:cubicBezTo>
                <a:cubicBezTo>
                  <a:pt x="966233" y="239411"/>
                  <a:pt x="960079" y="238499"/>
                  <a:pt x="954657" y="235788"/>
                </a:cubicBezTo>
                <a:cubicBezTo>
                  <a:pt x="944659" y="230789"/>
                  <a:pt x="936143" y="223016"/>
                  <a:pt x="925902" y="218536"/>
                </a:cubicBezTo>
                <a:cubicBezTo>
                  <a:pt x="875985" y="196698"/>
                  <a:pt x="874829" y="197970"/>
                  <a:pt x="833887" y="189781"/>
                </a:cubicBezTo>
                <a:cubicBezTo>
                  <a:pt x="826219" y="185947"/>
                  <a:pt x="816945" y="184341"/>
                  <a:pt x="810883" y="178279"/>
                </a:cubicBezTo>
                <a:cubicBezTo>
                  <a:pt x="801108" y="168504"/>
                  <a:pt x="799733" y="150885"/>
                  <a:pt x="787879" y="143773"/>
                </a:cubicBezTo>
                <a:cubicBezTo>
                  <a:pt x="778294" y="138022"/>
                  <a:pt x="769398" y="130924"/>
                  <a:pt x="759124" y="126521"/>
                </a:cubicBezTo>
                <a:cubicBezTo>
                  <a:pt x="731468" y="114669"/>
                  <a:pt x="711275" y="110245"/>
                  <a:pt x="684362" y="103517"/>
                </a:cubicBezTo>
                <a:cubicBezTo>
                  <a:pt x="657524" y="107351"/>
                  <a:pt x="630471" y="109899"/>
                  <a:pt x="603849" y="115019"/>
                </a:cubicBezTo>
                <a:cubicBezTo>
                  <a:pt x="580564" y="119497"/>
                  <a:pt x="534838" y="132271"/>
                  <a:pt x="534838" y="132271"/>
                </a:cubicBezTo>
                <a:cubicBezTo>
                  <a:pt x="513751" y="130354"/>
                  <a:pt x="491664" y="133217"/>
                  <a:pt x="471577" y="126521"/>
                </a:cubicBezTo>
                <a:cubicBezTo>
                  <a:pt x="465826" y="124604"/>
                  <a:pt x="468537" y="114690"/>
                  <a:pt x="465826" y="109268"/>
                </a:cubicBezTo>
                <a:cubicBezTo>
                  <a:pt x="462735" y="103086"/>
                  <a:pt x="457681" y="98057"/>
                  <a:pt x="454324" y="92015"/>
                </a:cubicBezTo>
                <a:cubicBezTo>
                  <a:pt x="448079" y="80774"/>
                  <a:pt x="443976" y="68358"/>
                  <a:pt x="437072" y="57509"/>
                </a:cubicBezTo>
                <a:cubicBezTo>
                  <a:pt x="425300" y="39010"/>
                  <a:pt x="410441" y="22267"/>
                  <a:pt x="391064" y="11502"/>
                </a:cubicBezTo>
                <a:cubicBezTo>
                  <a:pt x="382040" y="6489"/>
                  <a:pt x="371894" y="3834"/>
                  <a:pt x="362309" y="0"/>
                </a:cubicBezTo>
                <a:cubicBezTo>
                  <a:pt x="331637" y="1917"/>
                  <a:pt x="300887" y="2837"/>
                  <a:pt x="270294" y="5751"/>
                </a:cubicBezTo>
                <a:cubicBezTo>
                  <a:pt x="248334" y="7843"/>
                  <a:pt x="236163" y="8963"/>
                  <a:pt x="224287" y="28755"/>
                </a:cubicBezTo>
                <a:cubicBezTo>
                  <a:pt x="222315" y="32042"/>
                  <a:pt x="217578" y="46007"/>
                  <a:pt x="224287" y="5750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Forma Livre: Forma 14">
            <a:hlinkClick r:id="rId8" action="ppaction://hlinksldjump"/>
            <a:extLst>
              <a:ext uri="{FF2B5EF4-FFF2-40B4-BE49-F238E27FC236}">
                <a16:creationId xmlns:a16="http://schemas.microsoft.com/office/drawing/2014/main" id="{DB388230-AF1C-43D0-AF22-794B48959885}"/>
              </a:ext>
            </a:extLst>
          </p:cNvPr>
          <p:cNvSpPr/>
          <p:nvPr/>
        </p:nvSpPr>
        <p:spPr>
          <a:xfrm>
            <a:off x="1252363" y="6171790"/>
            <a:ext cx="184699" cy="160141"/>
          </a:xfrm>
          <a:custGeom>
            <a:avLst/>
            <a:gdLst>
              <a:gd name="connsiteX0" fmla="*/ 621102 w 672861"/>
              <a:gd name="connsiteY0" fmla="*/ 456770 h 583397"/>
              <a:gd name="connsiteX1" fmla="*/ 655608 w 672861"/>
              <a:gd name="connsiteY1" fmla="*/ 370506 h 583397"/>
              <a:gd name="connsiteX2" fmla="*/ 672861 w 672861"/>
              <a:gd name="connsiteY2" fmla="*/ 359004 h 583397"/>
              <a:gd name="connsiteX3" fmla="*/ 667110 w 672861"/>
              <a:gd name="connsiteY3" fmla="*/ 330249 h 583397"/>
              <a:gd name="connsiteX4" fmla="*/ 632604 w 672861"/>
              <a:gd name="connsiteY4" fmla="*/ 307245 h 583397"/>
              <a:gd name="connsiteX5" fmla="*/ 615351 w 672861"/>
              <a:gd name="connsiteY5" fmla="*/ 295743 h 583397"/>
              <a:gd name="connsiteX6" fmla="*/ 540589 w 672861"/>
              <a:gd name="connsiteY6" fmla="*/ 278491 h 583397"/>
              <a:gd name="connsiteX7" fmla="*/ 494581 w 672861"/>
              <a:gd name="connsiteY7" fmla="*/ 174974 h 583397"/>
              <a:gd name="connsiteX8" fmla="*/ 477329 w 672861"/>
              <a:gd name="connsiteY8" fmla="*/ 169223 h 583397"/>
              <a:gd name="connsiteX9" fmla="*/ 529087 w 672861"/>
              <a:gd name="connsiteY9" fmla="*/ 105962 h 583397"/>
              <a:gd name="connsiteX10" fmla="*/ 500332 w 672861"/>
              <a:gd name="connsiteY10" fmla="*/ 88709 h 583397"/>
              <a:gd name="connsiteX11" fmla="*/ 408317 w 672861"/>
              <a:gd name="connsiteY11" fmla="*/ 77208 h 583397"/>
              <a:gd name="connsiteX12" fmla="*/ 368061 w 672861"/>
              <a:gd name="connsiteY12" fmla="*/ 36951 h 583397"/>
              <a:gd name="connsiteX13" fmla="*/ 339306 w 672861"/>
              <a:gd name="connsiteY13" fmla="*/ 2445 h 583397"/>
              <a:gd name="connsiteX14" fmla="*/ 304800 w 672861"/>
              <a:gd name="connsiteY14" fmla="*/ 8196 h 583397"/>
              <a:gd name="connsiteX15" fmla="*/ 241540 w 672861"/>
              <a:gd name="connsiteY15" fmla="*/ 2445 h 583397"/>
              <a:gd name="connsiteX16" fmla="*/ 258793 w 672861"/>
              <a:gd name="connsiteY16" fmla="*/ 54204 h 583397"/>
              <a:gd name="connsiteX17" fmla="*/ 253042 w 672861"/>
              <a:gd name="connsiteY17" fmla="*/ 105962 h 583397"/>
              <a:gd name="connsiteX18" fmla="*/ 241540 w 672861"/>
              <a:gd name="connsiteY18" fmla="*/ 123215 h 583397"/>
              <a:gd name="connsiteX19" fmla="*/ 224287 w 672861"/>
              <a:gd name="connsiteY19" fmla="*/ 157721 h 583397"/>
              <a:gd name="connsiteX20" fmla="*/ 166778 w 672861"/>
              <a:gd name="connsiteY20" fmla="*/ 186476 h 583397"/>
              <a:gd name="connsiteX21" fmla="*/ 149525 w 672861"/>
              <a:gd name="connsiteY21" fmla="*/ 180725 h 583397"/>
              <a:gd name="connsiteX22" fmla="*/ 103517 w 672861"/>
              <a:gd name="connsiteY22" fmla="*/ 157721 h 583397"/>
              <a:gd name="connsiteX23" fmla="*/ 74762 w 672861"/>
              <a:gd name="connsiteY23" fmla="*/ 209479 h 583397"/>
              <a:gd name="connsiteX24" fmla="*/ 23004 w 672861"/>
              <a:gd name="connsiteY24" fmla="*/ 215230 h 583397"/>
              <a:gd name="connsiteX25" fmla="*/ 17253 w 672861"/>
              <a:gd name="connsiteY25" fmla="*/ 243985 h 583397"/>
              <a:gd name="connsiteX26" fmla="*/ 23004 w 672861"/>
              <a:gd name="connsiteY26" fmla="*/ 261238 h 583397"/>
              <a:gd name="connsiteX27" fmla="*/ 0 w 672861"/>
              <a:gd name="connsiteY27" fmla="*/ 295743 h 583397"/>
              <a:gd name="connsiteX28" fmla="*/ 17253 w 672861"/>
              <a:gd name="connsiteY28" fmla="*/ 307245 h 583397"/>
              <a:gd name="connsiteX29" fmla="*/ 34506 w 672861"/>
              <a:gd name="connsiteY29" fmla="*/ 312996 h 583397"/>
              <a:gd name="connsiteX30" fmla="*/ 86264 w 672861"/>
              <a:gd name="connsiteY30" fmla="*/ 324498 h 583397"/>
              <a:gd name="connsiteX31" fmla="*/ 97766 w 672861"/>
              <a:gd name="connsiteY31" fmla="*/ 347502 h 583397"/>
              <a:gd name="connsiteX32" fmla="*/ 126521 w 672861"/>
              <a:gd name="connsiteY32" fmla="*/ 399260 h 583397"/>
              <a:gd name="connsiteX33" fmla="*/ 155276 w 672861"/>
              <a:gd name="connsiteY33" fmla="*/ 410762 h 583397"/>
              <a:gd name="connsiteX34" fmla="*/ 172529 w 672861"/>
              <a:gd name="connsiteY34" fmla="*/ 428015 h 583397"/>
              <a:gd name="connsiteX35" fmla="*/ 195532 w 672861"/>
              <a:gd name="connsiteY35" fmla="*/ 468272 h 583397"/>
              <a:gd name="connsiteX36" fmla="*/ 189781 w 672861"/>
              <a:gd name="connsiteY36" fmla="*/ 514279 h 583397"/>
              <a:gd name="connsiteX37" fmla="*/ 184030 w 672861"/>
              <a:gd name="connsiteY37" fmla="*/ 531532 h 583397"/>
              <a:gd name="connsiteX38" fmla="*/ 207034 w 672861"/>
              <a:gd name="connsiteY38" fmla="*/ 543034 h 583397"/>
              <a:gd name="connsiteX39" fmla="*/ 258793 w 672861"/>
              <a:gd name="connsiteY39" fmla="*/ 566038 h 583397"/>
              <a:gd name="connsiteX40" fmla="*/ 276045 w 672861"/>
              <a:gd name="connsiteY40" fmla="*/ 577540 h 583397"/>
              <a:gd name="connsiteX41" fmla="*/ 310551 w 672861"/>
              <a:gd name="connsiteY41" fmla="*/ 485525 h 583397"/>
              <a:gd name="connsiteX42" fmla="*/ 339306 w 672861"/>
              <a:gd name="connsiteY42" fmla="*/ 445268 h 583397"/>
              <a:gd name="connsiteX43" fmla="*/ 362310 w 672861"/>
              <a:gd name="connsiteY43" fmla="*/ 433766 h 583397"/>
              <a:gd name="connsiteX44" fmla="*/ 396815 w 672861"/>
              <a:gd name="connsiteY44" fmla="*/ 462521 h 583397"/>
              <a:gd name="connsiteX45" fmla="*/ 402566 w 672861"/>
              <a:gd name="connsiteY45" fmla="*/ 485525 h 583397"/>
              <a:gd name="connsiteX46" fmla="*/ 414068 w 672861"/>
              <a:gd name="connsiteY46" fmla="*/ 502777 h 583397"/>
              <a:gd name="connsiteX47" fmla="*/ 442823 w 672861"/>
              <a:gd name="connsiteY47" fmla="*/ 497026 h 583397"/>
              <a:gd name="connsiteX48" fmla="*/ 460076 w 672861"/>
              <a:gd name="connsiteY48" fmla="*/ 479774 h 583397"/>
              <a:gd name="connsiteX49" fmla="*/ 534838 w 672861"/>
              <a:gd name="connsiteY49" fmla="*/ 508528 h 583397"/>
              <a:gd name="connsiteX50" fmla="*/ 580845 w 672861"/>
              <a:gd name="connsiteY50" fmla="*/ 514279 h 583397"/>
              <a:gd name="connsiteX51" fmla="*/ 603849 w 672861"/>
              <a:gd name="connsiteY51" fmla="*/ 508528 h 583397"/>
              <a:gd name="connsiteX52" fmla="*/ 609600 w 672861"/>
              <a:gd name="connsiteY52" fmla="*/ 451019 h 583397"/>
              <a:gd name="connsiteX53" fmla="*/ 615351 w 672861"/>
              <a:gd name="connsiteY53" fmla="*/ 422264 h 583397"/>
              <a:gd name="connsiteX54" fmla="*/ 621102 w 672861"/>
              <a:gd name="connsiteY54" fmla="*/ 456770 h 583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72861" h="583397">
                <a:moveTo>
                  <a:pt x="621102" y="456770"/>
                </a:moveTo>
                <a:cubicBezTo>
                  <a:pt x="627812" y="448144"/>
                  <a:pt x="606952" y="400916"/>
                  <a:pt x="655608" y="370506"/>
                </a:cubicBezTo>
                <a:cubicBezTo>
                  <a:pt x="661469" y="366843"/>
                  <a:pt x="667110" y="362838"/>
                  <a:pt x="672861" y="359004"/>
                </a:cubicBezTo>
                <a:cubicBezTo>
                  <a:pt x="670944" y="349419"/>
                  <a:pt x="673111" y="337965"/>
                  <a:pt x="667110" y="330249"/>
                </a:cubicBezTo>
                <a:cubicBezTo>
                  <a:pt x="658623" y="319337"/>
                  <a:pt x="644106" y="314913"/>
                  <a:pt x="632604" y="307245"/>
                </a:cubicBezTo>
                <a:cubicBezTo>
                  <a:pt x="626853" y="303411"/>
                  <a:pt x="622129" y="297098"/>
                  <a:pt x="615351" y="295743"/>
                </a:cubicBezTo>
                <a:cubicBezTo>
                  <a:pt x="571095" y="286893"/>
                  <a:pt x="596079" y="292364"/>
                  <a:pt x="540589" y="278491"/>
                </a:cubicBezTo>
                <a:cubicBezTo>
                  <a:pt x="522313" y="181021"/>
                  <a:pt x="552019" y="196514"/>
                  <a:pt x="494581" y="174974"/>
                </a:cubicBezTo>
                <a:cubicBezTo>
                  <a:pt x="488905" y="172846"/>
                  <a:pt x="483080" y="171140"/>
                  <a:pt x="477329" y="169223"/>
                </a:cubicBezTo>
                <a:cubicBezTo>
                  <a:pt x="527622" y="118928"/>
                  <a:pt x="516478" y="143790"/>
                  <a:pt x="529087" y="105962"/>
                </a:cubicBezTo>
                <a:cubicBezTo>
                  <a:pt x="519502" y="100211"/>
                  <a:pt x="511206" y="91298"/>
                  <a:pt x="500332" y="88709"/>
                </a:cubicBezTo>
                <a:cubicBezTo>
                  <a:pt x="470262" y="81550"/>
                  <a:pt x="408317" y="77208"/>
                  <a:pt x="408317" y="77208"/>
                </a:cubicBezTo>
                <a:cubicBezTo>
                  <a:pt x="387868" y="61871"/>
                  <a:pt x="380841" y="59956"/>
                  <a:pt x="368061" y="36951"/>
                </a:cubicBezTo>
                <a:cubicBezTo>
                  <a:pt x="347744" y="380"/>
                  <a:pt x="370207" y="12745"/>
                  <a:pt x="339306" y="2445"/>
                </a:cubicBezTo>
                <a:cubicBezTo>
                  <a:pt x="327804" y="4362"/>
                  <a:pt x="316461" y="8196"/>
                  <a:pt x="304800" y="8196"/>
                </a:cubicBezTo>
                <a:cubicBezTo>
                  <a:pt x="283626" y="8196"/>
                  <a:pt x="261199" y="-5419"/>
                  <a:pt x="241540" y="2445"/>
                </a:cubicBezTo>
                <a:cubicBezTo>
                  <a:pt x="232250" y="6161"/>
                  <a:pt x="257586" y="51791"/>
                  <a:pt x="258793" y="54204"/>
                </a:cubicBezTo>
                <a:cubicBezTo>
                  <a:pt x="256876" y="71457"/>
                  <a:pt x="257252" y="89121"/>
                  <a:pt x="253042" y="105962"/>
                </a:cubicBezTo>
                <a:cubicBezTo>
                  <a:pt x="251366" y="112667"/>
                  <a:pt x="244631" y="117033"/>
                  <a:pt x="241540" y="123215"/>
                </a:cubicBezTo>
                <a:cubicBezTo>
                  <a:pt x="233791" y="138712"/>
                  <a:pt x="238937" y="144902"/>
                  <a:pt x="224287" y="157721"/>
                </a:cubicBezTo>
                <a:cubicBezTo>
                  <a:pt x="196899" y="181685"/>
                  <a:pt x="195362" y="179330"/>
                  <a:pt x="166778" y="186476"/>
                </a:cubicBezTo>
                <a:cubicBezTo>
                  <a:pt x="161027" y="184559"/>
                  <a:pt x="155044" y="183234"/>
                  <a:pt x="149525" y="180725"/>
                </a:cubicBezTo>
                <a:cubicBezTo>
                  <a:pt x="133916" y="173630"/>
                  <a:pt x="103517" y="157721"/>
                  <a:pt x="103517" y="157721"/>
                </a:cubicBezTo>
                <a:cubicBezTo>
                  <a:pt x="94201" y="194984"/>
                  <a:pt x="105609" y="204338"/>
                  <a:pt x="74762" y="209479"/>
                </a:cubicBezTo>
                <a:cubicBezTo>
                  <a:pt x="57639" y="212333"/>
                  <a:pt x="40257" y="213313"/>
                  <a:pt x="23004" y="215230"/>
                </a:cubicBezTo>
                <a:cubicBezTo>
                  <a:pt x="21087" y="224815"/>
                  <a:pt x="17253" y="234210"/>
                  <a:pt x="17253" y="243985"/>
                </a:cubicBezTo>
                <a:cubicBezTo>
                  <a:pt x="17253" y="250047"/>
                  <a:pt x="24921" y="255487"/>
                  <a:pt x="23004" y="261238"/>
                </a:cubicBezTo>
                <a:cubicBezTo>
                  <a:pt x="18633" y="274352"/>
                  <a:pt x="7668" y="284241"/>
                  <a:pt x="0" y="295743"/>
                </a:cubicBezTo>
                <a:cubicBezTo>
                  <a:pt x="5751" y="299577"/>
                  <a:pt x="11071" y="304154"/>
                  <a:pt x="17253" y="307245"/>
                </a:cubicBezTo>
                <a:cubicBezTo>
                  <a:pt x="22675" y="309956"/>
                  <a:pt x="28625" y="311526"/>
                  <a:pt x="34506" y="312996"/>
                </a:cubicBezTo>
                <a:cubicBezTo>
                  <a:pt x="51652" y="317283"/>
                  <a:pt x="69011" y="320664"/>
                  <a:pt x="86264" y="324498"/>
                </a:cubicBezTo>
                <a:cubicBezTo>
                  <a:pt x="90098" y="332166"/>
                  <a:pt x="94582" y="339542"/>
                  <a:pt x="97766" y="347502"/>
                </a:cubicBezTo>
                <a:cubicBezTo>
                  <a:pt x="107894" y="372821"/>
                  <a:pt x="103342" y="384774"/>
                  <a:pt x="126521" y="399260"/>
                </a:cubicBezTo>
                <a:cubicBezTo>
                  <a:pt x="135275" y="404731"/>
                  <a:pt x="145691" y="406928"/>
                  <a:pt x="155276" y="410762"/>
                </a:cubicBezTo>
                <a:cubicBezTo>
                  <a:pt x="161027" y="416513"/>
                  <a:pt x="167322" y="421767"/>
                  <a:pt x="172529" y="428015"/>
                </a:cubicBezTo>
                <a:cubicBezTo>
                  <a:pt x="182687" y="440205"/>
                  <a:pt x="188503" y="454214"/>
                  <a:pt x="195532" y="468272"/>
                </a:cubicBezTo>
                <a:cubicBezTo>
                  <a:pt x="193615" y="483608"/>
                  <a:pt x="192546" y="499073"/>
                  <a:pt x="189781" y="514279"/>
                </a:cubicBezTo>
                <a:cubicBezTo>
                  <a:pt x="188697" y="520243"/>
                  <a:pt x="180911" y="526334"/>
                  <a:pt x="184030" y="531532"/>
                </a:cubicBezTo>
                <a:cubicBezTo>
                  <a:pt x="188441" y="538883"/>
                  <a:pt x="199540" y="538871"/>
                  <a:pt x="207034" y="543034"/>
                </a:cubicBezTo>
                <a:cubicBezTo>
                  <a:pt x="247735" y="565646"/>
                  <a:pt x="221290" y="556662"/>
                  <a:pt x="258793" y="566038"/>
                </a:cubicBezTo>
                <a:cubicBezTo>
                  <a:pt x="264544" y="569872"/>
                  <a:pt x="269692" y="574817"/>
                  <a:pt x="276045" y="577540"/>
                </a:cubicBezTo>
                <a:cubicBezTo>
                  <a:pt x="330871" y="601037"/>
                  <a:pt x="298174" y="550506"/>
                  <a:pt x="310551" y="485525"/>
                </a:cubicBezTo>
                <a:cubicBezTo>
                  <a:pt x="313294" y="471122"/>
                  <a:pt x="327751" y="453522"/>
                  <a:pt x="339306" y="445268"/>
                </a:cubicBezTo>
                <a:cubicBezTo>
                  <a:pt x="346282" y="440285"/>
                  <a:pt x="354642" y="437600"/>
                  <a:pt x="362310" y="433766"/>
                </a:cubicBezTo>
                <a:cubicBezTo>
                  <a:pt x="373303" y="441095"/>
                  <a:pt x="390003" y="450600"/>
                  <a:pt x="396815" y="462521"/>
                </a:cubicBezTo>
                <a:cubicBezTo>
                  <a:pt x="400736" y="469384"/>
                  <a:pt x="399452" y="478260"/>
                  <a:pt x="402566" y="485525"/>
                </a:cubicBezTo>
                <a:cubicBezTo>
                  <a:pt x="405289" y="491878"/>
                  <a:pt x="410234" y="497026"/>
                  <a:pt x="414068" y="502777"/>
                </a:cubicBezTo>
                <a:cubicBezTo>
                  <a:pt x="423653" y="500860"/>
                  <a:pt x="434080" y="501397"/>
                  <a:pt x="442823" y="497026"/>
                </a:cubicBezTo>
                <a:cubicBezTo>
                  <a:pt x="450097" y="493389"/>
                  <a:pt x="451943" y="479774"/>
                  <a:pt x="460076" y="479774"/>
                </a:cubicBezTo>
                <a:cubicBezTo>
                  <a:pt x="523416" y="479774"/>
                  <a:pt x="493942" y="498304"/>
                  <a:pt x="534838" y="508528"/>
                </a:cubicBezTo>
                <a:cubicBezTo>
                  <a:pt x="549832" y="512276"/>
                  <a:pt x="565509" y="512362"/>
                  <a:pt x="580845" y="514279"/>
                </a:cubicBezTo>
                <a:cubicBezTo>
                  <a:pt x="588513" y="512362"/>
                  <a:pt x="600578" y="515724"/>
                  <a:pt x="603849" y="508528"/>
                </a:cubicBezTo>
                <a:cubicBezTo>
                  <a:pt x="611821" y="490990"/>
                  <a:pt x="607054" y="470115"/>
                  <a:pt x="609600" y="451019"/>
                </a:cubicBezTo>
                <a:cubicBezTo>
                  <a:pt x="610892" y="441330"/>
                  <a:pt x="609929" y="430397"/>
                  <a:pt x="615351" y="422264"/>
                </a:cubicBezTo>
                <a:cubicBezTo>
                  <a:pt x="620397" y="414694"/>
                  <a:pt x="614392" y="465396"/>
                  <a:pt x="621102" y="45677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Forma Livre: Forma 15">
            <a:hlinkClick r:id="rId9" action="ppaction://hlinksldjump"/>
            <a:extLst>
              <a:ext uri="{FF2B5EF4-FFF2-40B4-BE49-F238E27FC236}">
                <a16:creationId xmlns:a16="http://schemas.microsoft.com/office/drawing/2014/main" id="{AADE09D8-84F5-4BD7-8158-852AF7C4F67A}"/>
              </a:ext>
            </a:extLst>
          </p:cNvPr>
          <p:cNvSpPr/>
          <p:nvPr/>
        </p:nvSpPr>
        <p:spPr>
          <a:xfrm>
            <a:off x="1071954" y="6262965"/>
            <a:ext cx="294341" cy="270301"/>
          </a:xfrm>
          <a:custGeom>
            <a:avLst/>
            <a:gdLst>
              <a:gd name="connsiteX0" fmla="*/ 435809 w 1079914"/>
              <a:gd name="connsiteY0" fmla="*/ 12244 h 991714"/>
              <a:gd name="connsiteX1" fmla="*/ 424307 w 1079914"/>
              <a:gd name="connsiteY1" fmla="*/ 92757 h 991714"/>
              <a:gd name="connsiteX2" fmla="*/ 441559 w 1079914"/>
              <a:gd name="connsiteY2" fmla="*/ 110010 h 991714"/>
              <a:gd name="connsiteX3" fmla="*/ 430058 w 1079914"/>
              <a:gd name="connsiteY3" fmla="*/ 161768 h 991714"/>
              <a:gd name="connsiteX4" fmla="*/ 424307 w 1079914"/>
              <a:gd name="connsiteY4" fmla="*/ 184772 h 991714"/>
              <a:gd name="connsiteX5" fmla="*/ 332292 w 1079914"/>
              <a:gd name="connsiteY5" fmla="*/ 207776 h 991714"/>
              <a:gd name="connsiteX6" fmla="*/ 326541 w 1079914"/>
              <a:gd name="connsiteY6" fmla="*/ 225029 h 991714"/>
              <a:gd name="connsiteX7" fmla="*/ 315039 w 1079914"/>
              <a:gd name="connsiteY7" fmla="*/ 248033 h 991714"/>
              <a:gd name="connsiteX8" fmla="*/ 343793 w 1079914"/>
              <a:gd name="connsiteY8" fmla="*/ 288289 h 991714"/>
              <a:gd name="connsiteX9" fmla="*/ 355295 w 1079914"/>
              <a:gd name="connsiteY9" fmla="*/ 305542 h 991714"/>
              <a:gd name="connsiteX10" fmla="*/ 343793 w 1079914"/>
              <a:gd name="connsiteY10" fmla="*/ 340048 h 991714"/>
              <a:gd name="connsiteX11" fmla="*/ 315039 w 1079914"/>
              <a:gd name="connsiteY11" fmla="*/ 357301 h 991714"/>
              <a:gd name="connsiteX12" fmla="*/ 292035 w 1079914"/>
              <a:gd name="connsiteY12" fmla="*/ 363051 h 991714"/>
              <a:gd name="connsiteX13" fmla="*/ 251778 w 1079914"/>
              <a:gd name="connsiteY13" fmla="*/ 374553 h 991714"/>
              <a:gd name="connsiteX14" fmla="*/ 240276 w 1079914"/>
              <a:gd name="connsiteY14" fmla="*/ 414810 h 991714"/>
              <a:gd name="connsiteX15" fmla="*/ 205771 w 1079914"/>
              <a:gd name="connsiteY15" fmla="*/ 432063 h 991714"/>
              <a:gd name="connsiteX16" fmla="*/ 159763 w 1079914"/>
              <a:gd name="connsiteY16" fmla="*/ 449316 h 991714"/>
              <a:gd name="connsiteX17" fmla="*/ 119507 w 1079914"/>
              <a:gd name="connsiteY17" fmla="*/ 478070 h 991714"/>
              <a:gd name="connsiteX18" fmla="*/ 96503 w 1079914"/>
              <a:gd name="connsiteY18" fmla="*/ 489572 h 991714"/>
              <a:gd name="connsiteX19" fmla="*/ 79250 w 1079914"/>
              <a:gd name="connsiteY19" fmla="*/ 506825 h 991714"/>
              <a:gd name="connsiteX20" fmla="*/ 44744 w 1079914"/>
              <a:gd name="connsiteY20" fmla="*/ 518327 h 991714"/>
              <a:gd name="connsiteX21" fmla="*/ 27492 w 1079914"/>
              <a:gd name="connsiteY21" fmla="*/ 529829 h 991714"/>
              <a:gd name="connsiteX22" fmla="*/ 4488 w 1079914"/>
              <a:gd name="connsiteY22" fmla="*/ 639097 h 991714"/>
              <a:gd name="connsiteX23" fmla="*/ 33242 w 1079914"/>
              <a:gd name="connsiteY23" fmla="*/ 719610 h 991714"/>
              <a:gd name="connsiteX24" fmla="*/ 61997 w 1079914"/>
              <a:gd name="connsiteY24" fmla="*/ 725361 h 991714"/>
              <a:gd name="connsiteX25" fmla="*/ 125258 w 1079914"/>
              <a:gd name="connsiteY25" fmla="*/ 736863 h 991714"/>
              <a:gd name="connsiteX26" fmla="*/ 154012 w 1079914"/>
              <a:gd name="connsiteY26" fmla="*/ 765618 h 991714"/>
              <a:gd name="connsiteX27" fmla="*/ 177016 w 1079914"/>
              <a:gd name="connsiteY27" fmla="*/ 794372 h 991714"/>
              <a:gd name="connsiteX28" fmla="*/ 188518 w 1079914"/>
              <a:gd name="connsiteY28" fmla="*/ 811625 h 991714"/>
              <a:gd name="connsiteX29" fmla="*/ 205771 w 1079914"/>
              <a:gd name="connsiteY29" fmla="*/ 828878 h 991714"/>
              <a:gd name="connsiteX30" fmla="*/ 217273 w 1079914"/>
              <a:gd name="connsiteY30" fmla="*/ 851882 h 991714"/>
              <a:gd name="connsiteX31" fmla="*/ 223024 w 1079914"/>
              <a:gd name="connsiteY31" fmla="*/ 869135 h 991714"/>
              <a:gd name="connsiteX32" fmla="*/ 257529 w 1079914"/>
              <a:gd name="connsiteY32" fmla="*/ 903640 h 991714"/>
              <a:gd name="connsiteX33" fmla="*/ 332292 w 1079914"/>
              <a:gd name="connsiteY33" fmla="*/ 938146 h 991714"/>
              <a:gd name="connsiteX34" fmla="*/ 349544 w 1079914"/>
              <a:gd name="connsiteY34" fmla="*/ 949648 h 991714"/>
              <a:gd name="connsiteX35" fmla="*/ 447310 w 1079914"/>
              <a:gd name="connsiteY35" fmla="*/ 961150 h 991714"/>
              <a:gd name="connsiteX36" fmla="*/ 556578 w 1079914"/>
              <a:gd name="connsiteY36" fmla="*/ 978402 h 991714"/>
              <a:gd name="connsiteX37" fmla="*/ 573831 w 1079914"/>
              <a:gd name="connsiteY37" fmla="*/ 961150 h 991714"/>
              <a:gd name="connsiteX38" fmla="*/ 596835 w 1079914"/>
              <a:gd name="connsiteY38" fmla="*/ 955399 h 991714"/>
              <a:gd name="connsiteX39" fmla="*/ 614088 w 1079914"/>
              <a:gd name="connsiteY39" fmla="*/ 943897 h 991714"/>
              <a:gd name="connsiteX40" fmla="*/ 573831 w 1079914"/>
              <a:gd name="connsiteY40" fmla="*/ 915142 h 991714"/>
              <a:gd name="connsiteX41" fmla="*/ 614088 w 1079914"/>
              <a:gd name="connsiteY41" fmla="*/ 903640 h 991714"/>
              <a:gd name="connsiteX42" fmla="*/ 683099 w 1079914"/>
              <a:gd name="connsiteY42" fmla="*/ 915142 h 991714"/>
              <a:gd name="connsiteX43" fmla="*/ 775114 w 1079914"/>
              <a:gd name="connsiteY43" fmla="*/ 903640 h 991714"/>
              <a:gd name="connsiteX44" fmla="*/ 821122 w 1079914"/>
              <a:gd name="connsiteY44" fmla="*/ 892138 h 991714"/>
              <a:gd name="connsiteX45" fmla="*/ 838375 w 1079914"/>
              <a:gd name="connsiteY45" fmla="*/ 886387 h 991714"/>
              <a:gd name="connsiteX46" fmla="*/ 884382 w 1079914"/>
              <a:gd name="connsiteY46" fmla="*/ 880636 h 991714"/>
              <a:gd name="connsiteX47" fmla="*/ 918888 w 1079914"/>
              <a:gd name="connsiteY47" fmla="*/ 874885 h 991714"/>
              <a:gd name="connsiteX48" fmla="*/ 959144 w 1079914"/>
              <a:gd name="connsiteY48" fmla="*/ 869135 h 991714"/>
              <a:gd name="connsiteX49" fmla="*/ 953393 w 1079914"/>
              <a:gd name="connsiteY49" fmla="*/ 851882 h 991714"/>
              <a:gd name="connsiteX50" fmla="*/ 941892 w 1079914"/>
              <a:gd name="connsiteY50" fmla="*/ 828878 h 991714"/>
              <a:gd name="connsiteX51" fmla="*/ 953393 w 1079914"/>
              <a:gd name="connsiteY51" fmla="*/ 805874 h 991714"/>
              <a:gd name="connsiteX52" fmla="*/ 993650 w 1079914"/>
              <a:gd name="connsiteY52" fmla="*/ 771368 h 991714"/>
              <a:gd name="connsiteX53" fmla="*/ 1010903 w 1079914"/>
              <a:gd name="connsiteY53" fmla="*/ 765618 h 991714"/>
              <a:gd name="connsiteX54" fmla="*/ 1028156 w 1079914"/>
              <a:gd name="connsiteY54" fmla="*/ 748365 h 991714"/>
              <a:gd name="connsiteX55" fmla="*/ 1062661 w 1079914"/>
              <a:gd name="connsiteY55" fmla="*/ 736863 h 991714"/>
              <a:gd name="connsiteX56" fmla="*/ 1056910 w 1079914"/>
              <a:gd name="connsiteY56" fmla="*/ 696606 h 991714"/>
              <a:gd name="connsiteX57" fmla="*/ 1039658 w 1079914"/>
              <a:gd name="connsiteY57" fmla="*/ 656350 h 991714"/>
              <a:gd name="connsiteX58" fmla="*/ 1022405 w 1079914"/>
              <a:gd name="connsiteY58" fmla="*/ 639097 h 991714"/>
              <a:gd name="connsiteX59" fmla="*/ 1010903 w 1079914"/>
              <a:gd name="connsiteY59" fmla="*/ 616093 h 991714"/>
              <a:gd name="connsiteX60" fmla="*/ 1022405 w 1079914"/>
              <a:gd name="connsiteY60" fmla="*/ 575836 h 991714"/>
              <a:gd name="connsiteX61" fmla="*/ 1056910 w 1079914"/>
              <a:gd name="connsiteY61" fmla="*/ 558584 h 991714"/>
              <a:gd name="connsiteX62" fmla="*/ 1079914 w 1079914"/>
              <a:gd name="connsiteY62" fmla="*/ 541331 h 991714"/>
              <a:gd name="connsiteX63" fmla="*/ 1068412 w 1079914"/>
              <a:gd name="connsiteY63" fmla="*/ 409059 h 991714"/>
              <a:gd name="connsiteX64" fmla="*/ 1016654 w 1079914"/>
              <a:gd name="connsiteY64" fmla="*/ 403308 h 991714"/>
              <a:gd name="connsiteX65" fmla="*/ 959144 w 1079914"/>
              <a:gd name="connsiteY65" fmla="*/ 357301 h 991714"/>
              <a:gd name="connsiteX66" fmla="*/ 953393 w 1079914"/>
              <a:gd name="connsiteY66" fmla="*/ 328546 h 991714"/>
              <a:gd name="connsiteX67" fmla="*/ 930390 w 1079914"/>
              <a:gd name="connsiteY67" fmla="*/ 282538 h 991714"/>
              <a:gd name="connsiteX68" fmla="*/ 936141 w 1079914"/>
              <a:gd name="connsiteY68" fmla="*/ 236531 h 991714"/>
              <a:gd name="connsiteX69" fmla="*/ 964895 w 1079914"/>
              <a:gd name="connsiteY69" fmla="*/ 230780 h 991714"/>
              <a:gd name="connsiteX70" fmla="*/ 867129 w 1079914"/>
              <a:gd name="connsiteY70" fmla="*/ 196274 h 991714"/>
              <a:gd name="connsiteX71" fmla="*/ 849876 w 1079914"/>
              <a:gd name="connsiteY71" fmla="*/ 190523 h 991714"/>
              <a:gd name="connsiteX72" fmla="*/ 780865 w 1079914"/>
              <a:gd name="connsiteY72" fmla="*/ 196274 h 991714"/>
              <a:gd name="connsiteX73" fmla="*/ 757861 w 1079914"/>
              <a:gd name="connsiteY73" fmla="*/ 213527 h 991714"/>
              <a:gd name="connsiteX74" fmla="*/ 734858 w 1079914"/>
              <a:gd name="connsiteY74" fmla="*/ 219278 h 991714"/>
              <a:gd name="connsiteX75" fmla="*/ 671597 w 1079914"/>
              <a:gd name="connsiteY75" fmla="*/ 196274 h 991714"/>
              <a:gd name="connsiteX76" fmla="*/ 619839 w 1079914"/>
              <a:gd name="connsiteY76" fmla="*/ 144516 h 991714"/>
              <a:gd name="connsiteX77" fmla="*/ 545076 w 1079914"/>
              <a:gd name="connsiteY77" fmla="*/ 69753 h 991714"/>
              <a:gd name="connsiteX78" fmla="*/ 487567 w 1079914"/>
              <a:gd name="connsiteY78" fmla="*/ 23746 h 991714"/>
              <a:gd name="connsiteX79" fmla="*/ 447310 w 1079914"/>
              <a:gd name="connsiteY79" fmla="*/ 742 h 991714"/>
              <a:gd name="connsiteX80" fmla="*/ 435809 w 1079914"/>
              <a:gd name="connsiteY80" fmla="*/ 12244 h 991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079914" h="991714">
                <a:moveTo>
                  <a:pt x="435809" y="12244"/>
                </a:moveTo>
                <a:cubicBezTo>
                  <a:pt x="431975" y="27580"/>
                  <a:pt x="408842" y="50227"/>
                  <a:pt x="424307" y="92757"/>
                </a:cubicBezTo>
                <a:cubicBezTo>
                  <a:pt x="427086" y="100400"/>
                  <a:pt x="435808" y="104259"/>
                  <a:pt x="441559" y="110010"/>
                </a:cubicBezTo>
                <a:cubicBezTo>
                  <a:pt x="431182" y="172281"/>
                  <a:pt x="441384" y="122129"/>
                  <a:pt x="430058" y="161768"/>
                </a:cubicBezTo>
                <a:cubicBezTo>
                  <a:pt x="427887" y="169368"/>
                  <a:pt x="430308" y="179628"/>
                  <a:pt x="424307" y="184772"/>
                </a:cubicBezTo>
                <a:cubicBezTo>
                  <a:pt x="413543" y="193998"/>
                  <a:pt x="333503" y="207534"/>
                  <a:pt x="332292" y="207776"/>
                </a:cubicBezTo>
                <a:cubicBezTo>
                  <a:pt x="330375" y="213527"/>
                  <a:pt x="328929" y="219457"/>
                  <a:pt x="326541" y="225029"/>
                </a:cubicBezTo>
                <a:cubicBezTo>
                  <a:pt x="323164" y="232909"/>
                  <a:pt x="316102" y="239526"/>
                  <a:pt x="315039" y="248033"/>
                </a:cubicBezTo>
                <a:cubicBezTo>
                  <a:pt x="311675" y="274940"/>
                  <a:pt x="328339" y="272835"/>
                  <a:pt x="343793" y="288289"/>
                </a:cubicBezTo>
                <a:cubicBezTo>
                  <a:pt x="348680" y="293176"/>
                  <a:pt x="351461" y="299791"/>
                  <a:pt x="355295" y="305542"/>
                </a:cubicBezTo>
                <a:cubicBezTo>
                  <a:pt x="351461" y="317044"/>
                  <a:pt x="354189" y="333810"/>
                  <a:pt x="343793" y="340048"/>
                </a:cubicBezTo>
                <a:cubicBezTo>
                  <a:pt x="334208" y="345799"/>
                  <a:pt x="325253" y="352761"/>
                  <a:pt x="315039" y="357301"/>
                </a:cubicBezTo>
                <a:cubicBezTo>
                  <a:pt x="307816" y="360511"/>
                  <a:pt x="299660" y="360971"/>
                  <a:pt x="292035" y="363051"/>
                </a:cubicBezTo>
                <a:cubicBezTo>
                  <a:pt x="278571" y="366723"/>
                  <a:pt x="265197" y="370719"/>
                  <a:pt x="251778" y="374553"/>
                </a:cubicBezTo>
                <a:cubicBezTo>
                  <a:pt x="247944" y="387972"/>
                  <a:pt x="248994" y="403912"/>
                  <a:pt x="240276" y="414810"/>
                </a:cubicBezTo>
                <a:cubicBezTo>
                  <a:pt x="232243" y="424852"/>
                  <a:pt x="217012" y="425818"/>
                  <a:pt x="205771" y="432063"/>
                </a:cubicBezTo>
                <a:cubicBezTo>
                  <a:pt x="172453" y="450574"/>
                  <a:pt x="206513" y="439966"/>
                  <a:pt x="159763" y="449316"/>
                </a:cubicBezTo>
                <a:cubicBezTo>
                  <a:pt x="149899" y="456714"/>
                  <a:pt x="131272" y="471347"/>
                  <a:pt x="119507" y="478070"/>
                </a:cubicBezTo>
                <a:cubicBezTo>
                  <a:pt x="112064" y="482324"/>
                  <a:pt x="103479" y="484589"/>
                  <a:pt x="96503" y="489572"/>
                </a:cubicBezTo>
                <a:cubicBezTo>
                  <a:pt x="89885" y="494299"/>
                  <a:pt x="86360" y="502875"/>
                  <a:pt x="79250" y="506825"/>
                </a:cubicBezTo>
                <a:cubicBezTo>
                  <a:pt x="68652" y="512713"/>
                  <a:pt x="44744" y="518327"/>
                  <a:pt x="44744" y="518327"/>
                </a:cubicBezTo>
                <a:cubicBezTo>
                  <a:pt x="38993" y="522161"/>
                  <a:pt x="33674" y="526738"/>
                  <a:pt x="27492" y="529829"/>
                </a:cubicBezTo>
                <a:cubicBezTo>
                  <a:pt x="-23023" y="555087"/>
                  <a:pt x="13292" y="480621"/>
                  <a:pt x="4488" y="639097"/>
                </a:cubicBezTo>
                <a:cubicBezTo>
                  <a:pt x="9220" y="667485"/>
                  <a:pt x="10669" y="697036"/>
                  <a:pt x="33242" y="719610"/>
                </a:cubicBezTo>
                <a:cubicBezTo>
                  <a:pt x="40154" y="726522"/>
                  <a:pt x="52514" y="722990"/>
                  <a:pt x="61997" y="725361"/>
                </a:cubicBezTo>
                <a:cubicBezTo>
                  <a:pt x="115189" y="738659"/>
                  <a:pt x="18989" y="723579"/>
                  <a:pt x="125258" y="736863"/>
                </a:cubicBezTo>
                <a:cubicBezTo>
                  <a:pt x="134843" y="746448"/>
                  <a:pt x="144944" y="755543"/>
                  <a:pt x="154012" y="765618"/>
                </a:cubicBezTo>
                <a:cubicBezTo>
                  <a:pt x="162223" y="774742"/>
                  <a:pt x="169651" y="784552"/>
                  <a:pt x="177016" y="794372"/>
                </a:cubicBezTo>
                <a:cubicBezTo>
                  <a:pt x="181163" y="799901"/>
                  <a:pt x="184093" y="806315"/>
                  <a:pt x="188518" y="811625"/>
                </a:cubicBezTo>
                <a:cubicBezTo>
                  <a:pt x="193725" y="817873"/>
                  <a:pt x="201044" y="822260"/>
                  <a:pt x="205771" y="828878"/>
                </a:cubicBezTo>
                <a:cubicBezTo>
                  <a:pt x="210754" y="835854"/>
                  <a:pt x="213896" y="844002"/>
                  <a:pt x="217273" y="851882"/>
                </a:cubicBezTo>
                <a:cubicBezTo>
                  <a:pt x="219661" y="857454"/>
                  <a:pt x="219302" y="864350"/>
                  <a:pt x="223024" y="869135"/>
                </a:cubicBezTo>
                <a:cubicBezTo>
                  <a:pt x="233010" y="881974"/>
                  <a:pt x="242980" y="896366"/>
                  <a:pt x="257529" y="903640"/>
                </a:cubicBezTo>
                <a:cubicBezTo>
                  <a:pt x="320461" y="935106"/>
                  <a:pt x="294706" y="925617"/>
                  <a:pt x="332292" y="938146"/>
                </a:cubicBezTo>
                <a:cubicBezTo>
                  <a:pt x="338043" y="941980"/>
                  <a:pt x="343191" y="946925"/>
                  <a:pt x="349544" y="949648"/>
                </a:cubicBezTo>
                <a:cubicBezTo>
                  <a:pt x="372800" y="959615"/>
                  <a:pt x="440548" y="960630"/>
                  <a:pt x="447310" y="961150"/>
                </a:cubicBezTo>
                <a:cubicBezTo>
                  <a:pt x="486043" y="999881"/>
                  <a:pt x="471850" y="997230"/>
                  <a:pt x="556578" y="978402"/>
                </a:cubicBezTo>
                <a:cubicBezTo>
                  <a:pt x="564517" y="976638"/>
                  <a:pt x="566770" y="965185"/>
                  <a:pt x="573831" y="961150"/>
                </a:cubicBezTo>
                <a:cubicBezTo>
                  <a:pt x="580694" y="957229"/>
                  <a:pt x="589167" y="957316"/>
                  <a:pt x="596835" y="955399"/>
                </a:cubicBezTo>
                <a:cubicBezTo>
                  <a:pt x="602586" y="951565"/>
                  <a:pt x="614088" y="950809"/>
                  <a:pt x="614088" y="943897"/>
                </a:cubicBezTo>
                <a:cubicBezTo>
                  <a:pt x="614088" y="932239"/>
                  <a:pt x="579533" y="917993"/>
                  <a:pt x="573831" y="915142"/>
                </a:cubicBezTo>
                <a:cubicBezTo>
                  <a:pt x="587250" y="911308"/>
                  <a:pt x="600159" y="904511"/>
                  <a:pt x="614088" y="903640"/>
                </a:cubicBezTo>
                <a:cubicBezTo>
                  <a:pt x="646527" y="901613"/>
                  <a:pt x="658229" y="906852"/>
                  <a:pt x="683099" y="915142"/>
                </a:cubicBezTo>
                <a:cubicBezTo>
                  <a:pt x="732496" y="910651"/>
                  <a:pt x="736491" y="912553"/>
                  <a:pt x="775114" y="903640"/>
                </a:cubicBezTo>
                <a:cubicBezTo>
                  <a:pt x="790517" y="900085"/>
                  <a:pt x="806125" y="897137"/>
                  <a:pt x="821122" y="892138"/>
                </a:cubicBezTo>
                <a:cubicBezTo>
                  <a:pt x="826873" y="890221"/>
                  <a:pt x="832411" y="887471"/>
                  <a:pt x="838375" y="886387"/>
                </a:cubicBezTo>
                <a:cubicBezTo>
                  <a:pt x="853581" y="883622"/>
                  <a:pt x="869082" y="882822"/>
                  <a:pt x="884382" y="880636"/>
                </a:cubicBezTo>
                <a:cubicBezTo>
                  <a:pt x="895925" y="878987"/>
                  <a:pt x="907363" y="876658"/>
                  <a:pt x="918888" y="874885"/>
                </a:cubicBezTo>
                <a:cubicBezTo>
                  <a:pt x="932285" y="872824"/>
                  <a:pt x="945725" y="871052"/>
                  <a:pt x="959144" y="869135"/>
                </a:cubicBezTo>
                <a:cubicBezTo>
                  <a:pt x="957227" y="863384"/>
                  <a:pt x="955781" y="857454"/>
                  <a:pt x="953393" y="851882"/>
                </a:cubicBezTo>
                <a:cubicBezTo>
                  <a:pt x="950016" y="844002"/>
                  <a:pt x="941892" y="837451"/>
                  <a:pt x="941892" y="828878"/>
                </a:cubicBezTo>
                <a:cubicBezTo>
                  <a:pt x="941892" y="820305"/>
                  <a:pt x="948249" y="812732"/>
                  <a:pt x="953393" y="805874"/>
                </a:cubicBezTo>
                <a:cubicBezTo>
                  <a:pt x="961882" y="794555"/>
                  <a:pt x="979741" y="778322"/>
                  <a:pt x="993650" y="771368"/>
                </a:cubicBezTo>
                <a:cubicBezTo>
                  <a:pt x="999072" y="768657"/>
                  <a:pt x="1005152" y="767535"/>
                  <a:pt x="1010903" y="765618"/>
                </a:cubicBezTo>
                <a:cubicBezTo>
                  <a:pt x="1016654" y="759867"/>
                  <a:pt x="1021046" y="752315"/>
                  <a:pt x="1028156" y="748365"/>
                </a:cubicBezTo>
                <a:cubicBezTo>
                  <a:pt x="1038754" y="742477"/>
                  <a:pt x="1056773" y="747461"/>
                  <a:pt x="1062661" y="736863"/>
                </a:cubicBezTo>
                <a:cubicBezTo>
                  <a:pt x="1069244" y="725013"/>
                  <a:pt x="1059568" y="709898"/>
                  <a:pt x="1056910" y="696606"/>
                </a:cubicBezTo>
                <a:cubicBezTo>
                  <a:pt x="1054824" y="686178"/>
                  <a:pt x="1044853" y="663623"/>
                  <a:pt x="1039658" y="656350"/>
                </a:cubicBezTo>
                <a:cubicBezTo>
                  <a:pt x="1034931" y="649732"/>
                  <a:pt x="1027132" y="645715"/>
                  <a:pt x="1022405" y="639097"/>
                </a:cubicBezTo>
                <a:cubicBezTo>
                  <a:pt x="1017422" y="632121"/>
                  <a:pt x="1014737" y="623761"/>
                  <a:pt x="1010903" y="616093"/>
                </a:cubicBezTo>
                <a:cubicBezTo>
                  <a:pt x="1014737" y="602674"/>
                  <a:pt x="1013687" y="586734"/>
                  <a:pt x="1022405" y="575836"/>
                </a:cubicBezTo>
                <a:cubicBezTo>
                  <a:pt x="1030438" y="565795"/>
                  <a:pt x="1045883" y="565200"/>
                  <a:pt x="1056910" y="558584"/>
                </a:cubicBezTo>
                <a:cubicBezTo>
                  <a:pt x="1065129" y="553653"/>
                  <a:pt x="1072246" y="547082"/>
                  <a:pt x="1079914" y="541331"/>
                </a:cubicBezTo>
                <a:cubicBezTo>
                  <a:pt x="1076080" y="497240"/>
                  <a:pt x="1086852" y="449292"/>
                  <a:pt x="1068412" y="409059"/>
                </a:cubicBezTo>
                <a:cubicBezTo>
                  <a:pt x="1061179" y="393279"/>
                  <a:pt x="1032342" y="410739"/>
                  <a:pt x="1016654" y="403308"/>
                </a:cubicBezTo>
                <a:cubicBezTo>
                  <a:pt x="994468" y="392799"/>
                  <a:pt x="978314" y="372637"/>
                  <a:pt x="959144" y="357301"/>
                </a:cubicBezTo>
                <a:cubicBezTo>
                  <a:pt x="957227" y="347716"/>
                  <a:pt x="957363" y="337478"/>
                  <a:pt x="953393" y="328546"/>
                </a:cubicBezTo>
                <a:cubicBezTo>
                  <a:pt x="919877" y="253132"/>
                  <a:pt x="947967" y="352846"/>
                  <a:pt x="930390" y="282538"/>
                </a:cubicBezTo>
                <a:cubicBezTo>
                  <a:pt x="932307" y="267202"/>
                  <a:pt x="927568" y="249390"/>
                  <a:pt x="936141" y="236531"/>
                </a:cubicBezTo>
                <a:cubicBezTo>
                  <a:pt x="941563" y="228398"/>
                  <a:pt x="973338" y="235705"/>
                  <a:pt x="964895" y="230780"/>
                </a:cubicBezTo>
                <a:cubicBezTo>
                  <a:pt x="935044" y="213367"/>
                  <a:pt x="899748" y="207691"/>
                  <a:pt x="867129" y="196274"/>
                </a:cubicBezTo>
                <a:cubicBezTo>
                  <a:pt x="861407" y="194271"/>
                  <a:pt x="849876" y="190523"/>
                  <a:pt x="849876" y="190523"/>
                </a:cubicBezTo>
                <a:cubicBezTo>
                  <a:pt x="826872" y="192440"/>
                  <a:pt x="803259" y="190675"/>
                  <a:pt x="780865" y="196274"/>
                </a:cubicBezTo>
                <a:cubicBezTo>
                  <a:pt x="771566" y="198599"/>
                  <a:pt x="766434" y="209240"/>
                  <a:pt x="757861" y="213527"/>
                </a:cubicBezTo>
                <a:cubicBezTo>
                  <a:pt x="750792" y="217062"/>
                  <a:pt x="742526" y="217361"/>
                  <a:pt x="734858" y="219278"/>
                </a:cubicBezTo>
                <a:cubicBezTo>
                  <a:pt x="713771" y="211610"/>
                  <a:pt x="690410" y="208502"/>
                  <a:pt x="671597" y="196274"/>
                </a:cubicBezTo>
                <a:cubicBezTo>
                  <a:pt x="651140" y="182977"/>
                  <a:pt x="637092" y="161769"/>
                  <a:pt x="619839" y="144516"/>
                </a:cubicBezTo>
                <a:lnTo>
                  <a:pt x="545076" y="69753"/>
                </a:lnTo>
                <a:cubicBezTo>
                  <a:pt x="512298" y="36975"/>
                  <a:pt x="531096" y="52765"/>
                  <a:pt x="487567" y="23746"/>
                </a:cubicBezTo>
                <a:cubicBezTo>
                  <a:pt x="472005" y="13371"/>
                  <a:pt x="465551" y="8039"/>
                  <a:pt x="447310" y="742"/>
                </a:cubicBezTo>
                <a:cubicBezTo>
                  <a:pt x="445530" y="30"/>
                  <a:pt x="439643" y="-3092"/>
                  <a:pt x="435809" y="12244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Forma Livre: Forma 16">
            <a:hlinkClick r:id="rId10" action="ppaction://hlinksldjump"/>
            <a:extLst>
              <a:ext uri="{FF2B5EF4-FFF2-40B4-BE49-F238E27FC236}">
                <a16:creationId xmlns:a16="http://schemas.microsoft.com/office/drawing/2014/main" id="{3CF76EFA-3582-4D2E-800F-F81400185B98}"/>
              </a:ext>
            </a:extLst>
          </p:cNvPr>
          <p:cNvSpPr/>
          <p:nvPr/>
        </p:nvSpPr>
        <p:spPr>
          <a:xfrm>
            <a:off x="1092065" y="6031054"/>
            <a:ext cx="254120" cy="284206"/>
          </a:xfrm>
          <a:custGeom>
            <a:avLst/>
            <a:gdLst>
              <a:gd name="connsiteX0" fmla="*/ 765470 w 920443"/>
              <a:gd name="connsiteY0" fmla="*/ 1017917 h 1029419"/>
              <a:gd name="connsiteX1" fmla="*/ 546934 w 920443"/>
              <a:gd name="connsiteY1" fmla="*/ 1012166 h 1029419"/>
              <a:gd name="connsiteX2" fmla="*/ 489425 w 920443"/>
              <a:gd name="connsiteY2" fmla="*/ 1000664 h 1029419"/>
              <a:gd name="connsiteX3" fmla="*/ 483674 w 920443"/>
              <a:gd name="connsiteY3" fmla="*/ 977661 h 1029419"/>
              <a:gd name="connsiteX4" fmla="*/ 460670 w 920443"/>
              <a:gd name="connsiteY4" fmla="*/ 937404 h 1029419"/>
              <a:gd name="connsiteX5" fmla="*/ 454919 w 920443"/>
              <a:gd name="connsiteY5" fmla="*/ 920151 h 1029419"/>
              <a:gd name="connsiteX6" fmla="*/ 420414 w 920443"/>
              <a:gd name="connsiteY6" fmla="*/ 897147 h 1029419"/>
              <a:gd name="connsiteX7" fmla="*/ 362904 w 920443"/>
              <a:gd name="connsiteY7" fmla="*/ 874144 h 1029419"/>
              <a:gd name="connsiteX8" fmla="*/ 334150 w 920443"/>
              <a:gd name="connsiteY8" fmla="*/ 851140 h 1029419"/>
              <a:gd name="connsiteX9" fmla="*/ 316897 w 920443"/>
              <a:gd name="connsiteY9" fmla="*/ 833887 h 1029419"/>
              <a:gd name="connsiteX10" fmla="*/ 282391 w 920443"/>
              <a:gd name="connsiteY10" fmla="*/ 816634 h 1029419"/>
              <a:gd name="connsiteX11" fmla="*/ 184625 w 920443"/>
              <a:gd name="connsiteY11" fmla="*/ 816634 h 1029419"/>
              <a:gd name="connsiteX12" fmla="*/ 155870 w 920443"/>
              <a:gd name="connsiteY12" fmla="*/ 782129 h 1029419"/>
              <a:gd name="connsiteX13" fmla="*/ 161621 w 920443"/>
              <a:gd name="connsiteY13" fmla="*/ 747623 h 1029419"/>
              <a:gd name="connsiteX14" fmla="*/ 121365 w 920443"/>
              <a:gd name="connsiteY14" fmla="*/ 707366 h 1029419"/>
              <a:gd name="connsiteX15" fmla="*/ 98361 w 920443"/>
              <a:gd name="connsiteY15" fmla="*/ 701615 h 1029419"/>
              <a:gd name="connsiteX16" fmla="*/ 104112 w 920443"/>
              <a:gd name="connsiteY16" fmla="*/ 655608 h 1029419"/>
              <a:gd name="connsiteX17" fmla="*/ 63855 w 920443"/>
              <a:gd name="connsiteY17" fmla="*/ 603849 h 1029419"/>
              <a:gd name="connsiteX18" fmla="*/ 46602 w 920443"/>
              <a:gd name="connsiteY18" fmla="*/ 598098 h 1029419"/>
              <a:gd name="connsiteX19" fmla="*/ 12097 w 920443"/>
              <a:gd name="connsiteY19" fmla="*/ 569344 h 1029419"/>
              <a:gd name="connsiteX20" fmla="*/ 595 w 920443"/>
              <a:gd name="connsiteY20" fmla="*/ 552091 h 1029419"/>
              <a:gd name="connsiteX21" fmla="*/ 58104 w 920443"/>
              <a:gd name="connsiteY21" fmla="*/ 529087 h 1029419"/>
              <a:gd name="connsiteX22" fmla="*/ 190376 w 920443"/>
              <a:gd name="connsiteY22" fmla="*/ 517585 h 1029419"/>
              <a:gd name="connsiteX23" fmla="*/ 196127 w 920443"/>
              <a:gd name="connsiteY23" fmla="*/ 500332 h 1029419"/>
              <a:gd name="connsiteX24" fmla="*/ 207629 w 920443"/>
              <a:gd name="connsiteY24" fmla="*/ 483079 h 1029419"/>
              <a:gd name="connsiteX25" fmla="*/ 351402 w 920443"/>
              <a:gd name="connsiteY25" fmla="*/ 465827 h 1029419"/>
              <a:gd name="connsiteX26" fmla="*/ 362904 w 920443"/>
              <a:gd name="connsiteY26" fmla="*/ 442823 h 1029419"/>
              <a:gd name="connsiteX27" fmla="*/ 380157 w 920443"/>
              <a:gd name="connsiteY27" fmla="*/ 356559 h 1029419"/>
              <a:gd name="connsiteX28" fmla="*/ 431916 w 920443"/>
              <a:gd name="connsiteY28" fmla="*/ 322053 h 1029419"/>
              <a:gd name="connsiteX29" fmla="*/ 437667 w 920443"/>
              <a:gd name="connsiteY29" fmla="*/ 304800 h 1029419"/>
              <a:gd name="connsiteX30" fmla="*/ 397410 w 920443"/>
              <a:gd name="connsiteY30" fmla="*/ 258793 h 1029419"/>
              <a:gd name="connsiteX31" fmla="*/ 385908 w 920443"/>
              <a:gd name="connsiteY31" fmla="*/ 235789 h 1029419"/>
              <a:gd name="connsiteX32" fmla="*/ 391659 w 920443"/>
              <a:gd name="connsiteY32" fmla="*/ 195532 h 1029419"/>
              <a:gd name="connsiteX33" fmla="*/ 414663 w 920443"/>
              <a:gd name="connsiteY33" fmla="*/ 172529 h 1029419"/>
              <a:gd name="connsiteX34" fmla="*/ 454919 w 920443"/>
              <a:gd name="connsiteY34" fmla="*/ 149525 h 1029419"/>
              <a:gd name="connsiteX35" fmla="*/ 529682 w 920443"/>
              <a:gd name="connsiteY35" fmla="*/ 143774 h 1029419"/>
              <a:gd name="connsiteX36" fmla="*/ 552685 w 920443"/>
              <a:gd name="connsiteY36" fmla="*/ 74762 h 1029419"/>
              <a:gd name="connsiteX37" fmla="*/ 638950 w 920443"/>
              <a:gd name="connsiteY37" fmla="*/ 57510 h 1029419"/>
              <a:gd name="connsiteX38" fmla="*/ 656202 w 920443"/>
              <a:gd name="connsiteY38" fmla="*/ 40257 h 1029419"/>
              <a:gd name="connsiteX39" fmla="*/ 673455 w 920443"/>
              <a:gd name="connsiteY39" fmla="*/ 0 h 1029419"/>
              <a:gd name="connsiteX40" fmla="*/ 713712 w 920443"/>
              <a:gd name="connsiteY40" fmla="*/ 5751 h 1029419"/>
              <a:gd name="connsiteX41" fmla="*/ 730965 w 920443"/>
              <a:gd name="connsiteY41" fmla="*/ 11502 h 1029419"/>
              <a:gd name="connsiteX42" fmla="*/ 748217 w 920443"/>
              <a:gd name="connsiteY42" fmla="*/ 34506 h 1029419"/>
              <a:gd name="connsiteX43" fmla="*/ 765470 w 920443"/>
              <a:gd name="connsiteY43" fmla="*/ 51759 h 1029419"/>
              <a:gd name="connsiteX44" fmla="*/ 788474 w 920443"/>
              <a:gd name="connsiteY44" fmla="*/ 115019 h 1029419"/>
              <a:gd name="connsiteX45" fmla="*/ 805727 w 920443"/>
              <a:gd name="connsiteY45" fmla="*/ 120770 h 1029419"/>
              <a:gd name="connsiteX46" fmla="*/ 834482 w 920443"/>
              <a:gd name="connsiteY46" fmla="*/ 258793 h 1029419"/>
              <a:gd name="connsiteX47" fmla="*/ 845983 w 920443"/>
              <a:gd name="connsiteY47" fmla="*/ 293298 h 1029419"/>
              <a:gd name="connsiteX48" fmla="*/ 840233 w 920443"/>
              <a:gd name="connsiteY48" fmla="*/ 310551 h 1029419"/>
              <a:gd name="connsiteX49" fmla="*/ 822980 w 920443"/>
              <a:gd name="connsiteY49" fmla="*/ 333555 h 1029419"/>
              <a:gd name="connsiteX50" fmla="*/ 840233 w 920443"/>
              <a:gd name="connsiteY50" fmla="*/ 350808 h 1029419"/>
              <a:gd name="connsiteX51" fmla="*/ 891991 w 920443"/>
              <a:gd name="connsiteY51" fmla="*/ 356559 h 1029419"/>
              <a:gd name="connsiteX52" fmla="*/ 909244 w 920443"/>
              <a:gd name="connsiteY52" fmla="*/ 373812 h 1029419"/>
              <a:gd name="connsiteX53" fmla="*/ 914995 w 920443"/>
              <a:gd name="connsiteY53" fmla="*/ 402566 h 1029419"/>
              <a:gd name="connsiteX54" fmla="*/ 891991 w 920443"/>
              <a:gd name="connsiteY54" fmla="*/ 500332 h 1029419"/>
              <a:gd name="connsiteX55" fmla="*/ 805727 w 920443"/>
              <a:gd name="connsiteY55" fmla="*/ 494581 h 1029419"/>
              <a:gd name="connsiteX56" fmla="*/ 811478 w 920443"/>
              <a:gd name="connsiteY56" fmla="*/ 523336 h 1029419"/>
              <a:gd name="connsiteX57" fmla="*/ 828731 w 920443"/>
              <a:gd name="connsiteY57" fmla="*/ 575095 h 1029419"/>
              <a:gd name="connsiteX58" fmla="*/ 817229 w 920443"/>
              <a:gd name="connsiteY58" fmla="*/ 655608 h 1029419"/>
              <a:gd name="connsiteX59" fmla="*/ 788474 w 920443"/>
              <a:gd name="connsiteY59" fmla="*/ 690113 h 1029419"/>
              <a:gd name="connsiteX60" fmla="*/ 771221 w 920443"/>
              <a:gd name="connsiteY60" fmla="*/ 701615 h 1029419"/>
              <a:gd name="connsiteX61" fmla="*/ 730965 w 920443"/>
              <a:gd name="connsiteY61" fmla="*/ 713117 h 1029419"/>
              <a:gd name="connsiteX62" fmla="*/ 713712 w 920443"/>
              <a:gd name="connsiteY62" fmla="*/ 718868 h 1029419"/>
              <a:gd name="connsiteX63" fmla="*/ 667704 w 920443"/>
              <a:gd name="connsiteY63" fmla="*/ 690113 h 1029419"/>
              <a:gd name="connsiteX64" fmla="*/ 638950 w 920443"/>
              <a:gd name="connsiteY64" fmla="*/ 678612 h 1029419"/>
              <a:gd name="connsiteX65" fmla="*/ 615946 w 920443"/>
              <a:gd name="connsiteY65" fmla="*/ 684362 h 1029419"/>
              <a:gd name="connsiteX66" fmla="*/ 610195 w 920443"/>
              <a:gd name="connsiteY66" fmla="*/ 701615 h 1029419"/>
              <a:gd name="connsiteX67" fmla="*/ 598693 w 920443"/>
              <a:gd name="connsiteY67" fmla="*/ 724619 h 1029419"/>
              <a:gd name="connsiteX68" fmla="*/ 587191 w 920443"/>
              <a:gd name="connsiteY68" fmla="*/ 770627 h 1029419"/>
              <a:gd name="connsiteX69" fmla="*/ 581440 w 920443"/>
              <a:gd name="connsiteY69" fmla="*/ 787879 h 1029419"/>
              <a:gd name="connsiteX70" fmla="*/ 558436 w 920443"/>
              <a:gd name="connsiteY70" fmla="*/ 810883 h 1029419"/>
              <a:gd name="connsiteX71" fmla="*/ 592942 w 920443"/>
              <a:gd name="connsiteY71" fmla="*/ 828136 h 1029419"/>
              <a:gd name="connsiteX72" fmla="*/ 633199 w 920443"/>
              <a:gd name="connsiteY72" fmla="*/ 839638 h 1029419"/>
              <a:gd name="connsiteX73" fmla="*/ 684957 w 920443"/>
              <a:gd name="connsiteY73" fmla="*/ 862642 h 1029419"/>
              <a:gd name="connsiteX74" fmla="*/ 719463 w 920443"/>
              <a:gd name="connsiteY74" fmla="*/ 897147 h 1029419"/>
              <a:gd name="connsiteX75" fmla="*/ 736716 w 920443"/>
              <a:gd name="connsiteY75" fmla="*/ 914400 h 1029419"/>
              <a:gd name="connsiteX76" fmla="*/ 730965 w 920443"/>
              <a:gd name="connsiteY76" fmla="*/ 983412 h 1029419"/>
              <a:gd name="connsiteX77" fmla="*/ 725214 w 920443"/>
              <a:gd name="connsiteY77" fmla="*/ 1012166 h 1029419"/>
              <a:gd name="connsiteX78" fmla="*/ 707961 w 920443"/>
              <a:gd name="connsiteY78" fmla="*/ 1029419 h 10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920443" h="1029419">
                <a:moveTo>
                  <a:pt x="765470" y="1017917"/>
                </a:moveTo>
                <a:cubicBezTo>
                  <a:pt x="692625" y="1016000"/>
                  <a:pt x="619663" y="1016712"/>
                  <a:pt x="546934" y="1012166"/>
                </a:cubicBezTo>
                <a:cubicBezTo>
                  <a:pt x="527423" y="1010947"/>
                  <a:pt x="506587" y="1010025"/>
                  <a:pt x="489425" y="1000664"/>
                </a:cubicBezTo>
                <a:cubicBezTo>
                  <a:pt x="482486" y="996879"/>
                  <a:pt x="486449" y="985061"/>
                  <a:pt x="483674" y="977661"/>
                </a:cubicBezTo>
                <a:cubicBezTo>
                  <a:pt x="468549" y="937328"/>
                  <a:pt x="477356" y="970777"/>
                  <a:pt x="460670" y="937404"/>
                </a:cubicBezTo>
                <a:cubicBezTo>
                  <a:pt x="457959" y="931982"/>
                  <a:pt x="459205" y="924438"/>
                  <a:pt x="454919" y="920151"/>
                </a:cubicBezTo>
                <a:cubicBezTo>
                  <a:pt x="445144" y="910376"/>
                  <a:pt x="433528" y="901518"/>
                  <a:pt x="420414" y="897147"/>
                </a:cubicBezTo>
                <a:cubicBezTo>
                  <a:pt x="401716" y="890914"/>
                  <a:pt x="379824" y="885424"/>
                  <a:pt x="362904" y="874144"/>
                </a:cubicBezTo>
                <a:cubicBezTo>
                  <a:pt x="352691" y="867335"/>
                  <a:pt x="343387" y="859223"/>
                  <a:pt x="334150" y="851140"/>
                </a:cubicBezTo>
                <a:cubicBezTo>
                  <a:pt x="328029" y="845784"/>
                  <a:pt x="323664" y="838398"/>
                  <a:pt x="316897" y="833887"/>
                </a:cubicBezTo>
                <a:cubicBezTo>
                  <a:pt x="306197" y="826754"/>
                  <a:pt x="293893" y="822385"/>
                  <a:pt x="282391" y="816634"/>
                </a:cubicBezTo>
                <a:cubicBezTo>
                  <a:pt x="266052" y="817996"/>
                  <a:pt x="209586" y="829114"/>
                  <a:pt x="184625" y="816634"/>
                </a:cubicBezTo>
                <a:cubicBezTo>
                  <a:pt x="173556" y="811099"/>
                  <a:pt x="162475" y="792037"/>
                  <a:pt x="155870" y="782129"/>
                </a:cubicBezTo>
                <a:cubicBezTo>
                  <a:pt x="157787" y="770627"/>
                  <a:pt x="163707" y="759096"/>
                  <a:pt x="161621" y="747623"/>
                </a:cubicBezTo>
                <a:cubicBezTo>
                  <a:pt x="157211" y="723366"/>
                  <a:pt x="141134" y="714779"/>
                  <a:pt x="121365" y="707366"/>
                </a:cubicBezTo>
                <a:cubicBezTo>
                  <a:pt x="113964" y="704591"/>
                  <a:pt x="106029" y="703532"/>
                  <a:pt x="98361" y="701615"/>
                </a:cubicBezTo>
                <a:cubicBezTo>
                  <a:pt x="100278" y="686279"/>
                  <a:pt x="105297" y="671017"/>
                  <a:pt x="104112" y="655608"/>
                </a:cubicBezTo>
                <a:cubicBezTo>
                  <a:pt x="102116" y="629665"/>
                  <a:pt x="83947" y="616407"/>
                  <a:pt x="63855" y="603849"/>
                </a:cubicBezTo>
                <a:cubicBezTo>
                  <a:pt x="58714" y="600636"/>
                  <a:pt x="52353" y="600015"/>
                  <a:pt x="46602" y="598098"/>
                </a:cubicBezTo>
                <a:cubicBezTo>
                  <a:pt x="35100" y="588513"/>
                  <a:pt x="22684" y="579931"/>
                  <a:pt x="12097" y="569344"/>
                </a:cubicBezTo>
                <a:cubicBezTo>
                  <a:pt x="7210" y="564457"/>
                  <a:pt x="-2496" y="558273"/>
                  <a:pt x="595" y="552091"/>
                </a:cubicBezTo>
                <a:cubicBezTo>
                  <a:pt x="8036" y="537208"/>
                  <a:pt x="44356" y="530560"/>
                  <a:pt x="58104" y="529087"/>
                </a:cubicBezTo>
                <a:cubicBezTo>
                  <a:pt x="102109" y="524372"/>
                  <a:pt x="146285" y="521419"/>
                  <a:pt x="190376" y="517585"/>
                </a:cubicBezTo>
                <a:cubicBezTo>
                  <a:pt x="192293" y="511834"/>
                  <a:pt x="193416" y="505754"/>
                  <a:pt x="196127" y="500332"/>
                </a:cubicBezTo>
                <a:cubicBezTo>
                  <a:pt x="199218" y="494150"/>
                  <a:pt x="202742" y="487966"/>
                  <a:pt x="207629" y="483079"/>
                </a:cubicBezTo>
                <a:cubicBezTo>
                  <a:pt x="241716" y="448993"/>
                  <a:pt x="329716" y="466813"/>
                  <a:pt x="351402" y="465827"/>
                </a:cubicBezTo>
                <a:cubicBezTo>
                  <a:pt x="355236" y="458159"/>
                  <a:pt x="360722" y="451114"/>
                  <a:pt x="362904" y="442823"/>
                </a:cubicBezTo>
                <a:cubicBezTo>
                  <a:pt x="370367" y="414464"/>
                  <a:pt x="355012" y="371646"/>
                  <a:pt x="380157" y="356559"/>
                </a:cubicBezTo>
                <a:cubicBezTo>
                  <a:pt x="417131" y="334375"/>
                  <a:pt x="399970" y="346013"/>
                  <a:pt x="431916" y="322053"/>
                </a:cubicBezTo>
                <a:cubicBezTo>
                  <a:pt x="433833" y="316302"/>
                  <a:pt x="439137" y="310681"/>
                  <a:pt x="437667" y="304800"/>
                </a:cubicBezTo>
                <a:cubicBezTo>
                  <a:pt x="431410" y="279771"/>
                  <a:pt x="415700" y="272509"/>
                  <a:pt x="397410" y="258793"/>
                </a:cubicBezTo>
                <a:cubicBezTo>
                  <a:pt x="393576" y="251125"/>
                  <a:pt x="386684" y="244327"/>
                  <a:pt x="385908" y="235789"/>
                </a:cubicBezTo>
                <a:cubicBezTo>
                  <a:pt x="384681" y="222289"/>
                  <a:pt x="386050" y="207872"/>
                  <a:pt x="391659" y="195532"/>
                </a:cubicBezTo>
                <a:cubicBezTo>
                  <a:pt x="396146" y="185660"/>
                  <a:pt x="406502" y="179670"/>
                  <a:pt x="414663" y="172529"/>
                </a:cubicBezTo>
                <a:cubicBezTo>
                  <a:pt x="436089" y="153781"/>
                  <a:pt x="432639" y="156952"/>
                  <a:pt x="454919" y="149525"/>
                </a:cubicBezTo>
                <a:cubicBezTo>
                  <a:pt x="476160" y="153773"/>
                  <a:pt x="511411" y="165091"/>
                  <a:pt x="529682" y="143774"/>
                </a:cubicBezTo>
                <a:cubicBezTo>
                  <a:pt x="545462" y="125363"/>
                  <a:pt x="529370" y="81423"/>
                  <a:pt x="552685" y="74762"/>
                </a:cubicBezTo>
                <a:cubicBezTo>
                  <a:pt x="607803" y="59015"/>
                  <a:pt x="579094" y="64992"/>
                  <a:pt x="638950" y="57510"/>
                </a:cubicBezTo>
                <a:cubicBezTo>
                  <a:pt x="644701" y="51759"/>
                  <a:pt x="651475" y="46875"/>
                  <a:pt x="656202" y="40257"/>
                </a:cubicBezTo>
                <a:cubicBezTo>
                  <a:pt x="665085" y="27820"/>
                  <a:pt x="668762" y="14080"/>
                  <a:pt x="673455" y="0"/>
                </a:cubicBezTo>
                <a:cubicBezTo>
                  <a:pt x="686874" y="1917"/>
                  <a:pt x="700420" y="3093"/>
                  <a:pt x="713712" y="5751"/>
                </a:cubicBezTo>
                <a:cubicBezTo>
                  <a:pt x="719656" y="6940"/>
                  <a:pt x="726308" y="7621"/>
                  <a:pt x="730965" y="11502"/>
                </a:cubicBezTo>
                <a:cubicBezTo>
                  <a:pt x="738328" y="17638"/>
                  <a:pt x="741979" y="27229"/>
                  <a:pt x="748217" y="34506"/>
                </a:cubicBezTo>
                <a:cubicBezTo>
                  <a:pt x="753510" y="40681"/>
                  <a:pt x="759719" y="46008"/>
                  <a:pt x="765470" y="51759"/>
                </a:cubicBezTo>
                <a:cubicBezTo>
                  <a:pt x="770821" y="67812"/>
                  <a:pt x="784166" y="108558"/>
                  <a:pt x="788474" y="115019"/>
                </a:cubicBezTo>
                <a:cubicBezTo>
                  <a:pt x="791837" y="120063"/>
                  <a:pt x="799976" y="118853"/>
                  <a:pt x="805727" y="120770"/>
                </a:cubicBezTo>
                <a:cubicBezTo>
                  <a:pt x="853184" y="168227"/>
                  <a:pt x="814206" y="121923"/>
                  <a:pt x="834482" y="258793"/>
                </a:cubicBezTo>
                <a:cubicBezTo>
                  <a:pt x="836259" y="270786"/>
                  <a:pt x="845983" y="293298"/>
                  <a:pt x="845983" y="293298"/>
                </a:cubicBezTo>
                <a:cubicBezTo>
                  <a:pt x="844066" y="299049"/>
                  <a:pt x="843240" y="305288"/>
                  <a:pt x="840233" y="310551"/>
                </a:cubicBezTo>
                <a:cubicBezTo>
                  <a:pt x="835478" y="318873"/>
                  <a:pt x="822980" y="323970"/>
                  <a:pt x="822980" y="333555"/>
                </a:cubicBezTo>
                <a:cubicBezTo>
                  <a:pt x="822980" y="341688"/>
                  <a:pt x="832517" y="348236"/>
                  <a:pt x="840233" y="350808"/>
                </a:cubicBezTo>
                <a:cubicBezTo>
                  <a:pt x="856701" y="356297"/>
                  <a:pt x="874738" y="354642"/>
                  <a:pt x="891991" y="356559"/>
                </a:cubicBezTo>
                <a:cubicBezTo>
                  <a:pt x="897742" y="362310"/>
                  <a:pt x="905607" y="366538"/>
                  <a:pt x="909244" y="373812"/>
                </a:cubicBezTo>
                <a:cubicBezTo>
                  <a:pt x="913615" y="382555"/>
                  <a:pt x="914995" y="392792"/>
                  <a:pt x="914995" y="402566"/>
                </a:cubicBezTo>
                <a:cubicBezTo>
                  <a:pt x="914995" y="498588"/>
                  <a:pt x="937189" y="485266"/>
                  <a:pt x="891991" y="500332"/>
                </a:cubicBezTo>
                <a:cubicBezTo>
                  <a:pt x="863236" y="498415"/>
                  <a:pt x="833437" y="486664"/>
                  <a:pt x="805727" y="494581"/>
                </a:cubicBezTo>
                <a:cubicBezTo>
                  <a:pt x="796328" y="497266"/>
                  <a:pt x="808669" y="513973"/>
                  <a:pt x="811478" y="523336"/>
                </a:cubicBezTo>
                <a:cubicBezTo>
                  <a:pt x="843962" y="631617"/>
                  <a:pt x="806659" y="486806"/>
                  <a:pt x="828731" y="575095"/>
                </a:cubicBezTo>
                <a:cubicBezTo>
                  <a:pt x="824897" y="601933"/>
                  <a:pt x="821940" y="628910"/>
                  <a:pt x="817229" y="655608"/>
                </a:cubicBezTo>
                <a:cubicBezTo>
                  <a:pt x="813303" y="677857"/>
                  <a:pt x="808650" y="675702"/>
                  <a:pt x="788474" y="690113"/>
                </a:cubicBezTo>
                <a:cubicBezTo>
                  <a:pt x="782850" y="694130"/>
                  <a:pt x="777638" y="699048"/>
                  <a:pt x="771221" y="701615"/>
                </a:cubicBezTo>
                <a:cubicBezTo>
                  <a:pt x="758264" y="706798"/>
                  <a:pt x="744332" y="709107"/>
                  <a:pt x="730965" y="713117"/>
                </a:cubicBezTo>
                <a:cubicBezTo>
                  <a:pt x="725159" y="714859"/>
                  <a:pt x="719463" y="716951"/>
                  <a:pt x="713712" y="718868"/>
                </a:cubicBezTo>
                <a:cubicBezTo>
                  <a:pt x="663515" y="706319"/>
                  <a:pt x="719172" y="724425"/>
                  <a:pt x="667704" y="690113"/>
                </a:cubicBezTo>
                <a:cubicBezTo>
                  <a:pt x="659115" y="684387"/>
                  <a:pt x="648535" y="682446"/>
                  <a:pt x="638950" y="678612"/>
                </a:cubicBezTo>
                <a:cubicBezTo>
                  <a:pt x="631282" y="680529"/>
                  <a:pt x="622118" y="679425"/>
                  <a:pt x="615946" y="684362"/>
                </a:cubicBezTo>
                <a:cubicBezTo>
                  <a:pt x="611212" y="688149"/>
                  <a:pt x="612583" y="696043"/>
                  <a:pt x="610195" y="701615"/>
                </a:cubicBezTo>
                <a:cubicBezTo>
                  <a:pt x="606818" y="709495"/>
                  <a:pt x="601404" y="716486"/>
                  <a:pt x="598693" y="724619"/>
                </a:cubicBezTo>
                <a:cubicBezTo>
                  <a:pt x="593694" y="739616"/>
                  <a:pt x="591350" y="755376"/>
                  <a:pt x="587191" y="770627"/>
                </a:cubicBezTo>
                <a:cubicBezTo>
                  <a:pt x="585596" y="776475"/>
                  <a:pt x="584963" y="782946"/>
                  <a:pt x="581440" y="787879"/>
                </a:cubicBezTo>
                <a:cubicBezTo>
                  <a:pt x="575137" y="796703"/>
                  <a:pt x="566104" y="803215"/>
                  <a:pt x="558436" y="810883"/>
                </a:cubicBezTo>
                <a:cubicBezTo>
                  <a:pt x="569938" y="816634"/>
                  <a:pt x="580940" y="823520"/>
                  <a:pt x="592942" y="828136"/>
                </a:cubicBezTo>
                <a:cubicBezTo>
                  <a:pt x="605968" y="833146"/>
                  <a:pt x="619832" y="835628"/>
                  <a:pt x="633199" y="839638"/>
                </a:cubicBezTo>
                <a:cubicBezTo>
                  <a:pt x="650012" y="844682"/>
                  <a:pt x="671841" y="852805"/>
                  <a:pt x="684957" y="862642"/>
                </a:cubicBezTo>
                <a:cubicBezTo>
                  <a:pt x="697970" y="872402"/>
                  <a:pt x="707961" y="885645"/>
                  <a:pt x="719463" y="897147"/>
                </a:cubicBezTo>
                <a:lnTo>
                  <a:pt x="736716" y="914400"/>
                </a:lnTo>
                <a:cubicBezTo>
                  <a:pt x="734799" y="937404"/>
                  <a:pt x="733662" y="960486"/>
                  <a:pt x="730965" y="983412"/>
                </a:cubicBezTo>
                <a:cubicBezTo>
                  <a:pt x="729823" y="993120"/>
                  <a:pt x="729585" y="1003423"/>
                  <a:pt x="725214" y="1012166"/>
                </a:cubicBezTo>
                <a:cubicBezTo>
                  <a:pt x="721577" y="1019440"/>
                  <a:pt x="707961" y="1029419"/>
                  <a:pt x="707961" y="1029419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Forma Livre: Forma 17">
            <a:hlinkClick r:id="rId11" action="ppaction://hlinksldjump"/>
            <a:extLst>
              <a:ext uri="{FF2B5EF4-FFF2-40B4-BE49-F238E27FC236}">
                <a16:creationId xmlns:a16="http://schemas.microsoft.com/office/drawing/2014/main" id="{B07D3921-76BE-4EC1-A99E-5BF00C350223}"/>
              </a:ext>
            </a:extLst>
          </p:cNvPr>
          <p:cNvSpPr/>
          <p:nvPr/>
        </p:nvSpPr>
        <p:spPr>
          <a:xfrm>
            <a:off x="1525873" y="6171184"/>
            <a:ext cx="439061" cy="326723"/>
          </a:xfrm>
          <a:custGeom>
            <a:avLst/>
            <a:gdLst>
              <a:gd name="connsiteX0" fmla="*/ 38 w 1633306"/>
              <a:gd name="connsiteY0" fmla="*/ 577053 h 1215408"/>
              <a:gd name="connsiteX1" fmla="*/ 23042 w 1633306"/>
              <a:gd name="connsiteY1" fmla="*/ 542547 h 1215408"/>
              <a:gd name="connsiteX2" fmla="*/ 34544 w 1633306"/>
              <a:gd name="connsiteY2" fmla="*/ 513792 h 1215408"/>
              <a:gd name="connsiteX3" fmla="*/ 69050 w 1633306"/>
              <a:gd name="connsiteY3" fmla="*/ 490789 h 1215408"/>
              <a:gd name="connsiteX4" fmla="*/ 86303 w 1633306"/>
              <a:gd name="connsiteY4" fmla="*/ 473536 h 1215408"/>
              <a:gd name="connsiteX5" fmla="*/ 126559 w 1633306"/>
              <a:gd name="connsiteY5" fmla="*/ 416026 h 1215408"/>
              <a:gd name="connsiteX6" fmla="*/ 184069 w 1633306"/>
              <a:gd name="connsiteY6" fmla="*/ 347015 h 1215408"/>
              <a:gd name="connsiteX7" fmla="*/ 218574 w 1633306"/>
              <a:gd name="connsiteY7" fmla="*/ 335513 h 1215408"/>
              <a:gd name="connsiteX8" fmla="*/ 258831 w 1633306"/>
              <a:gd name="connsiteY8" fmla="*/ 306758 h 1215408"/>
              <a:gd name="connsiteX9" fmla="*/ 276084 w 1633306"/>
              <a:gd name="connsiteY9" fmla="*/ 301008 h 1215408"/>
              <a:gd name="connsiteX10" fmla="*/ 373850 w 1633306"/>
              <a:gd name="connsiteY10" fmla="*/ 312509 h 1215408"/>
              <a:gd name="connsiteX11" fmla="*/ 391103 w 1633306"/>
              <a:gd name="connsiteY11" fmla="*/ 289506 h 1215408"/>
              <a:gd name="connsiteX12" fmla="*/ 425608 w 1633306"/>
              <a:gd name="connsiteY12" fmla="*/ 214743 h 1215408"/>
              <a:gd name="connsiteX13" fmla="*/ 350846 w 1633306"/>
              <a:gd name="connsiteY13" fmla="*/ 185989 h 1215408"/>
              <a:gd name="connsiteX14" fmla="*/ 379601 w 1633306"/>
              <a:gd name="connsiteY14" fmla="*/ 174487 h 1215408"/>
              <a:gd name="connsiteX15" fmla="*/ 419857 w 1633306"/>
              <a:gd name="connsiteY15" fmla="*/ 168736 h 1215408"/>
              <a:gd name="connsiteX16" fmla="*/ 414106 w 1633306"/>
              <a:gd name="connsiteY16" fmla="*/ 111226 h 1215408"/>
              <a:gd name="connsiteX17" fmla="*/ 431359 w 1633306"/>
              <a:gd name="connsiteY17" fmla="*/ 99724 h 1215408"/>
              <a:gd name="connsiteX18" fmla="*/ 500370 w 1633306"/>
              <a:gd name="connsiteY18" fmla="*/ 116977 h 1215408"/>
              <a:gd name="connsiteX19" fmla="*/ 517623 w 1633306"/>
              <a:gd name="connsiteY19" fmla="*/ 157234 h 1215408"/>
              <a:gd name="connsiteX20" fmla="*/ 580884 w 1633306"/>
              <a:gd name="connsiteY20" fmla="*/ 151483 h 1215408"/>
              <a:gd name="connsiteX21" fmla="*/ 598137 w 1633306"/>
              <a:gd name="connsiteY21" fmla="*/ 116977 h 1215408"/>
              <a:gd name="connsiteX22" fmla="*/ 632642 w 1633306"/>
              <a:gd name="connsiteY22" fmla="*/ 99724 h 1215408"/>
              <a:gd name="connsiteX23" fmla="*/ 667148 w 1633306"/>
              <a:gd name="connsiteY23" fmla="*/ 105475 h 1215408"/>
              <a:gd name="connsiteX24" fmla="*/ 678650 w 1633306"/>
              <a:gd name="connsiteY24" fmla="*/ 151483 h 1215408"/>
              <a:gd name="connsiteX25" fmla="*/ 770665 w 1633306"/>
              <a:gd name="connsiteY25" fmla="*/ 134230 h 1215408"/>
              <a:gd name="connsiteX26" fmla="*/ 810921 w 1633306"/>
              <a:gd name="connsiteY26" fmla="*/ 105475 h 1215408"/>
              <a:gd name="connsiteX27" fmla="*/ 914438 w 1633306"/>
              <a:gd name="connsiteY27" fmla="*/ 47966 h 1215408"/>
              <a:gd name="connsiteX28" fmla="*/ 994952 w 1633306"/>
              <a:gd name="connsiteY28" fmla="*/ 19211 h 1215408"/>
              <a:gd name="connsiteX29" fmla="*/ 1012204 w 1633306"/>
              <a:gd name="connsiteY29" fmla="*/ 13460 h 1215408"/>
              <a:gd name="connsiteX30" fmla="*/ 1150227 w 1633306"/>
              <a:gd name="connsiteY30" fmla="*/ 1958 h 1215408"/>
              <a:gd name="connsiteX31" fmla="*/ 1213487 w 1633306"/>
              <a:gd name="connsiteY31" fmla="*/ 7709 h 1215408"/>
              <a:gd name="connsiteX32" fmla="*/ 1230740 w 1633306"/>
              <a:gd name="connsiteY32" fmla="*/ 76721 h 1215408"/>
              <a:gd name="connsiteX33" fmla="*/ 1247993 w 1633306"/>
              <a:gd name="connsiteY33" fmla="*/ 88223 h 1215408"/>
              <a:gd name="connsiteX34" fmla="*/ 1270997 w 1633306"/>
              <a:gd name="connsiteY34" fmla="*/ 111226 h 1215408"/>
              <a:gd name="connsiteX35" fmla="*/ 1294001 w 1633306"/>
              <a:gd name="connsiteY35" fmla="*/ 116977 h 1215408"/>
              <a:gd name="connsiteX36" fmla="*/ 1334257 w 1633306"/>
              <a:gd name="connsiteY36" fmla="*/ 122728 h 1215408"/>
              <a:gd name="connsiteX37" fmla="*/ 1598801 w 1633306"/>
              <a:gd name="connsiteY37" fmla="*/ 128479 h 1215408"/>
              <a:gd name="connsiteX38" fmla="*/ 1621804 w 1633306"/>
              <a:gd name="connsiteY38" fmla="*/ 139981 h 1215408"/>
              <a:gd name="connsiteX39" fmla="*/ 1627555 w 1633306"/>
              <a:gd name="connsiteY39" fmla="*/ 162985 h 1215408"/>
              <a:gd name="connsiteX40" fmla="*/ 1633306 w 1633306"/>
              <a:gd name="connsiteY40" fmla="*/ 191740 h 1215408"/>
              <a:gd name="connsiteX41" fmla="*/ 1621804 w 1633306"/>
              <a:gd name="connsiteY41" fmla="*/ 226245 h 1215408"/>
              <a:gd name="connsiteX42" fmla="*/ 1570046 w 1633306"/>
              <a:gd name="connsiteY42" fmla="*/ 255000 h 1215408"/>
              <a:gd name="connsiteX43" fmla="*/ 1552793 w 1633306"/>
              <a:gd name="connsiteY43" fmla="*/ 278004 h 1215408"/>
              <a:gd name="connsiteX44" fmla="*/ 1437774 w 1633306"/>
              <a:gd name="connsiteY44" fmla="*/ 324011 h 1215408"/>
              <a:gd name="connsiteX45" fmla="*/ 1299752 w 1633306"/>
              <a:gd name="connsiteY45" fmla="*/ 341264 h 1215408"/>
              <a:gd name="connsiteX46" fmla="*/ 1213487 w 1633306"/>
              <a:gd name="connsiteY46" fmla="*/ 370019 h 1215408"/>
              <a:gd name="connsiteX47" fmla="*/ 1190484 w 1633306"/>
              <a:gd name="connsiteY47" fmla="*/ 387272 h 1215408"/>
              <a:gd name="connsiteX48" fmla="*/ 1115721 w 1633306"/>
              <a:gd name="connsiteY48" fmla="*/ 427528 h 1215408"/>
              <a:gd name="connsiteX49" fmla="*/ 1098469 w 1633306"/>
              <a:gd name="connsiteY49" fmla="*/ 559800 h 1215408"/>
              <a:gd name="connsiteX50" fmla="*/ 1086967 w 1633306"/>
              <a:gd name="connsiteY50" fmla="*/ 594306 h 1215408"/>
              <a:gd name="connsiteX51" fmla="*/ 1069714 w 1633306"/>
              <a:gd name="connsiteY51" fmla="*/ 611558 h 1215408"/>
              <a:gd name="connsiteX52" fmla="*/ 1063963 w 1633306"/>
              <a:gd name="connsiteY52" fmla="*/ 634562 h 1215408"/>
              <a:gd name="connsiteX53" fmla="*/ 1046710 w 1633306"/>
              <a:gd name="connsiteY53" fmla="*/ 657566 h 1215408"/>
              <a:gd name="connsiteX54" fmla="*/ 1069714 w 1633306"/>
              <a:gd name="connsiteY54" fmla="*/ 663317 h 1215408"/>
              <a:gd name="connsiteX55" fmla="*/ 1109970 w 1633306"/>
              <a:gd name="connsiteY55" fmla="*/ 669068 h 1215408"/>
              <a:gd name="connsiteX56" fmla="*/ 1155978 w 1633306"/>
              <a:gd name="connsiteY56" fmla="*/ 720826 h 1215408"/>
              <a:gd name="connsiteX57" fmla="*/ 1086967 w 1633306"/>
              <a:gd name="connsiteY57" fmla="*/ 726577 h 1215408"/>
              <a:gd name="connsiteX58" fmla="*/ 994952 w 1633306"/>
              <a:gd name="connsiteY58" fmla="*/ 738079 h 1215408"/>
              <a:gd name="connsiteX59" fmla="*/ 920189 w 1633306"/>
              <a:gd name="connsiteY59" fmla="*/ 778336 h 1215408"/>
              <a:gd name="connsiteX60" fmla="*/ 914438 w 1633306"/>
              <a:gd name="connsiteY60" fmla="*/ 807091 h 1215408"/>
              <a:gd name="connsiteX61" fmla="*/ 908687 w 1633306"/>
              <a:gd name="connsiteY61" fmla="*/ 858849 h 1215408"/>
              <a:gd name="connsiteX62" fmla="*/ 879933 w 1633306"/>
              <a:gd name="connsiteY62" fmla="*/ 881853 h 1215408"/>
              <a:gd name="connsiteX63" fmla="*/ 851178 w 1633306"/>
              <a:gd name="connsiteY63" fmla="*/ 887604 h 1215408"/>
              <a:gd name="connsiteX64" fmla="*/ 753412 w 1633306"/>
              <a:gd name="connsiteY64" fmla="*/ 904857 h 1215408"/>
              <a:gd name="connsiteX65" fmla="*/ 649895 w 1633306"/>
              <a:gd name="connsiteY65" fmla="*/ 962366 h 1215408"/>
              <a:gd name="connsiteX66" fmla="*/ 655646 w 1633306"/>
              <a:gd name="connsiteY66" fmla="*/ 985370 h 1215408"/>
              <a:gd name="connsiteX67" fmla="*/ 672899 w 1633306"/>
              <a:gd name="connsiteY67" fmla="*/ 1002623 h 1215408"/>
              <a:gd name="connsiteX68" fmla="*/ 707404 w 1633306"/>
              <a:gd name="connsiteY68" fmla="*/ 1042879 h 1215408"/>
              <a:gd name="connsiteX69" fmla="*/ 776416 w 1633306"/>
              <a:gd name="connsiteY69" fmla="*/ 991121 h 1215408"/>
              <a:gd name="connsiteX70" fmla="*/ 787918 w 1633306"/>
              <a:gd name="connsiteY70" fmla="*/ 1019875 h 1215408"/>
              <a:gd name="connsiteX71" fmla="*/ 793669 w 1633306"/>
              <a:gd name="connsiteY71" fmla="*/ 1117641 h 1215408"/>
              <a:gd name="connsiteX72" fmla="*/ 805170 w 1633306"/>
              <a:gd name="connsiteY72" fmla="*/ 1140645 h 1215408"/>
              <a:gd name="connsiteX73" fmla="*/ 793669 w 1633306"/>
              <a:gd name="connsiteY73" fmla="*/ 1215408 h 1215408"/>
              <a:gd name="connsiteX74" fmla="*/ 730408 w 1633306"/>
              <a:gd name="connsiteY74" fmla="*/ 1203906 h 1215408"/>
              <a:gd name="connsiteX75" fmla="*/ 713155 w 1633306"/>
              <a:gd name="connsiteY75" fmla="*/ 1186653 h 1215408"/>
              <a:gd name="connsiteX76" fmla="*/ 690152 w 1633306"/>
              <a:gd name="connsiteY76" fmla="*/ 1180902 h 1215408"/>
              <a:gd name="connsiteX77" fmla="*/ 615389 w 1633306"/>
              <a:gd name="connsiteY77" fmla="*/ 1175151 h 1215408"/>
              <a:gd name="connsiteX78" fmla="*/ 598137 w 1633306"/>
              <a:gd name="connsiteY78" fmla="*/ 1100389 h 1215408"/>
              <a:gd name="connsiteX79" fmla="*/ 552129 w 1633306"/>
              <a:gd name="connsiteY79" fmla="*/ 1088887 h 1215408"/>
              <a:gd name="connsiteX80" fmla="*/ 442861 w 1633306"/>
              <a:gd name="connsiteY80" fmla="*/ 1071634 h 1215408"/>
              <a:gd name="connsiteX81" fmla="*/ 408355 w 1633306"/>
              <a:gd name="connsiteY81" fmla="*/ 1060132 h 1215408"/>
              <a:gd name="connsiteX82" fmla="*/ 368099 w 1633306"/>
              <a:gd name="connsiteY82" fmla="*/ 1042879 h 1215408"/>
              <a:gd name="connsiteX83" fmla="*/ 350846 w 1633306"/>
              <a:gd name="connsiteY83" fmla="*/ 1031377 h 1215408"/>
              <a:gd name="connsiteX84" fmla="*/ 373850 w 1633306"/>
              <a:gd name="connsiteY84" fmla="*/ 991121 h 1215408"/>
              <a:gd name="connsiteX85" fmla="*/ 391103 w 1633306"/>
              <a:gd name="connsiteY85" fmla="*/ 973868 h 1215408"/>
              <a:gd name="connsiteX86" fmla="*/ 437110 w 1633306"/>
              <a:gd name="connsiteY86" fmla="*/ 962366 h 1215408"/>
              <a:gd name="connsiteX87" fmla="*/ 448612 w 1633306"/>
              <a:gd name="connsiteY87" fmla="*/ 939362 h 1215408"/>
              <a:gd name="connsiteX88" fmla="*/ 431359 w 1633306"/>
              <a:gd name="connsiteY88" fmla="*/ 916358 h 1215408"/>
              <a:gd name="connsiteX89" fmla="*/ 373850 w 1633306"/>
              <a:gd name="connsiteY89" fmla="*/ 847347 h 1215408"/>
              <a:gd name="connsiteX90" fmla="*/ 368099 w 1633306"/>
              <a:gd name="connsiteY90" fmla="*/ 789838 h 1215408"/>
              <a:gd name="connsiteX91" fmla="*/ 350846 w 1633306"/>
              <a:gd name="connsiteY91" fmla="*/ 784087 h 1215408"/>
              <a:gd name="connsiteX92" fmla="*/ 281835 w 1633306"/>
              <a:gd name="connsiteY92" fmla="*/ 789838 h 1215408"/>
              <a:gd name="connsiteX93" fmla="*/ 253080 w 1633306"/>
              <a:gd name="connsiteY93" fmla="*/ 795589 h 1215408"/>
              <a:gd name="connsiteX94" fmla="*/ 230076 w 1633306"/>
              <a:gd name="connsiteY94" fmla="*/ 761083 h 1215408"/>
              <a:gd name="connsiteX95" fmla="*/ 224325 w 1633306"/>
              <a:gd name="connsiteY95" fmla="*/ 738079 h 1215408"/>
              <a:gd name="connsiteX96" fmla="*/ 189820 w 1633306"/>
              <a:gd name="connsiteY96" fmla="*/ 726577 h 1215408"/>
              <a:gd name="connsiteX97" fmla="*/ 109306 w 1633306"/>
              <a:gd name="connsiteY97" fmla="*/ 692072 h 1215408"/>
              <a:gd name="connsiteX98" fmla="*/ 86303 w 1633306"/>
              <a:gd name="connsiteY98" fmla="*/ 674819 h 1215408"/>
              <a:gd name="connsiteX99" fmla="*/ 69050 w 1633306"/>
              <a:gd name="connsiteY99" fmla="*/ 640313 h 1215408"/>
              <a:gd name="connsiteX100" fmla="*/ 46046 w 1633306"/>
              <a:gd name="connsiteY100" fmla="*/ 565551 h 1215408"/>
              <a:gd name="connsiteX101" fmla="*/ 17291 w 1633306"/>
              <a:gd name="connsiteY101" fmla="*/ 508041 h 1215408"/>
              <a:gd name="connsiteX102" fmla="*/ 28793 w 1633306"/>
              <a:gd name="connsiteY102" fmla="*/ 565551 h 1215408"/>
              <a:gd name="connsiteX103" fmla="*/ 38 w 1633306"/>
              <a:gd name="connsiteY103" fmla="*/ 577053 h 1215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633306" h="1215408">
                <a:moveTo>
                  <a:pt x="38" y="577053"/>
                </a:moveTo>
                <a:cubicBezTo>
                  <a:pt x="-920" y="573219"/>
                  <a:pt x="16422" y="554683"/>
                  <a:pt x="23042" y="542547"/>
                </a:cubicBezTo>
                <a:cubicBezTo>
                  <a:pt x="27985" y="533484"/>
                  <a:pt x="27685" y="521508"/>
                  <a:pt x="34544" y="513792"/>
                </a:cubicBezTo>
                <a:cubicBezTo>
                  <a:pt x="43728" y="503460"/>
                  <a:pt x="59275" y="500564"/>
                  <a:pt x="69050" y="490789"/>
                </a:cubicBezTo>
                <a:lnTo>
                  <a:pt x="86303" y="473536"/>
                </a:lnTo>
                <a:cubicBezTo>
                  <a:pt x="127430" y="391276"/>
                  <a:pt x="78418" y="480214"/>
                  <a:pt x="126559" y="416026"/>
                </a:cubicBezTo>
                <a:cubicBezTo>
                  <a:pt x="153345" y="380312"/>
                  <a:pt x="146945" y="367265"/>
                  <a:pt x="184069" y="347015"/>
                </a:cubicBezTo>
                <a:cubicBezTo>
                  <a:pt x="194712" y="341209"/>
                  <a:pt x="207495" y="340437"/>
                  <a:pt x="218574" y="335513"/>
                </a:cubicBezTo>
                <a:cubicBezTo>
                  <a:pt x="228589" y="331062"/>
                  <a:pt x="251394" y="311007"/>
                  <a:pt x="258831" y="306758"/>
                </a:cubicBezTo>
                <a:cubicBezTo>
                  <a:pt x="264094" y="303751"/>
                  <a:pt x="270333" y="302925"/>
                  <a:pt x="276084" y="301008"/>
                </a:cubicBezTo>
                <a:cubicBezTo>
                  <a:pt x="328422" y="335900"/>
                  <a:pt x="296989" y="326484"/>
                  <a:pt x="373850" y="312509"/>
                </a:cubicBezTo>
                <a:cubicBezTo>
                  <a:pt x="379601" y="304841"/>
                  <a:pt x="388244" y="298654"/>
                  <a:pt x="391103" y="289506"/>
                </a:cubicBezTo>
                <a:cubicBezTo>
                  <a:pt x="416054" y="209660"/>
                  <a:pt x="375861" y="227180"/>
                  <a:pt x="425608" y="214743"/>
                </a:cubicBezTo>
                <a:cubicBezTo>
                  <a:pt x="405139" y="209626"/>
                  <a:pt x="360020" y="199750"/>
                  <a:pt x="350846" y="185989"/>
                </a:cubicBezTo>
                <a:cubicBezTo>
                  <a:pt x="345120" y="177399"/>
                  <a:pt x="369586" y="176991"/>
                  <a:pt x="379601" y="174487"/>
                </a:cubicBezTo>
                <a:cubicBezTo>
                  <a:pt x="392751" y="171199"/>
                  <a:pt x="406438" y="170653"/>
                  <a:pt x="419857" y="168736"/>
                </a:cubicBezTo>
                <a:cubicBezTo>
                  <a:pt x="405182" y="146723"/>
                  <a:pt x="398855" y="145541"/>
                  <a:pt x="414106" y="111226"/>
                </a:cubicBezTo>
                <a:cubicBezTo>
                  <a:pt x="416913" y="104910"/>
                  <a:pt x="425608" y="103558"/>
                  <a:pt x="431359" y="99724"/>
                </a:cubicBezTo>
                <a:cubicBezTo>
                  <a:pt x="440932" y="100921"/>
                  <a:pt x="488472" y="101679"/>
                  <a:pt x="500370" y="116977"/>
                </a:cubicBezTo>
                <a:cubicBezTo>
                  <a:pt x="509333" y="128501"/>
                  <a:pt x="511872" y="143815"/>
                  <a:pt x="517623" y="157234"/>
                </a:cubicBezTo>
                <a:lnTo>
                  <a:pt x="580884" y="151483"/>
                </a:lnTo>
                <a:cubicBezTo>
                  <a:pt x="592386" y="145732"/>
                  <a:pt x="590421" y="127265"/>
                  <a:pt x="598137" y="116977"/>
                </a:cubicBezTo>
                <a:cubicBezTo>
                  <a:pt x="605570" y="107067"/>
                  <a:pt x="621869" y="103315"/>
                  <a:pt x="632642" y="99724"/>
                </a:cubicBezTo>
                <a:cubicBezTo>
                  <a:pt x="644144" y="101641"/>
                  <a:pt x="659401" y="96760"/>
                  <a:pt x="667148" y="105475"/>
                </a:cubicBezTo>
                <a:cubicBezTo>
                  <a:pt x="677650" y="117290"/>
                  <a:pt x="663419" y="147252"/>
                  <a:pt x="678650" y="151483"/>
                </a:cubicBezTo>
                <a:cubicBezTo>
                  <a:pt x="708718" y="159835"/>
                  <a:pt x="739993" y="139981"/>
                  <a:pt x="770665" y="134230"/>
                </a:cubicBezTo>
                <a:cubicBezTo>
                  <a:pt x="803553" y="101342"/>
                  <a:pt x="770553" y="130705"/>
                  <a:pt x="810921" y="105475"/>
                </a:cubicBezTo>
                <a:cubicBezTo>
                  <a:pt x="945700" y="21239"/>
                  <a:pt x="829288" y="82026"/>
                  <a:pt x="914438" y="47966"/>
                </a:cubicBezTo>
                <a:cubicBezTo>
                  <a:pt x="1023547" y="4322"/>
                  <a:pt x="922616" y="37295"/>
                  <a:pt x="994952" y="19211"/>
                </a:cubicBezTo>
                <a:cubicBezTo>
                  <a:pt x="1000833" y="17741"/>
                  <a:pt x="1006179" y="14129"/>
                  <a:pt x="1012204" y="13460"/>
                </a:cubicBezTo>
                <a:cubicBezTo>
                  <a:pt x="1058089" y="8362"/>
                  <a:pt x="1104219" y="5792"/>
                  <a:pt x="1150227" y="1958"/>
                </a:cubicBezTo>
                <a:cubicBezTo>
                  <a:pt x="1171314" y="3875"/>
                  <a:pt x="1197971" y="-6699"/>
                  <a:pt x="1213487" y="7709"/>
                </a:cubicBezTo>
                <a:cubicBezTo>
                  <a:pt x="1230863" y="23844"/>
                  <a:pt x="1211010" y="63568"/>
                  <a:pt x="1230740" y="76721"/>
                </a:cubicBezTo>
                <a:cubicBezTo>
                  <a:pt x="1236491" y="80555"/>
                  <a:pt x="1242745" y="83725"/>
                  <a:pt x="1247993" y="88223"/>
                </a:cubicBezTo>
                <a:cubicBezTo>
                  <a:pt x="1256226" y="95280"/>
                  <a:pt x="1261801" y="105479"/>
                  <a:pt x="1270997" y="111226"/>
                </a:cubicBezTo>
                <a:cubicBezTo>
                  <a:pt x="1277700" y="115415"/>
                  <a:pt x="1286225" y="115563"/>
                  <a:pt x="1294001" y="116977"/>
                </a:cubicBezTo>
                <a:cubicBezTo>
                  <a:pt x="1307337" y="119402"/>
                  <a:pt x="1320712" y="122217"/>
                  <a:pt x="1334257" y="122728"/>
                </a:cubicBezTo>
                <a:cubicBezTo>
                  <a:pt x="1422396" y="126054"/>
                  <a:pt x="1510620" y="126562"/>
                  <a:pt x="1598801" y="128479"/>
                </a:cubicBezTo>
                <a:cubicBezTo>
                  <a:pt x="1606469" y="132313"/>
                  <a:pt x="1616316" y="133395"/>
                  <a:pt x="1621804" y="139981"/>
                </a:cubicBezTo>
                <a:cubicBezTo>
                  <a:pt x="1626864" y="146053"/>
                  <a:pt x="1625840" y="155269"/>
                  <a:pt x="1627555" y="162985"/>
                </a:cubicBezTo>
                <a:cubicBezTo>
                  <a:pt x="1629675" y="172527"/>
                  <a:pt x="1631389" y="182155"/>
                  <a:pt x="1633306" y="191740"/>
                </a:cubicBezTo>
                <a:cubicBezTo>
                  <a:pt x="1629472" y="203242"/>
                  <a:pt x="1628757" y="216313"/>
                  <a:pt x="1621804" y="226245"/>
                </a:cubicBezTo>
                <a:cubicBezTo>
                  <a:pt x="1605505" y="249530"/>
                  <a:pt x="1592964" y="249271"/>
                  <a:pt x="1570046" y="255000"/>
                </a:cubicBezTo>
                <a:cubicBezTo>
                  <a:pt x="1564295" y="262668"/>
                  <a:pt x="1556069" y="268996"/>
                  <a:pt x="1552793" y="278004"/>
                </a:cubicBezTo>
                <a:cubicBezTo>
                  <a:pt x="1524695" y="355271"/>
                  <a:pt x="1606828" y="315113"/>
                  <a:pt x="1437774" y="324011"/>
                </a:cubicBezTo>
                <a:cubicBezTo>
                  <a:pt x="1376098" y="354849"/>
                  <a:pt x="1442752" y="325375"/>
                  <a:pt x="1299752" y="341264"/>
                </a:cubicBezTo>
                <a:cubicBezTo>
                  <a:pt x="1280803" y="343370"/>
                  <a:pt x="1229073" y="364174"/>
                  <a:pt x="1213487" y="370019"/>
                </a:cubicBezTo>
                <a:cubicBezTo>
                  <a:pt x="1205819" y="375770"/>
                  <a:pt x="1198806" y="382517"/>
                  <a:pt x="1190484" y="387272"/>
                </a:cubicBezTo>
                <a:cubicBezTo>
                  <a:pt x="1079017" y="450967"/>
                  <a:pt x="1166214" y="393866"/>
                  <a:pt x="1115721" y="427528"/>
                </a:cubicBezTo>
                <a:cubicBezTo>
                  <a:pt x="1095881" y="487048"/>
                  <a:pt x="1122678" y="402433"/>
                  <a:pt x="1098469" y="559800"/>
                </a:cubicBezTo>
                <a:cubicBezTo>
                  <a:pt x="1096625" y="571783"/>
                  <a:pt x="1092855" y="583708"/>
                  <a:pt x="1086967" y="594306"/>
                </a:cubicBezTo>
                <a:cubicBezTo>
                  <a:pt x="1083017" y="601415"/>
                  <a:pt x="1075465" y="605807"/>
                  <a:pt x="1069714" y="611558"/>
                </a:cubicBezTo>
                <a:cubicBezTo>
                  <a:pt x="1067797" y="619226"/>
                  <a:pt x="1067498" y="627492"/>
                  <a:pt x="1063963" y="634562"/>
                </a:cubicBezTo>
                <a:cubicBezTo>
                  <a:pt x="1059676" y="643135"/>
                  <a:pt x="1044830" y="648167"/>
                  <a:pt x="1046710" y="657566"/>
                </a:cubicBezTo>
                <a:cubicBezTo>
                  <a:pt x="1048260" y="665317"/>
                  <a:pt x="1061938" y="661903"/>
                  <a:pt x="1069714" y="663317"/>
                </a:cubicBezTo>
                <a:cubicBezTo>
                  <a:pt x="1083050" y="665742"/>
                  <a:pt x="1096551" y="667151"/>
                  <a:pt x="1109970" y="669068"/>
                </a:cubicBezTo>
                <a:cubicBezTo>
                  <a:pt x="1114592" y="670917"/>
                  <a:pt x="1187957" y="692401"/>
                  <a:pt x="1155978" y="720826"/>
                </a:cubicBezTo>
                <a:cubicBezTo>
                  <a:pt x="1138725" y="736162"/>
                  <a:pt x="1109919" y="724118"/>
                  <a:pt x="1086967" y="726577"/>
                </a:cubicBezTo>
                <a:cubicBezTo>
                  <a:pt x="1056233" y="729870"/>
                  <a:pt x="1025624" y="734245"/>
                  <a:pt x="994952" y="738079"/>
                </a:cubicBezTo>
                <a:cubicBezTo>
                  <a:pt x="932244" y="775704"/>
                  <a:pt x="958651" y="765515"/>
                  <a:pt x="920189" y="778336"/>
                </a:cubicBezTo>
                <a:cubicBezTo>
                  <a:pt x="884475" y="802147"/>
                  <a:pt x="911815" y="775612"/>
                  <a:pt x="914438" y="807091"/>
                </a:cubicBezTo>
                <a:cubicBezTo>
                  <a:pt x="915879" y="824390"/>
                  <a:pt x="912897" y="842008"/>
                  <a:pt x="908687" y="858849"/>
                </a:cubicBezTo>
                <a:cubicBezTo>
                  <a:pt x="904335" y="876256"/>
                  <a:pt x="894523" y="878205"/>
                  <a:pt x="879933" y="881853"/>
                </a:cubicBezTo>
                <a:cubicBezTo>
                  <a:pt x="870450" y="884224"/>
                  <a:pt x="860720" y="885484"/>
                  <a:pt x="851178" y="887604"/>
                </a:cubicBezTo>
                <a:cubicBezTo>
                  <a:pt x="784430" y="902437"/>
                  <a:pt x="897500" y="882689"/>
                  <a:pt x="753412" y="904857"/>
                </a:cubicBezTo>
                <a:cubicBezTo>
                  <a:pt x="673293" y="951593"/>
                  <a:pt x="708221" y="933203"/>
                  <a:pt x="649895" y="962366"/>
                </a:cubicBezTo>
                <a:cubicBezTo>
                  <a:pt x="651812" y="970034"/>
                  <a:pt x="651725" y="978507"/>
                  <a:pt x="655646" y="985370"/>
                </a:cubicBezTo>
                <a:cubicBezTo>
                  <a:pt x="659681" y="992432"/>
                  <a:pt x="669596" y="995191"/>
                  <a:pt x="672899" y="1002623"/>
                </a:cubicBezTo>
                <a:cubicBezTo>
                  <a:pt x="693717" y="1049461"/>
                  <a:pt x="655933" y="1032585"/>
                  <a:pt x="707404" y="1042879"/>
                </a:cubicBezTo>
                <a:cubicBezTo>
                  <a:pt x="719058" y="1031225"/>
                  <a:pt x="756348" y="988891"/>
                  <a:pt x="776416" y="991121"/>
                </a:cubicBezTo>
                <a:cubicBezTo>
                  <a:pt x="786676" y="992261"/>
                  <a:pt x="784084" y="1010290"/>
                  <a:pt x="787918" y="1019875"/>
                </a:cubicBezTo>
                <a:cubicBezTo>
                  <a:pt x="789835" y="1052464"/>
                  <a:pt x="789053" y="1085324"/>
                  <a:pt x="793669" y="1117641"/>
                </a:cubicBezTo>
                <a:cubicBezTo>
                  <a:pt x="794881" y="1126128"/>
                  <a:pt x="805170" y="1132072"/>
                  <a:pt x="805170" y="1140645"/>
                </a:cubicBezTo>
                <a:cubicBezTo>
                  <a:pt x="805170" y="1165859"/>
                  <a:pt x="797503" y="1190487"/>
                  <a:pt x="793669" y="1215408"/>
                </a:cubicBezTo>
                <a:cubicBezTo>
                  <a:pt x="772582" y="1211574"/>
                  <a:pt x="750592" y="1211115"/>
                  <a:pt x="730408" y="1203906"/>
                </a:cubicBezTo>
                <a:cubicBezTo>
                  <a:pt x="722749" y="1201171"/>
                  <a:pt x="720217" y="1190688"/>
                  <a:pt x="713155" y="1186653"/>
                </a:cubicBezTo>
                <a:cubicBezTo>
                  <a:pt x="706293" y="1182732"/>
                  <a:pt x="698002" y="1181825"/>
                  <a:pt x="690152" y="1180902"/>
                </a:cubicBezTo>
                <a:cubicBezTo>
                  <a:pt x="665329" y="1177982"/>
                  <a:pt x="640310" y="1177068"/>
                  <a:pt x="615389" y="1175151"/>
                </a:cubicBezTo>
                <a:cubicBezTo>
                  <a:pt x="609638" y="1150230"/>
                  <a:pt x="613261" y="1121013"/>
                  <a:pt x="598137" y="1100389"/>
                </a:cubicBezTo>
                <a:cubicBezTo>
                  <a:pt x="588789" y="1087641"/>
                  <a:pt x="567673" y="1091765"/>
                  <a:pt x="552129" y="1088887"/>
                </a:cubicBezTo>
                <a:cubicBezTo>
                  <a:pt x="515872" y="1082173"/>
                  <a:pt x="442861" y="1071634"/>
                  <a:pt x="442861" y="1071634"/>
                </a:cubicBezTo>
                <a:cubicBezTo>
                  <a:pt x="431359" y="1067800"/>
                  <a:pt x="419434" y="1065056"/>
                  <a:pt x="408355" y="1060132"/>
                </a:cubicBezTo>
                <a:cubicBezTo>
                  <a:pt x="357292" y="1037437"/>
                  <a:pt x="428954" y="1058093"/>
                  <a:pt x="368099" y="1042879"/>
                </a:cubicBezTo>
                <a:cubicBezTo>
                  <a:pt x="362348" y="1039045"/>
                  <a:pt x="350083" y="1038247"/>
                  <a:pt x="350846" y="1031377"/>
                </a:cubicBezTo>
                <a:cubicBezTo>
                  <a:pt x="352553" y="1016016"/>
                  <a:pt x="364987" y="1003782"/>
                  <a:pt x="373850" y="991121"/>
                </a:cubicBezTo>
                <a:cubicBezTo>
                  <a:pt x="378514" y="984458"/>
                  <a:pt x="384336" y="978380"/>
                  <a:pt x="391103" y="973868"/>
                </a:cubicBezTo>
                <a:cubicBezTo>
                  <a:pt x="398682" y="968815"/>
                  <a:pt x="432962" y="963196"/>
                  <a:pt x="437110" y="962366"/>
                </a:cubicBezTo>
                <a:cubicBezTo>
                  <a:pt x="440944" y="954698"/>
                  <a:pt x="449675" y="947869"/>
                  <a:pt x="448612" y="939362"/>
                </a:cubicBezTo>
                <a:cubicBezTo>
                  <a:pt x="447423" y="929851"/>
                  <a:pt x="437807" y="923450"/>
                  <a:pt x="431359" y="916358"/>
                </a:cubicBezTo>
                <a:cubicBezTo>
                  <a:pt x="374700" y="854033"/>
                  <a:pt x="405873" y="900718"/>
                  <a:pt x="373850" y="847347"/>
                </a:cubicBezTo>
                <a:cubicBezTo>
                  <a:pt x="371933" y="828177"/>
                  <a:pt x="374683" y="807943"/>
                  <a:pt x="368099" y="789838"/>
                </a:cubicBezTo>
                <a:cubicBezTo>
                  <a:pt x="366027" y="784141"/>
                  <a:pt x="356908" y="784087"/>
                  <a:pt x="350846" y="784087"/>
                </a:cubicBezTo>
                <a:cubicBezTo>
                  <a:pt x="327763" y="784087"/>
                  <a:pt x="304839" y="787921"/>
                  <a:pt x="281835" y="789838"/>
                </a:cubicBezTo>
                <a:cubicBezTo>
                  <a:pt x="272250" y="791755"/>
                  <a:pt x="261625" y="800336"/>
                  <a:pt x="253080" y="795589"/>
                </a:cubicBezTo>
                <a:cubicBezTo>
                  <a:pt x="240996" y="788876"/>
                  <a:pt x="236258" y="773447"/>
                  <a:pt x="230076" y="761083"/>
                </a:cubicBezTo>
                <a:cubicBezTo>
                  <a:pt x="226541" y="754013"/>
                  <a:pt x="230326" y="743223"/>
                  <a:pt x="224325" y="738079"/>
                </a:cubicBezTo>
                <a:cubicBezTo>
                  <a:pt x="215120" y="730189"/>
                  <a:pt x="201172" y="730834"/>
                  <a:pt x="189820" y="726577"/>
                </a:cubicBezTo>
                <a:cubicBezTo>
                  <a:pt x="180832" y="723207"/>
                  <a:pt x="127324" y="703333"/>
                  <a:pt x="109306" y="692072"/>
                </a:cubicBezTo>
                <a:cubicBezTo>
                  <a:pt x="101178" y="686992"/>
                  <a:pt x="93971" y="680570"/>
                  <a:pt x="86303" y="674819"/>
                </a:cubicBezTo>
                <a:cubicBezTo>
                  <a:pt x="80552" y="663317"/>
                  <a:pt x="73117" y="652513"/>
                  <a:pt x="69050" y="640313"/>
                </a:cubicBezTo>
                <a:cubicBezTo>
                  <a:pt x="37106" y="544483"/>
                  <a:pt x="97682" y="675278"/>
                  <a:pt x="46046" y="565551"/>
                </a:cubicBezTo>
                <a:cubicBezTo>
                  <a:pt x="36920" y="546158"/>
                  <a:pt x="17291" y="508041"/>
                  <a:pt x="17291" y="508041"/>
                </a:cubicBezTo>
                <a:cubicBezTo>
                  <a:pt x="21810" y="535155"/>
                  <a:pt x="21930" y="541529"/>
                  <a:pt x="28793" y="565551"/>
                </a:cubicBezTo>
                <a:cubicBezTo>
                  <a:pt x="35150" y="587801"/>
                  <a:pt x="996" y="580887"/>
                  <a:pt x="38" y="577053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Freeform 18">
            <a:hlinkClick r:id="rId7" action="ppaction://hlinksldjump"/>
            <a:extLst>
              <a:ext uri="{FF2B5EF4-FFF2-40B4-BE49-F238E27FC236}">
                <a16:creationId xmlns:a16="http://schemas.microsoft.com/office/drawing/2014/main" id="{A42E30CE-446E-464F-9BC2-4018ED2BEABB}"/>
              </a:ext>
            </a:extLst>
          </p:cNvPr>
          <p:cNvSpPr/>
          <p:nvPr/>
        </p:nvSpPr>
        <p:spPr>
          <a:xfrm>
            <a:off x="1057275" y="5762517"/>
            <a:ext cx="317500" cy="247650"/>
          </a:xfrm>
          <a:custGeom>
            <a:avLst/>
            <a:gdLst>
              <a:gd name="connsiteX0" fmla="*/ 244475 w 317500"/>
              <a:gd name="connsiteY0" fmla="*/ 82550 h 247650"/>
              <a:gd name="connsiteX1" fmla="*/ 209550 w 317500"/>
              <a:gd name="connsiteY1" fmla="*/ 76200 h 247650"/>
              <a:gd name="connsiteX2" fmla="*/ 200025 w 317500"/>
              <a:gd name="connsiteY2" fmla="*/ 73025 h 247650"/>
              <a:gd name="connsiteX3" fmla="*/ 180975 w 317500"/>
              <a:gd name="connsiteY3" fmla="*/ 60325 h 247650"/>
              <a:gd name="connsiteX4" fmla="*/ 168275 w 317500"/>
              <a:gd name="connsiteY4" fmla="*/ 41275 h 247650"/>
              <a:gd name="connsiteX5" fmla="*/ 161925 w 317500"/>
              <a:gd name="connsiteY5" fmla="*/ 31750 h 247650"/>
              <a:gd name="connsiteX6" fmla="*/ 152400 w 317500"/>
              <a:gd name="connsiteY6" fmla="*/ 28575 h 247650"/>
              <a:gd name="connsiteX7" fmla="*/ 133350 w 317500"/>
              <a:gd name="connsiteY7" fmla="*/ 31750 h 247650"/>
              <a:gd name="connsiteX8" fmla="*/ 92075 w 317500"/>
              <a:gd name="connsiteY8" fmla="*/ 22225 h 247650"/>
              <a:gd name="connsiteX9" fmla="*/ 82550 w 317500"/>
              <a:gd name="connsiteY9" fmla="*/ 19050 h 247650"/>
              <a:gd name="connsiteX10" fmla="*/ 63500 w 317500"/>
              <a:gd name="connsiteY10" fmla="*/ 6350 h 247650"/>
              <a:gd name="connsiteX11" fmla="*/ 53975 w 317500"/>
              <a:gd name="connsiteY11" fmla="*/ 0 h 247650"/>
              <a:gd name="connsiteX12" fmla="*/ 44450 w 317500"/>
              <a:gd name="connsiteY12" fmla="*/ 3175 h 247650"/>
              <a:gd name="connsiteX13" fmla="*/ 41275 w 317500"/>
              <a:gd name="connsiteY13" fmla="*/ 12700 h 247650"/>
              <a:gd name="connsiteX14" fmla="*/ 50800 w 317500"/>
              <a:gd name="connsiteY14" fmla="*/ 47625 h 247650"/>
              <a:gd name="connsiteX15" fmla="*/ 41275 w 317500"/>
              <a:gd name="connsiteY15" fmla="*/ 57150 h 247650"/>
              <a:gd name="connsiteX16" fmla="*/ 31750 w 317500"/>
              <a:gd name="connsiteY16" fmla="*/ 63500 h 247650"/>
              <a:gd name="connsiteX17" fmla="*/ 28575 w 317500"/>
              <a:gd name="connsiteY17" fmla="*/ 73025 h 247650"/>
              <a:gd name="connsiteX18" fmla="*/ 22225 w 317500"/>
              <a:gd name="connsiteY18" fmla="*/ 82550 h 247650"/>
              <a:gd name="connsiteX19" fmla="*/ 15875 w 317500"/>
              <a:gd name="connsiteY19" fmla="*/ 101600 h 247650"/>
              <a:gd name="connsiteX20" fmla="*/ 12700 w 317500"/>
              <a:gd name="connsiteY20" fmla="*/ 111125 h 247650"/>
              <a:gd name="connsiteX21" fmla="*/ 6350 w 317500"/>
              <a:gd name="connsiteY21" fmla="*/ 120650 h 247650"/>
              <a:gd name="connsiteX22" fmla="*/ 0 w 317500"/>
              <a:gd name="connsiteY22" fmla="*/ 139700 h 247650"/>
              <a:gd name="connsiteX23" fmla="*/ 3175 w 317500"/>
              <a:gd name="connsiteY23" fmla="*/ 152400 h 247650"/>
              <a:gd name="connsiteX24" fmla="*/ 22225 w 317500"/>
              <a:gd name="connsiteY24" fmla="*/ 165100 h 247650"/>
              <a:gd name="connsiteX25" fmla="*/ 31750 w 317500"/>
              <a:gd name="connsiteY25" fmla="*/ 171450 h 247650"/>
              <a:gd name="connsiteX26" fmla="*/ 50800 w 317500"/>
              <a:gd name="connsiteY26" fmla="*/ 177800 h 247650"/>
              <a:gd name="connsiteX27" fmla="*/ 60325 w 317500"/>
              <a:gd name="connsiteY27" fmla="*/ 184150 h 247650"/>
              <a:gd name="connsiteX28" fmla="*/ 95250 w 317500"/>
              <a:gd name="connsiteY28" fmla="*/ 193675 h 247650"/>
              <a:gd name="connsiteX29" fmla="*/ 104775 w 317500"/>
              <a:gd name="connsiteY29" fmla="*/ 196850 h 247650"/>
              <a:gd name="connsiteX30" fmla="*/ 114300 w 317500"/>
              <a:gd name="connsiteY30" fmla="*/ 206375 h 247650"/>
              <a:gd name="connsiteX31" fmla="*/ 127000 w 317500"/>
              <a:gd name="connsiteY31" fmla="*/ 212725 h 247650"/>
              <a:gd name="connsiteX32" fmla="*/ 136525 w 317500"/>
              <a:gd name="connsiteY32" fmla="*/ 231775 h 247650"/>
              <a:gd name="connsiteX33" fmla="*/ 155575 w 317500"/>
              <a:gd name="connsiteY33" fmla="*/ 238125 h 247650"/>
              <a:gd name="connsiteX34" fmla="*/ 165100 w 317500"/>
              <a:gd name="connsiteY34" fmla="*/ 241300 h 247650"/>
              <a:gd name="connsiteX35" fmla="*/ 174625 w 317500"/>
              <a:gd name="connsiteY35" fmla="*/ 244475 h 247650"/>
              <a:gd name="connsiteX36" fmla="*/ 190500 w 317500"/>
              <a:gd name="connsiteY36" fmla="*/ 247650 h 247650"/>
              <a:gd name="connsiteX37" fmla="*/ 219075 w 317500"/>
              <a:gd name="connsiteY37" fmla="*/ 241300 h 247650"/>
              <a:gd name="connsiteX38" fmla="*/ 238125 w 317500"/>
              <a:gd name="connsiteY38" fmla="*/ 234950 h 247650"/>
              <a:gd name="connsiteX39" fmla="*/ 257175 w 317500"/>
              <a:gd name="connsiteY39" fmla="*/ 225425 h 247650"/>
              <a:gd name="connsiteX40" fmla="*/ 266700 w 317500"/>
              <a:gd name="connsiteY40" fmla="*/ 219075 h 247650"/>
              <a:gd name="connsiteX41" fmla="*/ 285750 w 317500"/>
              <a:gd name="connsiteY41" fmla="*/ 212725 h 247650"/>
              <a:gd name="connsiteX42" fmla="*/ 314325 w 317500"/>
              <a:gd name="connsiteY42" fmla="*/ 206375 h 247650"/>
              <a:gd name="connsiteX43" fmla="*/ 317500 w 317500"/>
              <a:gd name="connsiteY43" fmla="*/ 196850 h 247650"/>
              <a:gd name="connsiteX44" fmla="*/ 314325 w 317500"/>
              <a:gd name="connsiteY44" fmla="*/ 187325 h 247650"/>
              <a:gd name="connsiteX45" fmla="*/ 292100 w 317500"/>
              <a:gd name="connsiteY45" fmla="*/ 161925 h 247650"/>
              <a:gd name="connsiteX46" fmla="*/ 285750 w 317500"/>
              <a:gd name="connsiteY46" fmla="*/ 142875 h 247650"/>
              <a:gd name="connsiteX47" fmla="*/ 282575 w 317500"/>
              <a:gd name="connsiteY47" fmla="*/ 133350 h 247650"/>
              <a:gd name="connsiteX48" fmla="*/ 266700 w 317500"/>
              <a:gd name="connsiteY48" fmla="*/ 104775 h 247650"/>
              <a:gd name="connsiteX49" fmla="*/ 244475 w 317500"/>
              <a:gd name="connsiteY49" fmla="*/ 825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17500" h="247650">
                <a:moveTo>
                  <a:pt x="244475" y="82550"/>
                </a:moveTo>
                <a:cubicBezTo>
                  <a:pt x="235983" y="81135"/>
                  <a:pt x="218425" y="78419"/>
                  <a:pt x="209550" y="76200"/>
                </a:cubicBezTo>
                <a:cubicBezTo>
                  <a:pt x="206303" y="75388"/>
                  <a:pt x="202951" y="74650"/>
                  <a:pt x="200025" y="73025"/>
                </a:cubicBezTo>
                <a:cubicBezTo>
                  <a:pt x="193354" y="69319"/>
                  <a:pt x="180975" y="60325"/>
                  <a:pt x="180975" y="60325"/>
                </a:cubicBezTo>
                <a:cubicBezTo>
                  <a:pt x="175395" y="43586"/>
                  <a:pt x="181488" y="57130"/>
                  <a:pt x="168275" y="41275"/>
                </a:cubicBezTo>
                <a:cubicBezTo>
                  <a:pt x="165832" y="38344"/>
                  <a:pt x="164905" y="34134"/>
                  <a:pt x="161925" y="31750"/>
                </a:cubicBezTo>
                <a:cubicBezTo>
                  <a:pt x="159312" y="29659"/>
                  <a:pt x="155575" y="29633"/>
                  <a:pt x="152400" y="28575"/>
                </a:cubicBezTo>
                <a:cubicBezTo>
                  <a:pt x="146050" y="29633"/>
                  <a:pt x="139788" y="31750"/>
                  <a:pt x="133350" y="31750"/>
                </a:cubicBezTo>
                <a:cubicBezTo>
                  <a:pt x="116864" y="31750"/>
                  <a:pt x="107165" y="27255"/>
                  <a:pt x="92075" y="22225"/>
                </a:cubicBezTo>
                <a:cubicBezTo>
                  <a:pt x="88900" y="21167"/>
                  <a:pt x="85335" y="20906"/>
                  <a:pt x="82550" y="19050"/>
                </a:cubicBezTo>
                <a:lnTo>
                  <a:pt x="63500" y="6350"/>
                </a:lnTo>
                <a:lnTo>
                  <a:pt x="53975" y="0"/>
                </a:lnTo>
                <a:cubicBezTo>
                  <a:pt x="50800" y="1058"/>
                  <a:pt x="46817" y="808"/>
                  <a:pt x="44450" y="3175"/>
                </a:cubicBezTo>
                <a:cubicBezTo>
                  <a:pt x="42083" y="5542"/>
                  <a:pt x="40972" y="9367"/>
                  <a:pt x="41275" y="12700"/>
                </a:cubicBezTo>
                <a:cubicBezTo>
                  <a:pt x="42170" y="22547"/>
                  <a:pt x="47268" y="37030"/>
                  <a:pt x="50800" y="47625"/>
                </a:cubicBezTo>
                <a:cubicBezTo>
                  <a:pt x="47625" y="50800"/>
                  <a:pt x="44724" y="54275"/>
                  <a:pt x="41275" y="57150"/>
                </a:cubicBezTo>
                <a:cubicBezTo>
                  <a:pt x="38344" y="59593"/>
                  <a:pt x="34134" y="60520"/>
                  <a:pt x="31750" y="63500"/>
                </a:cubicBezTo>
                <a:cubicBezTo>
                  <a:pt x="29659" y="66113"/>
                  <a:pt x="30072" y="70032"/>
                  <a:pt x="28575" y="73025"/>
                </a:cubicBezTo>
                <a:cubicBezTo>
                  <a:pt x="26868" y="76438"/>
                  <a:pt x="23775" y="79063"/>
                  <a:pt x="22225" y="82550"/>
                </a:cubicBezTo>
                <a:cubicBezTo>
                  <a:pt x="19507" y="88667"/>
                  <a:pt x="17992" y="95250"/>
                  <a:pt x="15875" y="101600"/>
                </a:cubicBezTo>
                <a:cubicBezTo>
                  <a:pt x="14817" y="104775"/>
                  <a:pt x="14556" y="108340"/>
                  <a:pt x="12700" y="111125"/>
                </a:cubicBezTo>
                <a:cubicBezTo>
                  <a:pt x="10583" y="114300"/>
                  <a:pt x="7900" y="117163"/>
                  <a:pt x="6350" y="120650"/>
                </a:cubicBezTo>
                <a:cubicBezTo>
                  <a:pt x="3632" y="126767"/>
                  <a:pt x="0" y="139700"/>
                  <a:pt x="0" y="139700"/>
                </a:cubicBezTo>
                <a:cubicBezTo>
                  <a:pt x="1058" y="143933"/>
                  <a:pt x="1010" y="148611"/>
                  <a:pt x="3175" y="152400"/>
                </a:cubicBezTo>
                <a:cubicBezTo>
                  <a:pt x="10397" y="165039"/>
                  <a:pt x="11920" y="159948"/>
                  <a:pt x="22225" y="165100"/>
                </a:cubicBezTo>
                <a:cubicBezTo>
                  <a:pt x="25638" y="166807"/>
                  <a:pt x="28263" y="169900"/>
                  <a:pt x="31750" y="171450"/>
                </a:cubicBezTo>
                <a:cubicBezTo>
                  <a:pt x="37867" y="174168"/>
                  <a:pt x="45231" y="174087"/>
                  <a:pt x="50800" y="177800"/>
                </a:cubicBezTo>
                <a:cubicBezTo>
                  <a:pt x="53975" y="179917"/>
                  <a:pt x="56838" y="182600"/>
                  <a:pt x="60325" y="184150"/>
                </a:cubicBezTo>
                <a:cubicBezTo>
                  <a:pt x="77840" y="191934"/>
                  <a:pt x="78177" y="189407"/>
                  <a:pt x="95250" y="193675"/>
                </a:cubicBezTo>
                <a:cubicBezTo>
                  <a:pt x="98497" y="194487"/>
                  <a:pt x="101600" y="195792"/>
                  <a:pt x="104775" y="196850"/>
                </a:cubicBezTo>
                <a:cubicBezTo>
                  <a:pt x="107950" y="200025"/>
                  <a:pt x="110646" y="203765"/>
                  <a:pt x="114300" y="206375"/>
                </a:cubicBezTo>
                <a:cubicBezTo>
                  <a:pt x="118151" y="209126"/>
                  <a:pt x="123653" y="209378"/>
                  <a:pt x="127000" y="212725"/>
                </a:cubicBezTo>
                <a:cubicBezTo>
                  <a:pt x="137956" y="223681"/>
                  <a:pt x="120822" y="221961"/>
                  <a:pt x="136525" y="231775"/>
                </a:cubicBezTo>
                <a:cubicBezTo>
                  <a:pt x="142201" y="235323"/>
                  <a:pt x="149225" y="236008"/>
                  <a:pt x="155575" y="238125"/>
                </a:cubicBezTo>
                <a:lnTo>
                  <a:pt x="165100" y="241300"/>
                </a:lnTo>
                <a:cubicBezTo>
                  <a:pt x="168275" y="242358"/>
                  <a:pt x="171343" y="243819"/>
                  <a:pt x="174625" y="244475"/>
                </a:cubicBezTo>
                <a:lnTo>
                  <a:pt x="190500" y="247650"/>
                </a:lnTo>
                <a:cubicBezTo>
                  <a:pt x="199564" y="245837"/>
                  <a:pt x="210107" y="243990"/>
                  <a:pt x="219075" y="241300"/>
                </a:cubicBezTo>
                <a:cubicBezTo>
                  <a:pt x="225486" y="239377"/>
                  <a:pt x="232556" y="238663"/>
                  <a:pt x="238125" y="234950"/>
                </a:cubicBezTo>
                <a:cubicBezTo>
                  <a:pt x="265422" y="216752"/>
                  <a:pt x="230885" y="238570"/>
                  <a:pt x="257175" y="225425"/>
                </a:cubicBezTo>
                <a:cubicBezTo>
                  <a:pt x="260588" y="223718"/>
                  <a:pt x="263213" y="220625"/>
                  <a:pt x="266700" y="219075"/>
                </a:cubicBezTo>
                <a:cubicBezTo>
                  <a:pt x="272817" y="216357"/>
                  <a:pt x="279400" y="214842"/>
                  <a:pt x="285750" y="212725"/>
                </a:cubicBezTo>
                <a:cubicBezTo>
                  <a:pt x="301382" y="207514"/>
                  <a:pt x="291974" y="210100"/>
                  <a:pt x="314325" y="206375"/>
                </a:cubicBezTo>
                <a:cubicBezTo>
                  <a:pt x="315383" y="203200"/>
                  <a:pt x="317500" y="200197"/>
                  <a:pt x="317500" y="196850"/>
                </a:cubicBezTo>
                <a:cubicBezTo>
                  <a:pt x="317500" y="193503"/>
                  <a:pt x="315950" y="190251"/>
                  <a:pt x="314325" y="187325"/>
                </a:cubicBezTo>
                <a:cubicBezTo>
                  <a:pt x="303430" y="167715"/>
                  <a:pt x="306014" y="171201"/>
                  <a:pt x="292100" y="161925"/>
                </a:cubicBezTo>
                <a:lnTo>
                  <a:pt x="285750" y="142875"/>
                </a:lnTo>
                <a:lnTo>
                  <a:pt x="282575" y="133350"/>
                </a:lnTo>
                <a:cubicBezTo>
                  <a:pt x="279540" y="124245"/>
                  <a:pt x="275434" y="109142"/>
                  <a:pt x="266700" y="104775"/>
                </a:cubicBezTo>
                <a:lnTo>
                  <a:pt x="244475" y="825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0" name="Freeform 19">
            <a:hlinkClick r:id="rId10" action="ppaction://hlinksldjump"/>
            <a:extLst>
              <a:ext uri="{FF2B5EF4-FFF2-40B4-BE49-F238E27FC236}">
                <a16:creationId xmlns:a16="http://schemas.microsoft.com/office/drawing/2014/main" id="{85C8CC12-0D29-A844-B421-7E151EDF6B48}"/>
              </a:ext>
            </a:extLst>
          </p:cNvPr>
          <p:cNvSpPr/>
          <p:nvPr/>
        </p:nvSpPr>
        <p:spPr>
          <a:xfrm>
            <a:off x="1082675" y="6048267"/>
            <a:ext cx="262860" cy="260456"/>
          </a:xfrm>
          <a:custGeom>
            <a:avLst/>
            <a:gdLst>
              <a:gd name="connsiteX0" fmla="*/ 260350 w 262860"/>
              <a:gd name="connsiteY0" fmla="*/ 123825 h 260456"/>
              <a:gd name="connsiteX1" fmla="*/ 257175 w 262860"/>
              <a:gd name="connsiteY1" fmla="*/ 107950 h 260456"/>
              <a:gd name="connsiteX2" fmla="*/ 238125 w 262860"/>
              <a:gd name="connsiteY2" fmla="*/ 95250 h 260456"/>
              <a:gd name="connsiteX3" fmla="*/ 231775 w 262860"/>
              <a:gd name="connsiteY3" fmla="*/ 76200 h 260456"/>
              <a:gd name="connsiteX4" fmla="*/ 222250 w 262860"/>
              <a:gd name="connsiteY4" fmla="*/ 22225 h 260456"/>
              <a:gd name="connsiteX5" fmla="*/ 212725 w 262860"/>
              <a:gd name="connsiteY5" fmla="*/ 3175 h 260456"/>
              <a:gd name="connsiteX6" fmla="*/ 203200 w 262860"/>
              <a:gd name="connsiteY6" fmla="*/ 0 h 260456"/>
              <a:gd name="connsiteX7" fmla="*/ 165100 w 262860"/>
              <a:gd name="connsiteY7" fmla="*/ 12700 h 260456"/>
              <a:gd name="connsiteX8" fmla="*/ 155575 w 262860"/>
              <a:gd name="connsiteY8" fmla="*/ 15875 h 260456"/>
              <a:gd name="connsiteX9" fmla="*/ 146050 w 262860"/>
              <a:gd name="connsiteY9" fmla="*/ 19050 h 260456"/>
              <a:gd name="connsiteX10" fmla="*/ 123825 w 262860"/>
              <a:gd name="connsiteY10" fmla="*/ 25400 h 260456"/>
              <a:gd name="connsiteX11" fmla="*/ 114300 w 262860"/>
              <a:gd name="connsiteY11" fmla="*/ 31750 h 260456"/>
              <a:gd name="connsiteX12" fmla="*/ 104775 w 262860"/>
              <a:gd name="connsiteY12" fmla="*/ 69850 h 260456"/>
              <a:gd name="connsiteX13" fmla="*/ 101600 w 262860"/>
              <a:gd name="connsiteY13" fmla="*/ 79375 h 260456"/>
              <a:gd name="connsiteX14" fmla="*/ 82550 w 262860"/>
              <a:gd name="connsiteY14" fmla="*/ 85725 h 260456"/>
              <a:gd name="connsiteX15" fmla="*/ 73025 w 262860"/>
              <a:gd name="connsiteY15" fmla="*/ 88900 h 260456"/>
              <a:gd name="connsiteX16" fmla="*/ 53975 w 262860"/>
              <a:gd name="connsiteY16" fmla="*/ 98425 h 260456"/>
              <a:gd name="connsiteX17" fmla="*/ 22225 w 262860"/>
              <a:gd name="connsiteY17" fmla="*/ 104775 h 260456"/>
              <a:gd name="connsiteX18" fmla="*/ 12700 w 262860"/>
              <a:gd name="connsiteY18" fmla="*/ 107950 h 260456"/>
              <a:gd name="connsiteX19" fmla="*/ 3175 w 262860"/>
              <a:gd name="connsiteY19" fmla="*/ 114300 h 260456"/>
              <a:gd name="connsiteX20" fmla="*/ 0 w 262860"/>
              <a:gd name="connsiteY20" fmla="*/ 123825 h 260456"/>
              <a:gd name="connsiteX21" fmla="*/ 3175 w 262860"/>
              <a:gd name="connsiteY21" fmla="*/ 146050 h 260456"/>
              <a:gd name="connsiteX22" fmla="*/ 28575 w 262860"/>
              <a:gd name="connsiteY22" fmla="*/ 174625 h 260456"/>
              <a:gd name="connsiteX23" fmla="*/ 47625 w 262860"/>
              <a:gd name="connsiteY23" fmla="*/ 187325 h 260456"/>
              <a:gd name="connsiteX24" fmla="*/ 63500 w 262860"/>
              <a:gd name="connsiteY24" fmla="*/ 215900 h 260456"/>
              <a:gd name="connsiteX25" fmla="*/ 73025 w 262860"/>
              <a:gd name="connsiteY25" fmla="*/ 219075 h 260456"/>
              <a:gd name="connsiteX26" fmla="*/ 82550 w 262860"/>
              <a:gd name="connsiteY26" fmla="*/ 212725 h 260456"/>
              <a:gd name="connsiteX27" fmla="*/ 120650 w 262860"/>
              <a:gd name="connsiteY27" fmla="*/ 219075 h 260456"/>
              <a:gd name="connsiteX28" fmla="*/ 130175 w 262860"/>
              <a:gd name="connsiteY28" fmla="*/ 228600 h 260456"/>
              <a:gd name="connsiteX29" fmla="*/ 136525 w 262860"/>
              <a:gd name="connsiteY29" fmla="*/ 238125 h 260456"/>
              <a:gd name="connsiteX30" fmla="*/ 168275 w 262860"/>
              <a:gd name="connsiteY30" fmla="*/ 247650 h 260456"/>
              <a:gd name="connsiteX31" fmla="*/ 196850 w 262860"/>
              <a:gd name="connsiteY31" fmla="*/ 257175 h 260456"/>
              <a:gd name="connsiteX32" fmla="*/ 187325 w 262860"/>
              <a:gd name="connsiteY32" fmla="*/ 238125 h 260456"/>
              <a:gd name="connsiteX33" fmla="*/ 171450 w 262860"/>
              <a:gd name="connsiteY33" fmla="*/ 219075 h 260456"/>
              <a:gd name="connsiteX34" fmla="*/ 165100 w 262860"/>
              <a:gd name="connsiteY34" fmla="*/ 200025 h 260456"/>
              <a:gd name="connsiteX35" fmla="*/ 168275 w 262860"/>
              <a:gd name="connsiteY35" fmla="*/ 177800 h 260456"/>
              <a:gd name="connsiteX36" fmla="*/ 177800 w 262860"/>
              <a:gd name="connsiteY36" fmla="*/ 171450 h 260456"/>
              <a:gd name="connsiteX37" fmla="*/ 209550 w 262860"/>
              <a:gd name="connsiteY37" fmla="*/ 168275 h 260456"/>
              <a:gd name="connsiteX38" fmla="*/ 215900 w 262860"/>
              <a:gd name="connsiteY38" fmla="*/ 158750 h 260456"/>
              <a:gd name="connsiteX39" fmla="*/ 222250 w 262860"/>
              <a:gd name="connsiteY39" fmla="*/ 139700 h 260456"/>
              <a:gd name="connsiteX40" fmla="*/ 260350 w 262860"/>
              <a:gd name="connsiteY40" fmla="*/ 123825 h 26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62860" h="260456">
                <a:moveTo>
                  <a:pt x="260350" y="123825"/>
                </a:moveTo>
                <a:cubicBezTo>
                  <a:pt x="266171" y="118533"/>
                  <a:pt x="260488" y="112210"/>
                  <a:pt x="257175" y="107950"/>
                </a:cubicBezTo>
                <a:cubicBezTo>
                  <a:pt x="252490" y="101926"/>
                  <a:pt x="238125" y="95250"/>
                  <a:pt x="238125" y="95250"/>
                </a:cubicBezTo>
                <a:cubicBezTo>
                  <a:pt x="236008" y="88900"/>
                  <a:pt x="232381" y="82866"/>
                  <a:pt x="231775" y="76200"/>
                </a:cubicBezTo>
                <a:cubicBezTo>
                  <a:pt x="227994" y="34609"/>
                  <a:pt x="232297" y="52365"/>
                  <a:pt x="222250" y="22225"/>
                </a:cubicBezTo>
                <a:cubicBezTo>
                  <a:pt x="220158" y="15950"/>
                  <a:pt x="218320" y="7651"/>
                  <a:pt x="212725" y="3175"/>
                </a:cubicBezTo>
                <a:cubicBezTo>
                  <a:pt x="210112" y="1084"/>
                  <a:pt x="206375" y="1058"/>
                  <a:pt x="203200" y="0"/>
                </a:cubicBezTo>
                <a:lnTo>
                  <a:pt x="165100" y="12700"/>
                </a:lnTo>
                <a:lnTo>
                  <a:pt x="155575" y="15875"/>
                </a:lnTo>
                <a:cubicBezTo>
                  <a:pt x="152400" y="16933"/>
                  <a:pt x="149297" y="18238"/>
                  <a:pt x="146050" y="19050"/>
                </a:cubicBezTo>
                <a:cubicBezTo>
                  <a:pt x="141981" y="20067"/>
                  <a:pt x="128380" y="23123"/>
                  <a:pt x="123825" y="25400"/>
                </a:cubicBezTo>
                <a:cubicBezTo>
                  <a:pt x="120412" y="27107"/>
                  <a:pt x="117475" y="29633"/>
                  <a:pt x="114300" y="31750"/>
                </a:cubicBezTo>
                <a:cubicBezTo>
                  <a:pt x="101679" y="50681"/>
                  <a:pt x="110769" y="33886"/>
                  <a:pt x="104775" y="69850"/>
                </a:cubicBezTo>
                <a:cubicBezTo>
                  <a:pt x="104225" y="73151"/>
                  <a:pt x="104323" y="77430"/>
                  <a:pt x="101600" y="79375"/>
                </a:cubicBezTo>
                <a:cubicBezTo>
                  <a:pt x="96153" y="83266"/>
                  <a:pt x="88900" y="83608"/>
                  <a:pt x="82550" y="85725"/>
                </a:cubicBezTo>
                <a:cubicBezTo>
                  <a:pt x="79375" y="86783"/>
                  <a:pt x="75810" y="87044"/>
                  <a:pt x="73025" y="88900"/>
                </a:cubicBezTo>
                <a:cubicBezTo>
                  <a:pt x="64242" y="94755"/>
                  <a:pt x="64027" y="96105"/>
                  <a:pt x="53975" y="98425"/>
                </a:cubicBezTo>
                <a:cubicBezTo>
                  <a:pt x="43458" y="100852"/>
                  <a:pt x="32464" y="101362"/>
                  <a:pt x="22225" y="104775"/>
                </a:cubicBezTo>
                <a:cubicBezTo>
                  <a:pt x="19050" y="105833"/>
                  <a:pt x="15693" y="106453"/>
                  <a:pt x="12700" y="107950"/>
                </a:cubicBezTo>
                <a:cubicBezTo>
                  <a:pt x="9287" y="109657"/>
                  <a:pt x="6350" y="112183"/>
                  <a:pt x="3175" y="114300"/>
                </a:cubicBezTo>
                <a:cubicBezTo>
                  <a:pt x="2117" y="117475"/>
                  <a:pt x="0" y="120478"/>
                  <a:pt x="0" y="123825"/>
                </a:cubicBezTo>
                <a:cubicBezTo>
                  <a:pt x="0" y="131309"/>
                  <a:pt x="1025" y="138882"/>
                  <a:pt x="3175" y="146050"/>
                </a:cubicBezTo>
                <a:cubicBezTo>
                  <a:pt x="5603" y="154144"/>
                  <a:pt x="27780" y="173830"/>
                  <a:pt x="28575" y="174625"/>
                </a:cubicBezTo>
                <a:cubicBezTo>
                  <a:pt x="40467" y="186517"/>
                  <a:pt x="33840" y="182730"/>
                  <a:pt x="47625" y="187325"/>
                </a:cubicBezTo>
                <a:cubicBezTo>
                  <a:pt x="52359" y="201526"/>
                  <a:pt x="51279" y="207753"/>
                  <a:pt x="63500" y="215900"/>
                </a:cubicBezTo>
                <a:cubicBezTo>
                  <a:pt x="66285" y="217756"/>
                  <a:pt x="69850" y="218017"/>
                  <a:pt x="73025" y="219075"/>
                </a:cubicBezTo>
                <a:cubicBezTo>
                  <a:pt x="76200" y="216958"/>
                  <a:pt x="78747" y="213042"/>
                  <a:pt x="82550" y="212725"/>
                </a:cubicBezTo>
                <a:cubicBezTo>
                  <a:pt x="99564" y="211307"/>
                  <a:pt x="107232" y="214602"/>
                  <a:pt x="120650" y="219075"/>
                </a:cubicBezTo>
                <a:cubicBezTo>
                  <a:pt x="123825" y="222250"/>
                  <a:pt x="127300" y="225151"/>
                  <a:pt x="130175" y="228600"/>
                </a:cubicBezTo>
                <a:cubicBezTo>
                  <a:pt x="132618" y="231531"/>
                  <a:pt x="133289" y="236103"/>
                  <a:pt x="136525" y="238125"/>
                </a:cubicBezTo>
                <a:cubicBezTo>
                  <a:pt x="141678" y="241346"/>
                  <a:pt x="160840" y="245791"/>
                  <a:pt x="168275" y="247650"/>
                </a:cubicBezTo>
                <a:cubicBezTo>
                  <a:pt x="190110" y="262206"/>
                  <a:pt x="180085" y="262763"/>
                  <a:pt x="196850" y="257175"/>
                </a:cubicBezTo>
                <a:cubicBezTo>
                  <a:pt x="193668" y="247629"/>
                  <a:pt x="194164" y="246331"/>
                  <a:pt x="187325" y="238125"/>
                </a:cubicBezTo>
                <a:cubicBezTo>
                  <a:pt x="180204" y="229580"/>
                  <a:pt x="175955" y="229210"/>
                  <a:pt x="171450" y="219075"/>
                </a:cubicBezTo>
                <a:cubicBezTo>
                  <a:pt x="168732" y="212958"/>
                  <a:pt x="165100" y="200025"/>
                  <a:pt x="165100" y="200025"/>
                </a:cubicBezTo>
                <a:cubicBezTo>
                  <a:pt x="166158" y="192617"/>
                  <a:pt x="165236" y="184639"/>
                  <a:pt x="168275" y="177800"/>
                </a:cubicBezTo>
                <a:cubicBezTo>
                  <a:pt x="169825" y="174313"/>
                  <a:pt x="174082" y="172308"/>
                  <a:pt x="177800" y="171450"/>
                </a:cubicBezTo>
                <a:cubicBezTo>
                  <a:pt x="188164" y="169058"/>
                  <a:pt x="198967" y="169333"/>
                  <a:pt x="209550" y="168275"/>
                </a:cubicBezTo>
                <a:cubicBezTo>
                  <a:pt x="211667" y="165100"/>
                  <a:pt x="214350" y="162237"/>
                  <a:pt x="215900" y="158750"/>
                </a:cubicBezTo>
                <a:cubicBezTo>
                  <a:pt x="218618" y="152633"/>
                  <a:pt x="217517" y="144433"/>
                  <a:pt x="222250" y="139700"/>
                </a:cubicBezTo>
                <a:cubicBezTo>
                  <a:pt x="232523" y="129427"/>
                  <a:pt x="254529" y="129117"/>
                  <a:pt x="260350" y="1238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1" name="Freeform 20">
            <a:hlinkClick r:id="rId8" action="ppaction://hlinksldjump"/>
            <a:extLst>
              <a:ext uri="{FF2B5EF4-FFF2-40B4-BE49-F238E27FC236}">
                <a16:creationId xmlns:a16="http://schemas.microsoft.com/office/drawing/2014/main" id="{052D9080-4AC8-AB48-A530-C8D22A1C6B8E}"/>
              </a:ext>
            </a:extLst>
          </p:cNvPr>
          <p:cNvSpPr/>
          <p:nvPr/>
        </p:nvSpPr>
        <p:spPr>
          <a:xfrm>
            <a:off x="1289050" y="6191142"/>
            <a:ext cx="115587" cy="120650"/>
          </a:xfrm>
          <a:custGeom>
            <a:avLst/>
            <a:gdLst>
              <a:gd name="connsiteX0" fmla="*/ 114300 w 115587"/>
              <a:gd name="connsiteY0" fmla="*/ 63500 h 120650"/>
              <a:gd name="connsiteX1" fmla="*/ 104775 w 115587"/>
              <a:gd name="connsiteY1" fmla="*/ 57150 h 120650"/>
              <a:gd name="connsiteX2" fmla="*/ 92075 w 115587"/>
              <a:gd name="connsiteY2" fmla="*/ 28575 h 120650"/>
              <a:gd name="connsiteX3" fmla="*/ 88900 w 115587"/>
              <a:gd name="connsiteY3" fmla="*/ 19050 h 120650"/>
              <a:gd name="connsiteX4" fmla="*/ 85725 w 115587"/>
              <a:gd name="connsiteY4" fmla="*/ 9525 h 120650"/>
              <a:gd name="connsiteX5" fmla="*/ 76200 w 115587"/>
              <a:gd name="connsiteY5" fmla="*/ 6350 h 120650"/>
              <a:gd name="connsiteX6" fmla="*/ 50800 w 115587"/>
              <a:gd name="connsiteY6" fmla="*/ 0 h 120650"/>
              <a:gd name="connsiteX7" fmla="*/ 41275 w 115587"/>
              <a:gd name="connsiteY7" fmla="*/ 3175 h 120650"/>
              <a:gd name="connsiteX8" fmla="*/ 38100 w 115587"/>
              <a:gd name="connsiteY8" fmla="*/ 12700 h 120650"/>
              <a:gd name="connsiteX9" fmla="*/ 31750 w 115587"/>
              <a:gd name="connsiteY9" fmla="*/ 22225 h 120650"/>
              <a:gd name="connsiteX10" fmla="*/ 12700 w 115587"/>
              <a:gd name="connsiteY10" fmla="*/ 34925 h 120650"/>
              <a:gd name="connsiteX11" fmla="*/ 3175 w 115587"/>
              <a:gd name="connsiteY11" fmla="*/ 41275 h 120650"/>
              <a:gd name="connsiteX12" fmla="*/ 0 w 115587"/>
              <a:gd name="connsiteY12" fmla="*/ 50800 h 120650"/>
              <a:gd name="connsiteX13" fmla="*/ 3175 w 115587"/>
              <a:gd name="connsiteY13" fmla="*/ 73025 h 120650"/>
              <a:gd name="connsiteX14" fmla="*/ 15875 w 115587"/>
              <a:gd name="connsiteY14" fmla="*/ 92075 h 120650"/>
              <a:gd name="connsiteX15" fmla="*/ 22225 w 115587"/>
              <a:gd name="connsiteY15" fmla="*/ 101600 h 120650"/>
              <a:gd name="connsiteX16" fmla="*/ 28575 w 115587"/>
              <a:gd name="connsiteY16" fmla="*/ 111125 h 120650"/>
              <a:gd name="connsiteX17" fmla="*/ 31750 w 115587"/>
              <a:gd name="connsiteY17" fmla="*/ 120650 h 120650"/>
              <a:gd name="connsiteX18" fmla="*/ 34925 w 115587"/>
              <a:gd name="connsiteY18" fmla="*/ 111125 h 120650"/>
              <a:gd name="connsiteX19" fmla="*/ 44450 w 115587"/>
              <a:gd name="connsiteY19" fmla="*/ 104775 h 120650"/>
              <a:gd name="connsiteX20" fmla="*/ 107950 w 115587"/>
              <a:gd name="connsiteY20" fmla="*/ 98425 h 120650"/>
              <a:gd name="connsiteX21" fmla="*/ 114300 w 115587"/>
              <a:gd name="connsiteY21" fmla="*/ 63500 h 12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5587" h="120650">
                <a:moveTo>
                  <a:pt x="114300" y="63500"/>
                </a:moveTo>
                <a:cubicBezTo>
                  <a:pt x="113771" y="56621"/>
                  <a:pt x="107473" y="59848"/>
                  <a:pt x="104775" y="57150"/>
                </a:cubicBezTo>
                <a:cubicBezTo>
                  <a:pt x="97228" y="49603"/>
                  <a:pt x="95219" y="38006"/>
                  <a:pt x="92075" y="28575"/>
                </a:cubicBezTo>
                <a:lnTo>
                  <a:pt x="88900" y="19050"/>
                </a:lnTo>
                <a:cubicBezTo>
                  <a:pt x="87842" y="15875"/>
                  <a:pt x="88900" y="10583"/>
                  <a:pt x="85725" y="9525"/>
                </a:cubicBezTo>
                <a:cubicBezTo>
                  <a:pt x="82550" y="8467"/>
                  <a:pt x="79429" y="7231"/>
                  <a:pt x="76200" y="6350"/>
                </a:cubicBezTo>
                <a:cubicBezTo>
                  <a:pt x="67780" y="4054"/>
                  <a:pt x="50800" y="0"/>
                  <a:pt x="50800" y="0"/>
                </a:cubicBezTo>
                <a:cubicBezTo>
                  <a:pt x="47625" y="1058"/>
                  <a:pt x="43642" y="808"/>
                  <a:pt x="41275" y="3175"/>
                </a:cubicBezTo>
                <a:cubicBezTo>
                  <a:pt x="38908" y="5542"/>
                  <a:pt x="39597" y="9707"/>
                  <a:pt x="38100" y="12700"/>
                </a:cubicBezTo>
                <a:cubicBezTo>
                  <a:pt x="36393" y="16113"/>
                  <a:pt x="34622" y="19712"/>
                  <a:pt x="31750" y="22225"/>
                </a:cubicBezTo>
                <a:cubicBezTo>
                  <a:pt x="26007" y="27251"/>
                  <a:pt x="19050" y="30692"/>
                  <a:pt x="12700" y="34925"/>
                </a:cubicBezTo>
                <a:lnTo>
                  <a:pt x="3175" y="41275"/>
                </a:lnTo>
                <a:cubicBezTo>
                  <a:pt x="2117" y="44450"/>
                  <a:pt x="0" y="47453"/>
                  <a:pt x="0" y="50800"/>
                </a:cubicBezTo>
                <a:cubicBezTo>
                  <a:pt x="0" y="58284"/>
                  <a:pt x="489" y="66040"/>
                  <a:pt x="3175" y="73025"/>
                </a:cubicBezTo>
                <a:cubicBezTo>
                  <a:pt x="5915" y="80148"/>
                  <a:pt x="11642" y="85725"/>
                  <a:pt x="15875" y="92075"/>
                </a:cubicBezTo>
                <a:lnTo>
                  <a:pt x="22225" y="101600"/>
                </a:lnTo>
                <a:cubicBezTo>
                  <a:pt x="24342" y="104775"/>
                  <a:pt x="27368" y="107505"/>
                  <a:pt x="28575" y="111125"/>
                </a:cubicBezTo>
                <a:lnTo>
                  <a:pt x="31750" y="120650"/>
                </a:lnTo>
                <a:cubicBezTo>
                  <a:pt x="32808" y="117475"/>
                  <a:pt x="32834" y="113738"/>
                  <a:pt x="34925" y="111125"/>
                </a:cubicBezTo>
                <a:cubicBezTo>
                  <a:pt x="37309" y="108145"/>
                  <a:pt x="41037" y="106482"/>
                  <a:pt x="44450" y="104775"/>
                </a:cubicBezTo>
                <a:cubicBezTo>
                  <a:pt x="61015" y="96492"/>
                  <a:pt x="104796" y="98611"/>
                  <a:pt x="107950" y="98425"/>
                </a:cubicBezTo>
                <a:cubicBezTo>
                  <a:pt x="119236" y="90901"/>
                  <a:pt x="114829" y="70379"/>
                  <a:pt x="114300" y="63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2" name="Freeform 21">
            <a:hlinkClick r:id="rId4" action="ppaction://hlinksldjump"/>
            <a:extLst>
              <a:ext uri="{FF2B5EF4-FFF2-40B4-BE49-F238E27FC236}">
                <a16:creationId xmlns:a16="http://schemas.microsoft.com/office/drawing/2014/main" id="{98AF3061-A1D0-734D-8AE8-F02A33557C82}"/>
              </a:ext>
            </a:extLst>
          </p:cNvPr>
          <p:cNvSpPr/>
          <p:nvPr/>
        </p:nvSpPr>
        <p:spPr>
          <a:xfrm>
            <a:off x="1336675" y="6299092"/>
            <a:ext cx="95449" cy="66901"/>
          </a:xfrm>
          <a:custGeom>
            <a:avLst/>
            <a:gdLst>
              <a:gd name="connsiteX0" fmla="*/ 6350 w 95449"/>
              <a:gd name="connsiteY0" fmla="*/ 66675 h 66901"/>
              <a:gd name="connsiteX1" fmla="*/ 22225 w 95449"/>
              <a:gd name="connsiteY1" fmla="*/ 63500 h 66901"/>
              <a:gd name="connsiteX2" fmla="*/ 31750 w 95449"/>
              <a:gd name="connsiteY2" fmla="*/ 60325 h 66901"/>
              <a:gd name="connsiteX3" fmla="*/ 60325 w 95449"/>
              <a:gd name="connsiteY3" fmla="*/ 57150 h 66901"/>
              <a:gd name="connsiteX4" fmla="*/ 82550 w 95449"/>
              <a:gd name="connsiteY4" fmla="*/ 50800 h 66901"/>
              <a:gd name="connsiteX5" fmla="*/ 92075 w 95449"/>
              <a:gd name="connsiteY5" fmla="*/ 41275 h 66901"/>
              <a:gd name="connsiteX6" fmla="*/ 88900 w 95449"/>
              <a:gd name="connsiteY6" fmla="*/ 22225 h 66901"/>
              <a:gd name="connsiteX7" fmla="*/ 85725 w 95449"/>
              <a:gd name="connsiteY7" fmla="*/ 0 h 66901"/>
              <a:gd name="connsiteX8" fmla="*/ 76200 w 95449"/>
              <a:gd name="connsiteY8" fmla="*/ 9525 h 66901"/>
              <a:gd name="connsiteX9" fmla="*/ 66675 w 95449"/>
              <a:gd name="connsiteY9" fmla="*/ 12700 h 66901"/>
              <a:gd name="connsiteX10" fmla="*/ 38100 w 95449"/>
              <a:gd name="connsiteY10" fmla="*/ 6350 h 66901"/>
              <a:gd name="connsiteX11" fmla="*/ 12700 w 95449"/>
              <a:gd name="connsiteY11" fmla="*/ 9525 h 66901"/>
              <a:gd name="connsiteX12" fmla="*/ 6350 w 95449"/>
              <a:gd name="connsiteY12" fmla="*/ 19050 h 66901"/>
              <a:gd name="connsiteX13" fmla="*/ 3175 w 95449"/>
              <a:gd name="connsiteY13" fmla="*/ 38100 h 66901"/>
              <a:gd name="connsiteX14" fmla="*/ 0 w 95449"/>
              <a:gd name="connsiteY14" fmla="*/ 47625 h 66901"/>
              <a:gd name="connsiteX15" fmla="*/ 3175 w 95449"/>
              <a:gd name="connsiteY15" fmla="*/ 57150 h 66901"/>
              <a:gd name="connsiteX16" fmla="*/ 6350 w 95449"/>
              <a:gd name="connsiteY16" fmla="*/ 66675 h 6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5449" h="66901">
                <a:moveTo>
                  <a:pt x="6350" y="66675"/>
                </a:moveTo>
                <a:cubicBezTo>
                  <a:pt x="9525" y="67733"/>
                  <a:pt x="16990" y="64809"/>
                  <a:pt x="22225" y="63500"/>
                </a:cubicBezTo>
                <a:cubicBezTo>
                  <a:pt x="25472" y="62688"/>
                  <a:pt x="28449" y="60875"/>
                  <a:pt x="31750" y="60325"/>
                </a:cubicBezTo>
                <a:cubicBezTo>
                  <a:pt x="41203" y="58749"/>
                  <a:pt x="50800" y="58208"/>
                  <a:pt x="60325" y="57150"/>
                </a:cubicBezTo>
                <a:cubicBezTo>
                  <a:pt x="62019" y="56727"/>
                  <a:pt x="79817" y="52622"/>
                  <a:pt x="82550" y="50800"/>
                </a:cubicBezTo>
                <a:cubicBezTo>
                  <a:pt x="86286" y="48309"/>
                  <a:pt x="88900" y="44450"/>
                  <a:pt x="92075" y="41275"/>
                </a:cubicBezTo>
                <a:cubicBezTo>
                  <a:pt x="98540" y="21879"/>
                  <a:pt x="94731" y="41661"/>
                  <a:pt x="88900" y="22225"/>
                </a:cubicBezTo>
                <a:cubicBezTo>
                  <a:pt x="86750" y="15057"/>
                  <a:pt x="86783" y="7408"/>
                  <a:pt x="85725" y="0"/>
                </a:cubicBezTo>
                <a:cubicBezTo>
                  <a:pt x="82550" y="3175"/>
                  <a:pt x="79936" y="7034"/>
                  <a:pt x="76200" y="9525"/>
                </a:cubicBezTo>
                <a:cubicBezTo>
                  <a:pt x="73415" y="11381"/>
                  <a:pt x="70022" y="12700"/>
                  <a:pt x="66675" y="12700"/>
                </a:cubicBezTo>
                <a:cubicBezTo>
                  <a:pt x="55499" y="12700"/>
                  <a:pt x="47922" y="9624"/>
                  <a:pt x="38100" y="6350"/>
                </a:cubicBezTo>
                <a:cubicBezTo>
                  <a:pt x="29633" y="7408"/>
                  <a:pt x="20622" y="6356"/>
                  <a:pt x="12700" y="9525"/>
                </a:cubicBezTo>
                <a:cubicBezTo>
                  <a:pt x="9157" y="10942"/>
                  <a:pt x="7557" y="15430"/>
                  <a:pt x="6350" y="19050"/>
                </a:cubicBezTo>
                <a:cubicBezTo>
                  <a:pt x="4314" y="25157"/>
                  <a:pt x="4572" y="31816"/>
                  <a:pt x="3175" y="38100"/>
                </a:cubicBezTo>
                <a:cubicBezTo>
                  <a:pt x="2449" y="41367"/>
                  <a:pt x="1058" y="44450"/>
                  <a:pt x="0" y="47625"/>
                </a:cubicBezTo>
                <a:cubicBezTo>
                  <a:pt x="1058" y="50800"/>
                  <a:pt x="808" y="54783"/>
                  <a:pt x="3175" y="57150"/>
                </a:cubicBezTo>
                <a:cubicBezTo>
                  <a:pt x="7019" y="60994"/>
                  <a:pt x="3175" y="65617"/>
                  <a:pt x="6350" y="666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3" name="Freeform 22">
            <a:hlinkClick r:id="rId9" action="ppaction://hlinksldjump"/>
            <a:extLst>
              <a:ext uri="{FF2B5EF4-FFF2-40B4-BE49-F238E27FC236}">
                <a16:creationId xmlns:a16="http://schemas.microsoft.com/office/drawing/2014/main" id="{513A3A36-2764-9146-80CF-A33FE4371D65}"/>
              </a:ext>
            </a:extLst>
          </p:cNvPr>
          <p:cNvSpPr/>
          <p:nvPr/>
        </p:nvSpPr>
        <p:spPr>
          <a:xfrm>
            <a:off x="1069888" y="6308617"/>
            <a:ext cx="271564" cy="196850"/>
          </a:xfrm>
          <a:custGeom>
            <a:avLst/>
            <a:gdLst>
              <a:gd name="connsiteX0" fmla="*/ 269962 w 271564"/>
              <a:gd name="connsiteY0" fmla="*/ 136525 h 196850"/>
              <a:gd name="connsiteX1" fmla="*/ 266787 w 271564"/>
              <a:gd name="connsiteY1" fmla="*/ 120650 h 196850"/>
              <a:gd name="connsiteX2" fmla="*/ 263612 w 271564"/>
              <a:gd name="connsiteY2" fmla="*/ 111125 h 196850"/>
              <a:gd name="connsiteX3" fmla="*/ 269962 w 271564"/>
              <a:gd name="connsiteY3" fmla="*/ 85725 h 196850"/>
              <a:gd name="connsiteX4" fmla="*/ 260437 w 271564"/>
              <a:gd name="connsiteY4" fmla="*/ 66675 h 196850"/>
              <a:gd name="connsiteX5" fmla="*/ 244562 w 271564"/>
              <a:gd name="connsiteY5" fmla="*/ 47625 h 196850"/>
              <a:gd name="connsiteX6" fmla="*/ 241387 w 271564"/>
              <a:gd name="connsiteY6" fmla="*/ 38100 h 196850"/>
              <a:gd name="connsiteX7" fmla="*/ 238212 w 271564"/>
              <a:gd name="connsiteY7" fmla="*/ 19050 h 196850"/>
              <a:gd name="connsiteX8" fmla="*/ 200112 w 271564"/>
              <a:gd name="connsiteY8" fmla="*/ 15875 h 196850"/>
              <a:gd name="connsiteX9" fmla="*/ 168362 w 271564"/>
              <a:gd name="connsiteY9" fmla="*/ 9525 h 196850"/>
              <a:gd name="connsiteX10" fmla="*/ 149312 w 271564"/>
              <a:gd name="connsiteY10" fmla="*/ 3175 h 196850"/>
              <a:gd name="connsiteX11" fmla="*/ 139787 w 271564"/>
              <a:gd name="connsiteY11" fmla="*/ 0 h 196850"/>
              <a:gd name="connsiteX12" fmla="*/ 111212 w 271564"/>
              <a:gd name="connsiteY12" fmla="*/ 9525 h 196850"/>
              <a:gd name="connsiteX13" fmla="*/ 101687 w 271564"/>
              <a:gd name="connsiteY13" fmla="*/ 12700 h 196850"/>
              <a:gd name="connsiteX14" fmla="*/ 95337 w 271564"/>
              <a:gd name="connsiteY14" fmla="*/ 22225 h 196850"/>
              <a:gd name="connsiteX15" fmla="*/ 85812 w 271564"/>
              <a:gd name="connsiteY15" fmla="*/ 53975 h 196850"/>
              <a:gd name="connsiteX16" fmla="*/ 66762 w 271564"/>
              <a:gd name="connsiteY16" fmla="*/ 63500 h 196850"/>
              <a:gd name="connsiteX17" fmla="*/ 57237 w 271564"/>
              <a:gd name="connsiteY17" fmla="*/ 69850 h 196850"/>
              <a:gd name="connsiteX18" fmla="*/ 44537 w 271564"/>
              <a:gd name="connsiteY18" fmla="*/ 76200 h 196850"/>
              <a:gd name="connsiteX19" fmla="*/ 25487 w 271564"/>
              <a:gd name="connsiteY19" fmla="*/ 88900 h 196850"/>
              <a:gd name="connsiteX20" fmla="*/ 15962 w 271564"/>
              <a:gd name="connsiteY20" fmla="*/ 95250 h 196850"/>
              <a:gd name="connsiteX21" fmla="*/ 6437 w 271564"/>
              <a:gd name="connsiteY21" fmla="*/ 104775 h 196850"/>
              <a:gd name="connsiteX22" fmla="*/ 3262 w 271564"/>
              <a:gd name="connsiteY22" fmla="*/ 136525 h 196850"/>
              <a:gd name="connsiteX23" fmla="*/ 12787 w 271564"/>
              <a:gd name="connsiteY23" fmla="*/ 146050 h 196850"/>
              <a:gd name="connsiteX24" fmla="*/ 41362 w 271564"/>
              <a:gd name="connsiteY24" fmla="*/ 155575 h 196850"/>
              <a:gd name="connsiteX25" fmla="*/ 50887 w 271564"/>
              <a:gd name="connsiteY25" fmla="*/ 158750 h 196850"/>
              <a:gd name="connsiteX26" fmla="*/ 60412 w 271564"/>
              <a:gd name="connsiteY26" fmla="*/ 161925 h 196850"/>
              <a:gd name="connsiteX27" fmla="*/ 69937 w 271564"/>
              <a:gd name="connsiteY27" fmla="*/ 180975 h 196850"/>
              <a:gd name="connsiteX28" fmla="*/ 79462 w 271564"/>
              <a:gd name="connsiteY28" fmla="*/ 184150 h 196850"/>
              <a:gd name="connsiteX29" fmla="*/ 88987 w 271564"/>
              <a:gd name="connsiteY29" fmla="*/ 190500 h 196850"/>
              <a:gd name="connsiteX30" fmla="*/ 108037 w 271564"/>
              <a:gd name="connsiteY30" fmla="*/ 196850 h 196850"/>
              <a:gd name="connsiteX31" fmla="*/ 130262 w 271564"/>
              <a:gd name="connsiteY31" fmla="*/ 193675 h 196850"/>
              <a:gd name="connsiteX32" fmla="*/ 231862 w 271564"/>
              <a:gd name="connsiteY32" fmla="*/ 184150 h 196850"/>
              <a:gd name="connsiteX33" fmla="*/ 235037 w 271564"/>
              <a:gd name="connsiteY33" fmla="*/ 174625 h 196850"/>
              <a:gd name="connsiteX34" fmla="*/ 250912 w 271564"/>
              <a:gd name="connsiteY34" fmla="*/ 158750 h 196850"/>
              <a:gd name="connsiteX35" fmla="*/ 269962 w 271564"/>
              <a:gd name="connsiteY35" fmla="*/ 152400 h 196850"/>
              <a:gd name="connsiteX36" fmla="*/ 269962 w 271564"/>
              <a:gd name="connsiteY36" fmla="*/ 136525 h 19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71564" h="196850">
                <a:moveTo>
                  <a:pt x="269962" y="136525"/>
                </a:moveTo>
                <a:cubicBezTo>
                  <a:pt x="269433" y="131233"/>
                  <a:pt x="268096" y="125885"/>
                  <a:pt x="266787" y="120650"/>
                </a:cubicBezTo>
                <a:cubicBezTo>
                  <a:pt x="265975" y="117403"/>
                  <a:pt x="263612" y="114472"/>
                  <a:pt x="263612" y="111125"/>
                </a:cubicBezTo>
                <a:cubicBezTo>
                  <a:pt x="263612" y="103462"/>
                  <a:pt x="267457" y="93241"/>
                  <a:pt x="269962" y="85725"/>
                </a:cubicBezTo>
                <a:cubicBezTo>
                  <a:pt x="266780" y="76179"/>
                  <a:pt x="267276" y="74881"/>
                  <a:pt x="260437" y="66675"/>
                </a:cubicBezTo>
                <a:cubicBezTo>
                  <a:pt x="251660" y="56142"/>
                  <a:pt x="250474" y="59449"/>
                  <a:pt x="244562" y="47625"/>
                </a:cubicBezTo>
                <a:cubicBezTo>
                  <a:pt x="243065" y="44632"/>
                  <a:pt x="242113" y="41367"/>
                  <a:pt x="241387" y="38100"/>
                </a:cubicBezTo>
                <a:cubicBezTo>
                  <a:pt x="239990" y="31816"/>
                  <a:pt x="243880" y="22102"/>
                  <a:pt x="238212" y="19050"/>
                </a:cubicBezTo>
                <a:cubicBezTo>
                  <a:pt x="226991" y="13008"/>
                  <a:pt x="212812" y="16933"/>
                  <a:pt x="200112" y="15875"/>
                </a:cubicBezTo>
                <a:cubicBezTo>
                  <a:pt x="189529" y="13758"/>
                  <a:pt x="178601" y="12938"/>
                  <a:pt x="168362" y="9525"/>
                </a:cubicBezTo>
                <a:lnTo>
                  <a:pt x="149312" y="3175"/>
                </a:lnTo>
                <a:lnTo>
                  <a:pt x="139787" y="0"/>
                </a:lnTo>
                <a:lnTo>
                  <a:pt x="111212" y="9525"/>
                </a:lnTo>
                <a:lnTo>
                  <a:pt x="101687" y="12700"/>
                </a:lnTo>
                <a:cubicBezTo>
                  <a:pt x="99570" y="15875"/>
                  <a:pt x="96433" y="18570"/>
                  <a:pt x="95337" y="22225"/>
                </a:cubicBezTo>
                <a:cubicBezTo>
                  <a:pt x="90198" y="39355"/>
                  <a:pt x="97039" y="42748"/>
                  <a:pt x="85812" y="53975"/>
                </a:cubicBezTo>
                <a:cubicBezTo>
                  <a:pt x="76713" y="63074"/>
                  <a:pt x="77091" y="58335"/>
                  <a:pt x="66762" y="63500"/>
                </a:cubicBezTo>
                <a:cubicBezTo>
                  <a:pt x="63349" y="65207"/>
                  <a:pt x="60550" y="67957"/>
                  <a:pt x="57237" y="69850"/>
                </a:cubicBezTo>
                <a:cubicBezTo>
                  <a:pt x="53128" y="72198"/>
                  <a:pt x="48596" y="73765"/>
                  <a:pt x="44537" y="76200"/>
                </a:cubicBezTo>
                <a:cubicBezTo>
                  <a:pt x="37993" y="80127"/>
                  <a:pt x="31837" y="84667"/>
                  <a:pt x="25487" y="88900"/>
                </a:cubicBezTo>
                <a:cubicBezTo>
                  <a:pt x="22312" y="91017"/>
                  <a:pt x="18660" y="92552"/>
                  <a:pt x="15962" y="95250"/>
                </a:cubicBezTo>
                <a:lnTo>
                  <a:pt x="6437" y="104775"/>
                </a:lnTo>
                <a:cubicBezTo>
                  <a:pt x="2194" y="117505"/>
                  <a:pt x="-3809" y="124150"/>
                  <a:pt x="3262" y="136525"/>
                </a:cubicBezTo>
                <a:cubicBezTo>
                  <a:pt x="5490" y="140424"/>
                  <a:pt x="8862" y="143869"/>
                  <a:pt x="12787" y="146050"/>
                </a:cubicBezTo>
                <a:lnTo>
                  <a:pt x="41362" y="155575"/>
                </a:lnTo>
                <a:lnTo>
                  <a:pt x="50887" y="158750"/>
                </a:lnTo>
                <a:lnTo>
                  <a:pt x="60412" y="161925"/>
                </a:lnTo>
                <a:cubicBezTo>
                  <a:pt x="62504" y="168200"/>
                  <a:pt x="64342" y="176499"/>
                  <a:pt x="69937" y="180975"/>
                </a:cubicBezTo>
                <a:cubicBezTo>
                  <a:pt x="72550" y="183066"/>
                  <a:pt x="76469" y="182653"/>
                  <a:pt x="79462" y="184150"/>
                </a:cubicBezTo>
                <a:cubicBezTo>
                  <a:pt x="82875" y="185857"/>
                  <a:pt x="85500" y="188950"/>
                  <a:pt x="88987" y="190500"/>
                </a:cubicBezTo>
                <a:cubicBezTo>
                  <a:pt x="95104" y="193218"/>
                  <a:pt x="108037" y="196850"/>
                  <a:pt x="108037" y="196850"/>
                </a:cubicBezTo>
                <a:cubicBezTo>
                  <a:pt x="115445" y="195792"/>
                  <a:pt x="122790" y="194090"/>
                  <a:pt x="130262" y="193675"/>
                </a:cubicBezTo>
                <a:cubicBezTo>
                  <a:pt x="229457" y="188164"/>
                  <a:pt x="196374" y="207809"/>
                  <a:pt x="231862" y="184150"/>
                </a:cubicBezTo>
                <a:cubicBezTo>
                  <a:pt x="232920" y="180975"/>
                  <a:pt x="233540" y="177618"/>
                  <a:pt x="235037" y="174625"/>
                </a:cubicBezTo>
                <a:cubicBezTo>
                  <a:pt x="238968" y="166763"/>
                  <a:pt x="242748" y="162379"/>
                  <a:pt x="250912" y="158750"/>
                </a:cubicBezTo>
                <a:cubicBezTo>
                  <a:pt x="257029" y="156032"/>
                  <a:pt x="269962" y="152400"/>
                  <a:pt x="269962" y="152400"/>
                </a:cubicBezTo>
                <a:cubicBezTo>
                  <a:pt x="273287" y="129127"/>
                  <a:pt x="270491" y="141817"/>
                  <a:pt x="269962" y="1365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4" name="Freeform 23">
            <a:hlinkClick r:id="rId6" action="ppaction://hlinksldjump"/>
            <a:extLst>
              <a:ext uri="{FF2B5EF4-FFF2-40B4-BE49-F238E27FC236}">
                <a16:creationId xmlns:a16="http://schemas.microsoft.com/office/drawing/2014/main" id="{91BB09AF-F7DC-814D-98FF-008F35C1B0FE}"/>
              </a:ext>
            </a:extLst>
          </p:cNvPr>
          <p:cNvSpPr/>
          <p:nvPr/>
        </p:nvSpPr>
        <p:spPr>
          <a:xfrm>
            <a:off x="1326874" y="6435617"/>
            <a:ext cx="257995" cy="190535"/>
          </a:xfrm>
          <a:custGeom>
            <a:avLst/>
            <a:gdLst>
              <a:gd name="connsiteX0" fmla="*/ 60601 w 257995"/>
              <a:gd name="connsiteY0" fmla="*/ 190500 h 190535"/>
              <a:gd name="connsiteX1" fmla="*/ 35201 w 257995"/>
              <a:gd name="connsiteY1" fmla="*/ 171450 h 190535"/>
              <a:gd name="connsiteX2" fmla="*/ 12976 w 257995"/>
              <a:gd name="connsiteY2" fmla="*/ 165100 h 190535"/>
              <a:gd name="connsiteX3" fmla="*/ 3451 w 257995"/>
              <a:gd name="connsiteY3" fmla="*/ 158750 h 190535"/>
              <a:gd name="connsiteX4" fmla="*/ 3451 w 257995"/>
              <a:gd name="connsiteY4" fmla="*/ 120650 h 190535"/>
              <a:gd name="connsiteX5" fmla="*/ 9801 w 257995"/>
              <a:gd name="connsiteY5" fmla="*/ 111125 h 190535"/>
              <a:gd name="connsiteX6" fmla="*/ 28851 w 257995"/>
              <a:gd name="connsiteY6" fmla="*/ 104775 h 190535"/>
              <a:gd name="connsiteX7" fmla="*/ 38376 w 257995"/>
              <a:gd name="connsiteY7" fmla="*/ 98425 h 190535"/>
              <a:gd name="connsiteX8" fmla="*/ 47901 w 257995"/>
              <a:gd name="connsiteY8" fmla="*/ 88900 h 190535"/>
              <a:gd name="connsiteX9" fmla="*/ 57426 w 257995"/>
              <a:gd name="connsiteY9" fmla="*/ 85725 h 190535"/>
              <a:gd name="connsiteX10" fmla="*/ 60601 w 257995"/>
              <a:gd name="connsiteY10" fmla="*/ 76200 h 190535"/>
              <a:gd name="connsiteX11" fmla="*/ 120926 w 257995"/>
              <a:gd name="connsiteY11" fmla="*/ 66675 h 190535"/>
              <a:gd name="connsiteX12" fmla="*/ 143151 w 257995"/>
              <a:gd name="connsiteY12" fmla="*/ 60325 h 190535"/>
              <a:gd name="connsiteX13" fmla="*/ 155851 w 257995"/>
              <a:gd name="connsiteY13" fmla="*/ 41275 h 190535"/>
              <a:gd name="connsiteX14" fmla="*/ 162201 w 257995"/>
              <a:gd name="connsiteY14" fmla="*/ 31750 h 190535"/>
              <a:gd name="connsiteX15" fmla="*/ 181251 w 257995"/>
              <a:gd name="connsiteY15" fmla="*/ 25400 h 190535"/>
              <a:gd name="connsiteX16" fmla="*/ 193951 w 257995"/>
              <a:gd name="connsiteY16" fmla="*/ 22225 h 190535"/>
              <a:gd name="connsiteX17" fmla="*/ 213001 w 257995"/>
              <a:gd name="connsiteY17" fmla="*/ 15875 h 190535"/>
              <a:gd name="connsiteX18" fmla="*/ 222526 w 257995"/>
              <a:gd name="connsiteY18" fmla="*/ 12700 h 190535"/>
              <a:gd name="connsiteX19" fmla="*/ 232051 w 257995"/>
              <a:gd name="connsiteY19" fmla="*/ 9525 h 190535"/>
              <a:gd name="connsiteX20" fmla="*/ 251101 w 257995"/>
              <a:gd name="connsiteY20" fmla="*/ 0 h 190535"/>
              <a:gd name="connsiteX21" fmla="*/ 257451 w 257995"/>
              <a:gd name="connsiteY21" fmla="*/ 9525 h 190535"/>
              <a:gd name="connsiteX22" fmla="*/ 247926 w 257995"/>
              <a:gd name="connsiteY22" fmla="*/ 57150 h 190535"/>
              <a:gd name="connsiteX23" fmla="*/ 228876 w 257995"/>
              <a:gd name="connsiteY23" fmla="*/ 69850 h 190535"/>
              <a:gd name="connsiteX24" fmla="*/ 219351 w 257995"/>
              <a:gd name="connsiteY24" fmla="*/ 76200 h 190535"/>
              <a:gd name="connsiteX25" fmla="*/ 209826 w 257995"/>
              <a:gd name="connsiteY25" fmla="*/ 82550 h 190535"/>
              <a:gd name="connsiteX26" fmla="*/ 181251 w 257995"/>
              <a:gd name="connsiteY26" fmla="*/ 104775 h 190535"/>
              <a:gd name="connsiteX27" fmla="*/ 171726 w 257995"/>
              <a:gd name="connsiteY27" fmla="*/ 111125 h 190535"/>
              <a:gd name="connsiteX28" fmla="*/ 152676 w 257995"/>
              <a:gd name="connsiteY28" fmla="*/ 117475 h 190535"/>
              <a:gd name="connsiteX29" fmla="*/ 133626 w 257995"/>
              <a:gd name="connsiteY29" fmla="*/ 130175 h 190535"/>
              <a:gd name="connsiteX30" fmla="*/ 124101 w 257995"/>
              <a:gd name="connsiteY30" fmla="*/ 136525 h 190535"/>
              <a:gd name="connsiteX31" fmla="*/ 105051 w 257995"/>
              <a:gd name="connsiteY31" fmla="*/ 149225 h 190535"/>
              <a:gd name="connsiteX32" fmla="*/ 86001 w 257995"/>
              <a:gd name="connsiteY32" fmla="*/ 161925 h 190535"/>
              <a:gd name="connsiteX33" fmla="*/ 76476 w 257995"/>
              <a:gd name="connsiteY33" fmla="*/ 171450 h 190535"/>
              <a:gd name="connsiteX34" fmla="*/ 66951 w 257995"/>
              <a:gd name="connsiteY34" fmla="*/ 174625 h 190535"/>
              <a:gd name="connsiteX35" fmla="*/ 60601 w 257995"/>
              <a:gd name="connsiteY35" fmla="*/ 190500 h 19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57995" h="190535">
                <a:moveTo>
                  <a:pt x="60601" y="190500"/>
                </a:moveTo>
                <a:cubicBezTo>
                  <a:pt x="55309" y="189971"/>
                  <a:pt x="40644" y="173783"/>
                  <a:pt x="35201" y="171450"/>
                </a:cubicBezTo>
                <a:cubicBezTo>
                  <a:pt x="20959" y="165346"/>
                  <a:pt x="25333" y="171279"/>
                  <a:pt x="12976" y="165100"/>
                </a:cubicBezTo>
                <a:cubicBezTo>
                  <a:pt x="9563" y="163393"/>
                  <a:pt x="6626" y="160867"/>
                  <a:pt x="3451" y="158750"/>
                </a:cubicBezTo>
                <a:cubicBezTo>
                  <a:pt x="58" y="141784"/>
                  <a:pt x="-2220" y="139553"/>
                  <a:pt x="3451" y="120650"/>
                </a:cubicBezTo>
                <a:cubicBezTo>
                  <a:pt x="4547" y="116995"/>
                  <a:pt x="6565" y="113147"/>
                  <a:pt x="9801" y="111125"/>
                </a:cubicBezTo>
                <a:cubicBezTo>
                  <a:pt x="15477" y="107577"/>
                  <a:pt x="23282" y="108488"/>
                  <a:pt x="28851" y="104775"/>
                </a:cubicBezTo>
                <a:cubicBezTo>
                  <a:pt x="32026" y="102658"/>
                  <a:pt x="35445" y="100868"/>
                  <a:pt x="38376" y="98425"/>
                </a:cubicBezTo>
                <a:cubicBezTo>
                  <a:pt x="41825" y="95550"/>
                  <a:pt x="44165" y="91391"/>
                  <a:pt x="47901" y="88900"/>
                </a:cubicBezTo>
                <a:cubicBezTo>
                  <a:pt x="50686" y="87044"/>
                  <a:pt x="54251" y="86783"/>
                  <a:pt x="57426" y="85725"/>
                </a:cubicBezTo>
                <a:cubicBezTo>
                  <a:pt x="58484" y="82550"/>
                  <a:pt x="58510" y="78813"/>
                  <a:pt x="60601" y="76200"/>
                </a:cubicBezTo>
                <a:cubicBezTo>
                  <a:pt x="72629" y="61165"/>
                  <a:pt x="117954" y="66861"/>
                  <a:pt x="120926" y="66675"/>
                </a:cubicBezTo>
                <a:cubicBezTo>
                  <a:pt x="121036" y="66648"/>
                  <a:pt x="141633" y="61843"/>
                  <a:pt x="143151" y="60325"/>
                </a:cubicBezTo>
                <a:cubicBezTo>
                  <a:pt x="148547" y="54929"/>
                  <a:pt x="151618" y="47625"/>
                  <a:pt x="155851" y="41275"/>
                </a:cubicBezTo>
                <a:cubicBezTo>
                  <a:pt x="157968" y="38100"/>
                  <a:pt x="158581" y="32957"/>
                  <a:pt x="162201" y="31750"/>
                </a:cubicBezTo>
                <a:cubicBezTo>
                  <a:pt x="168551" y="29633"/>
                  <a:pt x="174757" y="27023"/>
                  <a:pt x="181251" y="25400"/>
                </a:cubicBezTo>
                <a:cubicBezTo>
                  <a:pt x="185484" y="24342"/>
                  <a:pt x="189771" y="23479"/>
                  <a:pt x="193951" y="22225"/>
                </a:cubicBezTo>
                <a:cubicBezTo>
                  <a:pt x="200362" y="20302"/>
                  <a:pt x="206651" y="17992"/>
                  <a:pt x="213001" y="15875"/>
                </a:cubicBezTo>
                <a:lnTo>
                  <a:pt x="222526" y="12700"/>
                </a:lnTo>
                <a:cubicBezTo>
                  <a:pt x="225701" y="11642"/>
                  <a:pt x="229266" y="11381"/>
                  <a:pt x="232051" y="9525"/>
                </a:cubicBezTo>
                <a:cubicBezTo>
                  <a:pt x="244361" y="1319"/>
                  <a:pt x="237956" y="4382"/>
                  <a:pt x="251101" y="0"/>
                </a:cubicBezTo>
                <a:cubicBezTo>
                  <a:pt x="253218" y="3175"/>
                  <a:pt x="257197" y="5718"/>
                  <a:pt x="257451" y="9525"/>
                </a:cubicBezTo>
                <a:cubicBezTo>
                  <a:pt x="258134" y="19765"/>
                  <a:pt x="260095" y="46502"/>
                  <a:pt x="247926" y="57150"/>
                </a:cubicBezTo>
                <a:cubicBezTo>
                  <a:pt x="242183" y="62176"/>
                  <a:pt x="235226" y="65617"/>
                  <a:pt x="228876" y="69850"/>
                </a:cubicBezTo>
                <a:lnTo>
                  <a:pt x="219351" y="76200"/>
                </a:lnTo>
                <a:cubicBezTo>
                  <a:pt x="216176" y="78317"/>
                  <a:pt x="212524" y="79852"/>
                  <a:pt x="209826" y="82550"/>
                </a:cubicBezTo>
                <a:cubicBezTo>
                  <a:pt x="194905" y="97471"/>
                  <a:pt x="204037" y="89584"/>
                  <a:pt x="181251" y="104775"/>
                </a:cubicBezTo>
                <a:cubicBezTo>
                  <a:pt x="178076" y="106892"/>
                  <a:pt x="175346" y="109918"/>
                  <a:pt x="171726" y="111125"/>
                </a:cubicBezTo>
                <a:cubicBezTo>
                  <a:pt x="165376" y="113242"/>
                  <a:pt x="158245" y="113762"/>
                  <a:pt x="152676" y="117475"/>
                </a:cubicBezTo>
                <a:lnTo>
                  <a:pt x="133626" y="130175"/>
                </a:lnTo>
                <a:cubicBezTo>
                  <a:pt x="130451" y="132292"/>
                  <a:pt x="126799" y="133827"/>
                  <a:pt x="124101" y="136525"/>
                </a:cubicBezTo>
                <a:cubicBezTo>
                  <a:pt x="112209" y="148417"/>
                  <a:pt x="118836" y="144630"/>
                  <a:pt x="105051" y="149225"/>
                </a:cubicBezTo>
                <a:cubicBezTo>
                  <a:pt x="74665" y="179611"/>
                  <a:pt x="113570" y="143545"/>
                  <a:pt x="86001" y="161925"/>
                </a:cubicBezTo>
                <a:cubicBezTo>
                  <a:pt x="82265" y="164416"/>
                  <a:pt x="80212" y="168959"/>
                  <a:pt x="76476" y="171450"/>
                </a:cubicBezTo>
                <a:cubicBezTo>
                  <a:pt x="73691" y="173306"/>
                  <a:pt x="69877" y="173000"/>
                  <a:pt x="66951" y="174625"/>
                </a:cubicBezTo>
                <a:cubicBezTo>
                  <a:pt x="47020" y="185698"/>
                  <a:pt x="65893" y="191029"/>
                  <a:pt x="60601" y="190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5" name="Freeform 24">
            <a:hlinkClick r:id="rId11" action="ppaction://hlinksldjump"/>
            <a:extLst>
              <a:ext uri="{FF2B5EF4-FFF2-40B4-BE49-F238E27FC236}">
                <a16:creationId xmlns:a16="http://schemas.microsoft.com/office/drawing/2014/main" id="{C48C87D1-D198-C641-A4BF-CDADF16964AD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6" name="Freeform 25">
            <a:hlinkClick r:id="rId12" action="ppaction://hlinksldjump"/>
            <a:extLst>
              <a:ext uri="{FF2B5EF4-FFF2-40B4-BE49-F238E27FC236}">
                <a16:creationId xmlns:a16="http://schemas.microsoft.com/office/drawing/2014/main" id="{087677CF-A2C9-834B-8309-ED015187CEA5}"/>
              </a:ext>
            </a:extLst>
          </p:cNvPr>
          <p:cNvSpPr/>
          <p:nvPr/>
        </p:nvSpPr>
        <p:spPr>
          <a:xfrm>
            <a:off x="1346093" y="6337300"/>
            <a:ext cx="282793" cy="161925"/>
          </a:xfrm>
          <a:custGeom>
            <a:avLst/>
            <a:gdLst>
              <a:gd name="connsiteX0" fmla="*/ 222357 w 282793"/>
              <a:gd name="connsiteY0" fmla="*/ 41275 h 161925"/>
              <a:gd name="connsiteX1" fmla="*/ 200132 w 282793"/>
              <a:gd name="connsiteY1" fmla="*/ 15875 h 161925"/>
              <a:gd name="connsiteX2" fmla="*/ 193782 w 282793"/>
              <a:gd name="connsiteY2" fmla="*/ 6350 h 161925"/>
              <a:gd name="connsiteX3" fmla="*/ 184257 w 282793"/>
              <a:gd name="connsiteY3" fmla="*/ 0 h 161925"/>
              <a:gd name="connsiteX4" fmla="*/ 162032 w 282793"/>
              <a:gd name="connsiteY4" fmla="*/ 3175 h 161925"/>
              <a:gd name="connsiteX5" fmla="*/ 155682 w 282793"/>
              <a:gd name="connsiteY5" fmla="*/ 12700 h 161925"/>
              <a:gd name="connsiteX6" fmla="*/ 146157 w 282793"/>
              <a:gd name="connsiteY6" fmla="*/ 19050 h 161925"/>
              <a:gd name="connsiteX7" fmla="*/ 123932 w 282793"/>
              <a:gd name="connsiteY7" fmla="*/ 12700 h 161925"/>
              <a:gd name="connsiteX8" fmla="*/ 104882 w 282793"/>
              <a:gd name="connsiteY8" fmla="*/ 3175 h 161925"/>
              <a:gd name="connsiteX9" fmla="*/ 57257 w 282793"/>
              <a:gd name="connsiteY9" fmla="*/ 12700 h 161925"/>
              <a:gd name="connsiteX10" fmla="*/ 47732 w 282793"/>
              <a:gd name="connsiteY10" fmla="*/ 15875 h 161925"/>
              <a:gd name="connsiteX11" fmla="*/ 35032 w 282793"/>
              <a:gd name="connsiteY11" fmla="*/ 19050 h 161925"/>
              <a:gd name="connsiteX12" fmla="*/ 25507 w 282793"/>
              <a:gd name="connsiteY12" fmla="*/ 38100 h 161925"/>
              <a:gd name="connsiteX13" fmla="*/ 25507 w 282793"/>
              <a:gd name="connsiteY13" fmla="*/ 66675 h 161925"/>
              <a:gd name="connsiteX14" fmla="*/ 28682 w 282793"/>
              <a:gd name="connsiteY14" fmla="*/ 111125 h 161925"/>
              <a:gd name="connsiteX15" fmla="*/ 25507 w 282793"/>
              <a:gd name="connsiteY15" fmla="*/ 123825 h 161925"/>
              <a:gd name="connsiteX16" fmla="*/ 6457 w 282793"/>
              <a:gd name="connsiteY16" fmla="*/ 133350 h 161925"/>
              <a:gd name="connsiteX17" fmla="*/ 107 w 282793"/>
              <a:gd name="connsiteY17" fmla="*/ 142875 h 161925"/>
              <a:gd name="connsiteX18" fmla="*/ 3282 w 282793"/>
              <a:gd name="connsiteY18" fmla="*/ 152400 h 161925"/>
              <a:gd name="connsiteX19" fmla="*/ 22332 w 282793"/>
              <a:gd name="connsiteY19" fmla="*/ 161925 h 161925"/>
              <a:gd name="connsiteX20" fmla="*/ 44557 w 282793"/>
              <a:gd name="connsiteY20" fmla="*/ 136525 h 161925"/>
              <a:gd name="connsiteX21" fmla="*/ 54082 w 282793"/>
              <a:gd name="connsiteY21" fmla="*/ 139700 h 161925"/>
              <a:gd name="connsiteX22" fmla="*/ 66782 w 282793"/>
              <a:gd name="connsiteY22" fmla="*/ 142875 h 161925"/>
              <a:gd name="connsiteX23" fmla="*/ 85832 w 282793"/>
              <a:gd name="connsiteY23" fmla="*/ 149225 h 161925"/>
              <a:gd name="connsiteX24" fmla="*/ 108057 w 282793"/>
              <a:gd name="connsiteY24" fmla="*/ 123825 h 161925"/>
              <a:gd name="connsiteX25" fmla="*/ 111232 w 282793"/>
              <a:gd name="connsiteY25" fmla="*/ 114300 h 161925"/>
              <a:gd name="connsiteX26" fmla="*/ 146157 w 282793"/>
              <a:gd name="connsiteY26" fmla="*/ 111125 h 161925"/>
              <a:gd name="connsiteX27" fmla="*/ 190607 w 282793"/>
              <a:gd name="connsiteY27" fmla="*/ 104775 h 161925"/>
              <a:gd name="connsiteX28" fmla="*/ 203307 w 282793"/>
              <a:gd name="connsiteY28" fmla="*/ 101600 h 161925"/>
              <a:gd name="connsiteX29" fmla="*/ 212832 w 282793"/>
              <a:gd name="connsiteY29" fmla="*/ 95250 h 161925"/>
              <a:gd name="connsiteX30" fmla="*/ 222357 w 282793"/>
              <a:gd name="connsiteY30" fmla="*/ 92075 h 161925"/>
              <a:gd name="connsiteX31" fmla="*/ 266807 w 282793"/>
              <a:gd name="connsiteY31" fmla="*/ 85725 h 161925"/>
              <a:gd name="connsiteX32" fmla="*/ 279507 w 282793"/>
              <a:gd name="connsiteY32" fmla="*/ 82550 h 161925"/>
              <a:gd name="connsiteX33" fmla="*/ 279507 w 282793"/>
              <a:gd name="connsiteY33" fmla="*/ 60325 h 161925"/>
              <a:gd name="connsiteX34" fmla="*/ 247757 w 282793"/>
              <a:gd name="connsiteY34" fmla="*/ 57150 h 161925"/>
              <a:gd name="connsiteX35" fmla="*/ 222357 w 282793"/>
              <a:gd name="connsiteY35" fmla="*/ 4127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82793" h="161925">
                <a:moveTo>
                  <a:pt x="222357" y="41275"/>
                </a:moveTo>
                <a:cubicBezTo>
                  <a:pt x="214419" y="34396"/>
                  <a:pt x="214949" y="38100"/>
                  <a:pt x="200132" y="15875"/>
                </a:cubicBezTo>
                <a:cubicBezTo>
                  <a:pt x="198015" y="12700"/>
                  <a:pt x="196957" y="8467"/>
                  <a:pt x="193782" y="6350"/>
                </a:cubicBezTo>
                <a:lnTo>
                  <a:pt x="184257" y="0"/>
                </a:lnTo>
                <a:cubicBezTo>
                  <a:pt x="176849" y="1058"/>
                  <a:pt x="168871" y="136"/>
                  <a:pt x="162032" y="3175"/>
                </a:cubicBezTo>
                <a:cubicBezTo>
                  <a:pt x="158545" y="4725"/>
                  <a:pt x="158380" y="10002"/>
                  <a:pt x="155682" y="12700"/>
                </a:cubicBezTo>
                <a:cubicBezTo>
                  <a:pt x="152984" y="15398"/>
                  <a:pt x="149332" y="16933"/>
                  <a:pt x="146157" y="19050"/>
                </a:cubicBezTo>
                <a:cubicBezTo>
                  <a:pt x="142088" y="18033"/>
                  <a:pt x="128487" y="14977"/>
                  <a:pt x="123932" y="12700"/>
                </a:cubicBezTo>
                <a:cubicBezTo>
                  <a:pt x="99313" y="390"/>
                  <a:pt x="128823" y="11155"/>
                  <a:pt x="104882" y="3175"/>
                </a:cubicBezTo>
                <a:cubicBezTo>
                  <a:pt x="76740" y="12556"/>
                  <a:pt x="92485" y="8786"/>
                  <a:pt x="57257" y="12700"/>
                </a:cubicBezTo>
                <a:cubicBezTo>
                  <a:pt x="54082" y="13758"/>
                  <a:pt x="50950" y="14956"/>
                  <a:pt x="47732" y="15875"/>
                </a:cubicBezTo>
                <a:cubicBezTo>
                  <a:pt x="43536" y="17074"/>
                  <a:pt x="38663" y="16629"/>
                  <a:pt x="35032" y="19050"/>
                </a:cubicBezTo>
                <a:cubicBezTo>
                  <a:pt x="29756" y="22567"/>
                  <a:pt x="27318" y="32667"/>
                  <a:pt x="25507" y="38100"/>
                </a:cubicBezTo>
                <a:cubicBezTo>
                  <a:pt x="32654" y="59542"/>
                  <a:pt x="25507" y="33148"/>
                  <a:pt x="25507" y="66675"/>
                </a:cubicBezTo>
                <a:cubicBezTo>
                  <a:pt x="25507" y="81529"/>
                  <a:pt x="27624" y="96308"/>
                  <a:pt x="28682" y="111125"/>
                </a:cubicBezTo>
                <a:cubicBezTo>
                  <a:pt x="27624" y="115358"/>
                  <a:pt x="27928" y="120194"/>
                  <a:pt x="25507" y="123825"/>
                </a:cubicBezTo>
                <a:cubicBezTo>
                  <a:pt x="21990" y="129101"/>
                  <a:pt x="11890" y="131539"/>
                  <a:pt x="6457" y="133350"/>
                </a:cubicBezTo>
                <a:cubicBezTo>
                  <a:pt x="4340" y="136525"/>
                  <a:pt x="734" y="139111"/>
                  <a:pt x="107" y="142875"/>
                </a:cubicBezTo>
                <a:cubicBezTo>
                  <a:pt x="-443" y="146176"/>
                  <a:pt x="1191" y="149787"/>
                  <a:pt x="3282" y="152400"/>
                </a:cubicBezTo>
                <a:cubicBezTo>
                  <a:pt x="7758" y="157995"/>
                  <a:pt x="16057" y="159833"/>
                  <a:pt x="22332" y="161925"/>
                </a:cubicBezTo>
                <a:cubicBezTo>
                  <a:pt x="37149" y="139700"/>
                  <a:pt x="28682" y="147108"/>
                  <a:pt x="44557" y="136525"/>
                </a:cubicBezTo>
                <a:cubicBezTo>
                  <a:pt x="47732" y="137583"/>
                  <a:pt x="50864" y="138781"/>
                  <a:pt x="54082" y="139700"/>
                </a:cubicBezTo>
                <a:cubicBezTo>
                  <a:pt x="58278" y="140899"/>
                  <a:pt x="62602" y="141621"/>
                  <a:pt x="66782" y="142875"/>
                </a:cubicBezTo>
                <a:cubicBezTo>
                  <a:pt x="73193" y="144798"/>
                  <a:pt x="85832" y="149225"/>
                  <a:pt x="85832" y="149225"/>
                </a:cubicBezTo>
                <a:cubicBezTo>
                  <a:pt x="96945" y="141817"/>
                  <a:pt x="102765" y="139700"/>
                  <a:pt x="108057" y="123825"/>
                </a:cubicBezTo>
                <a:cubicBezTo>
                  <a:pt x="109115" y="120650"/>
                  <a:pt x="108057" y="115358"/>
                  <a:pt x="111232" y="114300"/>
                </a:cubicBezTo>
                <a:cubicBezTo>
                  <a:pt x="122322" y="110603"/>
                  <a:pt x="134532" y="112349"/>
                  <a:pt x="146157" y="111125"/>
                </a:cubicBezTo>
                <a:cubicBezTo>
                  <a:pt x="158513" y="109824"/>
                  <a:pt x="177801" y="107336"/>
                  <a:pt x="190607" y="104775"/>
                </a:cubicBezTo>
                <a:cubicBezTo>
                  <a:pt x="194886" y="103919"/>
                  <a:pt x="199074" y="102658"/>
                  <a:pt x="203307" y="101600"/>
                </a:cubicBezTo>
                <a:cubicBezTo>
                  <a:pt x="206482" y="99483"/>
                  <a:pt x="209419" y="96957"/>
                  <a:pt x="212832" y="95250"/>
                </a:cubicBezTo>
                <a:cubicBezTo>
                  <a:pt x="215825" y="93753"/>
                  <a:pt x="219139" y="92994"/>
                  <a:pt x="222357" y="92075"/>
                </a:cubicBezTo>
                <a:cubicBezTo>
                  <a:pt x="240949" y="86763"/>
                  <a:pt x="241505" y="88255"/>
                  <a:pt x="266807" y="85725"/>
                </a:cubicBezTo>
                <a:cubicBezTo>
                  <a:pt x="271040" y="84667"/>
                  <a:pt x="276100" y="85276"/>
                  <a:pt x="279507" y="82550"/>
                </a:cubicBezTo>
                <a:cubicBezTo>
                  <a:pt x="283408" y="79429"/>
                  <a:pt x="284346" y="62525"/>
                  <a:pt x="279507" y="60325"/>
                </a:cubicBezTo>
                <a:cubicBezTo>
                  <a:pt x="269824" y="55924"/>
                  <a:pt x="258340" y="58208"/>
                  <a:pt x="247757" y="57150"/>
                </a:cubicBezTo>
                <a:cubicBezTo>
                  <a:pt x="224304" y="41515"/>
                  <a:pt x="230295" y="48154"/>
                  <a:pt x="222357" y="412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7" name="Freeform 26">
            <a:hlinkClick r:id="rId5" action="ppaction://hlinksldjump"/>
            <a:extLst>
              <a:ext uri="{FF2B5EF4-FFF2-40B4-BE49-F238E27FC236}">
                <a16:creationId xmlns:a16="http://schemas.microsoft.com/office/drawing/2014/main" id="{068547ED-ACA1-3A48-80E0-466489357907}"/>
              </a:ext>
            </a:extLst>
          </p:cNvPr>
          <p:cNvSpPr/>
          <p:nvPr/>
        </p:nvSpPr>
        <p:spPr>
          <a:xfrm>
            <a:off x="1025253" y="5641975"/>
            <a:ext cx="324973" cy="190586"/>
          </a:xfrm>
          <a:custGeom>
            <a:avLst/>
            <a:gdLst>
              <a:gd name="connsiteX0" fmla="*/ 286022 w 324973"/>
              <a:gd name="connsiteY0" fmla="*/ 190500 h 190586"/>
              <a:gd name="connsiteX1" fmla="*/ 263797 w 324973"/>
              <a:gd name="connsiteY1" fmla="*/ 184150 h 190586"/>
              <a:gd name="connsiteX2" fmla="*/ 241572 w 324973"/>
              <a:gd name="connsiteY2" fmla="*/ 161925 h 190586"/>
              <a:gd name="connsiteX3" fmla="*/ 216172 w 324973"/>
              <a:gd name="connsiteY3" fmla="*/ 139700 h 190586"/>
              <a:gd name="connsiteX4" fmla="*/ 197122 w 324973"/>
              <a:gd name="connsiteY4" fmla="*/ 133350 h 190586"/>
              <a:gd name="connsiteX5" fmla="*/ 187597 w 324973"/>
              <a:gd name="connsiteY5" fmla="*/ 130175 h 190586"/>
              <a:gd name="connsiteX6" fmla="*/ 178072 w 324973"/>
              <a:gd name="connsiteY6" fmla="*/ 133350 h 190586"/>
              <a:gd name="connsiteX7" fmla="*/ 143147 w 324973"/>
              <a:gd name="connsiteY7" fmla="*/ 127000 h 190586"/>
              <a:gd name="connsiteX8" fmla="*/ 136797 w 324973"/>
              <a:gd name="connsiteY8" fmla="*/ 117475 h 190586"/>
              <a:gd name="connsiteX9" fmla="*/ 117747 w 324973"/>
              <a:gd name="connsiteY9" fmla="*/ 111125 h 190586"/>
              <a:gd name="connsiteX10" fmla="*/ 108222 w 324973"/>
              <a:gd name="connsiteY10" fmla="*/ 107950 h 190586"/>
              <a:gd name="connsiteX11" fmla="*/ 98697 w 324973"/>
              <a:gd name="connsiteY11" fmla="*/ 104775 h 190586"/>
              <a:gd name="connsiteX12" fmla="*/ 85997 w 324973"/>
              <a:gd name="connsiteY12" fmla="*/ 101600 h 190586"/>
              <a:gd name="connsiteX13" fmla="*/ 63772 w 324973"/>
              <a:gd name="connsiteY13" fmla="*/ 104775 h 190586"/>
              <a:gd name="connsiteX14" fmla="*/ 54247 w 324973"/>
              <a:gd name="connsiteY14" fmla="*/ 107950 h 190586"/>
              <a:gd name="connsiteX15" fmla="*/ 44722 w 324973"/>
              <a:gd name="connsiteY15" fmla="*/ 104775 h 190586"/>
              <a:gd name="connsiteX16" fmla="*/ 28847 w 324973"/>
              <a:gd name="connsiteY16" fmla="*/ 79375 h 190586"/>
              <a:gd name="connsiteX17" fmla="*/ 22497 w 324973"/>
              <a:gd name="connsiteY17" fmla="*/ 69850 h 190586"/>
              <a:gd name="connsiteX18" fmla="*/ 3447 w 324973"/>
              <a:gd name="connsiteY18" fmla="*/ 57150 h 190586"/>
              <a:gd name="connsiteX19" fmla="*/ 272 w 324973"/>
              <a:gd name="connsiteY19" fmla="*/ 47625 h 190586"/>
              <a:gd name="connsiteX20" fmla="*/ 38372 w 324973"/>
              <a:gd name="connsiteY20" fmla="*/ 44450 h 190586"/>
              <a:gd name="connsiteX21" fmla="*/ 54247 w 324973"/>
              <a:gd name="connsiteY21" fmla="*/ 41275 h 190586"/>
              <a:gd name="connsiteX22" fmla="*/ 66947 w 324973"/>
              <a:gd name="connsiteY22" fmla="*/ 25400 h 190586"/>
              <a:gd name="connsiteX23" fmla="*/ 76472 w 324973"/>
              <a:gd name="connsiteY23" fmla="*/ 6350 h 190586"/>
              <a:gd name="connsiteX24" fmla="*/ 124097 w 324973"/>
              <a:gd name="connsiteY24" fmla="*/ 6350 h 190586"/>
              <a:gd name="connsiteX25" fmla="*/ 149497 w 324973"/>
              <a:gd name="connsiteY25" fmla="*/ 0 h 190586"/>
              <a:gd name="connsiteX26" fmla="*/ 178072 w 324973"/>
              <a:gd name="connsiteY26" fmla="*/ 3175 h 190586"/>
              <a:gd name="connsiteX27" fmla="*/ 200297 w 324973"/>
              <a:gd name="connsiteY27" fmla="*/ 6350 h 190586"/>
              <a:gd name="connsiteX28" fmla="*/ 257447 w 324973"/>
              <a:gd name="connsiteY28" fmla="*/ 12700 h 190586"/>
              <a:gd name="connsiteX29" fmla="*/ 273322 w 324973"/>
              <a:gd name="connsiteY29" fmla="*/ 25400 h 190586"/>
              <a:gd name="connsiteX30" fmla="*/ 295547 w 324973"/>
              <a:gd name="connsiteY30" fmla="*/ 53975 h 190586"/>
              <a:gd name="connsiteX31" fmla="*/ 301897 w 324973"/>
              <a:gd name="connsiteY31" fmla="*/ 63500 h 190586"/>
              <a:gd name="connsiteX32" fmla="*/ 305072 w 324973"/>
              <a:gd name="connsiteY32" fmla="*/ 73025 h 190586"/>
              <a:gd name="connsiteX33" fmla="*/ 305072 w 324973"/>
              <a:gd name="connsiteY33" fmla="*/ 111125 h 190586"/>
              <a:gd name="connsiteX34" fmla="*/ 314597 w 324973"/>
              <a:gd name="connsiteY34" fmla="*/ 117475 h 190586"/>
              <a:gd name="connsiteX35" fmla="*/ 320947 w 324973"/>
              <a:gd name="connsiteY35" fmla="*/ 127000 h 190586"/>
              <a:gd name="connsiteX36" fmla="*/ 320947 w 324973"/>
              <a:gd name="connsiteY36" fmla="*/ 174625 h 190586"/>
              <a:gd name="connsiteX37" fmla="*/ 305072 w 324973"/>
              <a:gd name="connsiteY37" fmla="*/ 187325 h 190586"/>
              <a:gd name="connsiteX38" fmla="*/ 286022 w 324973"/>
              <a:gd name="connsiteY38" fmla="*/ 190500 h 19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24973" h="190586">
                <a:moveTo>
                  <a:pt x="286022" y="190500"/>
                </a:moveTo>
                <a:cubicBezTo>
                  <a:pt x="279143" y="189971"/>
                  <a:pt x="265315" y="185668"/>
                  <a:pt x="263797" y="184150"/>
                </a:cubicBezTo>
                <a:cubicBezTo>
                  <a:pt x="238323" y="158676"/>
                  <a:pt x="263125" y="169109"/>
                  <a:pt x="241572" y="161925"/>
                </a:cubicBezTo>
                <a:cubicBezTo>
                  <a:pt x="234164" y="150813"/>
                  <a:pt x="232047" y="144992"/>
                  <a:pt x="216172" y="139700"/>
                </a:cubicBezTo>
                <a:lnTo>
                  <a:pt x="197122" y="133350"/>
                </a:lnTo>
                <a:lnTo>
                  <a:pt x="187597" y="130175"/>
                </a:lnTo>
                <a:cubicBezTo>
                  <a:pt x="184422" y="131233"/>
                  <a:pt x="181419" y="133350"/>
                  <a:pt x="178072" y="133350"/>
                </a:cubicBezTo>
                <a:cubicBezTo>
                  <a:pt x="160121" y="133350"/>
                  <a:pt x="156542" y="131465"/>
                  <a:pt x="143147" y="127000"/>
                </a:cubicBezTo>
                <a:cubicBezTo>
                  <a:pt x="141030" y="123825"/>
                  <a:pt x="140033" y="119497"/>
                  <a:pt x="136797" y="117475"/>
                </a:cubicBezTo>
                <a:cubicBezTo>
                  <a:pt x="131121" y="113927"/>
                  <a:pt x="124097" y="113242"/>
                  <a:pt x="117747" y="111125"/>
                </a:cubicBezTo>
                <a:lnTo>
                  <a:pt x="108222" y="107950"/>
                </a:lnTo>
                <a:cubicBezTo>
                  <a:pt x="105047" y="106892"/>
                  <a:pt x="101944" y="105587"/>
                  <a:pt x="98697" y="104775"/>
                </a:cubicBezTo>
                <a:lnTo>
                  <a:pt x="85997" y="101600"/>
                </a:lnTo>
                <a:cubicBezTo>
                  <a:pt x="78589" y="102658"/>
                  <a:pt x="71110" y="103307"/>
                  <a:pt x="63772" y="104775"/>
                </a:cubicBezTo>
                <a:cubicBezTo>
                  <a:pt x="60490" y="105431"/>
                  <a:pt x="57594" y="107950"/>
                  <a:pt x="54247" y="107950"/>
                </a:cubicBezTo>
                <a:cubicBezTo>
                  <a:pt x="50900" y="107950"/>
                  <a:pt x="47897" y="105833"/>
                  <a:pt x="44722" y="104775"/>
                </a:cubicBezTo>
                <a:cubicBezTo>
                  <a:pt x="37165" y="82105"/>
                  <a:pt x="43941" y="89438"/>
                  <a:pt x="28847" y="79375"/>
                </a:cubicBezTo>
                <a:cubicBezTo>
                  <a:pt x="26730" y="76200"/>
                  <a:pt x="25369" y="72363"/>
                  <a:pt x="22497" y="69850"/>
                </a:cubicBezTo>
                <a:cubicBezTo>
                  <a:pt x="16754" y="64824"/>
                  <a:pt x="3447" y="57150"/>
                  <a:pt x="3447" y="57150"/>
                </a:cubicBezTo>
                <a:cubicBezTo>
                  <a:pt x="2389" y="53975"/>
                  <a:pt x="-971" y="50732"/>
                  <a:pt x="272" y="47625"/>
                </a:cubicBezTo>
                <a:cubicBezTo>
                  <a:pt x="5484" y="34594"/>
                  <a:pt x="36862" y="44282"/>
                  <a:pt x="38372" y="44450"/>
                </a:cubicBezTo>
                <a:cubicBezTo>
                  <a:pt x="43664" y="43392"/>
                  <a:pt x="49194" y="43170"/>
                  <a:pt x="54247" y="41275"/>
                </a:cubicBezTo>
                <a:cubicBezTo>
                  <a:pt x="67422" y="36335"/>
                  <a:pt x="61807" y="35681"/>
                  <a:pt x="66947" y="25400"/>
                </a:cubicBezTo>
                <a:cubicBezTo>
                  <a:pt x="79257" y="781"/>
                  <a:pt x="68492" y="30291"/>
                  <a:pt x="76472" y="6350"/>
                </a:cubicBezTo>
                <a:cubicBezTo>
                  <a:pt x="101697" y="9954"/>
                  <a:pt x="97482" y="11340"/>
                  <a:pt x="124097" y="6350"/>
                </a:cubicBezTo>
                <a:cubicBezTo>
                  <a:pt x="132675" y="4742"/>
                  <a:pt x="149497" y="0"/>
                  <a:pt x="149497" y="0"/>
                </a:cubicBezTo>
                <a:lnTo>
                  <a:pt x="178072" y="3175"/>
                </a:lnTo>
                <a:cubicBezTo>
                  <a:pt x="185498" y="4103"/>
                  <a:pt x="192859" y="5524"/>
                  <a:pt x="200297" y="6350"/>
                </a:cubicBezTo>
                <a:cubicBezTo>
                  <a:pt x="269643" y="14055"/>
                  <a:pt x="206386" y="5406"/>
                  <a:pt x="257447" y="12700"/>
                </a:cubicBezTo>
                <a:cubicBezTo>
                  <a:pt x="271792" y="17482"/>
                  <a:pt x="263748" y="12634"/>
                  <a:pt x="273322" y="25400"/>
                </a:cubicBezTo>
                <a:cubicBezTo>
                  <a:pt x="280562" y="35053"/>
                  <a:pt x="288854" y="43935"/>
                  <a:pt x="295547" y="53975"/>
                </a:cubicBezTo>
                <a:cubicBezTo>
                  <a:pt x="297664" y="57150"/>
                  <a:pt x="300190" y="60087"/>
                  <a:pt x="301897" y="63500"/>
                </a:cubicBezTo>
                <a:cubicBezTo>
                  <a:pt x="303394" y="66493"/>
                  <a:pt x="304014" y="69850"/>
                  <a:pt x="305072" y="73025"/>
                </a:cubicBezTo>
                <a:cubicBezTo>
                  <a:pt x="300212" y="87605"/>
                  <a:pt x="297675" y="90782"/>
                  <a:pt x="305072" y="111125"/>
                </a:cubicBezTo>
                <a:cubicBezTo>
                  <a:pt x="306376" y="114711"/>
                  <a:pt x="311422" y="115358"/>
                  <a:pt x="314597" y="117475"/>
                </a:cubicBezTo>
                <a:cubicBezTo>
                  <a:pt x="316714" y="120650"/>
                  <a:pt x="319240" y="123587"/>
                  <a:pt x="320947" y="127000"/>
                </a:cubicBezTo>
                <a:cubicBezTo>
                  <a:pt x="328275" y="141655"/>
                  <a:pt x="323933" y="159693"/>
                  <a:pt x="320947" y="174625"/>
                </a:cubicBezTo>
                <a:cubicBezTo>
                  <a:pt x="318568" y="186519"/>
                  <a:pt x="313106" y="183308"/>
                  <a:pt x="305072" y="187325"/>
                </a:cubicBezTo>
                <a:cubicBezTo>
                  <a:pt x="301659" y="189032"/>
                  <a:pt x="292901" y="191029"/>
                  <a:pt x="286022" y="190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9" name="Retângulo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84849BB-B62C-1041-9D54-A7DA7D362541}"/>
              </a:ext>
            </a:extLst>
          </p:cNvPr>
          <p:cNvSpPr/>
          <p:nvPr/>
        </p:nvSpPr>
        <p:spPr>
          <a:xfrm>
            <a:off x="2809875" y="6219825"/>
            <a:ext cx="266700" cy="467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1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7596078-5545-E944-A559-72A47DA957F6}"/>
              </a:ext>
            </a:extLst>
          </p:cNvPr>
          <p:cNvSpPr/>
          <p:nvPr/>
        </p:nvSpPr>
        <p:spPr>
          <a:xfrm>
            <a:off x="2543175" y="6219825"/>
            <a:ext cx="266700" cy="406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8">
            <a:hlinkClick r:id="rId13" action="ppaction://hlinksldjump"/>
            <a:extLst>
              <a:ext uri="{FF2B5EF4-FFF2-40B4-BE49-F238E27FC236}">
                <a16:creationId xmlns:a16="http://schemas.microsoft.com/office/drawing/2014/main" id="{45B56460-7594-5D45-9355-B5FA1E3ACA84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6144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2EA2183F-9D27-B04E-9878-19DF54D55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orma Livre: Forma 3">
            <a:hlinkClick r:id="rId4" action="ppaction://hlinksldjump"/>
            <a:extLst>
              <a:ext uri="{FF2B5EF4-FFF2-40B4-BE49-F238E27FC236}">
                <a16:creationId xmlns:a16="http://schemas.microsoft.com/office/drawing/2014/main" id="{9FADC9EA-34D3-42C3-BD4D-8AB0A13270E5}"/>
              </a:ext>
            </a:extLst>
          </p:cNvPr>
          <p:cNvSpPr/>
          <p:nvPr/>
        </p:nvSpPr>
        <p:spPr>
          <a:xfrm>
            <a:off x="5231481" y="4515567"/>
            <a:ext cx="1177840" cy="678611"/>
          </a:xfrm>
          <a:custGeom>
            <a:avLst/>
            <a:gdLst>
              <a:gd name="connsiteX0" fmla="*/ 644105 w 1177840"/>
              <a:gd name="connsiteY0" fmla="*/ 46007 h 678611"/>
              <a:gd name="connsiteX1" fmla="*/ 552090 w 1177840"/>
              <a:gd name="connsiteY1" fmla="*/ 46007 h 678611"/>
              <a:gd name="connsiteX2" fmla="*/ 534837 w 1177840"/>
              <a:gd name="connsiteY2" fmla="*/ 34505 h 678611"/>
              <a:gd name="connsiteX3" fmla="*/ 511834 w 1177840"/>
              <a:gd name="connsiteY3" fmla="*/ 23003 h 678611"/>
              <a:gd name="connsiteX4" fmla="*/ 465826 w 1177840"/>
              <a:gd name="connsiteY4" fmla="*/ 17253 h 678611"/>
              <a:gd name="connsiteX5" fmla="*/ 396815 w 1177840"/>
              <a:gd name="connsiteY5" fmla="*/ 23003 h 678611"/>
              <a:gd name="connsiteX6" fmla="*/ 385313 w 1177840"/>
              <a:gd name="connsiteY6" fmla="*/ 40256 h 678611"/>
              <a:gd name="connsiteX7" fmla="*/ 368060 w 1177840"/>
              <a:gd name="connsiteY7" fmla="*/ 46007 h 678611"/>
              <a:gd name="connsiteX8" fmla="*/ 350807 w 1177840"/>
              <a:gd name="connsiteY8" fmla="*/ 57509 h 678611"/>
              <a:gd name="connsiteX9" fmla="*/ 304800 w 1177840"/>
              <a:gd name="connsiteY9" fmla="*/ 63260 h 678611"/>
              <a:gd name="connsiteX10" fmla="*/ 270294 w 1177840"/>
              <a:gd name="connsiteY10" fmla="*/ 69011 h 678611"/>
              <a:gd name="connsiteX11" fmla="*/ 247290 w 1177840"/>
              <a:gd name="connsiteY11" fmla="*/ 80513 h 678611"/>
              <a:gd name="connsiteX12" fmla="*/ 218536 w 1177840"/>
              <a:gd name="connsiteY12" fmla="*/ 92015 h 678611"/>
              <a:gd name="connsiteX13" fmla="*/ 195532 w 1177840"/>
              <a:gd name="connsiteY13" fmla="*/ 109268 h 678611"/>
              <a:gd name="connsiteX14" fmla="*/ 161026 w 1177840"/>
              <a:gd name="connsiteY14" fmla="*/ 126520 h 678611"/>
              <a:gd name="connsiteX15" fmla="*/ 138022 w 1177840"/>
              <a:gd name="connsiteY15" fmla="*/ 149524 h 678611"/>
              <a:gd name="connsiteX16" fmla="*/ 132271 w 1177840"/>
              <a:gd name="connsiteY16" fmla="*/ 166777 h 678611"/>
              <a:gd name="connsiteX17" fmla="*/ 149524 w 1177840"/>
              <a:gd name="connsiteY17" fmla="*/ 218536 h 678611"/>
              <a:gd name="connsiteX18" fmla="*/ 143773 w 1177840"/>
              <a:gd name="connsiteY18" fmla="*/ 304800 h 678611"/>
              <a:gd name="connsiteX19" fmla="*/ 132271 w 1177840"/>
              <a:gd name="connsiteY19" fmla="*/ 322053 h 678611"/>
              <a:gd name="connsiteX20" fmla="*/ 126520 w 1177840"/>
              <a:gd name="connsiteY20" fmla="*/ 339305 h 678611"/>
              <a:gd name="connsiteX21" fmla="*/ 109268 w 1177840"/>
              <a:gd name="connsiteY21" fmla="*/ 356558 h 678611"/>
              <a:gd name="connsiteX22" fmla="*/ 97766 w 1177840"/>
              <a:gd name="connsiteY22" fmla="*/ 373811 h 678611"/>
              <a:gd name="connsiteX23" fmla="*/ 115019 w 1177840"/>
              <a:gd name="connsiteY23" fmla="*/ 408317 h 678611"/>
              <a:gd name="connsiteX24" fmla="*/ 132271 w 1177840"/>
              <a:gd name="connsiteY24" fmla="*/ 419819 h 678611"/>
              <a:gd name="connsiteX25" fmla="*/ 138022 w 1177840"/>
              <a:gd name="connsiteY25" fmla="*/ 437071 h 678611"/>
              <a:gd name="connsiteX26" fmla="*/ 149524 w 1177840"/>
              <a:gd name="connsiteY26" fmla="*/ 454324 h 678611"/>
              <a:gd name="connsiteX27" fmla="*/ 143773 w 1177840"/>
              <a:gd name="connsiteY27" fmla="*/ 494581 h 678611"/>
              <a:gd name="connsiteX28" fmla="*/ 126520 w 1177840"/>
              <a:gd name="connsiteY28" fmla="*/ 506083 h 678611"/>
              <a:gd name="connsiteX29" fmla="*/ 51758 w 1177840"/>
              <a:gd name="connsiteY29" fmla="*/ 517585 h 678611"/>
              <a:gd name="connsiteX30" fmla="*/ 46007 w 1177840"/>
              <a:gd name="connsiteY30" fmla="*/ 534837 h 678611"/>
              <a:gd name="connsiteX31" fmla="*/ 40256 w 1177840"/>
              <a:gd name="connsiteY31" fmla="*/ 557841 h 678611"/>
              <a:gd name="connsiteX32" fmla="*/ 28754 w 1177840"/>
              <a:gd name="connsiteY32" fmla="*/ 575094 h 678611"/>
              <a:gd name="connsiteX33" fmla="*/ 23003 w 1177840"/>
              <a:gd name="connsiteY33" fmla="*/ 592347 h 678611"/>
              <a:gd name="connsiteX34" fmla="*/ 0 w 1177840"/>
              <a:gd name="connsiteY34" fmla="*/ 615351 h 678611"/>
              <a:gd name="connsiteX35" fmla="*/ 11502 w 1177840"/>
              <a:gd name="connsiteY35" fmla="*/ 632603 h 678611"/>
              <a:gd name="connsiteX36" fmla="*/ 40256 w 1177840"/>
              <a:gd name="connsiteY36" fmla="*/ 638354 h 678611"/>
              <a:gd name="connsiteX37" fmla="*/ 80513 w 1177840"/>
              <a:gd name="connsiteY37" fmla="*/ 649856 h 678611"/>
              <a:gd name="connsiteX38" fmla="*/ 120769 w 1177840"/>
              <a:gd name="connsiteY38" fmla="*/ 672860 h 678611"/>
              <a:gd name="connsiteX39" fmla="*/ 143773 w 1177840"/>
              <a:gd name="connsiteY39" fmla="*/ 678611 h 678611"/>
              <a:gd name="connsiteX40" fmla="*/ 201283 w 1177840"/>
              <a:gd name="connsiteY40" fmla="*/ 661358 h 678611"/>
              <a:gd name="connsiteX41" fmla="*/ 235788 w 1177840"/>
              <a:gd name="connsiteY41" fmla="*/ 638354 h 678611"/>
              <a:gd name="connsiteX42" fmla="*/ 264543 w 1177840"/>
              <a:gd name="connsiteY42" fmla="*/ 621102 h 678611"/>
              <a:gd name="connsiteX43" fmla="*/ 281796 w 1177840"/>
              <a:gd name="connsiteY43" fmla="*/ 609600 h 678611"/>
              <a:gd name="connsiteX44" fmla="*/ 316302 w 1177840"/>
              <a:gd name="connsiteY44" fmla="*/ 603849 h 678611"/>
              <a:gd name="connsiteX45" fmla="*/ 373811 w 1177840"/>
              <a:gd name="connsiteY45" fmla="*/ 609600 h 678611"/>
              <a:gd name="connsiteX46" fmla="*/ 402566 w 1177840"/>
              <a:gd name="connsiteY46" fmla="*/ 615351 h 678611"/>
              <a:gd name="connsiteX47" fmla="*/ 454324 w 1177840"/>
              <a:gd name="connsiteY47" fmla="*/ 603849 h 678611"/>
              <a:gd name="connsiteX48" fmla="*/ 488830 w 1177840"/>
              <a:gd name="connsiteY48" fmla="*/ 586596 h 678611"/>
              <a:gd name="connsiteX49" fmla="*/ 500332 w 1177840"/>
              <a:gd name="connsiteY49" fmla="*/ 569343 h 678611"/>
              <a:gd name="connsiteX50" fmla="*/ 552090 w 1177840"/>
              <a:gd name="connsiteY50" fmla="*/ 506083 h 678611"/>
              <a:gd name="connsiteX51" fmla="*/ 609600 w 1177840"/>
              <a:gd name="connsiteY51" fmla="*/ 483079 h 678611"/>
              <a:gd name="connsiteX52" fmla="*/ 638354 w 1177840"/>
              <a:gd name="connsiteY52" fmla="*/ 471577 h 678611"/>
              <a:gd name="connsiteX53" fmla="*/ 672860 w 1177840"/>
              <a:gd name="connsiteY53" fmla="*/ 465826 h 678611"/>
              <a:gd name="connsiteX54" fmla="*/ 701615 w 1177840"/>
              <a:gd name="connsiteY54" fmla="*/ 454324 h 678611"/>
              <a:gd name="connsiteX55" fmla="*/ 782128 w 1177840"/>
              <a:gd name="connsiteY55" fmla="*/ 437071 h 678611"/>
              <a:gd name="connsiteX56" fmla="*/ 856890 w 1177840"/>
              <a:gd name="connsiteY56" fmla="*/ 425569 h 678611"/>
              <a:gd name="connsiteX57" fmla="*/ 897147 w 1177840"/>
              <a:gd name="connsiteY57" fmla="*/ 414068 h 678611"/>
              <a:gd name="connsiteX58" fmla="*/ 960407 w 1177840"/>
              <a:gd name="connsiteY58" fmla="*/ 391064 h 678611"/>
              <a:gd name="connsiteX59" fmla="*/ 994913 w 1177840"/>
              <a:gd name="connsiteY59" fmla="*/ 385313 h 678611"/>
              <a:gd name="connsiteX60" fmla="*/ 1052422 w 1177840"/>
              <a:gd name="connsiteY60" fmla="*/ 368060 h 678611"/>
              <a:gd name="connsiteX61" fmla="*/ 1109932 w 1177840"/>
              <a:gd name="connsiteY61" fmla="*/ 362309 h 678611"/>
              <a:gd name="connsiteX62" fmla="*/ 1127185 w 1177840"/>
              <a:gd name="connsiteY62" fmla="*/ 356558 h 678611"/>
              <a:gd name="connsiteX63" fmla="*/ 1173192 w 1177840"/>
              <a:gd name="connsiteY63" fmla="*/ 345056 h 678611"/>
              <a:gd name="connsiteX64" fmla="*/ 1167441 w 1177840"/>
              <a:gd name="connsiteY64" fmla="*/ 287547 h 678611"/>
              <a:gd name="connsiteX65" fmla="*/ 1127185 w 1177840"/>
              <a:gd name="connsiteY65" fmla="*/ 247290 h 678611"/>
              <a:gd name="connsiteX66" fmla="*/ 994913 w 1177840"/>
              <a:gd name="connsiteY66" fmla="*/ 212785 h 678611"/>
              <a:gd name="connsiteX67" fmla="*/ 966158 w 1177840"/>
              <a:gd name="connsiteY67" fmla="*/ 201283 h 678611"/>
              <a:gd name="connsiteX68" fmla="*/ 954656 w 1177840"/>
              <a:gd name="connsiteY68" fmla="*/ 184030 h 678611"/>
              <a:gd name="connsiteX69" fmla="*/ 931652 w 1177840"/>
              <a:gd name="connsiteY69" fmla="*/ 155275 h 678611"/>
              <a:gd name="connsiteX70" fmla="*/ 908649 w 1177840"/>
              <a:gd name="connsiteY70" fmla="*/ 143773 h 678611"/>
              <a:gd name="connsiteX71" fmla="*/ 879894 w 1177840"/>
              <a:gd name="connsiteY71" fmla="*/ 126520 h 678611"/>
              <a:gd name="connsiteX72" fmla="*/ 856890 w 1177840"/>
              <a:gd name="connsiteY72" fmla="*/ 109268 h 678611"/>
              <a:gd name="connsiteX73" fmla="*/ 839637 w 1177840"/>
              <a:gd name="connsiteY73" fmla="*/ 97766 h 678611"/>
              <a:gd name="connsiteX74" fmla="*/ 822385 w 1177840"/>
              <a:gd name="connsiteY74" fmla="*/ 74762 h 678611"/>
              <a:gd name="connsiteX75" fmla="*/ 793630 w 1177840"/>
              <a:gd name="connsiteY75" fmla="*/ 17253 h 678611"/>
              <a:gd name="connsiteX76" fmla="*/ 759124 w 1177840"/>
              <a:gd name="connsiteY76" fmla="*/ 0 h 678611"/>
              <a:gd name="connsiteX77" fmla="*/ 661358 w 1177840"/>
              <a:gd name="connsiteY77" fmla="*/ 5751 h 678611"/>
              <a:gd name="connsiteX78" fmla="*/ 638354 w 1177840"/>
              <a:gd name="connsiteY78" fmla="*/ 11502 h 678611"/>
              <a:gd name="connsiteX79" fmla="*/ 632603 w 1177840"/>
              <a:gd name="connsiteY79" fmla="*/ 34505 h 678611"/>
              <a:gd name="connsiteX80" fmla="*/ 644105 w 1177840"/>
              <a:gd name="connsiteY80" fmla="*/ 46007 h 678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177840" h="678611">
                <a:moveTo>
                  <a:pt x="644105" y="46007"/>
                </a:moveTo>
                <a:cubicBezTo>
                  <a:pt x="630686" y="47924"/>
                  <a:pt x="614384" y="63805"/>
                  <a:pt x="552090" y="46007"/>
                </a:cubicBezTo>
                <a:cubicBezTo>
                  <a:pt x="545444" y="44108"/>
                  <a:pt x="540838" y="37934"/>
                  <a:pt x="534837" y="34505"/>
                </a:cubicBezTo>
                <a:cubicBezTo>
                  <a:pt x="527394" y="30252"/>
                  <a:pt x="520151" y="25082"/>
                  <a:pt x="511834" y="23003"/>
                </a:cubicBezTo>
                <a:cubicBezTo>
                  <a:pt x="496840" y="19255"/>
                  <a:pt x="481162" y="19170"/>
                  <a:pt x="465826" y="17253"/>
                </a:cubicBezTo>
                <a:cubicBezTo>
                  <a:pt x="442822" y="19170"/>
                  <a:pt x="419010" y="16662"/>
                  <a:pt x="396815" y="23003"/>
                </a:cubicBezTo>
                <a:cubicBezTo>
                  <a:pt x="390169" y="24902"/>
                  <a:pt x="390710" y="35938"/>
                  <a:pt x="385313" y="40256"/>
                </a:cubicBezTo>
                <a:cubicBezTo>
                  <a:pt x="380579" y="44043"/>
                  <a:pt x="373482" y="43296"/>
                  <a:pt x="368060" y="46007"/>
                </a:cubicBezTo>
                <a:cubicBezTo>
                  <a:pt x="361878" y="49098"/>
                  <a:pt x="357475" y="55690"/>
                  <a:pt x="350807" y="57509"/>
                </a:cubicBezTo>
                <a:cubicBezTo>
                  <a:pt x="335897" y="61576"/>
                  <a:pt x="320100" y="61074"/>
                  <a:pt x="304800" y="63260"/>
                </a:cubicBezTo>
                <a:cubicBezTo>
                  <a:pt x="293257" y="64909"/>
                  <a:pt x="281796" y="67094"/>
                  <a:pt x="270294" y="69011"/>
                </a:cubicBezTo>
                <a:cubicBezTo>
                  <a:pt x="262626" y="72845"/>
                  <a:pt x="255124" y="77031"/>
                  <a:pt x="247290" y="80513"/>
                </a:cubicBezTo>
                <a:cubicBezTo>
                  <a:pt x="237857" y="84706"/>
                  <a:pt x="227560" y="87002"/>
                  <a:pt x="218536" y="92015"/>
                </a:cubicBezTo>
                <a:cubicBezTo>
                  <a:pt x="210157" y="96670"/>
                  <a:pt x="203854" y="104513"/>
                  <a:pt x="195532" y="109268"/>
                </a:cubicBezTo>
                <a:cubicBezTo>
                  <a:pt x="164920" y="126761"/>
                  <a:pt x="191079" y="100761"/>
                  <a:pt x="161026" y="126520"/>
                </a:cubicBezTo>
                <a:cubicBezTo>
                  <a:pt x="152792" y="133577"/>
                  <a:pt x="145690" y="141856"/>
                  <a:pt x="138022" y="149524"/>
                </a:cubicBezTo>
                <a:cubicBezTo>
                  <a:pt x="136105" y="155275"/>
                  <a:pt x="131274" y="160797"/>
                  <a:pt x="132271" y="166777"/>
                </a:cubicBezTo>
                <a:cubicBezTo>
                  <a:pt x="135261" y="184716"/>
                  <a:pt x="149524" y="218536"/>
                  <a:pt x="149524" y="218536"/>
                </a:cubicBezTo>
                <a:cubicBezTo>
                  <a:pt x="147607" y="247291"/>
                  <a:pt x="148511" y="276374"/>
                  <a:pt x="143773" y="304800"/>
                </a:cubicBezTo>
                <a:cubicBezTo>
                  <a:pt x="142637" y="311618"/>
                  <a:pt x="135362" y="315871"/>
                  <a:pt x="132271" y="322053"/>
                </a:cubicBezTo>
                <a:cubicBezTo>
                  <a:pt x="129560" y="327475"/>
                  <a:pt x="129882" y="334261"/>
                  <a:pt x="126520" y="339305"/>
                </a:cubicBezTo>
                <a:cubicBezTo>
                  <a:pt x="122009" y="346072"/>
                  <a:pt x="114474" y="350310"/>
                  <a:pt x="109268" y="356558"/>
                </a:cubicBezTo>
                <a:cubicBezTo>
                  <a:pt x="104843" y="361868"/>
                  <a:pt x="101600" y="368060"/>
                  <a:pt x="97766" y="373811"/>
                </a:cubicBezTo>
                <a:cubicBezTo>
                  <a:pt x="102444" y="387844"/>
                  <a:pt x="103870" y="397168"/>
                  <a:pt x="115019" y="408317"/>
                </a:cubicBezTo>
                <a:cubicBezTo>
                  <a:pt x="119906" y="413204"/>
                  <a:pt x="126520" y="415985"/>
                  <a:pt x="132271" y="419819"/>
                </a:cubicBezTo>
                <a:cubicBezTo>
                  <a:pt x="134188" y="425570"/>
                  <a:pt x="135311" y="431649"/>
                  <a:pt x="138022" y="437071"/>
                </a:cubicBezTo>
                <a:cubicBezTo>
                  <a:pt x="141113" y="443253"/>
                  <a:pt x="148836" y="447446"/>
                  <a:pt x="149524" y="454324"/>
                </a:cubicBezTo>
                <a:cubicBezTo>
                  <a:pt x="150873" y="467812"/>
                  <a:pt x="149278" y="482194"/>
                  <a:pt x="143773" y="494581"/>
                </a:cubicBezTo>
                <a:cubicBezTo>
                  <a:pt x="140966" y="500897"/>
                  <a:pt x="133225" y="504407"/>
                  <a:pt x="126520" y="506083"/>
                </a:cubicBezTo>
                <a:cubicBezTo>
                  <a:pt x="102059" y="512198"/>
                  <a:pt x="76679" y="513751"/>
                  <a:pt x="51758" y="517585"/>
                </a:cubicBezTo>
                <a:cubicBezTo>
                  <a:pt x="49841" y="523336"/>
                  <a:pt x="47672" y="529008"/>
                  <a:pt x="46007" y="534837"/>
                </a:cubicBezTo>
                <a:cubicBezTo>
                  <a:pt x="43836" y="542437"/>
                  <a:pt x="43370" y="550576"/>
                  <a:pt x="40256" y="557841"/>
                </a:cubicBezTo>
                <a:cubicBezTo>
                  <a:pt x="37533" y="564194"/>
                  <a:pt x="31845" y="568912"/>
                  <a:pt x="28754" y="575094"/>
                </a:cubicBezTo>
                <a:cubicBezTo>
                  <a:pt x="26043" y="580516"/>
                  <a:pt x="26526" y="587414"/>
                  <a:pt x="23003" y="592347"/>
                </a:cubicBezTo>
                <a:cubicBezTo>
                  <a:pt x="16700" y="601171"/>
                  <a:pt x="7668" y="607683"/>
                  <a:pt x="0" y="615351"/>
                </a:cubicBezTo>
                <a:cubicBezTo>
                  <a:pt x="3834" y="621102"/>
                  <a:pt x="5501" y="629174"/>
                  <a:pt x="11502" y="632603"/>
                </a:cubicBezTo>
                <a:cubicBezTo>
                  <a:pt x="19989" y="637452"/>
                  <a:pt x="30773" y="635983"/>
                  <a:pt x="40256" y="638354"/>
                </a:cubicBezTo>
                <a:cubicBezTo>
                  <a:pt x="53795" y="641739"/>
                  <a:pt x="67397" y="645087"/>
                  <a:pt x="80513" y="649856"/>
                </a:cubicBezTo>
                <a:cubicBezTo>
                  <a:pt x="159320" y="678513"/>
                  <a:pt x="56380" y="645264"/>
                  <a:pt x="120769" y="672860"/>
                </a:cubicBezTo>
                <a:cubicBezTo>
                  <a:pt x="128034" y="675974"/>
                  <a:pt x="136105" y="676694"/>
                  <a:pt x="143773" y="678611"/>
                </a:cubicBezTo>
                <a:cubicBezTo>
                  <a:pt x="162943" y="672860"/>
                  <a:pt x="182947" y="669380"/>
                  <a:pt x="201283" y="661358"/>
                </a:cubicBezTo>
                <a:cubicBezTo>
                  <a:pt x="213947" y="655817"/>
                  <a:pt x="224126" y="645775"/>
                  <a:pt x="235788" y="638354"/>
                </a:cubicBezTo>
                <a:cubicBezTo>
                  <a:pt x="245218" y="632353"/>
                  <a:pt x="255064" y="627026"/>
                  <a:pt x="264543" y="621102"/>
                </a:cubicBezTo>
                <a:cubicBezTo>
                  <a:pt x="270404" y="617439"/>
                  <a:pt x="275239" y="611786"/>
                  <a:pt x="281796" y="609600"/>
                </a:cubicBezTo>
                <a:cubicBezTo>
                  <a:pt x="292858" y="605913"/>
                  <a:pt x="304800" y="605766"/>
                  <a:pt x="316302" y="603849"/>
                </a:cubicBezTo>
                <a:cubicBezTo>
                  <a:pt x="335472" y="605766"/>
                  <a:pt x="354715" y="607054"/>
                  <a:pt x="373811" y="609600"/>
                </a:cubicBezTo>
                <a:cubicBezTo>
                  <a:pt x="383500" y="610892"/>
                  <a:pt x="392816" y="616047"/>
                  <a:pt x="402566" y="615351"/>
                </a:cubicBezTo>
                <a:cubicBezTo>
                  <a:pt x="420195" y="614092"/>
                  <a:pt x="437071" y="607683"/>
                  <a:pt x="454324" y="603849"/>
                </a:cubicBezTo>
                <a:cubicBezTo>
                  <a:pt x="465826" y="598098"/>
                  <a:pt x="478542" y="594312"/>
                  <a:pt x="488830" y="586596"/>
                </a:cubicBezTo>
                <a:cubicBezTo>
                  <a:pt x="494359" y="582449"/>
                  <a:pt x="496669" y="575204"/>
                  <a:pt x="500332" y="569343"/>
                </a:cubicBezTo>
                <a:cubicBezTo>
                  <a:pt x="514259" y="547059"/>
                  <a:pt x="526698" y="518779"/>
                  <a:pt x="552090" y="506083"/>
                </a:cubicBezTo>
                <a:cubicBezTo>
                  <a:pt x="622531" y="470862"/>
                  <a:pt x="556378" y="500820"/>
                  <a:pt x="609600" y="483079"/>
                </a:cubicBezTo>
                <a:cubicBezTo>
                  <a:pt x="619393" y="479815"/>
                  <a:pt x="628395" y="474293"/>
                  <a:pt x="638354" y="471577"/>
                </a:cubicBezTo>
                <a:cubicBezTo>
                  <a:pt x="649604" y="468509"/>
                  <a:pt x="661358" y="467743"/>
                  <a:pt x="672860" y="465826"/>
                </a:cubicBezTo>
                <a:cubicBezTo>
                  <a:pt x="682445" y="461992"/>
                  <a:pt x="691821" y="457589"/>
                  <a:pt x="701615" y="454324"/>
                </a:cubicBezTo>
                <a:cubicBezTo>
                  <a:pt x="717322" y="449088"/>
                  <a:pt x="781824" y="437122"/>
                  <a:pt x="782128" y="437071"/>
                </a:cubicBezTo>
                <a:cubicBezTo>
                  <a:pt x="851877" y="425446"/>
                  <a:pt x="804100" y="437299"/>
                  <a:pt x="856890" y="425569"/>
                </a:cubicBezTo>
                <a:cubicBezTo>
                  <a:pt x="871729" y="422272"/>
                  <a:pt x="883169" y="419310"/>
                  <a:pt x="897147" y="414068"/>
                </a:cubicBezTo>
                <a:cubicBezTo>
                  <a:pt x="920012" y="405494"/>
                  <a:pt x="936246" y="397104"/>
                  <a:pt x="960407" y="391064"/>
                </a:cubicBezTo>
                <a:cubicBezTo>
                  <a:pt x="971719" y="388236"/>
                  <a:pt x="983530" y="387843"/>
                  <a:pt x="994913" y="385313"/>
                </a:cubicBezTo>
                <a:cubicBezTo>
                  <a:pt x="1051658" y="372703"/>
                  <a:pt x="945900" y="386858"/>
                  <a:pt x="1052422" y="368060"/>
                </a:cubicBezTo>
                <a:cubicBezTo>
                  <a:pt x="1071394" y="364712"/>
                  <a:pt x="1090762" y="364226"/>
                  <a:pt x="1109932" y="362309"/>
                </a:cubicBezTo>
                <a:cubicBezTo>
                  <a:pt x="1115683" y="360392"/>
                  <a:pt x="1121337" y="358153"/>
                  <a:pt x="1127185" y="356558"/>
                </a:cubicBezTo>
                <a:cubicBezTo>
                  <a:pt x="1142436" y="352399"/>
                  <a:pt x="1165227" y="358710"/>
                  <a:pt x="1173192" y="345056"/>
                </a:cubicBezTo>
                <a:cubicBezTo>
                  <a:pt x="1182899" y="328415"/>
                  <a:pt x="1175644" y="304979"/>
                  <a:pt x="1167441" y="287547"/>
                </a:cubicBezTo>
                <a:cubicBezTo>
                  <a:pt x="1159361" y="270376"/>
                  <a:pt x="1144159" y="255777"/>
                  <a:pt x="1127185" y="247290"/>
                </a:cubicBezTo>
                <a:cubicBezTo>
                  <a:pt x="1055230" y="211313"/>
                  <a:pt x="1098173" y="226552"/>
                  <a:pt x="994913" y="212785"/>
                </a:cubicBezTo>
                <a:cubicBezTo>
                  <a:pt x="985328" y="208951"/>
                  <a:pt x="974558" y="207283"/>
                  <a:pt x="966158" y="201283"/>
                </a:cubicBezTo>
                <a:cubicBezTo>
                  <a:pt x="960534" y="197266"/>
                  <a:pt x="958803" y="189559"/>
                  <a:pt x="954656" y="184030"/>
                </a:cubicBezTo>
                <a:cubicBezTo>
                  <a:pt x="947291" y="174210"/>
                  <a:pt x="940890" y="163358"/>
                  <a:pt x="931652" y="155275"/>
                </a:cubicBezTo>
                <a:cubicBezTo>
                  <a:pt x="925200" y="149630"/>
                  <a:pt x="916143" y="147936"/>
                  <a:pt x="908649" y="143773"/>
                </a:cubicBezTo>
                <a:cubicBezTo>
                  <a:pt x="898878" y="138344"/>
                  <a:pt x="889195" y="132720"/>
                  <a:pt x="879894" y="126520"/>
                </a:cubicBezTo>
                <a:cubicBezTo>
                  <a:pt x="871919" y="121203"/>
                  <a:pt x="864690" y="114839"/>
                  <a:pt x="856890" y="109268"/>
                </a:cubicBezTo>
                <a:cubicBezTo>
                  <a:pt x="851266" y="105251"/>
                  <a:pt x="845388" y="101600"/>
                  <a:pt x="839637" y="97766"/>
                </a:cubicBezTo>
                <a:cubicBezTo>
                  <a:pt x="833886" y="90098"/>
                  <a:pt x="826671" y="83335"/>
                  <a:pt x="822385" y="74762"/>
                </a:cubicBezTo>
                <a:cubicBezTo>
                  <a:pt x="811583" y="53158"/>
                  <a:pt x="823988" y="32432"/>
                  <a:pt x="793630" y="17253"/>
                </a:cubicBezTo>
                <a:lnTo>
                  <a:pt x="759124" y="0"/>
                </a:lnTo>
                <a:cubicBezTo>
                  <a:pt x="726535" y="1917"/>
                  <a:pt x="693856" y="2656"/>
                  <a:pt x="661358" y="5751"/>
                </a:cubicBezTo>
                <a:cubicBezTo>
                  <a:pt x="653490" y="6500"/>
                  <a:pt x="643943" y="5913"/>
                  <a:pt x="638354" y="11502"/>
                </a:cubicBezTo>
                <a:cubicBezTo>
                  <a:pt x="632765" y="17091"/>
                  <a:pt x="635716" y="27240"/>
                  <a:pt x="632603" y="34505"/>
                </a:cubicBezTo>
                <a:cubicBezTo>
                  <a:pt x="629880" y="40858"/>
                  <a:pt x="657524" y="44090"/>
                  <a:pt x="644105" y="46007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Forma Livre: Forma 4">
            <a:hlinkClick r:id="rId5" action="ppaction://hlinksldjump"/>
            <a:extLst>
              <a:ext uri="{FF2B5EF4-FFF2-40B4-BE49-F238E27FC236}">
                <a16:creationId xmlns:a16="http://schemas.microsoft.com/office/drawing/2014/main" id="{80895EAE-2CA7-463B-8087-8D3B876315E2}"/>
              </a:ext>
            </a:extLst>
          </p:cNvPr>
          <p:cNvSpPr/>
          <p:nvPr/>
        </p:nvSpPr>
        <p:spPr>
          <a:xfrm>
            <a:off x="5241313" y="4356579"/>
            <a:ext cx="397093" cy="317977"/>
          </a:xfrm>
          <a:custGeom>
            <a:avLst/>
            <a:gdLst>
              <a:gd name="connsiteX0" fmla="*/ 356836 w 397093"/>
              <a:gd name="connsiteY0" fmla="*/ 1675 h 317977"/>
              <a:gd name="connsiteX1" fmla="*/ 333832 w 397093"/>
              <a:gd name="connsiteY1" fmla="*/ 30430 h 317977"/>
              <a:gd name="connsiteX2" fmla="*/ 328081 w 397093"/>
              <a:gd name="connsiteY2" fmla="*/ 47683 h 317977"/>
              <a:gd name="connsiteX3" fmla="*/ 316579 w 397093"/>
              <a:gd name="connsiteY3" fmla="*/ 64936 h 317977"/>
              <a:gd name="connsiteX4" fmla="*/ 310828 w 397093"/>
              <a:gd name="connsiteY4" fmla="*/ 93691 h 317977"/>
              <a:gd name="connsiteX5" fmla="*/ 201560 w 397093"/>
              <a:gd name="connsiteY5" fmla="*/ 64936 h 317977"/>
              <a:gd name="connsiteX6" fmla="*/ 155553 w 397093"/>
              <a:gd name="connsiteY6" fmla="*/ 76438 h 317977"/>
              <a:gd name="connsiteX7" fmla="*/ 126798 w 397093"/>
              <a:gd name="connsiteY7" fmla="*/ 93691 h 317977"/>
              <a:gd name="connsiteX8" fmla="*/ 57787 w 397093"/>
              <a:gd name="connsiteY8" fmla="*/ 30430 h 317977"/>
              <a:gd name="connsiteX9" fmla="*/ 52036 w 397093"/>
              <a:gd name="connsiteY9" fmla="*/ 64936 h 317977"/>
              <a:gd name="connsiteX10" fmla="*/ 46285 w 397093"/>
              <a:gd name="connsiteY10" fmla="*/ 105192 h 317977"/>
              <a:gd name="connsiteX11" fmla="*/ 29032 w 397093"/>
              <a:gd name="connsiteY11" fmla="*/ 122445 h 317977"/>
              <a:gd name="connsiteX12" fmla="*/ 34783 w 397093"/>
              <a:gd name="connsiteY12" fmla="*/ 162702 h 317977"/>
              <a:gd name="connsiteX13" fmla="*/ 46285 w 397093"/>
              <a:gd name="connsiteY13" fmla="*/ 191457 h 317977"/>
              <a:gd name="connsiteX14" fmla="*/ 11779 w 397093"/>
              <a:gd name="connsiteY14" fmla="*/ 225962 h 317977"/>
              <a:gd name="connsiteX15" fmla="*/ 277 w 397093"/>
              <a:gd name="connsiteY15" fmla="*/ 248966 h 317977"/>
              <a:gd name="connsiteX16" fmla="*/ 34783 w 397093"/>
              <a:gd name="connsiteY16" fmla="*/ 312226 h 317977"/>
              <a:gd name="connsiteX17" fmla="*/ 52036 w 397093"/>
              <a:gd name="connsiteY17" fmla="*/ 317977 h 317977"/>
              <a:gd name="connsiteX18" fmla="*/ 103794 w 397093"/>
              <a:gd name="connsiteY18" fmla="*/ 312226 h 317977"/>
              <a:gd name="connsiteX19" fmla="*/ 121047 w 397093"/>
              <a:gd name="connsiteY19" fmla="*/ 300724 h 317977"/>
              <a:gd name="connsiteX20" fmla="*/ 172806 w 397093"/>
              <a:gd name="connsiteY20" fmla="*/ 283472 h 317977"/>
              <a:gd name="connsiteX21" fmla="*/ 213062 w 397093"/>
              <a:gd name="connsiteY21" fmla="*/ 266219 h 317977"/>
              <a:gd name="connsiteX22" fmla="*/ 259070 w 397093"/>
              <a:gd name="connsiteY22" fmla="*/ 248966 h 317977"/>
              <a:gd name="connsiteX23" fmla="*/ 316579 w 397093"/>
              <a:gd name="connsiteY23" fmla="*/ 231713 h 317977"/>
              <a:gd name="connsiteX24" fmla="*/ 333832 w 397093"/>
              <a:gd name="connsiteY24" fmla="*/ 225962 h 317977"/>
              <a:gd name="connsiteX25" fmla="*/ 356836 w 397093"/>
              <a:gd name="connsiteY25" fmla="*/ 220211 h 317977"/>
              <a:gd name="connsiteX26" fmla="*/ 397093 w 397093"/>
              <a:gd name="connsiteY26" fmla="*/ 208709 h 317977"/>
              <a:gd name="connsiteX27" fmla="*/ 391342 w 397093"/>
              <a:gd name="connsiteY27" fmla="*/ 99441 h 317977"/>
              <a:gd name="connsiteX28" fmla="*/ 374089 w 397093"/>
              <a:gd name="connsiteY28" fmla="*/ 82189 h 317977"/>
              <a:gd name="connsiteX29" fmla="*/ 356836 w 397093"/>
              <a:gd name="connsiteY29" fmla="*/ 1675 h 317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7093" h="317977">
                <a:moveTo>
                  <a:pt x="356836" y="1675"/>
                </a:moveTo>
                <a:cubicBezTo>
                  <a:pt x="350126" y="-6952"/>
                  <a:pt x="340338" y="20021"/>
                  <a:pt x="333832" y="30430"/>
                </a:cubicBezTo>
                <a:cubicBezTo>
                  <a:pt x="330619" y="35571"/>
                  <a:pt x="330792" y="42261"/>
                  <a:pt x="328081" y="47683"/>
                </a:cubicBezTo>
                <a:cubicBezTo>
                  <a:pt x="324990" y="53865"/>
                  <a:pt x="320413" y="59185"/>
                  <a:pt x="316579" y="64936"/>
                </a:cubicBezTo>
                <a:cubicBezTo>
                  <a:pt x="314662" y="74521"/>
                  <a:pt x="320454" y="91992"/>
                  <a:pt x="310828" y="93691"/>
                </a:cubicBezTo>
                <a:cubicBezTo>
                  <a:pt x="236390" y="106827"/>
                  <a:pt x="233922" y="97298"/>
                  <a:pt x="201560" y="64936"/>
                </a:cubicBezTo>
                <a:cubicBezTo>
                  <a:pt x="186224" y="68770"/>
                  <a:pt x="169108" y="68305"/>
                  <a:pt x="155553" y="76438"/>
                </a:cubicBezTo>
                <a:cubicBezTo>
                  <a:pt x="120020" y="97758"/>
                  <a:pt x="167260" y="107176"/>
                  <a:pt x="126798" y="93691"/>
                </a:cubicBezTo>
                <a:cubicBezTo>
                  <a:pt x="75853" y="30009"/>
                  <a:pt x="104607" y="42135"/>
                  <a:pt x="57787" y="30430"/>
                </a:cubicBezTo>
                <a:cubicBezTo>
                  <a:pt x="55870" y="41932"/>
                  <a:pt x="53809" y="53411"/>
                  <a:pt x="52036" y="64936"/>
                </a:cubicBezTo>
                <a:cubicBezTo>
                  <a:pt x="49975" y="78333"/>
                  <a:pt x="51319" y="92607"/>
                  <a:pt x="46285" y="105192"/>
                </a:cubicBezTo>
                <a:cubicBezTo>
                  <a:pt x="43264" y="112743"/>
                  <a:pt x="34783" y="116694"/>
                  <a:pt x="29032" y="122445"/>
                </a:cubicBezTo>
                <a:cubicBezTo>
                  <a:pt x="30949" y="135864"/>
                  <a:pt x="31495" y="149551"/>
                  <a:pt x="34783" y="162702"/>
                </a:cubicBezTo>
                <a:cubicBezTo>
                  <a:pt x="37287" y="172717"/>
                  <a:pt x="46285" y="181134"/>
                  <a:pt x="46285" y="191457"/>
                </a:cubicBezTo>
                <a:cubicBezTo>
                  <a:pt x="46285" y="204070"/>
                  <a:pt x="16988" y="222056"/>
                  <a:pt x="11779" y="225962"/>
                </a:cubicBezTo>
                <a:cubicBezTo>
                  <a:pt x="7945" y="233630"/>
                  <a:pt x="1224" y="240445"/>
                  <a:pt x="277" y="248966"/>
                </a:cubicBezTo>
                <a:cubicBezTo>
                  <a:pt x="-2600" y="274855"/>
                  <a:pt x="17482" y="297088"/>
                  <a:pt x="34783" y="312226"/>
                </a:cubicBezTo>
                <a:cubicBezTo>
                  <a:pt x="39345" y="316218"/>
                  <a:pt x="46285" y="316060"/>
                  <a:pt x="52036" y="317977"/>
                </a:cubicBezTo>
                <a:cubicBezTo>
                  <a:pt x="69289" y="316060"/>
                  <a:pt x="86953" y="316436"/>
                  <a:pt x="103794" y="312226"/>
                </a:cubicBezTo>
                <a:cubicBezTo>
                  <a:pt x="110499" y="310550"/>
                  <a:pt x="114865" y="303815"/>
                  <a:pt x="121047" y="300724"/>
                </a:cubicBezTo>
                <a:cubicBezTo>
                  <a:pt x="142700" y="289898"/>
                  <a:pt x="150843" y="288963"/>
                  <a:pt x="172806" y="283472"/>
                </a:cubicBezTo>
                <a:cubicBezTo>
                  <a:pt x="216121" y="254595"/>
                  <a:pt x="161071" y="288501"/>
                  <a:pt x="213062" y="266219"/>
                </a:cubicBezTo>
                <a:cubicBezTo>
                  <a:pt x="264890" y="244007"/>
                  <a:pt x="186143" y="263551"/>
                  <a:pt x="259070" y="248966"/>
                </a:cubicBezTo>
                <a:cubicBezTo>
                  <a:pt x="298821" y="229091"/>
                  <a:pt x="265025" y="243170"/>
                  <a:pt x="316579" y="231713"/>
                </a:cubicBezTo>
                <a:cubicBezTo>
                  <a:pt x="322497" y="230398"/>
                  <a:pt x="328003" y="227627"/>
                  <a:pt x="333832" y="225962"/>
                </a:cubicBezTo>
                <a:cubicBezTo>
                  <a:pt x="341432" y="223791"/>
                  <a:pt x="349236" y="222382"/>
                  <a:pt x="356836" y="220211"/>
                </a:cubicBezTo>
                <a:cubicBezTo>
                  <a:pt x="414589" y="203710"/>
                  <a:pt x="325179" y="226688"/>
                  <a:pt x="397093" y="208709"/>
                </a:cubicBezTo>
                <a:cubicBezTo>
                  <a:pt x="395176" y="172286"/>
                  <a:pt x="397867" y="135326"/>
                  <a:pt x="391342" y="99441"/>
                </a:cubicBezTo>
                <a:cubicBezTo>
                  <a:pt x="389887" y="91439"/>
                  <a:pt x="378124" y="89250"/>
                  <a:pt x="374089" y="82189"/>
                </a:cubicBezTo>
                <a:cubicBezTo>
                  <a:pt x="364154" y="64802"/>
                  <a:pt x="363546" y="10302"/>
                  <a:pt x="356836" y="16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Forma Livre: Forma 5">
            <a:hlinkClick r:id="rId6" action="ppaction://hlinksldjump"/>
            <a:extLst>
              <a:ext uri="{FF2B5EF4-FFF2-40B4-BE49-F238E27FC236}">
                <a16:creationId xmlns:a16="http://schemas.microsoft.com/office/drawing/2014/main" id="{76A6C38B-D948-44AE-BDAF-A3CDA53FFC80}"/>
              </a:ext>
            </a:extLst>
          </p:cNvPr>
          <p:cNvSpPr/>
          <p:nvPr/>
        </p:nvSpPr>
        <p:spPr>
          <a:xfrm>
            <a:off x="4096679" y="1964935"/>
            <a:ext cx="1178751" cy="707366"/>
          </a:xfrm>
          <a:custGeom>
            <a:avLst/>
            <a:gdLst>
              <a:gd name="connsiteX0" fmla="*/ 4947 w 1178751"/>
              <a:gd name="connsiteY0" fmla="*/ 161026 h 707366"/>
              <a:gd name="connsiteX1" fmla="*/ 39452 w 1178751"/>
              <a:gd name="connsiteY1" fmla="*/ 189781 h 707366"/>
              <a:gd name="connsiteX2" fmla="*/ 96962 w 1178751"/>
              <a:gd name="connsiteY2" fmla="*/ 241539 h 707366"/>
              <a:gd name="connsiteX3" fmla="*/ 102713 w 1178751"/>
              <a:gd name="connsiteY3" fmla="*/ 350807 h 707366"/>
              <a:gd name="connsiteX4" fmla="*/ 125716 w 1178751"/>
              <a:gd name="connsiteY4" fmla="*/ 391064 h 707366"/>
              <a:gd name="connsiteX5" fmla="*/ 154471 w 1178751"/>
              <a:gd name="connsiteY5" fmla="*/ 437071 h 707366"/>
              <a:gd name="connsiteX6" fmla="*/ 194728 w 1178751"/>
              <a:gd name="connsiteY6" fmla="*/ 471577 h 707366"/>
              <a:gd name="connsiteX7" fmla="*/ 275241 w 1178751"/>
              <a:gd name="connsiteY7" fmla="*/ 425570 h 707366"/>
              <a:gd name="connsiteX8" fmla="*/ 315498 w 1178751"/>
              <a:gd name="connsiteY8" fmla="*/ 385313 h 707366"/>
              <a:gd name="connsiteX9" fmla="*/ 373007 w 1178751"/>
              <a:gd name="connsiteY9" fmla="*/ 396815 h 707366"/>
              <a:gd name="connsiteX10" fmla="*/ 413264 w 1178751"/>
              <a:gd name="connsiteY10" fmla="*/ 460075 h 707366"/>
              <a:gd name="connsiteX11" fmla="*/ 430516 w 1178751"/>
              <a:gd name="connsiteY11" fmla="*/ 477328 h 707366"/>
              <a:gd name="connsiteX12" fmla="*/ 442018 w 1178751"/>
              <a:gd name="connsiteY12" fmla="*/ 494581 h 707366"/>
              <a:gd name="connsiteX13" fmla="*/ 488026 w 1178751"/>
              <a:gd name="connsiteY13" fmla="*/ 540588 h 707366"/>
              <a:gd name="connsiteX14" fmla="*/ 511030 w 1178751"/>
              <a:gd name="connsiteY14" fmla="*/ 546339 h 707366"/>
              <a:gd name="connsiteX15" fmla="*/ 534033 w 1178751"/>
              <a:gd name="connsiteY15" fmla="*/ 540588 h 707366"/>
              <a:gd name="connsiteX16" fmla="*/ 551286 w 1178751"/>
              <a:gd name="connsiteY16" fmla="*/ 534837 h 707366"/>
              <a:gd name="connsiteX17" fmla="*/ 637550 w 1178751"/>
              <a:gd name="connsiteY17" fmla="*/ 529087 h 707366"/>
              <a:gd name="connsiteX18" fmla="*/ 649052 w 1178751"/>
              <a:gd name="connsiteY18" fmla="*/ 511834 h 707366"/>
              <a:gd name="connsiteX19" fmla="*/ 695060 w 1178751"/>
              <a:gd name="connsiteY19" fmla="*/ 511834 h 707366"/>
              <a:gd name="connsiteX20" fmla="*/ 752569 w 1178751"/>
              <a:gd name="connsiteY20" fmla="*/ 557841 h 707366"/>
              <a:gd name="connsiteX21" fmla="*/ 764071 w 1178751"/>
              <a:gd name="connsiteY21" fmla="*/ 575094 h 707366"/>
              <a:gd name="connsiteX22" fmla="*/ 798577 w 1178751"/>
              <a:gd name="connsiteY22" fmla="*/ 598098 h 707366"/>
              <a:gd name="connsiteX23" fmla="*/ 861837 w 1178751"/>
              <a:gd name="connsiteY23" fmla="*/ 649856 h 707366"/>
              <a:gd name="connsiteX24" fmla="*/ 879090 w 1178751"/>
              <a:gd name="connsiteY24" fmla="*/ 655607 h 707366"/>
              <a:gd name="connsiteX25" fmla="*/ 953852 w 1178751"/>
              <a:gd name="connsiteY25" fmla="*/ 655607 h 707366"/>
              <a:gd name="connsiteX26" fmla="*/ 982607 w 1178751"/>
              <a:gd name="connsiteY26" fmla="*/ 672860 h 707366"/>
              <a:gd name="connsiteX27" fmla="*/ 1005611 w 1178751"/>
              <a:gd name="connsiteY27" fmla="*/ 684362 h 707366"/>
              <a:gd name="connsiteX28" fmla="*/ 1022864 w 1178751"/>
              <a:gd name="connsiteY28" fmla="*/ 695864 h 707366"/>
              <a:gd name="connsiteX29" fmla="*/ 1074622 w 1178751"/>
              <a:gd name="connsiteY29" fmla="*/ 707366 h 707366"/>
              <a:gd name="connsiteX30" fmla="*/ 1126381 w 1178751"/>
              <a:gd name="connsiteY30" fmla="*/ 701615 h 707366"/>
              <a:gd name="connsiteX31" fmla="*/ 1137882 w 1178751"/>
              <a:gd name="connsiteY31" fmla="*/ 672860 h 707366"/>
              <a:gd name="connsiteX32" fmla="*/ 1166637 w 1178751"/>
              <a:gd name="connsiteY32" fmla="*/ 575094 h 707366"/>
              <a:gd name="connsiteX33" fmla="*/ 1178139 w 1178751"/>
              <a:gd name="connsiteY33" fmla="*/ 546339 h 707366"/>
              <a:gd name="connsiteX34" fmla="*/ 1155135 w 1178751"/>
              <a:gd name="connsiteY34" fmla="*/ 460075 h 707366"/>
              <a:gd name="connsiteX35" fmla="*/ 1120630 w 1178751"/>
              <a:gd name="connsiteY35" fmla="*/ 442822 h 707366"/>
              <a:gd name="connsiteX36" fmla="*/ 1086124 w 1178751"/>
              <a:gd name="connsiteY36" fmla="*/ 408317 h 707366"/>
              <a:gd name="connsiteX37" fmla="*/ 1063120 w 1178751"/>
              <a:gd name="connsiteY37" fmla="*/ 362309 h 707366"/>
              <a:gd name="connsiteX38" fmla="*/ 1074622 w 1178751"/>
              <a:gd name="connsiteY38" fmla="*/ 293298 h 707366"/>
              <a:gd name="connsiteX39" fmla="*/ 1086124 w 1178751"/>
              <a:gd name="connsiteY39" fmla="*/ 270294 h 707366"/>
              <a:gd name="connsiteX40" fmla="*/ 1091875 w 1178751"/>
              <a:gd name="connsiteY40" fmla="*/ 241539 h 707366"/>
              <a:gd name="connsiteX41" fmla="*/ 1080373 w 1178751"/>
              <a:gd name="connsiteY41" fmla="*/ 212785 h 707366"/>
              <a:gd name="connsiteX42" fmla="*/ 1040116 w 1178751"/>
              <a:gd name="connsiteY42" fmla="*/ 178279 h 707366"/>
              <a:gd name="connsiteX43" fmla="*/ 1028615 w 1178751"/>
              <a:gd name="connsiteY43" fmla="*/ 161026 h 707366"/>
              <a:gd name="connsiteX44" fmla="*/ 1011362 w 1178751"/>
              <a:gd name="connsiteY44" fmla="*/ 149524 h 707366"/>
              <a:gd name="connsiteX45" fmla="*/ 982607 w 1178751"/>
              <a:gd name="connsiteY45" fmla="*/ 120770 h 707366"/>
              <a:gd name="connsiteX46" fmla="*/ 948101 w 1178751"/>
              <a:gd name="connsiteY46" fmla="*/ 74762 h 707366"/>
              <a:gd name="connsiteX47" fmla="*/ 942350 w 1178751"/>
              <a:gd name="connsiteY47" fmla="*/ 46007 h 707366"/>
              <a:gd name="connsiteX48" fmla="*/ 902094 w 1178751"/>
              <a:gd name="connsiteY48" fmla="*/ 0 h 707366"/>
              <a:gd name="connsiteX49" fmla="*/ 827331 w 1178751"/>
              <a:gd name="connsiteY49" fmla="*/ 17253 h 707366"/>
              <a:gd name="connsiteX50" fmla="*/ 810079 w 1178751"/>
              <a:gd name="connsiteY50" fmla="*/ 34505 h 707366"/>
              <a:gd name="connsiteX51" fmla="*/ 804328 w 1178751"/>
              <a:gd name="connsiteY51" fmla="*/ 74762 h 707366"/>
              <a:gd name="connsiteX52" fmla="*/ 746818 w 1178751"/>
              <a:gd name="connsiteY52" fmla="*/ 46007 h 707366"/>
              <a:gd name="connsiteX53" fmla="*/ 718064 w 1178751"/>
              <a:gd name="connsiteY53" fmla="*/ 28754 h 707366"/>
              <a:gd name="connsiteX54" fmla="*/ 643301 w 1178751"/>
              <a:gd name="connsiteY54" fmla="*/ 34505 h 707366"/>
              <a:gd name="connsiteX55" fmla="*/ 603045 w 1178751"/>
              <a:gd name="connsiteY55" fmla="*/ 40256 h 707366"/>
              <a:gd name="connsiteX56" fmla="*/ 591543 w 1178751"/>
              <a:gd name="connsiteY56" fmla="*/ 57509 h 707366"/>
              <a:gd name="connsiteX57" fmla="*/ 591543 w 1178751"/>
              <a:gd name="connsiteY57" fmla="*/ 138022 h 707366"/>
              <a:gd name="connsiteX58" fmla="*/ 568539 w 1178751"/>
              <a:gd name="connsiteY58" fmla="*/ 149524 h 707366"/>
              <a:gd name="connsiteX59" fmla="*/ 545535 w 1178751"/>
              <a:gd name="connsiteY59" fmla="*/ 132271 h 707366"/>
              <a:gd name="connsiteX60" fmla="*/ 516781 w 1178751"/>
              <a:gd name="connsiteY60" fmla="*/ 80513 h 707366"/>
              <a:gd name="connsiteX61" fmla="*/ 482275 w 1178751"/>
              <a:gd name="connsiteY61" fmla="*/ 109268 h 707366"/>
              <a:gd name="connsiteX62" fmla="*/ 476524 w 1178751"/>
              <a:gd name="connsiteY62" fmla="*/ 132271 h 707366"/>
              <a:gd name="connsiteX63" fmla="*/ 430516 w 1178751"/>
              <a:gd name="connsiteY63" fmla="*/ 149524 h 707366"/>
              <a:gd name="connsiteX64" fmla="*/ 413264 w 1178751"/>
              <a:gd name="connsiteY64" fmla="*/ 155275 h 707366"/>
              <a:gd name="connsiteX65" fmla="*/ 384509 w 1178751"/>
              <a:gd name="connsiteY65" fmla="*/ 149524 h 707366"/>
              <a:gd name="connsiteX66" fmla="*/ 355754 w 1178751"/>
              <a:gd name="connsiteY66" fmla="*/ 92015 h 707366"/>
              <a:gd name="connsiteX67" fmla="*/ 315498 w 1178751"/>
              <a:gd name="connsiteY67" fmla="*/ 63260 h 707366"/>
              <a:gd name="connsiteX68" fmla="*/ 309747 w 1178751"/>
              <a:gd name="connsiteY68" fmla="*/ 80513 h 707366"/>
              <a:gd name="connsiteX69" fmla="*/ 292494 w 1178751"/>
              <a:gd name="connsiteY69" fmla="*/ 149524 h 707366"/>
              <a:gd name="connsiteX70" fmla="*/ 275241 w 1178751"/>
              <a:gd name="connsiteY70" fmla="*/ 155275 h 707366"/>
              <a:gd name="connsiteX71" fmla="*/ 234984 w 1178751"/>
              <a:gd name="connsiteY71" fmla="*/ 161026 h 707366"/>
              <a:gd name="connsiteX72" fmla="*/ 177475 w 1178751"/>
              <a:gd name="connsiteY72" fmla="*/ 149524 h 707366"/>
              <a:gd name="connsiteX73" fmla="*/ 154471 w 1178751"/>
              <a:gd name="connsiteY73" fmla="*/ 138022 h 707366"/>
              <a:gd name="connsiteX74" fmla="*/ 4947 w 1178751"/>
              <a:gd name="connsiteY74" fmla="*/ 161026 h 70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178751" h="707366">
                <a:moveTo>
                  <a:pt x="4947" y="161026"/>
                </a:moveTo>
                <a:cubicBezTo>
                  <a:pt x="-14223" y="169652"/>
                  <a:pt x="27679" y="180531"/>
                  <a:pt x="39452" y="189781"/>
                </a:cubicBezTo>
                <a:cubicBezTo>
                  <a:pt x="93567" y="232301"/>
                  <a:pt x="73897" y="206943"/>
                  <a:pt x="96962" y="241539"/>
                </a:cubicBezTo>
                <a:cubicBezTo>
                  <a:pt x="98879" y="277962"/>
                  <a:pt x="97996" y="314640"/>
                  <a:pt x="102713" y="350807"/>
                </a:cubicBezTo>
                <a:cubicBezTo>
                  <a:pt x="104007" y="360729"/>
                  <a:pt x="120181" y="382208"/>
                  <a:pt x="125716" y="391064"/>
                </a:cubicBezTo>
                <a:cubicBezTo>
                  <a:pt x="128525" y="395559"/>
                  <a:pt x="147898" y="429183"/>
                  <a:pt x="154471" y="437071"/>
                </a:cubicBezTo>
                <a:cubicBezTo>
                  <a:pt x="167822" y="453092"/>
                  <a:pt x="177803" y="458883"/>
                  <a:pt x="194728" y="471577"/>
                </a:cubicBezTo>
                <a:cubicBezTo>
                  <a:pt x="234753" y="454423"/>
                  <a:pt x="240485" y="455360"/>
                  <a:pt x="275241" y="425570"/>
                </a:cubicBezTo>
                <a:cubicBezTo>
                  <a:pt x="289650" y="413220"/>
                  <a:pt x="315498" y="385313"/>
                  <a:pt x="315498" y="385313"/>
                </a:cubicBezTo>
                <a:cubicBezTo>
                  <a:pt x="334668" y="389147"/>
                  <a:pt x="355522" y="388072"/>
                  <a:pt x="373007" y="396815"/>
                </a:cubicBezTo>
                <a:cubicBezTo>
                  <a:pt x="391619" y="406121"/>
                  <a:pt x="403538" y="445486"/>
                  <a:pt x="413264" y="460075"/>
                </a:cubicBezTo>
                <a:cubicBezTo>
                  <a:pt x="417775" y="466842"/>
                  <a:pt x="425310" y="471080"/>
                  <a:pt x="430516" y="477328"/>
                </a:cubicBezTo>
                <a:cubicBezTo>
                  <a:pt x="434941" y="482638"/>
                  <a:pt x="438001" y="488957"/>
                  <a:pt x="442018" y="494581"/>
                </a:cubicBezTo>
                <a:cubicBezTo>
                  <a:pt x="456501" y="514857"/>
                  <a:pt x="464765" y="527665"/>
                  <a:pt x="488026" y="540588"/>
                </a:cubicBezTo>
                <a:cubicBezTo>
                  <a:pt x="494935" y="544426"/>
                  <a:pt x="503362" y="544422"/>
                  <a:pt x="511030" y="546339"/>
                </a:cubicBezTo>
                <a:cubicBezTo>
                  <a:pt x="518698" y="544422"/>
                  <a:pt x="526433" y="542759"/>
                  <a:pt x="534033" y="540588"/>
                </a:cubicBezTo>
                <a:cubicBezTo>
                  <a:pt x="539862" y="538923"/>
                  <a:pt x="545261" y="535506"/>
                  <a:pt x="551286" y="534837"/>
                </a:cubicBezTo>
                <a:cubicBezTo>
                  <a:pt x="579928" y="531655"/>
                  <a:pt x="608795" y="531004"/>
                  <a:pt x="637550" y="529087"/>
                </a:cubicBezTo>
                <a:cubicBezTo>
                  <a:pt x="641384" y="523336"/>
                  <a:pt x="643655" y="516152"/>
                  <a:pt x="649052" y="511834"/>
                </a:cubicBezTo>
                <a:cubicBezTo>
                  <a:pt x="663199" y="500516"/>
                  <a:pt x="680321" y="508886"/>
                  <a:pt x="695060" y="511834"/>
                </a:cubicBezTo>
                <a:cubicBezTo>
                  <a:pt x="721922" y="525265"/>
                  <a:pt x="732285" y="527416"/>
                  <a:pt x="752569" y="557841"/>
                </a:cubicBezTo>
                <a:cubicBezTo>
                  <a:pt x="756403" y="563592"/>
                  <a:pt x="758869" y="570543"/>
                  <a:pt x="764071" y="575094"/>
                </a:cubicBezTo>
                <a:cubicBezTo>
                  <a:pt x="774474" y="584197"/>
                  <a:pt x="788802" y="588323"/>
                  <a:pt x="798577" y="598098"/>
                </a:cubicBezTo>
                <a:cubicBezTo>
                  <a:pt x="815460" y="614981"/>
                  <a:pt x="842144" y="643292"/>
                  <a:pt x="861837" y="649856"/>
                </a:cubicBezTo>
                <a:lnTo>
                  <a:pt x="879090" y="655607"/>
                </a:lnTo>
                <a:cubicBezTo>
                  <a:pt x="910322" y="649361"/>
                  <a:pt x="918191" y="644634"/>
                  <a:pt x="953852" y="655607"/>
                </a:cubicBezTo>
                <a:cubicBezTo>
                  <a:pt x="964536" y="658894"/>
                  <a:pt x="972836" y="667432"/>
                  <a:pt x="982607" y="672860"/>
                </a:cubicBezTo>
                <a:cubicBezTo>
                  <a:pt x="990101" y="677023"/>
                  <a:pt x="998167" y="680109"/>
                  <a:pt x="1005611" y="684362"/>
                </a:cubicBezTo>
                <a:cubicBezTo>
                  <a:pt x="1011612" y="687791"/>
                  <a:pt x="1016511" y="693141"/>
                  <a:pt x="1022864" y="695864"/>
                </a:cubicBezTo>
                <a:cubicBezTo>
                  <a:pt x="1029972" y="698910"/>
                  <a:pt x="1069503" y="706342"/>
                  <a:pt x="1074622" y="707366"/>
                </a:cubicBezTo>
                <a:cubicBezTo>
                  <a:pt x="1091875" y="705449"/>
                  <a:pt x="1111142" y="709928"/>
                  <a:pt x="1126381" y="701615"/>
                </a:cubicBezTo>
                <a:cubicBezTo>
                  <a:pt x="1135444" y="696672"/>
                  <a:pt x="1135950" y="683001"/>
                  <a:pt x="1137882" y="672860"/>
                </a:cubicBezTo>
                <a:cubicBezTo>
                  <a:pt x="1156989" y="572545"/>
                  <a:pt x="1118716" y="591068"/>
                  <a:pt x="1166637" y="575094"/>
                </a:cubicBezTo>
                <a:cubicBezTo>
                  <a:pt x="1170471" y="565509"/>
                  <a:pt x="1177452" y="556639"/>
                  <a:pt x="1178139" y="546339"/>
                </a:cubicBezTo>
                <a:cubicBezTo>
                  <a:pt x="1180441" y="511810"/>
                  <a:pt x="1176982" y="485563"/>
                  <a:pt x="1155135" y="460075"/>
                </a:cubicBezTo>
                <a:cubicBezTo>
                  <a:pt x="1146217" y="449670"/>
                  <a:pt x="1132706" y="446848"/>
                  <a:pt x="1120630" y="442822"/>
                </a:cubicBezTo>
                <a:cubicBezTo>
                  <a:pt x="1109128" y="431320"/>
                  <a:pt x="1093398" y="422866"/>
                  <a:pt x="1086124" y="408317"/>
                </a:cubicBezTo>
                <a:lnTo>
                  <a:pt x="1063120" y="362309"/>
                </a:lnTo>
                <a:cubicBezTo>
                  <a:pt x="1066954" y="339305"/>
                  <a:pt x="1068966" y="315923"/>
                  <a:pt x="1074622" y="293298"/>
                </a:cubicBezTo>
                <a:cubicBezTo>
                  <a:pt x="1076701" y="284981"/>
                  <a:pt x="1083413" y="278427"/>
                  <a:pt x="1086124" y="270294"/>
                </a:cubicBezTo>
                <a:cubicBezTo>
                  <a:pt x="1089215" y="261021"/>
                  <a:pt x="1089958" y="251124"/>
                  <a:pt x="1091875" y="241539"/>
                </a:cubicBezTo>
                <a:cubicBezTo>
                  <a:pt x="1088041" y="231954"/>
                  <a:pt x="1085844" y="221539"/>
                  <a:pt x="1080373" y="212785"/>
                </a:cubicBezTo>
                <a:cubicBezTo>
                  <a:pt x="1073305" y="201476"/>
                  <a:pt x="1049636" y="185419"/>
                  <a:pt x="1040116" y="178279"/>
                </a:cubicBezTo>
                <a:cubicBezTo>
                  <a:pt x="1036282" y="172528"/>
                  <a:pt x="1033502" y="165913"/>
                  <a:pt x="1028615" y="161026"/>
                </a:cubicBezTo>
                <a:cubicBezTo>
                  <a:pt x="1023728" y="156139"/>
                  <a:pt x="1016564" y="154075"/>
                  <a:pt x="1011362" y="149524"/>
                </a:cubicBezTo>
                <a:cubicBezTo>
                  <a:pt x="1001161" y="140598"/>
                  <a:pt x="991363" y="131118"/>
                  <a:pt x="982607" y="120770"/>
                </a:cubicBezTo>
                <a:cubicBezTo>
                  <a:pt x="970224" y="106136"/>
                  <a:pt x="948101" y="74762"/>
                  <a:pt x="948101" y="74762"/>
                </a:cubicBezTo>
                <a:cubicBezTo>
                  <a:pt x="946184" y="65177"/>
                  <a:pt x="945782" y="55159"/>
                  <a:pt x="942350" y="46007"/>
                </a:cubicBezTo>
                <a:cubicBezTo>
                  <a:pt x="936644" y="30790"/>
                  <a:pt x="909624" y="7530"/>
                  <a:pt x="902094" y="0"/>
                </a:cubicBezTo>
                <a:cubicBezTo>
                  <a:pt x="858790" y="4330"/>
                  <a:pt x="853050" y="-4179"/>
                  <a:pt x="827331" y="17253"/>
                </a:cubicBezTo>
                <a:cubicBezTo>
                  <a:pt x="821083" y="22459"/>
                  <a:pt x="815830" y="28754"/>
                  <a:pt x="810079" y="34505"/>
                </a:cubicBezTo>
                <a:cubicBezTo>
                  <a:pt x="808162" y="47924"/>
                  <a:pt x="815823" y="67578"/>
                  <a:pt x="804328" y="74762"/>
                </a:cubicBezTo>
                <a:cubicBezTo>
                  <a:pt x="779633" y="90196"/>
                  <a:pt x="760313" y="56128"/>
                  <a:pt x="746818" y="46007"/>
                </a:cubicBezTo>
                <a:cubicBezTo>
                  <a:pt x="737876" y="39300"/>
                  <a:pt x="727649" y="34505"/>
                  <a:pt x="718064" y="28754"/>
                </a:cubicBezTo>
                <a:cubicBezTo>
                  <a:pt x="693143" y="30671"/>
                  <a:pt x="668172" y="32018"/>
                  <a:pt x="643301" y="34505"/>
                </a:cubicBezTo>
                <a:cubicBezTo>
                  <a:pt x="629813" y="35854"/>
                  <a:pt x="615432" y="34751"/>
                  <a:pt x="603045" y="40256"/>
                </a:cubicBezTo>
                <a:cubicBezTo>
                  <a:pt x="596729" y="43063"/>
                  <a:pt x="595377" y="51758"/>
                  <a:pt x="591543" y="57509"/>
                </a:cubicBezTo>
                <a:cubicBezTo>
                  <a:pt x="595762" y="82824"/>
                  <a:pt x="604138" y="112832"/>
                  <a:pt x="591543" y="138022"/>
                </a:cubicBezTo>
                <a:cubicBezTo>
                  <a:pt x="587709" y="145690"/>
                  <a:pt x="576207" y="145690"/>
                  <a:pt x="568539" y="149524"/>
                </a:cubicBezTo>
                <a:cubicBezTo>
                  <a:pt x="560871" y="143773"/>
                  <a:pt x="550852" y="140246"/>
                  <a:pt x="545535" y="132271"/>
                </a:cubicBezTo>
                <a:cubicBezTo>
                  <a:pt x="489234" y="47821"/>
                  <a:pt x="570933" y="134668"/>
                  <a:pt x="516781" y="80513"/>
                </a:cubicBezTo>
                <a:cubicBezTo>
                  <a:pt x="505279" y="90098"/>
                  <a:pt x="491467" y="97450"/>
                  <a:pt x="482275" y="109268"/>
                </a:cubicBezTo>
                <a:cubicBezTo>
                  <a:pt x="477423" y="115507"/>
                  <a:pt x="480908" y="125695"/>
                  <a:pt x="476524" y="132271"/>
                </a:cubicBezTo>
                <a:cubicBezTo>
                  <a:pt x="467057" y="146472"/>
                  <a:pt x="443536" y="146269"/>
                  <a:pt x="430516" y="149524"/>
                </a:cubicBezTo>
                <a:cubicBezTo>
                  <a:pt x="424635" y="150994"/>
                  <a:pt x="419015" y="153358"/>
                  <a:pt x="413264" y="155275"/>
                </a:cubicBezTo>
                <a:cubicBezTo>
                  <a:pt x="403679" y="153358"/>
                  <a:pt x="392329" y="155389"/>
                  <a:pt x="384509" y="149524"/>
                </a:cubicBezTo>
                <a:cubicBezTo>
                  <a:pt x="366924" y="136336"/>
                  <a:pt x="366808" y="108597"/>
                  <a:pt x="355754" y="92015"/>
                </a:cubicBezTo>
                <a:cubicBezTo>
                  <a:pt x="340160" y="68624"/>
                  <a:pt x="336500" y="70261"/>
                  <a:pt x="315498" y="63260"/>
                </a:cubicBezTo>
                <a:cubicBezTo>
                  <a:pt x="313581" y="69011"/>
                  <a:pt x="311309" y="74656"/>
                  <a:pt x="309747" y="80513"/>
                </a:cubicBezTo>
                <a:cubicBezTo>
                  <a:pt x="303637" y="103424"/>
                  <a:pt x="302431" y="127995"/>
                  <a:pt x="292494" y="149524"/>
                </a:cubicBezTo>
                <a:cubicBezTo>
                  <a:pt x="289954" y="155028"/>
                  <a:pt x="281185" y="154086"/>
                  <a:pt x="275241" y="155275"/>
                </a:cubicBezTo>
                <a:cubicBezTo>
                  <a:pt x="261949" y="157933"/>
                  <a:pt x="248403" y="159109"/>
                  <a:pt x="234984" y="161026"/>
                </a:cubicBezTo>
                <a:cubicBezTo>
                  <a:pt x="215814" y="157192"/>
                  <a:pt x="196272" y="154895"/>
                  <a:pt x="177475" y="149524"/>
                </a:cubicBezTo>
                <a:cubicBezTo>
                  <a:pt x="169232" y="147169"/>
                  <a:pt x="163039" y="138328"/>
                  <a:pt x="154471" y="138022"/>
                </a:cubicBezTo>
                <a:cubicBezTo>
                  <a:pt x="40600" y="133955"/>
                  <a:pt x="24117" y="152400"/>
                  <a:pt x="4947" y="161026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Forma Livre: Forma 6">
            <a:hlinkClick r:id="rId7" action="ppaction://hlinksldjump"/>
            <a:extLst>
              <a:ext uri="{FF2B5EF4-FFF2-40B4-BE49-F238E27FC236}">
                <a16:creationId xmlns:a16="http://schemas.microsoft.com/office/drawing/2014/main" id="{70F27191-E4D6-42D3-ADF4-7D4797D062C7}"/>
              </a:ext>
            </a:extLst>
          </p:cNvPr>
          <p:cNvSpPr/>
          <p:nvPr/>
        </p:nvSpPr>
        <p:spPr>
          <a:xfrm>
            <a:off x="5275430" y="4882986"/>
            <a:ext cx="1023668" cy="621411"/>
          </a:xfrm>
          <a:custGeom>
            <a:avLst/>
            <a:gdLst>
              <a:gd name="connsiteX0" fmla="*/ 1006415 w 1023668"/>
              <a:gd name="connsiteY0" fmla="*/ 115328 h 621411"/>
              <a:gd name="connsiteX1" fmla="*/ 1000664 w 1023668"/>
              <a:gd name="connsiteY1" fmla="*/ 80822 h 621411"/>
              <a:gd name="connsiteX2" fmla="*/ 1023668 w 1023668"/>
              <a:gd name="connsiteY2" fmla="*/ 29064 h 621411"/>
              <a:gd name="connsiteX3" fmla="*/ 1006415 w 1023668"/>
              <a:gd name="connsiteY3" fmla="*/ 17562 h 621411"/>
              <a:gd name="connsiteX4" fmla="*/ 983411 w 1023668"/>
              <a:gd name="connsiteY4" fmla="*/ 309 h 621411"/>
              <a:gd name="connsiteX5" fmla="*/ 966158 w 1023668"/>
              <a:gd name="connsiteY5" fmla="*/ 6060 h 621411"/>
              <a:gd name="connsiteX6" fmla="*/ 937404 w 1023668"/>
              <a:gd name="connsiteY6" fmla="*/ 29064 h 621411"/>
              <a:gd name="connsiteX7" fmla="*/ 920151 w 1023668"/>
              <a:gd name="connsiteY7" fmla="*/ 34815 h 621411"/>
              <a:gd name="connsiteX8" fmla="*/ 851140 w 1023668"/>
              <a:gd name="connsiteY8" fmla="*/ 52068 h 621411"/>
              <a:gd name="connsiteX9" fmla="*/ 828136 w 1023668"/>
              <a:gd name="connsiteY9" fmla="*/ 57819 h 621411"/>
              <a:gd name="connsiteX10" fmla="*/ 799381 w 1023668"/>
              <a:gd name="connsiteY10" fmla="*/ 63570 h 621411"/>
              <a:gd name="connsiteX11" fmla="*/ 764875 w 1023668"/>
              <a:gd name="connsiteY11" fmla="*/ 75072 h 621411"/>
              <a:gd name="connsiteX12" fmla="*/ 707366 w 1023668"/>
              <a:gd name="connsiteY12" fmla="*/ 80822 h 621411"/>
              <a:gd name="connsiteX13" fmla="*/ 661358 w 1023668"/>
              <a:gd name="connsiteY13" fmla="*/ 86573 h 621411"/>
              <a:gd name="connsiteX14" fmla="*/ 632604 w 1023668"/>
              <a:gd name="connsiteY14" fmla="*/ 103826 h 621411"/>
              <a:gd name="connsiteX15" fmla="*/ 592347 w 1023668"/>
              <a:gd name="connsiteY15" fmla="*/ 126830 h 621411"/>
              <a:gd name="connsiteX16" fmla="*/ 552091 w 1023668"/>
              <a:gd name="connsiteY16" fmla="*/ 138332 h 621411"/>
              <a:gd name="connsiteX17" fmla="*/ 511834 w 1023668"/>
              <a:gd name="connsiteY17" fmla="*/ 161336 h 621411"/>
              <a:gd name="connsiteX18" fmla="*/ 500332 w 1023668"/>
              <a:gd name="connsiteY18" fmla="*/ 184339 h 621411"/>
              <a:gd name="connsiteX19" fmla="*/ 471577 w 1023668"/>
              <a:gd name="connsiteY19" fmla="*/ 230347 h 621411"/>
              <a:gd name="connsiteX20" fmla="*/ 454325 w 1023668"/>
              <a:gd name="connsiteY20" fmla="*/ 236098 h 621411"/>
              <a:gd name="connsiteX21" fmla="*/ 437072 w 1023668"/>
              <a:gd name="connsiteY21" fmla="*/ 247600 h 621411"/>
              <a:gd name="connsiteX22" fmla="*/ 189781 w 1023668"/>
              <a:gd name="connsiteY22" fmla="*/ 270604 h 621411"/>
              <a:gd name="connsiteX23" fmla="*/ 178279 w 1023668"/>
              <a:gd name="connsiteY23" fmla="*/ 287856 h 621411"/>
              <a:gd name="connsiteX24" fmla="*/ 166777 w 1023668"/>
              <a:gd name="connsiteY24" fmla="*/ 316611 h 621411"/>
              <a:gd name="connsiteX25" fmla="*/ 138023 w 1023668"/>
              <a:gd name="connsiteY25" fmla="*/ 345366 h 621411"/>
              <a:gd name="connsiteX26" fmla="*/ 92015 w 1023668"/>
              <a:gd name="connsiteY26" fmla="*/ 356868 h 621411"/>
              <a:gd name="connsiteX27" fmla="*/ 74762 w 1023668"/>
              <a:gd name="connsiteY27" fmla="*/ 379872 h 621411"/>
              <a:gd name="connsiteX28" fmla="*/ 57509 w 1023668"/>
              <a:gd name="connsiteY28" fmla="*/ 431630 h 621411"/>
              <a:gd name="connsiteX29" fmla="*/ 17253 w 1023668"/>
              <a:gd name="connsiteY29" fmla="*/ 483389 h 621411"/>
              <a:gd name="connsiteX30" fmla="*/ 23004 w 1023668"/>
              <a:gd name="connsiteY30" fmla="*/ 529396 h 621411"/>
              <a:gd name="connsiteX31" fmla="*/ 46008 w 1023668"/>
              <a:gd name="connsiteY31" fmla="*/ 575404 h 621411"/>
              <a:gd name="connsiteX32" fmla="*/ 17253 w 1023668"/>
              <a:gd name="connsiteY32" fmla="*/ 586906 h 621411"/>
              <a:gd name="connsiteX33" fmla="*/ 0 w 1023668"/>
              <a:gd name="connsiteY33" fmla="*/ 598407 h 621411"/>
              <a:gd name="connsiteX34" fmla="*/ 17253 w 1023668"/>
              <a:gd name="connsiteY34" fmla="*/ 615660 h 621411"/>
              <a:gd name="connsiteX35" fmla="*/ 34506 w 1023668"/>
              <a:gd name="connsiteY35" fmla="*/ 621411 h 621411"/>
              <a:gd name="connsiteX36" fmla="*/ 86264 w 1023668"/>
              <a:gd name="connsiteY36" fmla="*/ 604158 h 621411"/>
              <a:gd name="connsiteX37" fmla="*/ 97766 w 1023668"/>
              <a:gd name="connsiteY37" fmla="*/ 581155 h 621411"/>
              <a:gd name="connsiteX38" fmla="*/ 109268 w 1023668"/>
              <a:gd name="connsiteY38" fmla="*/ 563902 h 621411"/>
              <a:gd name="connsiteX39" fmla="*/ 143774 w 1023668"/>
              <a:gd name="connsiteY39" fmla="*/ 523645 h 621411"/>
              <a:gd name="connsiteX40" fmla="*/ 195532 w 1023668"/>
              <a:gd name="connsiteY40" fmla="*/ 489139 h 621411"/>
              <a:gd name="connsiteX41" fmla="*/ 276045 w 1023668"/>
              <a:gd name="connsiteY41" fmla="*/ 443132 h 621411"/>
              <a:gd name="connsiteX42" fmla="*/ 304800 w 1023668"/>
              <a:gd name="connsiteY42" fmla="*/ 431630 h 621411"/>
              <a:gd name="connsiteX43" fmla="*/ 362309 w 1023668"/>
              <a:gd name="connsiteY43" fmla="*/ 402875 h 621411"/>
              <a:gd name="connsiteX44" fmla="*/ 414068 w 1023668"/>
              <a:gd name="connsiteY44" fmla="*/ 385622 h 621411"/>
              <a:gd name="connsiteX45" fmla="*/ 448574 w 1023668"/>
              <a:gd name="connsiteY45" fmla="*/ 368370 h 621411"/>
              <a:gd name="connsiteX46" fmla="*/ 465826 w 1023668"/>
              <a:gd name="connsiteY46" fmla="*/ 356868 h 621411"/>
              <a:gd name="connsiteX47" fmla="*/ 534838 w 1023668"/>
              <a:gd name="connsiteY47" fmla="*/ 339615 h 621411"/>
              <a:gd name="connsiteX48" fmla="*/ 552091 w 1023668"/>
              <a:gd name="connsiteY48" fmla="*/ 328113 h 621411"/>
              <a:gd name="connsiteX49" fmla="*/ 569343 w 1023668"/>
              <a:gd name="connsiteY49" fmla="*/ 322362 h 621411"/>
              <a:gd name="connsiteX50" fmla="*/ 632604 w 1023668"/>
              <a:gd name="connsiteY50" fmla="*/ 293607 h 621411"/>
              <a:gd name="connsiteX51" fmla="*/ 649857 w 1023668"/>
              <a:gd name="connsiteY51" fmla="*/ 316611 h 621411"/>
              <a:gd name="connsiteX52" fmla="*/ 667109 w 1023668"/>
              <a:gd name="connsiteY52" fmla="*/ 345366 h 621411"/>
              <a:gd name="connsiteX53" fmla="*/ 695864 w 1023668"/>
              <a:gd name="connsiteY53" fmla="*/ 333864 h 621411"/>
              <a:gd name="connsiteX54" fmla="*/ 713117 w 1023668"/>
              <a:gd name="connsiteY54" fmla="*/ 316611 h 621411"/>
              <a:gd name="connsiteX55" fmla="*/ 730370 w 1023668"/>
              <a:gd name="connsiteY55" fmla="*/ 305109 h 621411"/>
              <a:gd name="connsiteX56" fmla="*/ 741872 w 1023668"/>
              <a:gd name="connsiteY56" fmla="*/ 276355 h 621411"/>
              <a:gd name="connsiteX57" fmla="*/ 747623 w 1023668"/>
              <a:gd name="connsiteY57" fmla="*/ 259102 h 621411"/>
              <a:gd name="connsiteX58" fmla="*/ 764875 w 1023668"/>
              <a:gd name="connsiteY58" fmla="*/ 178589 h 621411"/>
              <a:gd name="connsiteX59" fmla="*/ 782128 w 1023668"/>
              <a:gd name="connsiteY59" fmla="*/ 167087 h 621411"/>
              <a:gd name="connsiteX60" fmla="*/ 816634 w 1023668"/>
              <a:gd name="connsiteY60" fmla="*/ 155585 h 621411"/>
              <a:gd name="connsiteX61" fmla="*/ 908649 w 1023668"/>
              <a:gd name="connsiteY61" fmla="*/ 121079 h 621411"/>
              <a:gd name="connsiteX62" fmla="*/ 948906 w 1023668"/>
              <a:gd name="connsiteY62" fmla="*/ 115328 h 621411"/>
              <a:gd name="connsiteX63" fmla="*/ 989162 w 1023668"/>
              <a:gd name="connsiteY63" fmla="*/ 103826 h 621411"/>
              <a:gd name="connsiteX64" fmla="*/ 1006415 w 1023668"/>
              <a:gd name="connsiteY64" fmla="*/ 115328 h 62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023668" h="621411">
                <a:moveTo>
                  <a:pt x="1006415" y="115328"/>
                </a:moveTo>
                <a:cubicBezTo>
                  <a:pt x="1008332" y="111494"/>
                  <a:pt x="999608" y="92435"/>
                  <a:pt x="1000664" y="80822"/>
                </a:cubicBezTo>
                <a:cubicBezTo>
                  <a:pt x="1001480" y="71849"/>
                  <a:pt x="1019068" y="38263"/>
                  <a:pt x="1023668" y="29064"/>
                </a:cubicBezTo>
                <a:cubicBezTo>
                  <a:pt x="1017917" y="25230"/>
                  <a:pt x="1012039" y="21579"/>
                  <a:pt x="1006415" y="17562"/>
                </a:cubicBezTo>
                <a:cubicBezTo>
                  <a:pt x="998615" y="11991"/>
                  <a:pt x="992627" y="2942"/>
                  <a:pt x="983411" y="309"/>
                </a:cubicBezTo>
                <a:cubicBezTo>
                  <a:pt x="977582" y="-1356"/>
                  <a:pt x="971909" y="4143"/>
                  <a:pt x="966158" y="6060"/>
                </a:cubicBezTo>
                <a:cubicBezTo>
                  <a:pt x="956573" y="13728"/>
                  <a:pt x="947813" y="22558"/>
                  <a:pt x="937404" y="29064"/>
                </a:cubicBezTo>
                <a:cubicBezTo>
                  <a:pt x="932263" y="32277"/>
                  <a:pt x="925957" y="33073"/>
                  <a:pt x="920151" y="34815"/>
                </a:cubicBezTo>
                <a:cubicBezTo>
                  <a:pt x="862305" y="52169"/>
                  <a:pt x="899315" y="41362"/>
                  <a:pt x="851140" y="52068"/>
                </a:cubicBezTo>
                <a:cubicBezTo>
                  <a:pt x="843424" y="53783"/>
                  <a:pt x="835852" y="56104"/>
                  <a:pt x="828136" y="57819"/>
                </a:cubicBezTo>
                <a:cubicBezTo>
                  <a:pt x="818594" y="59939"/>
                  <a:pt x="808811" y="60998"/>
                  <a:pt x="799381" y="63570"/>
                </a:cubicBezTo>
                <a:cubicBezTo>
                  <a:pt x="787684" y="66760"/>
                  <a:pt x="776792" y="72838"/>
                  <a:pt x="764875" y="75072"/>
                </a:cubicBezTo>
                <a:cubicBezTo>
                  <a:pt x="745940" y="78622"/>
                  <a:pt x="726513" y="78695"/>
                  <a:pt x="707366" y="80822"/>
                </a:cubicBezTo>
                <a:cubicBezTo>
                  <a:pt x="692005" y="82529"/>
                  <a:pt x="676694" y="84656"/>
                  <a:pt x="661358" y="86573"/>
                </a:cubicBezTo>
                <a:cubicBezTo>
                  <a:pt x="651773" y="92324"/>
                  <a:pt x="642083" y="97902"/>
                  <a:pt x="632604" y="103826"/>
                </a:cubicBezTo>
                <a:cubicBezTo>
                  <a:pt x="611603" y="116952"/>
                  <a:pt x="617334" y="116121"/>
                  <a:pt x="592347" y="126830"/>
                </a:cubicBezTo>
                <a:cubicBezTo>
                  <a:pt x="559905" y="140734"/>
                  <a:pt x="591002" y="123740"/>
                  <a:pt x="552091" y="138332"/>
                </a:cubicBezTo>
                <a:cubicBezTo>
                  <a:pt x="535413" y="144586"/>
                  <a:pt x="526136" y="151801"/>
                  <a:pt x="511834" y="161336"/>
                </a:cubicBezTo>
                <a:cubicBezTo>
                  <a:pt x="508000" y="169004"/>
                  <a:pt x="503709" y="176459"/>
                  <a:pt x="500332" y="184339"/>
                </a:cubicBezTo>
                <a:cubicBezTo>
                  <a:pt x="489870" y="208750"/>
                  <a:pt x="500048" y="205943"/>
                  <a:pt x="471577" y="230347"/>
                </a:cubicBezTo>
                <a:cubicBezTo>
                  <a:pt x="466975" y="234292"/>
                  <a:pt x="459747" y="233387"/>
                  <a:pt x="454325" y="236098"/>
                </a:cubicBezTo>
                <a:cubicBezTo>
                  <a:pt x="448143" y="239189"/>
                  <a:pt x="443073" y="244171"/>
                  <a:pt x="437072" y="247600"/>
                </a:cubicBezTo>
                <a:cubicBezTo>
                  <a:pt x="359465" y="291947"/>
                  <a:pt x="314755" y="264195"/>
                  <a:pt x="189781" y="270604"/>
                </a:cubicBezTo>
                <a:cubicBezTo>
                  <a:pt x="185947" y="276355"/>
                  <a:pt x="181370" y="281674"/>
                  <a:pt x="178279" y="287856"/>
                </a:cubicBezTo>
                <a:cubicBezTo>
                  <a:pt x="173662" y="297089"/>
                  <a:pt x="171394" y="307378"/>
                  <a:pt x="166777" y="316611"/>
                </a:cubicBezTo>
                <a:cubicBezTo>
                  <a:pt x="160388" y="329390"/>
                  <a:pt x="152080" y="340254"/>
                  <a:pt x="138023" y="345366"/>
                </a:cubicBezTo>
                <a:cubicBezTo>
                  <a:pt x="123167" y="350768"/>
                  <a:pt x="107351" y="353034"/>
                  <a:pt x="92015" y="356868"/>
                </a:cubicBezTo>
                <a:cubicBezTo>
                  <a:pt x="86264" y="364536"/>
                  <a:pt x="78779" y="371169"/>
                  <a:pt x="74762" y="379872"/>
                </a:cubicBezTo>
                <a:cubicBezTo>
                  <a:pt x="67141" y="396384"/>
                  <a:pt x="70368" y="418770"/>
                  <a:pt x="57509" y="431630"/>
                </a:cubicBezTo>
                <a:cubicBezTo>
                  <a:pt x="30482" y="458658"/>
                  <a:pt x="44768" y="442116"/>
                  <a:pt x="17253" y="483389"/>
                </a:cubicBezTo>
                <a:cubicBezTo>
                  <a:pt x="19170" y="498725"/>
                  <a:pt x="19529" y="514337"/>
                  <a:pt x="23004" y="529396"/>
                </a:cubicBezTo>
                <a:cubicBezTo>
                  <a:pt x="27970" y="550913"/>
                  <a:pt x="34875" y="558704"/>
                  <a:pt x="46008" y="575404"/>
                </a:cubicBezTo>
                <a:cubicBezTo>
                  <a:pt x="36423" y="579238"/>
                  <a:pt x="26487" y="582289"/>
                  <a:pt x="17253" y="586906"/>
                </a:cubicBezTo>
                <a:cubicBezTo>
                  <a:pt x="11071" y="589997"/>
                  <a:pt x="0" y="591495"/>
                  <a:pt x="0" y="598407"/>
                </a:cubicBezTo>
                <a:cubicBezTo>
                  <a:pt x="0" y="606540"/>
                  <a:pt x="10486" y="611149"/>
                  <a:pt x="17253" y="615660"/>
                </a:cubicBezTo>
                <a:cubicBezTo>
                  <a:pt x="22297" y="619023"/>
                  <a:pt x="28755" y="619494"/>
                  <a:pt x="34506" y="621411"/>
                </a:cubicBezTo>
                <a:cubicBezTo>
                  <a:pt x="51759" y="615660"/>
                  <a:pt x="70921" y="613922"/>
                  <a:pt x="86264" y="604158"/>
                </a:cubicBezTo>
                <a:cubicBezTo>
                  <a:pt x="93497" y="599556"/>
                  <a:pt x="93513" y="588598"/>
                  <a:pt x="97766" y="581155"/>
                </a:cubicBezTo>
                <a:cubicBezTo>
                  <a:pt x="101195" y="575154"/>
                  <a:pt x="105251" y="569526"/>
                  <a:pt x="109268" y="563902"/>
                </a:cubicBezTo>
                <a:cubicBezTo>
                  <a:pt x="121848" y="546290"/>
                  <a:pt x="127849" y="537580"/>
                  <a:pt x="143774" y="523645"/>
                </a:cubicBezTo>
                <a:cubicBezTo>
                  <a:pt x="181913" y="490273"/>
                  <a:pt x="159670" y="509631"/>
                  <a:pt x="195532" y="489139"/>
                </a:cubicBezTo>
                <a:cubicBezTo>
                  <a:pt x="225929" y="471770"/>
                  <a:pt x="246262" y="456369"/>
                  <a:pt x="276045" y="443132"/>
                </a:cubicBezTo>
                <a:cubicBezTo>
                  <a:pt x="285479" y="438939"/>
                  <a:pt x="295948" y="436941"/>
                  <a:pt x="304800" y="431630"/>
                </a:cubicBezTo>
                <a:cubicBezTo>
                  <a:pt x="359382" y="398881"/>
                  <a:pt x="307031" y="413931"/>
                  <a:pt x="362309" y="402875"/>
                </a:cubicBezTo>
                <a:cubicBezTo>
                  <a:pt x="433159" y="367450"/>
                  <a:pt x="332322" y="415347"/>
                  <a:pt x="414068" y="385622"/>
                </a:cubicBezTo>
                <a:cubicBezTo>
                  <a:pt x="426153" y="381228"/>
                  <a:pt x="437333" y="374615"/>
                  <a:pt x="448574" y="368370"/>
                </a:cubicBezTo>
                <a:cubicBezTo>
                  <a:pt x="454616" y="365013"/>
                  <a:pt x="459269" y="359054"/>
                  <a:pt x="465826" y="356868"/>
                </a:cubicBezTo>
                <a:cubicBezTo>
                  <a:pt x="488321" y="349370"/>
                  <a:pt x="534838" y="339615"/>
                  <a:pt x="534838" y="339615"/>
                </a:cubicBezTo>
                <a:cubicBezTo>
                  <a:pt x="540589" y="335781"/>
                  <a:pt x="545909" y="331204"/>
                  <a:pt x="552091" y="328113"/>
                </a:cubicBezTo>
                <a:cubicBezTo>
                  <a:pt x="557513" y="325402"/>
                  <a:pt x="564044" y="325306"/>
                  <a:pt x="569343" y="322362"/>
                </a:cubicBezTo>
                <a:cubicBezTo>
                  <a:pt x="625305" y="291271"/>
                  <a:pt x="580873" y="303953"/>
                  <a:pt x="632604" y="293607"/>
                </a:cubicBezTo>
                <a:cubicBezTo>
                  <a:pt x="638355" y="301275"/>
                  <a:pt x="644540" y="308636"/>
                  <a:pt x="649857" y="316611"/>
                </a:cubicBezTo>
                <a:cubicBezTo>
                  <a:pt x="656057" y="325912"/>
                  <a:pt x="656643" y="341441"/>
                  <a:pt x="667109" y="345366"/>
                </a:cubicBezTo>
                <a:cubicBezTo>
                  <a:pt x="676775" y="348991"/>
                  <a:pt x="686279" y="337698"/>
                  <a:pt x="695864" y="333864"/>
                </a:cubicBezTo>
                <a:cubicBezTo>
                  <a:pt x="701615" y="328113"/>
                  <a:pt x="706869" y="321818"/>
                  <a:pt x="713117" y="316611"/>
                </a:cubicBezTo>
                <a:cubicBezTo>
                  <a:pt x="718427" y="312186"/>
                  <a:pt x="726353" y="310733"/>
                  <a:pt x="730370" y="305109"/>
                </a:cubicBezTo>
                <a:cubicBezTo>
                  <a:pt x="736370" y="296709"/>
                  <a:pt x="738247" y="286021"/>
                  <a:pt x="741872" y="276355"/>
                </a:cubicBezTo>
                <a:cubicBezTo>
                  <a:pt x="744001" y="270679"/>
                  <a:pt x="746235" y="265003"/>
                  <a:pt x="747623" y="259102"/>
                </a:cubicBezTo>
                <a:cubicBezTo>
                  <a:pt x="753909" y="232385"/>
                  <a:pt x="755238" y="204288"/>
                  <a:pt x="764875" y="178589"/>
                </a:cubicBezTo>
                <a:cubicBezTo>
                  <a:pt x="767302" y="172117"/>
                  <a:pt x="775812" y="169894"/>
                  <a:pt x="782128" y="167087"/>
                </a:cubicBezTo>
                <a:cubicBezTo>
                  <a:pt x="793207" y="162163"/>
                  <a:pt x="805334" y="159979"/>
                  <a:pt x="816634" y="155585"/>
                </a:cubicBezTo>
                <a:cubicBezTo>
                  <a:pt x="854198" y="140977"/>
                  <a:pt x="873756" y="127423"/>
                  <a:pt x="908649" y="121079"/>
                </a:cubicBezTo>
                <a:cubicBezTo>
                  <a:pt x="921986" y="118654"/>
                  <a:pt x="935487" y="117245"/>
                  <a:pt x="948906" y="115328"/>
                </a:cubicBezTo>
                <a:cubicBezTo>
                  <a:pt x="959417" y="111824"/>
                  <a:pt x="978844" y="104858"/>
                  <a:pt x="989162" y="103826"/>
                </a:cubicBezTo>
                <a:cubicBezTo>
                  <a:pt x="1000607" y="102682"/>
                  <a:pt x="1004498" y="119162"/>
                  <a:pt x="1006415" y="115328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Forma Livre: Forma 7">
            <a:hlinkClick r:id="rId8" action="ppaction://hlinksldjump"/>
            <a:extLst>
              <a:ext uri="{FF2B5EF4-FFF2-40B4-BE49-F238E27FC236}">
                <a16:creationId xmlns:a16="http://schemas.microsoft.com/office/drawing/2014/main" id="{C9FDFBAD-8F75-4972-B660-858B969604E2}"/>
              </a:ext>
            </a:extLst>
          </p:cNvPr>
          <p:cNvSpPr/>
          <p:nvPr/>
        </p:nvSpPr>
        <p:spPr>
          <a:xfrm>
            <a:off x="4067120" y="2367501"/>
            <a:ext cx="1461779" cy="1081177"/>
          </a:xfrm>
          <a:custGeom>
            <a:avLst/>
            <a:gdLst>
              <a:gd name="connsiteX0" fmla="*/ 224287 w 1461779"/>
              <a:gd name="connsiteY0" fmla="*/ 57509 h 1081177"/>
              <a:gd name="connsiteX1" fmla="*/ 264543 w 1461779"/>
              <a:gd name="connsiteY1" fmla="*/ 97766 h 1081177"/>
              <a:gd name="connsiteX2" fmla="*/ 270294 w 1461779"/>
              <a:gd name="connsiteY2" fmla="*/ 115019 h 1081177"/>
              <a:gd name="connsiteX3" fmla="*/ 258792 w 1461779"/>
              <a:gd name="connsiteY3" fmla="*/ 143773 h 1081177"/>
              <a:gd name="connsiteX4" fmla="*/ 322053 w 1461779"/>
              <a:gd name="connsiteY4" fmla="*/ 212785 h 1081177"/>
              <a:gd name="connsiteX5" fmla="*/ 333555 w 1461779"/>
              <a:gd name="connsiteY5" fmla="*/ 241539 h 1081177"/>
              <a:gd name="connsiteX6" fmla="*/ 350807 w 1461779"/>
              <a:gd name="connsiteY6" fmla="*/ 322053 h 1081177"/>
              <a:gd name="connsiteX7" fmla="*/ 310551 w 1461779"/>
              <a:gd name="connsiteY7" fmla="*/ 339305 h 1081177"/>
              <a:gd name="connsiteX8" fmla="*/ 235789 w 1461779"/>
              <a:gd name="connsiteY8" fmla="*/ 356558 h 1081177"/>
              <a:gd name="connsiteX9" fmla="*/ 230038 w 1461779"/>
              <a:gd name="connsiteY9" fmla="*/ 408317 h 1081177"/>
              <a:gd name="connsiteX10" fmla="*/ 207034 w 1461779"/>
              <a:gd name="connsiteY10" fmla="*/ 419819 h 1081177"/>
              <a:gd name="connsiteX11" fmla="*/ 155275 w 1461779"/>
              <a:gd name="connsiteY11" fmla="*/ 437071 h 1081177"/>
              <a:gd name="connsiteX12" fmla="*/ 143774 w 1461779"/>
              <a:gd name="connsiteY12" fmla="*/ 465826 h 1081177"/>
              <a:gd name="connsiteX13" fmla="*/ 138023 w 1461779"/>
              <a:gd name="connsiteY13" fmla="*/ 534838 h 1081177"/>
              <a:gd name="connsiteX14" fmla="*/ 103517 w 1461779"/>
              <a:gd name="connsiteY14" fmla="*/ 557841 h 1081177"/>
              <a:gd name="connsiteX15" fmla="*/ 0 w 1461779"/>
              <a:gd name="connsiteY15" fmla="*/ 575094 h 1081177"/>
              <a:gd name="connsiteX16" fmla="*/ 11502 w 1461779"/>
              <a:gd name="connsiteY16" fmla="*/ 632604 h 1081177"/>
              <a:gd name="connsiteX17" fmla="*/ 28755 w 1461779"/>
              <a:gd name="connsiteY17" fmla="*/ 649856 h 1081177"/>
              <a:gd name="connsiteX18" fmla="*/ 34506 w 1461779"/>
              <a:gd name="connsiteY18" fmla="*/ 667109 h 1081177"/>
              <a:gd name="connsiteX19" fmla="*/ 63260 w 1461779"/>
              <a:gd name="connsiteY19" fmla="*/ 690113 h 1081177"/>
              <a:gd name="connsiteX20" fmla="*/ 86264 w 1461779"/>
              <a:gd name="connsiteY20" fmla="*/ 713117 h 1081177"/>
              <a:gd name="connsiteX21" fmla="*/ 120770 w 1461779"/>
              <a:gd name="connsiteY21" fmla="*/ 718868 h 1081177"/>
              <a:gd name="connsiteX22" fmla="*/ 184030 w 1461779"/>
              <a:gd name="connsiteY22" fmla="*/ 701615 h 1081177"/>
              <a:gd name="connsiteX23" fmla="*/ 201283 w 1461779"/>
              <a:gd name="connsiteY23" fmla="*/ 684362 h 1081177"/>
              <a:gd name="connsiteX24" fmla="*/ 230038 w 1461779"/>
              <a:gd name="connsiteY24" fmla="*/ 672860 h 1081177"/>
              <a:gd name="connsiteX25" fmla="*/ 258792 w 1461779"/>
              <a:gd name="connsiteY25" fmla="*/ 678611 h 1081177"/>
              <a:gd name="connsiteX26" fmla="*/ 287547 w 1461779"/>
              <a:gd name="connsiteY26" fmla="*/ 764875 h 1081177"/>
              <a:gd name="connsiteX27" fmla="*/ 293298 w 1461779"/>
              <a:gd name="connsiteY27" fmla="*/ 782128 h 1081177"/>
              <a:gd name="connsiteX28" fmla="*/ 339306 w 1461779"/>
              <a:gd name="connsiteY28" fmla="*/ 805132 h 1081177"/>
              <a:gd name="connsiteX29" fmla="*/ 373811 w 1461779"/>
              <a:gd name="connsiteY29" fmla="*/ 810883 h 1081177"/>
              <a:gd name="connsiteX30" fmla="*/ 414068 w 1461779"/>
              <a:gd name="connsiteY30" fmla="*/ 805132 h 1081177"/>
              <a:gd name="connsiteX31" fmla="*/ 431321 w 1461779"/>
              <a:gd name="connsiteY31" fmla="*/ 799381 h 1081177"/>
              <a:gd name="connsiteX32" fmla="*/ 460075 w 1461779"/>
              <a:gd name="connsiteY32" fmla="*/ 805132 h 1081177"/>
              <a:gd name="connsiteX33" fmla="*/ 477328 w 1461779"/>
              <a:gd name="connsiteY33" fmla="*/ 822385 h 1081177"/>
              <a:gd name="connsiteX34" fmla="*/ 488830 w 1461779"/>
              <a:gd name="connsiteY34" fmla="*/ 839638 h 1081177"/>
              <a:gd name="connsiteX35" fmla="*/ 511834 w 1461779"/>
              <a:gd name="connsiteY35" fmla="*/ 856890 h 1081177"/>
              <a:gd name="connsiteX36" fmla="*/ 546340 w 1461779"/>
              <a:gd name="connsiteY36" fmla="*/ 891396 h 1081177"/>
              <a:gd name="connsiteX37" fmla="*/ 575094 w 1461779"/>
              <a:gd name="connsiteY37" fmla="*/ 908649 h 1081177"/>
              <a:gd name="connsiteX38" fmla="*/ 649857 w 1461779"/>
              <a:gd name="connsiteY38" fmla="*/ 931653 h 1081177"/>
              <a:gd name="connsiteX39" fmla="*/ 695864 w 1461779"/>
              <a:gd name="connsiteY39" fmla="*/ 954656 h 1081177"/>
              <a:gd name="connsiteX40" fmla="*/ 713117 w 1461779"/>
              <a:gd name="connsiteY40" fmla="*/ 966158 h 1081177"/>
              <a:gd name="connsiteX41" fmla="*/ 787879 w 1461779"/>
              <a:gd name="connsiteY41" fmla="*/ 983411 h 1081177"/>
              <a:gd name="connsiteX42" fmla="*/ 868392 w 1461779"/>
              <a:gd name="connsiteY42" fmla="*/ 1006415 h 1081177"/>
              <a:gd name="connsiteX43" fmla="*/ 925902 w 1461779"/>
              <a:gd name="connsiteY43" fmla="*/ 1023668 h 1081177"/>
              <a:gd name="connsiteX44" fmla="*/ 943155 w 1461779"/>
              <a:gd name="connsiteY44" fmla="*/ 1035170 h 1081177"/>
              <a:gd name="connsiteX45" fmla="*/ 983411 w 1461779"/>
              <a:gd name="connsiteY45" fmla="*/ 1046671 h 1081177"/>
              <a:gd name="connsiteX46" fmla="*/ 1012166 w 1461779"/>
              <a:gd name="connsiteY46" fmla="*/ 1063924 h 1081177"/>
              <a:gd name="connsiteX47" fmla="*/ 1029419 w 1461779"/>
              <a:gd name="connsiteY47" fmla="*/ 1075426 h 1081177"/>
              <a:gd name="connsiteX48" fmla="*/ 1046672 w 1461779"/>
              <a:gd name="connsiteY48" fmla="*/ 1081177 h 1081177"/>
              <a:gd name="connsiteX49" fmla="*/ 1092679 w 1461779"/>
              <a:gd name="connsiteY49" fmla="*/ 1017917 h 1081177"/>
              <a:gd name="connsiteX50" fmla="*/ 1155940 w 1461779"/>
              <a:gd name="connsiteY50" fmla="*/ 983411 h 1081177"/>
              <a:gd name="connsiteX51" fmla="*/ 1178943 w 1461779"/>
              <a:gd name="connsiteY51" fmla="*/ 966158 h 1081177"/>
              <a:gd name="connsiteX52" fmla="*/ 1196196 w 1461779"/>
              <a:gd name="connsiteY52" fmla="*/ 943155 h 1081177"/>
              <a:gd name="connsiteX53" fmla="*/ 1259457 w 1461779"/>
              <a:gd name="connsiteY53" fmla="*/ 891396 h 1081177"/>
              <a:gd name="connsiteX54" fmla="*/ 1311215 w 1461779"/>
              <a:gd name="connsiteY54" fmla="*/ 879894 h 1081177"/>
              <a:gd name="connsiteX55" fmla="*/ 1328468 w 1461779"/>
              <a:gd name="connsiteY55" fmla="*/ 874143 h 1081177"/>
              <a:gd name="connsiteX56" fmla="*/ 1397479 w 1461779"/>
              <a:gd name="connsiteY56" fmla="*/ 856890 h 1081177"/>
              <a:gd name="connsiteX57" fmla="*/ 1449238 w 1461779"/>
              <a:gd name="connsiteY57" fmla="*/ 816634 h 1081177"/>
              <a:gd name="connsiteX58" fmla="*/ 1460740 w 1461779"/>
              <a:gd name="connsiteY58" fmla="*/ 793630 h 1081177"/>
              <a:gd name="connsiteX59" fmla="*/ 1362974 w 1461779"/>
              <a:gd name="connsiteY59" fmla="*/ 753373 h 1081177"/>
              <a:gd name="connsiteX60" fmla="*/ 1334219 w 1461779"/>
              <a:gd name="connsiteY60" fmla="*/ 764875 h 1081177"/>
              <a:gd name="connsiteX61" fmla="*/ 1293962 w 1461779"/>
              <a:gd name="connsiteY61" fmla="*/ 713117 h 1081177"/>
              <a:gd name="connsiteX62" fmla="*/ 1265207 w 1461779"/>
              <a:gd name="connsiteY62" fmla="*/ 644105 h 1081177"/>
              <a:gd name="connsiteX63" fmla="*/ 1247955 w 1461779"/>
              <a:gd name="connsiteY63" fmla="*/ 598098 h 1081177"/>
              <a:gd name="connsiteX64" fmla="*/ 1230702 w 1461779"/>
              <a:gd name="connsiteY64" fmla="*/ 575094 h 1081177"/>
              <a:gd name="connsiteX65" fmla="*/ 1201947 w 1461779"/>
              <a:gd name="connsiteY65" fmla="*/ 517585 h 1081177"/>
              <a:gd name="connsiteX66" fmla="*/ 1184694 w 1461779"/>
              <a:gd name="connsiteY66" fmla="*/ 425570 h 1081177"/>
              <a:gd name="connsiteX67" fmla="*/ 1178943 w 1461779"/>
              <a:gd name="connsiteY67" fmla="*/ 396815 h 1081177"/>
              <a:gd name="connsiteX68" fmla="*/ 1150189 w 1461779"/>
              <a:gd name="connsiteY68" fmla="*/ 339305 h 1081177"/>
              <a:gd name="connsiteX69" fmla="*/ 1098430 w 1461779"/>
              <a:gd name="connsiteY69" fmla="*/ 304800 h 1081177"/>
              <a:gd name="connsiteX70" fmla="*/ 1063924 w 1461779"/>
              <a:gd name="connsiteY70" fmla="*/ 276045 h 1081177"/>
              <a:gd name="connsiteX71" fmla="*/ 1035170 w 1461779"/>
              <a:gd name="connsiteY71" fmla="*/ 264543 h 1081177"/>
              <a:gd name="connsiteX72" fmla="*/ 1000664 w 1461779"/>
              <a:gd name="connsiteY72" fmla="*/ 253041 h 1081177"/>
              <a:gd name="connsiteX73" fmla="*/ 971909 w 1461779"/>
              <a:gd name="connsiteY73" fmla="*/ 241539 h 1081177"/>
              <a:gd name="connsiteX74" fmla="*/ 954657 w 1461779"/>
              <a:gd name="connsiteY74" fmla="*/ 235788 h 1081177"/>
              <a:gd name="connsiteX75" fmla="*/ 925902 w 1461779"/>
              <a:gd name="connsiteY75" fmla="*/ 218536 h 1081177"/>
              <a:gd name="connsiteX76" fmla="*/ 833887 w 1461779"/>
              <a:gd name="connsiteY76" fmla="*/ 189781 h 1081177"/>
              <a:gd name="connsiteX77" fmla="*/ 810883 w 1461779"/>
              <a:gd name="connsiteY77" fmla="*/ 178279 h 1081177"/>
              <a:gd name="connsiteX78" fmla="*/ 787879 w 1461779"/>
              <a:gd name="connsiteY78" fmla="*/ 143773 h 1081177"/>
              <a:gd name="connsiteX79" fmla="*/ 759124 w 1461779"/>
              <a:gd name="connsiteY79" fmla="*/ 126521 h 1081177"/>
              <a:gd name="connsiteX80" fmla="*/ 684362 w 1461779"/>
              <a:gd name="connsiteY80" fmla="*/ 103517 h 1081177"/>
              <a:gd name="connsiteX81" fmla="*/ 603849 w 1461779"/>
              <a:gd name="connsiteY81" fmla="*/ 115019 h 1081177"/>
              <a:gd name="connsiteX82" fmla="*/ 534838 w 1461779"/>
              <a:gd name="connsiteY82" fmla="*/ 132271 h 1081177"/>
              <a:gd name="connsiteX83" fmla="*/ 471577 w 1461779"/>
              <a:gd name="connsiteY83" fmla="*/ 126521 h 1081177"/>
              <a:gd name="connsiteX84" fmla="*/ 465826 w 1461779"/>
              <a:gd name="connsiteY84" fmla="*/ 109268 h 1081177"/>
              <a:gd name="connsiteX85" fmla="*/ 454324 w 1461779"/>
              <a:gd name="connsiteY85" fmla="*/ 92015 h 1081177"/>
              <a:gd name="connsiteX86" fmla="*/ 437072 w 1461779"/>
              <a:gd name="connsiteY86" fmla="*/ 57509 h 1081177"/>
              <a:gd name="connsiteX87" fmla="*/ 391064 w 1461779"/>
              <a:gd name="connsiteY87" fmla="*/ 11502 h 1081177"/>
              <a:gd name="connsiteX88" fmla="*/ 362309 w 1461779"/>
              <a:gd name="connsiteY88" fmla="*/ 0 h 1081177"/>
              <a:gd name="connsiteX89" fmla="*/ 270294 w 1461779"/>
              <a:gd name="connsiteY89" fmla="*/ 5751 h 1081177"/>
              <a:gd name="connsiteX90" fmla="*/ 224287 w 1461779"/>
              <a:gd name="connsiteY90" fmla="*/ 28755 h 1081177"/>
              <a:gd name="connsiteX91" fmla="*/ 224287 w 1461779"/>
              <a:gd name="connsiteY91" fmla="*/ 57509 h 108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461779" h="1081177">
                <a:moveTo>
                  <a:pt x="224287" y="57509"/>
                </a:moveTo>
                <a:cubicBezTo>
                  <a:pt x="230996" y="69011"/>
                  <a:pt x="253862" y="76404"/>
                  <a:pt x="264543" y="97766"/>
                </a:cubicBezTo>
                <a:cubicBezTo>
                  <a:pt x="267254" y="103188"/>
                  <a:pt x="268377" y="109268"/>
                  <a:pt x="270294" y="115019"/>
                </a:cubicBezTo>
                <a:cubicBezTo>
                  <a:pt x="266460" y="124604"/>
                  <a:pt x="255320" y="134051"/>
                  <a:pt x="258792" y="143773"/>
                </a:cubicBezTo>
                <a:cubicBezTo>
                  <a:pt x="270850" y="177535"/>
                  <a:pt x="296510" y="193628"/>
                  <a:pt x="322053" y="212785"/>
                </a:cubicBezTo>
                <a:cubicBezTo>
                  <a:pt x="325887" y="222370"/>
                  <a:pt x="330719" y="231613"/>
                  <a:pt x="333555" y="241539"/>
                </a:cubicBezTo>
                <a:cubicBezTo>
                  <a:pt x="338101" y="257450"/>
                  <a:pt x="346611" y="301071"/>
                  <a:pt x="350807" y="322053"/>
                </a:cubicBezTo>
                <a:cubicBezTo>
                  <a:pt x="272653" y="341592"/>
                  <a:pt x="376745" y="312828"/>
                  <a:pt x="310551" y="339305"/>
                </a:cubicBezTo>
                <a:cubicBezTo>
                  <a:pt x="284290" y="349809"/>
                  <a:pt x="262999" y="352023"/>
                  <a:pt x="235789" y="356558"/>
                </a:cubicBezTo>
                <a:cubicBezTo>
                  <a:pt x="233872" y="373811"/>
                  <a:pt x="237221" y="392514"/>
                  <a:pt x="230038" y="408317"/>
                </a:cubicBezTo>
                <a:cubicBezTo>
                  <a:pt x="226490" y="416122"/>
                  <a:pt x="215036" y="416742"/>
                  <a:pt x="207034" y="419819"/>
                </a:cubicBezTo>
                <a:cubicBezTo>
                  <a:pt x="190060" y="426347"/>
                  <a:pt x="155275" y="437071"/>
                  <a:pt x="155275" y="437071"/>
                </a:cubicBezTo>
                <a:cubicBezTo>
                  <a:pt x="151441" y="446656"/>
                  <a:pt x="145568" y="455660"/>
                  <a:pt x="143774" y="465826"/>
                </a:cubicBezTo>
                <a:cubicBezTo>
                  <a:pt x="139763" y="488559"/>
                  <a:pt x="143971" y="512534"/>
                  <a:pt x="138023" y="534838"/>
                </a:cubicBezTo>
                <a:cubicBezTo>
                  <a:pt x="133621" y="551346"/>
                  <a:pt x="115712" y="553268"/>
                  <a:pt x="103517" y="557841"/>
                </a:cubicBezTo>
                <a:cubicBezTo>
                  <a:pt x="47197" y="578961"/>
                  <a:pt x="95606" y="567740"/>
                  <a:pt x="0" y="575094"/>
                </a:cubicBezTo>
                <a:cubicBezTo>
                  <a:pt x="3834" y="594264"/>
                  <a:pt x="4484" y="614357"/>
                  <a:pt x="11502" y="632604"/>
                </a:cubicBezTo>
                <a:cubicBezTo>
                  <a:pt x="14422" y="640195"/>
                  <a:pt x="24244" y="643089"/>
                  <a:pt x="28755" y="649856"/>
                </a:cubicBezTo>
                <a:cubicBezTo>
                  <a:pt x="32118" y="654900"/>
                  <a:pt x="30561" y="662506"/>
                  <a:pt x="34506" y="667109"/>
                </a:cubicBezTo>
                <a:cubicBezTo>
                  <a:pt x="42494" y="676429"/>
                  <a:pt x="54086" y="681958"/>
                  <a:pt x="63260" y="690113"/>
                </a:cubicBezTo>
                <a:cubicBezTo>
                  <a:pt x="71365" y="697318"/>
                  <a:pt x="76565" y="708267"/>
                  <a:pt x="86264" y="713117"/>
                </a:cubicBezTo>
                <a:cubicBezTo>
                  <a:pt x="96694" y="718332"/>
                  <a:pt x="109268" y="716951"/>
                  <a:pt x="120770" y="718868"/>
                </a:cubicBezTo>
                <a:cubicBezTo>
                  <a:pt x="141857" y="713117"/>
                  <a:pt x="163940" y="710225"/>
                  <a:pt x="184030" y="701615"/>
                </a:cubicBezTo>
                <a:cubicBezTo>
                  <a:pt x="191506" y="698411"/>
                  <a:pt x="194386" y="688673"/>
                  <a:pt x="201283" y="684362"/>
                </a:cubicBezTo>
                <a:cubicBezTo>
                  <a:pt x="210037" y="678891"/>
                  <a:pt x="220453" y="676694"/>
                  <a:pt x="230038" y="672860"/>
                </a:cubicBezTo>
                <a:cubicBezTo>
                  <a:pt x="239623" y="674777"/>
                  <a:pt x="254158" y="670005"/>
                  <a:pt x="258792" y="678611"/>
                </a:cubicBezTo>
                <a:cubicBezTo>
                  <a:pt x="333684" y="817697"/>
                  <a:pt x="232163" y="709491"/>
                  <a:pt x="287547" y="764875"/>
                </a:cubicBezTo>
                <a:cubicBezTo>
                  <a:pt x="289464" y="770626"/>
                  <a:pt x="289935" y="777084"/>
                  <a:pt x="293298" y="782128"/>
                </a:cubicBezTo>
                <a:cubicBezTo>
                  <a:pt x="307875" y="803994"/>
                  <a:pt x="314098" y="800549"/>
                  <a:pt x="339306" y="805132"/>
                </a:cubicBezTo>
                <a:cubicBezTo>
                  <a:pt x="350778" y="807218"/>
                  <a:pt x="362309" y="808966"/>
                  <a:pt x="373811" y="810883"/>
                </a:cubicBezTo>
                <a:cubicBezTo>
                  <a:pt x="387230" y="808966"/>
                  <a:pt x="400776" y="807790"/>
                  <a:pt x="414068" y="805132"/>
                </a:cubicBezTo>
                <a:cubicBezTo>
                  <a:pt x="420012" y="803943"/>
                  <a:pt x="425259" y="799381"/>
                  <a:pt x="431321" y="799381"/>
                </a:cubicBezTo>
                <a:cubicBezTo>
                  <a:pt x="441095" y="799381"/>
                  <a:pt x="450490" y="803215"/>
                  <a:pt x="460075" y="805132"/>
                </a:cubicBezTo>
                <a:cubicBezTo>
                  <a:pt x="465826" y="810883"/>
                  <a:pt x="472121" y="816137"/>
                  <a:pt x="477328" y="822385"/>
                </a:cubicBezTo>
                <a:cubicBezTo>
                  <a:pt x="481753" y="827695"/>
                  <a:pt x="483943" y="834751"/>
                  <a:pt x="488830" y="839638"/>
                </a:cubicBezTo>
                <a:cubicBezTo>
                  <a:pt x="495608" y="846415"/>
                  <a:pt x="504710" y="850478"/>
                  <a:pt x="511834" y="856890"/>
                </a:cubicBezTo>
                <a:cubicBezTo>
                  <a:pt x="523925" y="867771"/>
                  <a:pt x="532392" y="883027"/>
                  <a:pt x="546340" y="891396"/>
                </a:cubicBezTo>
                <a:cubicBezTo>
                  <a:pt x="555925" y="897147"/>
                  <a:pt x="564945" y="903965"/>
                  <a:pt x="575094" y="908649"/>
                </a:cubicBezTo>
                <a:cubicBezTo>
                  <a:pt x="612002" y="925684"/>
                  <a:pt x="615934" y="924868"/>
                  <a:pt x="649857" y="931653"/>
                </a:cubicBezTo>
                <a:cubicBezTo>
                  <a:pt x="665193" y="939321"/>
                  <a:pt x="681598" y="945145"/>
                  <a:pt x="695864" y="954656"/>
                </a:cubicBezTo>
                <a:cubicBezTo>
                  <a:pt x="701615" y="958490"/>
                  <a:pt x="706621" y="963796"/>
                  <a:pt x="713117" y="966158"/>
                </a:cubicBezTo>
                <a:cubicBezTo>
                  <a:pt x="766410" y="985538"/>
                  <a:pt x="744982" y="971155"/>
                  <a:pt x="787879" y="983411"/>
                </a:cubicBezTo>
                <a:cubicBezTo>
                  <a:pt x="882820" y="1010537"/>
                  <a:pt x="803580" y="993452"/>
                  <a:pt x="868392" y="1006415"/>
                </a:cubicBezTo>
                <a:cubicBezTo>
                  <a:pt x="907216" y="1032298"/>
                  <a:pt x="858617" y="1003483"/>
                  <a:pt x="925902" y="1023668"/>
                </a:cubicBezTo>
                <a:cubicBezTo>
                  <a:pt x="932522" y="1025654"/>
                  <a:pt x="936737" y="1032603"/>
                  <a:pt x="943155" y="1035170"/>
                </a:cubicBezTo>
                <a:cubicBezTo>
                  <a:pt x="956112" y="1040353"/>
                  <a:pt x="969992" y="1042837"/>
                  <a:pt x="983411" y="1046671"/>
                </a:cubicBezTo>
                <a:cubicBezTo>
                  <a:pt x="992996" y="1052422"/>
                  <a:pt x="1002687" y="1058000"/>
                  <a:pt x="1012166" y="1063924"/>
                </a:cubicBezTo>
                <a:cubicBezTo>
                  <a:pt x="1018027" y="1067587"/>
                  <a:pt x="1023237" y="1072335"/>
                  <a:pt x="1029419" y="1075426"/>
                </a:cubicBezTo>
                <a:cubicBezTo>
                  <a:pt x="1034841" y="1078137"/>
                  <a:pt x="1040921" y="1079260"/>
                  <a:pt x="1046672" y="1081177"/>
                </a:cubicBezTo>
                <a:cubicBezTo>
                  <a:pt x="1062008" y="1060090"/>
                  <a:pt x="1068470" y="1027600"/>
                  <a:pt x="1092679" y="1017917"/>
                </a:cubicBezTo>
                <a:cubicBezTo>
                  <a:pt x="1126604" y="1004347"/>
                  <a:pt x="1123108" y="1008036"/>
                  <a:pt x="1155940" y="983411"/>
                </a:cubicBezTo>
                <a:cubicBezTo>
                  <a:pt x="1163608" y="977660"/>
                  <a:pt x="1172166" y="972935"/>
                  <a:pt x="1178943" y="966158"/>
                </a:cubicBezTo>
                <a:cubicBezTo>
                  <a:pt x="1185720" y="959381"/>
                  <a:pt x="1189958" y="950432"/>
                  <a:pt x="1196196" y="943155"/>
                </a:cubicBezTo>
                <a:cubicBezTo>
                  <a:pt x="1210685" y="926252"/>
                  <a:pt x="1245408" y="898008"/>
                  <a:pt x="1259457" y="891396"/>
                </a:cubicBezTo>
                <a:cubicBezTo>
                  <a:pt x="1275448" y="883871"/>
                  <a:pt x="1294069" y="884181"/>
                  <a:pt x="1311215" y="879894"/>
                </a:cubicBezTo>
                <a:cubicBezTo>
                  <a:pt x="1317096" y="878424"/>
                  <a:pt x="1322717" y="876060"/>
                  <a:pt x="1328468" y="874143"/>
                </a:cubicBezTo>
                <a:cubicBezTo>
                  <a:pt x="1364095" y="883050"/>
                  <a:pt x="1353103" y="885604"/>
                  <a:pt x="1397479" y="856890"/>
                </a:cubicBezTo>
                <a:cubicBezTo>
                  <a:pt x="1415829" y="845016"/>
                  <a:pt x="1449238" y="816634"/>
                  <a:pt x="1449238" y="816634"/>
                </a:cubicBezTo>
                <a:cubicBezTo>
                  <a:pt x="1453072" y="808966"/>
                  <a:pt x="1460082" y="802178"/>
                  <a:pt x="1460740" y="793630"/>
                </a:cubicBezTo>
                <a:cubicBezTo>
                  <a:pt x="1467235" y="709192"/>
                  <a:pt x="1444330" y="743203"/>
                  <a:pt x="1362974" y="753373"/>
                </a:cubicBezTo>
                <a:cubicBezTo>
                  <a:pt x="1353389" y="757207"/>
                  <a:pt x="1344500" y="765810"/>
                  <a:pt x="1334219" y="764875"/>
                </a:cubicBezTo>
                <a:cubicBezTo>
                  <a:pt x="1288315" y="760702"/>
                  <a:pt x="1302705" y="743718"/>
                  <a:pt x="1293962" y="713117"/>
                </a:cubicBezTo>
                <a:cubicBezTo>
                  <a:pt x="1284956" y="681596"/>
                  <a:pt x="1278142" y="669974"/>
                  <a:pt x="1265207" y="644105"/>
                </a:cubicBezTo>
                <a:cubicBezTo>
                  <a:pt x="1259688" y="622026"/>
                  <a:pt x="1260486" y="618148"/>
                  <a:pt x="1247955" y="598098"/>
                </a:cubicBezTo>
                <a:cubicBezTo>
                  <a:pt x="1242875" y="589970"/>
                  <a:pt x="1235458" y="583416"/>
                  <a:pt x="1230702" y="575094"/>
                </a:cubicBezTo>
                <a:cubicBezTo>
                  <a:pt x="1220068" y="556486"/>
                  <a:pt x="1201947" y="517585"/>
                  <a:pt x="1201947" y="517585"/>
                </a:cubicBezTo>
                <a:cubicBezTo>
                  <a:pt x="1177924" y="373449"/>
                  <a:pt x="1199904" y="494016"/>
                  <a:pt x="1184694" y="425570"/>
                </a:cubicBezTo>
                <a:cubicBezTo>
                  <a:pt x="1182574" y="416028"/>
                  <a:pt x="1182034" y="406088"/>
                  <a:pt x="1178943" y="396815"/>
                </a:cubicBezTo>
                <a:cubicBezTo>
                  <a:pt x="1175978" y="387921"/>
                  <a:pt x="1161735" y="350851"/>
                  <a:pt x="1150189" y="339305"/>
                </a:cubicBezTo>
                <a:cubicBezTo>
                  <a:pt x="1132737" y="321853"/>
                  <a:pt x="1118501" y="319397"/>
                  <a:pt x="1098430" y="304800"/>
                </a:cubicBezTo>
                <a:cubicBezTo>
                  <a:pt x="1086321" y="295994"/>
                  <a:pt x="1076555" y="284083"/>
                  <a:pt x="1063924" y="276045"/>
                </a:cubicBezTo>
                <a:cubicBezTo>
                  <a:pt x="1055215" y="270503"/>
                  <a:pt x="1044872" y="268071"/>
                  <a:pt x="1035170" y="264543"/>
                </a:cubicBezTo>
                <a:cubicBezTo>
                  <a:pt x="1023776" y="260400"/>
                  <a:pt x="1012058" y="257184"/>
                  <a:pt x="1000664" y="253041"/>
                </a:cubicBezTo>
                <a:cubicBezTo>
                  <a:pt x="990962" y="249513"/>
                  <a:pt x="981575" y="245164"/>
                  <a:pt x="971909" y="241539"/>
                </a:cubicBezTo>
                <a:cubicBezTo>
                  <a:pt x="966233" y="239411"/>
                  <a:pt x="960079" y="238499"/>
                  <a:pt x="954657" y="235788"/>
                </a:cubicBezTo>
                <a:cubicBezTo>
                  <a:pt x="944659" y="230789"/>
                  <a:pt x="936143" y="223016"/>
                  <a:pt x="925902" y="218536"/>
                </a:cubicBezTo>
                <a:cubicBezTo>
                  <a:pt x="875985" y="196698"/>
                  <a:pt x="874829" y="197970"/>
                  <a:pt x="833887" y="189781"/>
                </a:cubicBezTo>
                <a:cubicBezTo>
                  <a:pt x="826219" y="185947"/>
                  <a:pt x="816945" y="184341"/>
                  <a:pt x="810883" y="178279"/>
                </a:cubicBezTo>
                <a:cubicBezTo>
                  <a:pt x="801108" y="168504"/>
                  <a:pt x="799733" y="150885"/>
                  <a:pt x="787879" y="143773"/>
                </a:cubicBezTo>
                <a:cubicBezTo>
                  <a:pt x="778294" y="138022"/>
                  <a:pt x="769398" y="130924"/>
                  <a:pt x="759124" y="126521"/>
                </a:cubicBezTo>
                <a:cubicBezTo>
                  <a:pt x="731468" y="114669"/>
                  <a:pt x="711275" y="110245"/>
                  <a:pt x="684362" y="103517"/>
                </a:cubicBezTo>
                <a:cubicBezTo>
                  <a:pt x="657524" y="107351"/>
                  <a:pt x="630471" y="109899"/>
                  <a:pt x="603849" y="115019"/>
                </a:cubicBezTo>
                <a:cubicBezTo>
                  <a:pt x="580564" y="119497"/>
                  <a:pt x="534838" y="132271"/>
                  <a:pt x="534838" y="132271"/>
                </a:cubicBezTo>
                <a:cubicBezTo>
                  <a:pt x="513751" y="130354"/>
                  <a:pt x="491664" y="133217"/>
                  <a:pt x="471577" y="126521"/>
                </a:cubicBezTo>
                <a:cubicBezTo>
                  <a:pt x="465826" y="124604"/>
                  <a:pt x="468537" y="114690"/>
                  <a:pt x="465826" y="109268"/>
                </a:cubicBezTo>
                <a:cubicBezTo>
                  <a:pt x="462735" y="103086"/>
                  <a:pt x="457681" y="98057"/>
                  <a:pt x="454324" y="92015"/>
                </a:cubicBezTo>
                <a:cubicBezTo>
                  <a:pt x="448079" y="80774"/>
                  <a:pt x="443976" y="68358"/>
                  <a:pt x="437072" y="57509"/>
                </a:cubicBezTo>
                <a:cubicBezTo>
                  <a:pt x="425300" y="39010"/>
                  <a:pt x="410441" y="22267"/>
                  <a:pt x="391064" y="11502"/>
                </a:cubicBezTo>
                <a:cubicBezTo>
                  <a:pt x="382040" y="6489"/>
                  <a:pt x="371894" y="3834"/>
                  <a:pt x="362309" y="0"/>
                </a:cubicBezTo>
                <a:cubicBezTo>
                  <a:pt x="331637" y="1917"/>
                  <a:pt x="300887" y="2837"/>
                  <a:pt x="270294" y="5751"/>
                </a:cubicBezTo>
                <a:cubicBezTo>
                  <a:pt x="248334" y="7843"/>
                  <a:pt x="236163" y="8963"/>
                  <a:pt x="224287" y="28755"/>
                </a:cubicBezTo>
                <a:cubicBezTo>
                  <a:pt x="222315" y="32042"/>
                  <a:pt x="217578" y="46007"/>
                  <a:pt x="224287" y="5750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orma Livre: Forma 8">
            <a:hlinkClick r:id="rId9" action="ppaction://hlinksldjump"/>
            <a:extLst>
              <a:ext uri="{FF2B5EF4-FFF2-40B4-BE49-F238E27FC236}">
                <a16:creationId xmlns:a16="http://schemas.microsoft.com/office/drawing/2014/main" id="{16397347-BE02-44DE-A090-C1BDFB03E126}"/>
              </a:ext>
            </a:extLst>
          </p:cNvPr>
          <p:cNvSpPr/>
          <p:nvPr/>
        </p:nvSpPr>
        <p:spPr>
          <a:xfrm>
            <a:off x="4952765" y="3935063"/>
            <a:ext cx="672861" cy="583397"/>
          </a:xfrm>
          <a:custGeom>
            <a:avLst/>
            <a:gdLst>
              <a:gd name="connsiteX0" fmla="*/ 621102 w 672861"/>
              <a:gd name="connsiteY0" fmla="*/ 456770 h 583397"/>
              <a:gd name="connsiteX1" fmla="*/ 655608 w 672861"/>
              <a:gd name="connsiteY1" fmla="*/ 370506 h 583397"/>
              <a:gd name="connsiteX2" fmla="*/ 672861 w 672861"/>
              <a:gd name="connsiteY2" fmla="*/ 359004 h 583397"/>
              <a:gd name="connsiteX3" fmla="*/ 667110 w 672861"/>
              <a:gd name="connsiteY3" fmla="*/ 330249 h 583397"/>
              <a:gd name="connsiteX4" fmla="*/ 632604 w 672861"/>
              <a:gd name="connsiteY4" fmla="*/ 307245 h 583397"/>
              <a:gd name="connsiteX5" fmla="*/ 615351 w 672861"/>
              <a:gd name="connsiteY5" fmla="*/ 295743 h 583397"/>
              <a:gd name="connsiteX6" fmla="*/ 540589 w 672861"/>
              <a:gd name="connsiteY6" fmla="*/ 278491 h 583397"/>
              <a:gd name="connsiteX7" fmla="*/ 494581 w 672861"/>
              <a:gd name="connsiteY7" fmla="*/ 174974 h 583397"/>
              <a:gd name="connsiteX8" fmla="*/ 477329 w 672861"/>
              <a:gd name="connsiteY8" fmla="*/ 169223 h 583397"/>
              <a:gd name="connsiteX9" fmla="*/ 529087 w 672861"/>
              <a:gd name="connsiteY9" fmla="*/ 105962 h 583397"/>
              <a:gd name="connsiteX10" fmla="*/ 500332 w 672861"/>
              <a:gd name="connsiteY10" fmla="*/ 88709 h 583397"/>
              <a:gd name="connsiteX11" fmla="*/ 408317 w 672861"/>
              <a:gd name="connsiteY11" fmla="*/ 77208 h 583397"/>
              <a:gd name="connsiteX12" fmla="*/ 368061 w 672861"/>
              <a:gd name="connsiteY12" fmla="*/ 36951 h 583397"/>
              <a:gd name="connsiteX13" fmla="*/ 339306 w 672861"/>
              <a:gd name="connsiteY13" fmla="*/ 2445 h 583397"/>
              <a:gd name="connsiteX14" fmla="*/ 304800 w 672861"/>
              <a:gd name="connsiteY14" fmla="*/ 8196 h 583397"/>
              <a:gd name="connsiteX15" fmla="*/ 241540 w 672861"/>
              <a:gd name="connsiteY15" fmla="*/ 2445 h 583397"/>
              <a:gd name="connsiteX16" fmla="*/ 258793 w 672861"/>
              <a:gd name="connsiteY16" fmla="*/ 54204 h 583397"/>
              <a:gd name="connsiteX17" fmla="*/ 253042 w 672861"/>
              <a:gd name="connsiteY17" fmla="*/ 105962 h 583397"/>
              <a:gd name="connsiteX18" fmla="*/ 241540 w 672861"/>
              <a:gd name="connsiteY18" fmla="*/ 123215 h 583397"/>
              <a:gd name="connsiteX19" fmla="*/ 224287 w 672861"/>
              <a:gd name="connsiteY19" fmla="*/ 157721 h 583397"/>
              <a:gd name="connsiteX20" fmla="*/ 166778 w 672861"/>
              <a:gd name="connsiteY20" fmla="*/ 186476 h 583397"/>
              <a:gd name="connsiteX21" fmla="*/ 149525 w 672861"/>
              <a:gd name="connsiteY21" fmla="*/ 180725 h 583397"/>
              <a:gd name="connsiteX22" fmla="*/ 103517 w 672861"/>
              <a:gd name="connsiteY22" fmla="*/ 157721 h 583397"/>
              <a:gd name="connsiteX23" fmla="*/ 74762 w 672861"/>
              <a:gd name="connsiteY23" fmla="*/ 209479 h 583397"/>
              <a:gd name="connsiteX24" fmla="*/ 23004 w 672861"/>
              <a:gd name="connsiteY24" fmla="*/ 215230 h 583397"/>
              <a:gd name="connsiteX25" fmla="*/ 17253 w 672861"/>
              <a:gd name="connsiteY25" fmla="*/ 243985 h 583397"/>
              <a:gd name="connsiteX26" fmla="*/ 23004 w 672861"/>
              <a:gd name="connsiteY26" fmla="*/ 261238 h 583397"/>
              <a:gd name="connsiteX27" fmla="*/ 0 w 672861"/>
              <a:gd name="connsiteY27" fmla="*/ 295743 h 583397"/>
              <a:gd name="connsiteX28" fmla="*/ 17253 w 672861"/>
              <a:gd name="connsiteY28" fmla="*/ 307245 h 583397"/>
              <a:gd name="connsiteX29" fmla="*/ 34506 w 672861"/>
              <a:gd name="connsiteY29" fmla="*/ 312996 h 583397"/>
              <a:gd name="connsiteX30" fmla="*/ 86264 w 672861"/>
              <a:gd name="connsiteY30" fmla="*/ 324498 h 583397"/>
              <a:gd name="connsiteX31" fmla="*/ 97766 w 672861"/>
              <a:gd name="connsiteY31" fmla="*/ 347502 h 583397"/>
              <a:gd name="connsiteX32" fmla="*/ 126521 w 672861"/>
              <a:gd name="connsiteY32" fmla="*/ 399260 h 583397"/>
              <a:gd name="connsiteX33" fmla="*/ 155276 w 672861"/>
              <a:gd name="connsiteY33" fmla="*/ 410762 h 583397"/>
              <a:gd name="connsiteX34" fmla="*/ 172529 w 672861"/>
              <a:gd name="connsiteY34" fmla="*/ 428015 h 583397"/>
              <a:gd name="connsiteX35" fmla="*/ 195532 w 672861"/>
              <a:gd name="connsiteY35" fmla="*/ 468272 h 583397"/>
              <a:gd name="connsiteX36" fmla="*/ 189781 w 672861"/>
              <a:gd name="connsiteY36" fmla="*/ 514279 h 583397"/>
              <a:gd name="connsiteX37" fmla="*/ 184030 w 672861"/>
              <a:gd name="connsiteY37" fmla="*/ 531532 h 583397"/>
              <a:gd name="connsiteX38" fmla="*/ 207034 w 672861"/>
              <a:gd name="connsiteY38" fmla="*/ 543034 h 583397"/>
              <a:gd name="connsiteX39" fmla="*/ 258793 w 672861"/>
              <a:gd name="connsiteY39" fmla="*/ 566038 h 583397"/>
              <a:gd name="connsiteX40" fmla="*/ 276045 w 672861"/>
              <a:gd name="connsiteY40" fmla="*/ 577540 h 583397"/>
              <a:gd name="connsiteX41" fmla="*/ 310551 w 672861"/>
              <a:gd name="connsiteY41" fmla="*/ 485525 h 583397"/>
              <a:gd name="connsiteX42" fmla="*/ 339306 w 672861"/>
              <a:gd name="connsiteY42" fmla="*/ 445268 h 583397"/>
              <a:gd name="connsiteX43" fmla="*/ 362310 w 672861"/>
              <a:gd name="connsiteY43" fmla="*/ 433766 h 583397"/>
              <a:gd name="connsiteX44" fmla="*/ 396815 w 672861"/>
              <a:gd name="connsiteY44" fmla="*/ 462521 h 583397"/>
              <a:gd name="connsiteX45" fmla="*/ 402566 w 672861"/>
              <a:gd name="connsiteY45" fmla="*/ 485525 h 583397"/>
              <a:gd name="connsiteX46" fmla="*/ 414068 w 672861"/>
              <a:gd name="connsiteY46" fmla="*/ 502777 h 583397"/>
              <a:gd name="connsiteX47" fmla="*/ 442823 w 672861"/>
              <a:gd name="connsiteY47" fmla="*/ 497026 h 583397"/>
              <a:gd name="connsiteX48" fmla="*/ 460076 w 672861"/>
              <a:gd name="connsiteY48" fmla="*/ 479774 h 583397"/>
              <a:gd name="connsiteX49" fmla="*/ 534838 w 672861"/>
              <a:gd name="connsiteY49" fmla="*/ 508528 h 583397"/>
              <a:gd name="connsiteX50" fmla="*/ 580845 w 672861"/>
              <a:gd name="connsiteY50" fmla="*/ 514279 h 583397"/>
              <a:gd name="connsiteX51" fmla="*/ 603849 w 672861"/>
              <a:gd name="connsiteY51" fmla="*/ 508528 h 583397"/>
              <a:gd name="connsiteX52" fmla="*/ 609600 w 672861"/>
              <a:gd name="connsiteY52" fmla="*/ 451019 h 583397"/>
              <a:gd name="connsiteX53" fmla="*/ 615351 w 672861"/>
              <a:gd name="connsiteY53" fmla="*/ 422264 h 583397"/>
              <a:gd name="connsiteX54" fmla="*/ 621102 w 672861"/>
              <a:gd name="connsiteY54" fmla="*/ 456770 h 583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72861" h="583397">
                <a:moveTo>
                  <a:pt x="621102" y="456770"/>
                </a:moveTo>
                <a:cubicBezTo>
                  <a:pt x="627812" y="448144"/>
                  <a:pt x="606952" y="400916"/>
                  <a:pt x="655608" y="370506"/>
                </a:cubicBezTo>
                <a:cubicBezTo>
                  <a:pt x="661469" y="366843"/>
                  <a:pt x="667110" y="362838"/>
                  <a:pt x="672861" y="359004"/>
                </a:cubicBezTo>
                <a:cubicBezTo>
                  <a:pt x="670944" y="349419"/>
                  <a:pt x="673111" y="337965"/>
                  <a:pt x="667110" y="330249"/>
                </a:cubicBezTo>
                <a:cubicBezTo>
                  <a:pt x="658623" y="319337"/>
                  <a:pt x="644106" y="314913"/>
                  <a:pt x="632604" y="307245"/>
                </a:cubicBezTo>
                <a:cubicBezTo>
                  <a:pt x="626853" y="303411"/>
                  <a:pt x="622129" y="297098"/>
                  <a:pt x="615351" y="295743"/>
                </a:cubicBezTo>
                <a:cubicBezTo>
                  <a:pt x="571095" y="286893"/>
                  <a:pt x="596079" y="292364"/>
                  <a:pt x="540589" y="278491"/>
                </a:cubicBezTo>
                <a:cubicBezTo>
                  <a:pt x="522313" y="181021"/>
                  <a:pt x="552019" y="196514"/>
                  <a:pt x="494581" y="174974"/>
                </a:cubicBezTo>
                <a:cubicBezTo>
                  <a:pt x="488905" y="172846"/>
                  <a:pt x="483080" y="171140"/>
                  <a:pt x="477329" y="169223"/>
                </a:cubicBezTo>
                <a:cubicBezTo>
                  <a:pt x="527622" y="118928"/>
                  <a:pt x="516478" y="143790"/>
                  <a:pt x="529087" y="105962"/>
                </a:cubicBezTo>
                <a:cubicBezTo>
                  <a:pt x="519502" y="100211"/>
                  <a:pt x="511206" y="91298"/>
                  <a:pt x="500332" y="88709"/>
                </a:cubicBezTo>
                <a:cubicBezTo>
                  <a:pt x="470262" y="81550"/>
                  <a:pt x="408317" y="77208"/>
                  <a:pt x="408317" y="77208"/>
                </a:cubicBezTo>
                <a:cubicBezTo>
                  <a:pt x="387868" y="61871"/>
                  <a:pt x="380841" y="59956"/>
                  <a:pt x="368061" y="36951"/>
                </a:cubicBezTo>
                <a:cubicBezTo>
                  <a:pt x="347744" y="380"/>
                  <a:pt x="370207" y="12745"/>
                  <a:pt x="339306" y="2445"/>
                </a:cubicBezTo>
                <a:cubicBezTo>
                  <a:pt x="327804" y="4362"/>
                  <a:pt x="316461" y="8196"/>
                  <a:pt x="304800" y="8196"/>
                </a:cubicBezTo>
                <a:cubicBezTo>
                  <a:pt x="283626" y="8196"/>
                  <a:pt x="261199" y="-5419"/>
                  <a:pt x="241540" y="2445"/>
                </a:cubicBezTo>
                <a:cubicBezTo>
                  <a:pt x="232250" y="6161"/>
                  <a:pt x="257586" y="51791"/>
                  <a:pt x="258793" y="54204"/>
                </a:cubicBezTo>
                <a:cubicBezTo>
                  <a:pt x="256876" y="71457"/>
                  <a:pt x="257252" y="89121"/>
                  <a:pt x="253042" y="105962"/>
                </a:cubicBezTo>
                <a:cubicBezTo>
                  <a:pt x="251366" y="112667"/>
                  <a:pt x="244631" y="117033"/>
                  <a:pt x="241540" y="123215"/>
                </a:cubicBezTo>
                <a:cubicBezTo>
                  <a:pt x="233791" y="138712"/>
                  <a:pt x="238937" y="144902"/>
                  <a:pt x="224287" y="157721"/>
                </a:cubicBezTo>
                <a:cubicBezTo>
                  <a:pt x="196899" y="181685"/>
                  <a:pt x="195362" y="179330"/>
                  <a:pt x="166778" y="186476"/>
                </a:cubicBezTo>
                <a:cubicBezTo>
                  <a:pt x="161027" y="184559"/>
                  <a:pt x="155044" y="183234"/>
                  <a:pt x="149525" y="180725"/>
                </a:cubicBezTo>
                <a:cubicBezTo>
                  <a:pt x="133916" y="173630"/>
                  <a:pt x="103517" y="157721"/>
                  <a:pt x="103517" y="157721"/>
                </a:cubicBezTo>
                <a:cubicBezTo>
                  <a:pt x="94201" y="194984"/>
                  <a:pt x="105609" y="204338"/>
                  <a:pt x="74762" y="209479"/>
                </a:cubicBezTo>
                <a:cubicBezTo>
                  <a:pt x="57639" y="212333"/>
                  <a:pt x="40257" y="213313"/>
                  <a:pt x="23004" y="215230"/>
                </a:cubicBezTo>
                <a:cubicBezTo>
                  <a:pt x="21087" y="224815"/>
                  <a:pt x="17253" y="234210"/>
                  <a:pt x="17253" y="243985"/>
                </a:cubicBezTo>
                <a:cubicBezTo>
                  <a:pt x="17253" y="250047"/>
                  <a:pt x="24921" y="255487"/>
                  <a:pt x="23004" y="261238"/>
                </a:cubicBezTo>
                <a:cubicBezTo>
                  <a:pt x="18633" y="274352"/>
                  <a:pt x="7668" y="284241"/>
                  <a:pt x="0" y="295743"/>
                </a:cubicBezTo>
                <a:cubicBezTo>
                  <a:pt x="5751" y="299577"/>
                  <a:pt x="11071" y="304154"/>
                  <a:pt x="17253" y="307245"/>
                </a:cubicBezTo>
                <a:cubicBezTo>
                  <a:pt x="22675" y="309956"/>
                  <a:pt x="28625" y="311526"/>
                  <a:pt x="34506" y="312996"/>
                </a:cubicBezTo>
                <a:cubicBezTo>
                  <a:pt x="51652" y="317283"/>
                  <a:pt x="69011" y="320664"/>
                  <a:pt x="86264" y="324498"/>
                </a:cubicBezTo>
                <a:cubicBezTo>
                  <a:pt x="90098" y="332166"/>
                  <a:pt x="94582" y="339542"/>
                  <a:pt x="97766" y="347502"/>
                </a:cubicBezTo>
                <a:cubicBezTo>
                  <a:pt x="107894" y="372821"/>
                  <a:pt x="103342" y="384774"/>
                  <a:pt x="126521" y="399260"/>
                </a:cubicBezTo>
                <a:cubicBezTo>
                  <a:pt x="135275" y="404731"/>
                  <a:pt x="145691" y="406928"/>
                  <a:pt x="155276" y="410762"/>
                </a:cubicBezTo>
                <a:cubicBezTo>
                  <a:pt x="161027" y="416513"/>
                  <a:pt x="167322" y="421767"/>
                  <a:pt x="172529" y="428015"/>
                </a:cubicBezTo>
                <a:cubicBezTo>
                  <a:pt x="182687" y="440205"/>
                  <a:pt x="188503" y="454214"/>
                  <a:pt x="195532" y="468272"/>
                </a:cubicBezTo>
                <a:cubicBezTo>
                  <a:pt x="193615" y="483608"/>
                  <a:pt x="192546" y="499073"/>
                  <a:pt x="189781" y="514279"/>
                </a:cubicBezTo>
                <a:cubicBezTo>
                  <a:pt x="188697" y="520243"/>
                  <a:pt x="180911" y="526334"/>
                  <a:pt x="184030" y="531532"/>
                </a:cubicBezTo>
                <a:cubicBezTo>
                  <a:pt x="188441" y="538883"/>
                  <a:pt x="199540" y="538871"/>
                  <a:pt x="207034" y="543034"/>
                </a:cubicBezTo>
                <a:cubicBezTo>
                  <a:pt x="247735" y="565646"/>
                  <a:pt x="221290" y="556662"/>
                  <a:pt x="258793" y="566038"/>
                </a:cubicBezTo>
                <a:cubicBezTo>
                  <a:pt x="264544" y="569872"/>
                  <a:pt x="269692" y="574817"/>
                  <a:pt x="276045" y="577540"/>
                </a:cubicBezTo>
                <a:cubicBezTo>
                  <a:pt x="330871" y="601037"/>
                  <a:pt x="298174" y="550506"/>
                  <a:pt x="310551" y="485525"/>
                </a:cubicBezTo>
                <a:cubicBezTo>
                  <a:pt x="313294" y="471122"/>
                  <a:pt x="327751" y="453522"/>
                  <a:pt x="339306" y="445268"/>
                </a:cubicBezTo>
                <a:cubicBezTo>
                  <a:pt x="346282" y="440285"/>
                  <a:pt x="354642" y="437600"/>
                  <a:pt x="362310" y="433766"/>
                </a:cubicBezTo>
                <a:cubicBezTo>
                  <a:pt x="373303" y="441095"/>
                  <a:pt x="390003" y="450600"/>
                  <a:pt x="396815" y="462521"/>
                </a:cubicBezTo>
                <a:cubicBezTo>
                  <a:pt x="400736" y="469384"/>
                  <a:pt x="399452" y="478260"/>
                  <a:pt x="402566" y="485525"/>
                </a:cubicBezTo>
                <a:cubicBezTo>
                  <a:pt x="405289" y="491878"/>
                  <a:pt x="410234" y="497026"/>
                  <a:pt x="414068" y="502777"/>
                </a:cubicBezTo>
                <a:cubicBezTo>
                  <a:pt x="423653" y="500860"/>
                  <a:pt x="434080" y="501397"/>
                  <a:pt x="442823" y="497026"/>
                </a:cubicBezTo>
                <a:cubicBezTo>
                  <a:pt x="450097" y="493389"/>
                  <a:pt x="451943" y="479774"/>
                  <a:pt x="460076" y="479774"/>
                </a:cubicBezTo>
                <a:cubicBezTo>
                  <a:pt x="523416" y="479774"/>
                  <a:pt x="493942" y="498304"/>
                  <a:pt x="534838" y="508528"/>
                </a:cubicBezTo>
                <a:cubicBezTo>
                  <a:pt x="549832" y="512276"/>
                  <a:pt x="565509" y="512362"/>
                  <a:pt x="580845" y="514279"/>
                </a:cubicBezTo>
                <a:cubicBezTo>
                  <a:pt x="588513" y="512362"/>
                  <a:pt x="600578" y="515724"/>
                  <a:pt x="603849" y="508528"/>
                </a:cubicBezTo>
                <a:cubicBezTo>
                  <a:pt x="611821" y="490990"/>
                  <a:pt x="607054" y="470115"/>
                  <a:pt x="609600" y="451019"/>
                </a:cubicBezTo>
                <a:cubicBezTo>
                  <a:pt x="610892" y="441330"/>
                  <a:pt x="609929" y="430397"/>
                  <a:pt x="615351" y="422264"/>
                </a:cubicBezTo>
                <a:cubicBezTo>
                  <a:pt x="620397" y="414694"/>
                  <a:pt x="614392" y="465396"/>
                  <a:pt x="621102" y="45677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Forma Livre: Forma 9">
            <a:hlinkClick r:id="rId10" action="ppaction://hlinksldjump"/>
            <a:extLst>
              <a:ext uri="{FF2B5EF4-FFF2-40B4-BE49-F238E27FC236}">
                <a16:creationId xmlns:a16="http://schemas.microsoft.com/office/drawing/2014/main" id="{8C1F6EC5-DA72-4357-AEA5-2B31C866EA09}"/>
              </a:ext>
            </a:extLst>
          </p:cNvPr>
          <p:cNvSpPr/>
          <p:nvPr/>
        </p:nvSpPr>
        <p:spPr>
          <a:xfrm>
            <a:off x="4281168" y="4270321"/>
            <a:ext cx="1079914" cy="991714"/>
          </a:xfrm>
          <a:custGeom>
            <a:avLst/>
            <a:gdLst>
              <a:gd name="connsiteX0" fmla="*/ 435809 w 1079914"/>
              <a:gd name="connsiteY0" fmla="*/ 12244 h 991714"/>
              <a:gd name="connsiteX1" fmla="*/ 424307 w 1079914"/>
              <a:gd name="connsiteY1" fmla="*/ 92757 h 991714"/>
              <a:gd name="connsiteX2" fmla="*/ 441559 w 1079914"/>
              <a:gd name="connsiteY2" fmla="*/ 110010 h 991714"/>
              <a:gd name="connsiteX3" fmla="*/ 430058 w 1079914"/>
              <a:gd name="connsiteY3" fmla="*/ 161768 h 991714"/>
              <a:gd name="connsiteX4" fmla="*/ 424307 w 1079914"/>
              <a:gd name="connsiteY4" fmla="*/ 184772 h 991714"/>
              <a:gd name="connsiteX5" fmla="*/ 332292 w 1079914"/>
              <a:gd name="connsiteY5" fmla="*/ 207776 h 991714"/>
              <a:gd name="connsiteX6" fmla="*/ 326541 w 1079914"/>
              <a:gd name="connsiteY6" fmla="*/ 225029 h 991714"/>
              <a:gd name="connsiteX7" fmla="*/ 315039 w 1079914"/>
              <a:gd name="connsiteY7" fmla="*/ 248033 h 991714"/>
              <a:gd name="connsiteX8" fmla="*/ 343793 w 1079914"/>
              <a:gd name="connsiteY8" fmla="*/ 288289 h 991714"/>
              <a:gd name="connsiteX9" fmla="*/ 355295 w 1079914"/>
              <a:gd name="connsiteY9" fmla="*/ 305542 h 991714"/>
              <a:gd name="connsiteX10" fmla="*/ 343793 w 1079914"/>
              <a:gd name="connsiteY10" fmla="*/ 340048 h 991714"/>
              <a:gd name="connsiteX11" fmla="*/ 315039 w 1079914"/>
              <a:gd name="connsiteY11" fmla="*/ 357301 h 991714"/>
              <a:gd name="connsiteX12" fmla="*/ 292035 w 1079914"/>
              <a:gd name="connsiteY12" fmla="*/ 363051 h 991714"/>
              <a:gd name="connsiteX13" fmla="*/ 251778 w 1079914"/>
              <a:gd name="connsiteY13" fmla="*/ 374553 h 991714"/>
              <a:gd name="connsiteX14" fmla="*/ 240276 w 1079914"/>
              <a:gd name="connsiteY14" fmla="*/ 414810 h 991714"/>
              <a:gd name="connsiteX15" fmla="*/ 205771 w 1079914"/>
              <a:gd name="connsiteY15" fmla="*/ 432063 h 991714"/>
              <a:gd name="connsiteX16" fmla="*/ 159763 w 1079914"/>
              <a:gd name="connsiteY16" fmla="*/ 449316 h 991714"/>
              <a:gd name="connsiteX17" fmla="*/ 119507 w 1079914"/>
              <a:gd name="connsiteY17" fmla="*/ 478070 h 991714"/>
              <a:gd name="connsiteX18" fmla="*/ 96503 w 1079914"/>
              <a:gd name="connsiteY18" fmla="*/ 489572 h 991714"/>
              <a:gd name="connsiteX19" fmla="*/ 79250 w 1079914"/>
              <a:gd name="connsiteY19" fmla="*/ 506825 h 991714"/>
              <a:gd name="connsiteX20" fmla="*/ 44744 w 1079914"/>
              <a:gd name="connsiteY20" fmla="*/ 518327 h 991714"/>
              <a:gd name="connsiteX21" fmla="*/ 27492 w 1079914"/>
              <a:gd name="connsiteY21" fmla="*/ 529829 h 991714"/>
              <a:gd name="connsiteX22" fmla="*/ 4488 w 1079914"/>
              <a:gd name="connsiteY22" fmla="*/ 639097 h 991714"/>
              <a:gd name="connsiteX23" fmla="*/ 33242 w 1079914"/>
              <a:gd name="connsiteY23" fmla="*/ 719610 h 991714"/>
              <a:gd name="connsiteX24" fmla="*/ 61997 w 1079914"/>
              <a:gd name="connsiteY24" fmla="*/ 725361 h 991714"/>
              <a:gd name="connsiteX25" fmla="*/ 125258 w 1079914"/>
              <a:gd name="connsiteY25" fmla="*/ 736863 h 991714"/>
              <a:gd name="connsiteX26" fmla="*/ 154012 w 1079914"/>
              <a:gd name="connsiteY26" fmla="*/ 765618 h 991714"/>
              <a:gd name="connsiteX27" fmla="*/ 177016 w 1079914"/>
              <a:gd name="connsiteY27" fmla="*/ 794372 h 991714"/>
              <a:gd name="connsiteX28" fmla="*/ 188518 w 1079914"/>
              <a:gd name="connsiteY28" fmla="*/ 811625 h 991714"/>
              <a:gd name="connsiteX29" fmla="*/ 205771 w 1079914"/>
              <a:gd name="connsiteY29" fmla="*/ 828878 h 991714"/>
              <a:gd name="connsiteX30" fmla="*/ 217273 w 1079914"/>
              <a:gd name="connsiteY30" fmla="*/ 851882 h 991714"/>
              <a:gd name="connsiteX31" fmla="*/ 223024 w 1079914"/>
              <a:gd name="connsiteY31" fmla="*/ 869135 h 991714"/>
              <a:gd name="connsiteX32" fmla="*/ 257529 w 1079914"/>
              <a:gd name="connsiteY32" fmla="*/ 903640 h 991714"/>
              <a:gd name="connsiteX33" fmla="*/ 332292 w 1079914"/>
              <a:gd name="connsiteY33" fmla="*/ 938146 h 991714"/>
              <a:gd name="connsiteX34" fmla="*/ 349544 w 1079914"/>
              <a:gd name="connsiteY34" fmla="*/ 949648 h 991714"/>
              <a:gd name="connsiteX35" fmla="*/ 447310 w 1079914"/>
              <a:gd name="connsiteY35" fmla="*/ 961150 h 991714"/>
              <a:gd name="connsiteX36" fmla="*/ 556578 w 1079914"/>
              <a:gd name="connsiteY36" fmla="*/ 978402 h 991714"/>
              <a:gd name="connsiteX37" fmla="*/ 573831 w 1079914"/>
              <a:gd name="connsiteY37" fmla="*/ 961150 h 991714"/>
              <a:gd name="connsiteX38" fmla="*/ 596835 w 1079914"/>
              <a:gd name="connsiteY38" fmla="*/ 955399 h 991714"/>
              <a:gd name="connsiteX39" fmla="*/ 614088 w 1079914"/>
              <a:gd name="connsiteY39" fmla="*/ 943897 h 991714"/>
              <a:gd name="connsiteX40" fmla="*/ 573831 w 1079914"/>
              <a:gd name="connsiteY40" fmla="*/ 915142 h 991714"/>
              <a:gd name="connsiteX41" fmla="*/ 614088 w 1079914"/>
              <a:gd name="connsiteY41" fmla="*/ 903640 h 991714"/>
              <a:gd name="connsiteX42" fmla="*/ 683099 w 1079914"/>
              <a:gd name="connsiteY42" fmla="*/ 915142 h 991714"/>
              <a:gd name="connsiteX43" fmla="*/ 775114 w 1079914"/>
              <a:gd name="connsiteY43" fmla="*/ 903640 h 991714"/>
              <a:gd name="connsiteX44" fmla="*/ 821122 w 1079914"/>
              <a:gd name="connsiteY44" fmla="*/ 892138 h 991714"/>
              <a:gd name="connsiteX45" fmla="*/ 838375 w 1079914"/>
              <a:gd name="connsiteY45" fmla="*/ 886387 h 991714"/>
              <a:gd name="connsiteX46" fmla="*/ 884382 w 1079914"/>
              <a:gd name="connsiteY46" fmla="*/ 880636 h 991714"/>
              <a:gd name="connsiteX47" fmla="*/ 918888 w 1079914"/>
              <a:gd name="connsiteY47" fmla="*/ 874885 h 991714"/>
              <a:gd name="connsiteX48" fmla="*/ 959144 w 1079914"/>
              <a:gd name="connsiteY48" fmla="*/ 869135 h 991714"/>
              <a:gd name="connsiteX49" fmla="*/ 953393 w 1079914"/>
              <a:gd name="connsiteY49" fmla="*/ 851882 h 991714"/>
              <a:gd name="connsiteX50" fmla="*/ 941892 w 1079914"/>
              <a:gd name="connsiteY50" fmla="*/ 828878 h 991714"/>
              <a:gd name="connsiteX51" fmla="*/ 953393 w 1079914"/>
              <a:gd name="connsiteY51" fmla="*/ 805874 h 991714"/>
              <a:gd name="connsiteX52" fmla="*/ 993650 w 1079914"/>
              <a:gd name="connsiteY52" fmla="*/ 771368 h 991714"/>
              <a:gd name="connsiteX53" fmla="*/ 1010903 w 1079914"/>
              <a:gd name="connsiteY53" fmla="*/ 765618 h 991714"/>
              <a:gd name="connsiteX54" fmla="*/ 1028156 w 1079914"/>
              <a:gd name="connsiteY54" fmla="*/ 748365 h 991714"/>
              <a:gd name="connsiteX55" fmla="*/ 1062661 w 1079914"/>
              <a:gd name="connsiteY55" fmla="*/ 736863 h 991714"/>
              <a:gd name="connsiteX56" fmla="*/ 1056910 w 1079914"/>
              <a:gd name="connsiteY56" fmla="*/ 696606 h 991714"/>
              <a:gd name="connsiteX57" fmla="*/ 1039658 w 1079914"/>
              <a:gd name="connsiteY57" fmla="*/ 656350 h 991714"/>
              <a:gd name="connsiteX58" fmla="*/ 1022405 w 1079914"/>
              <a:gd name="connsiteY58" fmla="*/ 639097 h 991714"/>
              <a:gd name="connsiteX59" fmla="*/ 1010903 w 1079914"/>
              <a:gd name="connsiteY59" fmla="*/ 616093 h 991714"/>
              <a:gd name="connsiteX60" fmla="*/ 1022405 w 1079914"/>
              <a:gd name="connsiteY60" fmla="*/ 575836 h 991714"/>
              <a:gd name="connsiteX61" fmla="*/ 1056910 w 1079914"/>
              <a:gd name="connsiteY61" fmla="*/ 558584 h 991714"/>
              <a:gd name="connsiteX62" fmla="*/ 1079914 w 1079914"/>
              <a:gd name="connsiteY62" fmla="*/ 541331 h 991714"/>
              <a:gd name="connsiteX63" fmla="*/ 1068412 w 1079914"/>
              <a:gd name="connsiteY63" fmla="*/ 409059 h 991714"/>
              <a:gd name="connsiteX64" fmla="*/ 1016654 w 1079914"/>
              <a:gd name="connsiteY64" fmla="*/ 403308 h 991714"/>
              <a:gd name="connsiteX65" fmla="*/ 959144 w 1079914"/>
              <a:gd name="connsiteY65" fmla="*/ 357301 h 991714"/>
              <a:gd name="connsiteX66" fmla="*/ 953393 w 1079914"/>
              <a:gd name="connsiteY66" fmla="*/ 328546 h 991714"/>
              <a:gd name="connsiteX67" fmla="*/ 930390 w 1079914"/>
              <a:gd name="connsiteY67" fmla="*/ 282538 h 991714"/>
              <a:gd name="connsiteX68" fmla="*/ 936141 w 1079914"/>
              <a:gd name="connsiteY68" fmla="*/ 236531 h 991714"/>
              <a:gd name="connsiteX69" fmla="*/ 964895 w 1079914"/>
              <a:gd name="connsiteY69" fmla="*/ 230780 h 991714"/>
              <a:gd name="connsiteX70" fmla="*/ 867129 w 1079914"/>
              <a:gd name="connsiteY70" fmla="*/ 196274 h 991714"/>
              <a:gd name="connsiteX71" fmla="*/ 849876 w 1079914"/>
              <a:gd name="connsiteY71" fmla="*/ 190523 h 991714"/>
              <a:gd name="connsiteX72" fmla="*/ 780865 w 1079914"/>
              <a:gd name="connsiteY72" fmla="*/ 196274 h 991714"/>
              <a:gd name="connsiteX73" fmla="*/ 757861 w 1079914"/>
              <a:gd name="connsiteY73" fmla="*/ 213527 h 991714"/>
              <a:gd name="connsiteX74" fmla="*/ 734858 w 1079914"/>
              <a:gd name="connsiteY74" fmla="*/ 219278 h 991714"/>
              <a:gd name="connsiteX75" fmla="*/ 671597 w 1079914"/>
              <a:gd name="connsiteY75" fmla="*/ 196274 h 991714"/>
              <a:gd name="connsiteX76" fmla="*/ 619839 w 1079914"/>
              <a:gd name="connsiteY76" fmla="*/ 144516 h 991714"/>
              <a:gd name="connsiteX77" fmla="*/ 545076 w 1079914"/>
              <a:gd name="connsiteY77" fmla="*/ 69753 h 991714"/>
              <a:gd name="connsiteX78" fmla="*/ 487567 w 1079914"/>
              <a:gd name="connsiteY78" fmla="*/ 23746 h 991714"/>
              <a:gd name="connsiteX79" fmla="*/ 447310 w 1079914"/>
              <a:gd name="connsiteY79" fmla="*/ 742 h 991714"/>
              <a:gd name="connsiteX80" fmla="*/ 435809 w 1079914"/>
              <a:gd name="connsiteY80" fmla="*/ 12244 h 991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079914" h="991714">
                <a:moveTo>
                  <a:pt x="435809" y="12244"/>
                </a:moveTo>
                <a:cubicBezTo>
                  <a:pt x="431975" y="27580"/>
                  <a:pt x="408842" y="50227"/>
                  <a:pt x="424307" y="92757"/>
                </a:cubicBezTo>
                <a:cubicBezTo>
                  <a:pt x="427086" y="100400"/>
                  <a:pt x="435808" y="104259"/>
                  <a:pt x="441559" y="110010"/>
                </a:cubicBezTo>
                <a:cubicBezTo>
                  <a:pt x="431182" y="172281"/>
                  <a:pt x="441384" y="122129"/>
                  <a:pt x="430058" y="161768"/>
                </a:cubicBezTo>
                <a:cubicBezTo>
                  <a:pt x="427887" y="169368"/>
                  <a:pt x="430308" y="179628"/>
                  <a:pt x="424307" y="184772"/>
                </a:cubicBezTo>
                <a:cubicBezTo>
                  <a:pt x="413543" y="193998"/>
                  <a:pt x="333503" y="207534"/>
                  <a:pt x="332292" y="207776"/>
                </a:cubicBezTo>
                <a:cubicBezTo>
                  <a:pt x="330375" y="213527"/>
                  <a:pt x="328929" y="219457"/>
                  <a:pt x="326541" y="225029"/>
                </a:cubicBezTo>
                <a:cubicBezTo>
                  <a:pt x="323164" y="232909"/>
                  <a:pt x="316102" y="239526"/>
                  <a:pt x="315039" y="248033"/>
                </a:cubicBezTo>
                <a:cubicBezTo>
                  <a:pt x="311675" y="274940"/>
                  <a:pt x="328339" y="272835"/>
                  <a:pt x="343793" y="288289"/>
                </a:cubicBezTo>
                <a:cubicBezTo>
                  <a:pt x="348680" y="293176"/>
                  <a:pt x="351461" y="299791"/>
                  <a:pt x="355295" y="305542"/>
                </a:cubicBezTo>
                <a:cubicBezTo>
                  <a:pt x="351461" y="317044"/>
                  <a:pt x="354189" y="333810"/>
                  <a:pt x="343793" y="340048"/>
                </a:cubicBezTo>
                <a:cubicBezTo>
                  <a:pt x="334208" y="345799"/>
                  <a:pt x="325253" y="352761"/>
                  <a:pt x="315039" y="357301"/>
                </a:cubicBezTo>
                <a:cubicBezTo>
                  <a:pt x="307816" y="360511"/>
                  <a:pt x="299660" y="360971"/>
                  <a:pt x="292035" y="363051"/>
                </a:cubicBezTo>
                <a:cubicBezTo>
                  <a:pt x="278571" y="366723"/>
                  <a:pt x="265197" y="370719"/>
                  <a:pt x="251778" y="374553"/>
                </a:cubicBezTo>
                <a:cubicBezTo>
                  <a:pt x="247944" y="387972"/>
                  <a:pt x="248994" y="403912"/>
                  <a:pt x="240276" y="414810"/>
                </a:cubicBezTo>
                <a:cubicBezTo>
                  <a:pt x="232243" y="424852"/>
                  <a:pt x="217012" y="425818"/>
                  <a:pt x="205771" y="432063"/>
                </a:cubicBezTo>
                <a:cubicBezTo>
                  <a:pt x="172453" y="450574"/>
                  <a:pt x="206513" y="439966"/>
                  <a:pt x="159763" y="449316"/>
                </a:cubicBezTo>
                <a:cubicBezTo>
                  <a:pt x="149899" y="456714"/>
                  <a:pt x="131272" y="471347"/>
                  <a:pt x="119507" y="478070"/>
                </a:cubicBezTo>
                <a:cubicBezTo>
                  <a:pt x="112064" y="482324"/>
                  <a:pt x="103479" y="484589"/>
                  <a:pt x="96503" y="489572"/>
                </a:cubicBezTo>
                <a:cubicBezTo>
                  <a:pt x="89885" y="494299"/>
                  <a:pt x="86360" y="502875"/>
                  <a:pt x="79250" y="506825"/>
                </a:cubicBezTo>
                <a:cubicBezTo>
                  <a:pt x="68652" y="512713"/>
                  <a:pt x="44744" y="518327"/>
                  <a:pt x="44744" y="518327"/>
                </a:cubicBezTo>
                <a:cubicBezTo>
                  <a:pt x="38993" y="522161"/>
                  <a:pt x="33674" y="526738"/>
                  <a:pt x="27492" y="529829"/>
                </a:cubicBezTo>
                <a:cubicBezTo>
                  <a:pt x="-23023" y="555087"/>
                  <a:pt x="13292" y="480621"/>
                  <a:pt x="4488" y="639097"/>
                </a:cubicBezTo>
                <a:cubicBezTo>
                  <a:pt x="9220" y="667485"/>
                  <a:pt x="10669" y="697036"/>
                  <a:pt x="33242" y="719610"/>
                </a:cubicBezTo>
                <a:cubicBezTo>
                  <a:pt x="40154" y="726522"/>
                  <a:pt x="52514" y="722990"/>
                  <a:pt x="61997" y="725361"/>
                </a:cubicBezTo>
                <a:cubicBezTo>
                  <a:pt x="115189" y="738659"/>
                  <a:pt x="18989" y="723579"/>
                  <a:pt x="125258" y="736863"/>
                </a:cubicBezTo>
                <a:cubicBezTo>
                  <a:pt x="134843" y="746448"/>
                  <a:pt x="144944" y="755543"/>
                  <a:pt x="154012" y="765618"/>
                </a:cubicBezTo>
                <a:cubicBezTo>
                  <a:pt x="162223" y="774742"/>
                  <a:pt x="169651" y="784552"/>
                  <a:pt x="177016" y="794372"/>
                </a:cubicBezTo>
                <a:cubicBezTo>
                  <a:pt x="181163" y="799901"/>
                  <a:pt x="184093" y="806315"/>
                  <a:pt x="188518" y="811625"/>
                </a:cubicBezTo>
                <a:cubicBezTo>
                  <a:pt x="193725" y="817873"/>
                  <a:pt x="201044" y="822260"/>
                  <a:pt x="205771" y="828878"/>
                </a:cubicBezTo>
                <a:cubicBezTo>
                  <a:pt x="210754" y="835854"/>
                  <a:pt x="213896" y="844002"/>
                  <a:pt x="217273" y="851882"/>
                </a:cubicBezTo>
                <a:cubicBezTo>
                  <a:pt x="219661" y="857454"/>
                  <a:pt x="219302" y="864350"/>
                  <a:pt x="223024" y="869135"/>
                </a:cubicBezTo>
                <a:cubicBezTo>
                  <a:pt x="233010" y="881974"/>
                  <a:pt x="242980" y="896366"/>
                  <a:pt x="257529" y="903640"/>
                </a:cubicBezTo>
                <a:cubicBezTo>
                  <a:pt x="320461" y="935106"/>
                  <a:pt x="294706" y="925617"/>
                  <a:pt x="332292" y="938146"/>
                </a:cubicBezTo>
                <a:cubicBezTo>
                  <a:pt x="338043" y="941980"/>
                  <a:pt x="343191" y="946925"/>
                  <a:pt x="349544" y="949648"/>
                </a:cubicBezTo>
                <a:cubicBezTo>
                  <a:pt x="372800" y="959615"/>
                  <a:pt x="440548" y="960630"/>
                  <a:pt x="447310" y="961150"/>
                </a:cubicBezTo>
                <a:cubicBezTo>
                  <a:pt x="486043" y="999881"/>
                  <a:pt x="471850" y="997230"/>
                  <a:pt x="556578" y="978402"/>
                </a:cubicBezTo>
                <a:cubicBezTo>
                  <a:pt x="564517" y="976638"/>
                  <a:pt x="566770" y="965185"/>
                  <a:pt x="573831" y="961150"/>
                </a:cubicBezTo>
                <a:cubicBezTo>
                  <a:pt x="580694" y="957229"/>
                  <a:pt x="589167" y="957316"/>
                  <a:pt x="596835" y="955399"/>
                </a:cubicBezTo>
                <a:cubicBezTo>
                  <a:pt x="602586" y="951565"/>
                  <a:pt x="614088" y="950809"/>
                  <a:pt x="614088" y="943897"/>
                </a:cubicBezTo>
                <a:cubicBezTo>
                  <a:pt x="614088" y="932239"/>
                  <a:pt x="579533" y="917993"/>
                  <a:pt x="573831" y="915142"/>
                </a:cubicBezTo>
                <a:cubicBezTo>
                  <a:pt x="587250" y="911308"/>
                  <a:pt x="600159" y="904511"/>
                  <a:pt x="614088" y="903640"/>
                </a:cubicBezTo>
                <a:cubicBezTo>
                  <a:pt x="646527" y="901613"/>
                  <a:pt x="658229" y="906852"/>
                  <a:pt x="683099" y="915142"/>
                </a:cubicBezTo>
                <a:cubicBezTo>
                  <a:pt x="732496" y="910651"/>
                  <a:pt x="736491" y="912553"/>
                  <a:pt x="775114" y="903640"/>
                </a:cubicBezTo>
                <a:cubicBezTo>
                  <a:pt x="790517" y="900085"/>
                  <a:pt x="806125" y="897137"/>
                  <a:pt x="821122" y="892138"/>
                </a:cubicBezTo>
                <a:cubicBezTo>
                  <a:pt x="826873" y="890221"/>
                  <a:pt x="832411" y="887471"/>
                  <a:pt x="838375" y="886387"/>
                </a:cubicBezTo>
                <a:cubicBezTo>
                  <a:pt x="853581" y="883622"/>
                  <a:pt x="869082" y="882822"/>
                  <a:pt x="884382" y="880636"/>
                </a:cubicBezTo>
                <a:cubicBezTo>
                  <a:pt x="895925" y="878987"/>
                  <a:pt x="907363" y="876658"/>
                  <a:pt x="918888" y="874885"/>
                </a:cubicBezTo>
                <a:cubicBezTo>
                  <a:pt x="932285" y="872824"/>
                  <a:pt x="945725" y="871052"/>
                  <a:pt x="959144" y="869135"/>
                </a:cubicBezTo>
                <a:cubicBezTo>
                  <a:pt x="957227" y="863384"/>
                  <a:pt x="955781" y="857454"/>
                  <a:pt x="953393" y="851882"/>
                </a:cubicBezTo>
                <a:cubicBezTo>
                  <a:pt x="950016" y="844002"/>
                  <a:pt x="941892" y="837451"/>
                  <a:pt x="941892" y="828878"/>
                </a:cubicBezTo>
                <a:cubicBezTo>
                  <a:pt x="941892" y="820305"/>
                  <a:pt x="948249" y="812732"/>
                  <a:pt x="953393" y="805874"/>
                </a:cubicBezTo>
                <a:cubicBezTo>
                  <a:pt x="961882" y="794555"/>
                  <a:pt x="979741" y="778322"/>
                  <a:pt x="993650" y="771368"/>
                </a:cubicBezTo>
                <a:cubicBezTo>
                  <a:pt x="999072" y="768657"/>
                  <a:pt x="1005152" y="767535"/>
                  <a:pt x="1010903" y="765618"/>
                </a:cubicBezTo>
                <a:cubicBezTo>
                  <a:pt x="1016654" y="759867"/>
                  <a:pt x="1021046" y="752315"/>
                  <a:pt x="1028156" y="748365"/>
                </a:cubicBezTo>
                <a:cubicBezTo>
                  <a:pt x="1038754" y="742477"/>
                  <a:pt x="1056773" y="747461"/>
                  <a:pt x="1062661" y="736863"/>
                </a:cubicBezTo>
                <a:cubicBezTo>
                  <a:pt x="1069244" y="725013"/>
                  <a:pt x="1059568" y="709898"/>
                  <a:pt x="1056910" y="696606"/>
                </a:cubicBezTo>
                <a:cubicBezTo>
                  <a:pt x="1054824" y="686178"/>
                  <a:pt x="1044853" y="663623"/>
                  <a:pt x="1039658" y="656350"/>
                </a:cubicBezTo>
                <a:cubicBezTo>
                  <a:pt x="1034931" y="649732"/>
                  <a:pt x="1027132" y="645715"/>
                  <a:pt x="1022405" y="639097"/>
                </a:cubicBezTo>
                <a:cubicBezTo>
                  <a:pt x="1017422" y="632121"/>
                  <a:pt x="1014737" y="623761"/>
                  <a:pt x="1010903" y="616093"/>
                </a:cubicBezTo>
                <a:cubicBezTo>
                  <a:pt x="1014737" y="602674"/>
                  <a:pt x="1013687" y="586734"/>
                  <a:pt x="1022405" y="575836"/>
                </a:cubicBezTo>
                <a:cubicBezTo>
                  <a:pt x="1030438" y="565795"/>
                  <a:pt x="1045883" y="565200"/>
                  <a:pt x="1056910" y="558584"/>
                </a:cubicBezTo>
                <a:cubicBezTo>
                  <a:pt x="1065129" y="553653"/>
                  <a:pt x="1072246" y="547082"/>
                  <a:pt x="1079914" y="541331"/>
                </a:cubicBezTo>
                <a:cubicBezTo>
                  <a:pt x="1076080" y="497240"/>
                  <a:pt x="1086852" y="449292"/>
                  <a:pt x="1068412" y="409059"/>
                </a:cubicBezTo>
                <a:cubicBezTo>
                  <a:pt x="1061179" y="393279"/>
                  <a:pt x="1032342" y="410739"/>
                  <a:pt x="1016654" y="403308"/>
                </a:cubicBezTo>
                <a:cubicBezTo>
                  <a:pt x="994468" y="392799"/>
                  <a:pt x="978314" y="372637"/>
                  <a:pt x="959144" y="357301"/>
                </a:cubicBezTo>
                <a:cubicBezTo>
                  <a:pt x="957227" y="347716"/>
                  <a:pt x="957363" y="337478"/>
                  <a:pt x="953393" y="328546"/>
                </a:cubicBezTo>
                <a:cubicBezTo>
                  <a:pt x="919877" y="253132"/>
                  <a:pt x="947967" y="352846"/>
                  <a:pt x="930390" y="282538"/>
                </a:cubicBezTo>
                <a:cubicBezTo>
                  <a:pt x="932307" y="267202"/>
                  <a:pt x="927568" y="249390"/>
                  <a:pt x="936141" y="236531"/>
                </a:cubicBezTo>
                <a:cubicBezTo>
                  <a:pt x="941563" y="228398"/>
                  <a:pt x="973338" y="235705"/>
                  <a:pt x="964895" y="230780"/>
                </a:cubicBezTo>
                <a:cubicBezTo>
                  <a:pt x="935044" y="213367"/>
                  <a:pt x="899748" y="207691"/>
                  <a:pt x="867129" y="196274"/>
                </a:cubicBezTo>
                <a:cubicBezTo>
                  <a:pt x="861407" y="194271"/>
                  <a:pt x="849876" y="190523"/>
                  <a:pt x="849876" y="190523"/>
                </a:cubicBezTo>
                <a:cubicBezTo>
                  <a:pt x="826872" y="192440"/>
                  <a:pt x="803259" y="190675"/>
                  <a:pt x="780865" y="196274"/>
                </a:cubicBezTo>
                <a:cubicBezTo>
                  <a:pt x="771566" y="198599"/>
                  <a:pt x="766434" y="209240"/>
                  <a:pt x="757861" y="213527"/>
                </a:cubicBezTo>
                <a:cubicBezTo>
                  <a:pt x="750792" y="217062"/>
                  <a:pt x="742526" y="217361"/>
                  <a:pt x="734858" y="219278"/>
                </a:cubicBezTo>
                <a:cubicBezTo>
                  <a:pt x="713771" y="211610"/>
                  <a:pt x="690410" y="208502"/>
                  <a:pt x="671597" y="196274"/>
                </a:cubicBezTo>
                <a:cubicBezTo>
                  <a:pt x="651140" y="182977"/>
                  <a:pt x="637092" y="161769"/>
                  <a:pt x="619839" y="144516"/>
                </a:cubicBezTo>
                <a:lnTo>
                  <a:pt x="545076" y="69753"/>
                </a:lnTo>
                <a:cubicBezTo>
                  <a:pt x="512298" y="36975"/>
                  <a:pt x="531096" y="52765"/>
                  <a:pt x="487567" y="23746"/>
                </a:cubicBezTo>
                <a:cubicBezTo>
                  <a:pt x="472005" y="13371"/>
                  <a:pt x="465551" y="8039"/>
                  <a:pt x="447310" y="742"/>
                </a:cubicBezTo>
                <a:cubicBezTo>
                  <a:pt x="445530" y="30"/>
                  <a:pt x="439643" y="-3092"/>
                  <a:pt x="435809" y="12244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Forma Livre: Forma 10">
            <a:hlinkClick r:id="rId11" action="ppaction://hlinksldjump"/>
            <a:extLst>
              <a:ext uri="{FF2B5EF4-FFF2-40B4-BE49-F238E27FC236}">
                <a16:creationId xmlns:a16="http://schemas.microsoft.com/office/drawing/2014/main" id="{B89D8A92-B533-4F86-A20F-A88DC8DBA24D}"/>
              </a:ext>
            </a:extLst>
          </p:cNvPr>
          <p:cNvSpPr/>
          <p:nvPr/>
        </p:nvSpPr>
        <p:spPr>
          <a:xfrm>
            <a:off x="4382827" y="3442927"/>
            <a:ext cx="920443" cy="1029419"/>
          </a:xfrm>
          <a:custGeom>
            <a:avLst/>
            <a:gdLst>
              <a:gd name="connsiteX0" fmla="*/ 765470 w 920443"/>
              <a:gd name="connsiteY0" fmla="*/ 1017917 h 1029419"/>
              <a:gd name="connsiteX1" fmla="*/ 546934 w 920443"/>
              <a:gd name="connsiteY1" fmla="*/ 1012166 h 1029419"/>
              <a:gd name="connsiteX2" fmla="*/ 489425 w 920443"/>
              <a:gd name="connsiteY2" fmla="*/ 1000664 h 1029419"/>
              <a:gd name="connsiteX3" fmla="*/ 483674 w 920443"/>
              <a:gd name="connsiteY3" fmla="*/ 977661 h 1029419"/>
              <a:gd name="connsiteX4" fmla="*/ 460670 w 920443"/>
              <a:gd name="connsiteY4" fmla="*/ 937404 h 1029419"/>
              <a:gd name="connsiteX5" fmla="*/ 454919 w 920443"/>
              <a:gd name="connsiteY5" fmla="*/ 920151 h 1029419"/>
              <a:gd name="connsiteX6" fmla="*/ 420414 w 920443"/>
              <a:gd name="connsiteY6" fmla="*/ 897147 h 1029419"/>
              <a:gd name="connsiteX7" fmla="*/ 362904 w 920443"/>
              <a:gd name="connsiteY7" fmla="*/ 874144 h 1029419"/>
              <a:gd name="connsiteX8" fmla="*/ 334150 w 920443"/>
              <a:gd name="connsiteY8" fmla="*/ 851140 h 1029419"/>
              <a:gd name="connsiteX9" fmla="*/ 316897 w 920443"/>
              <a:gd name="connsiteY9" fmla="*/ 833887 h 1029419"/>
              <a:gd name="connsiteX10" fmla="*/ 282391 w 920443"/>
              <a:gd name="connsiteY10" fmla="*/ 816634 h 1029419"/>
              <a:gd name="connsiteX11" fmla="*/ 184625 w 920443"/>
              <a:gd name="connsiteY11" fmla="*/ 816634 h 1029419"/>
              <a:gd name="connsiteX12" fmla="*/ 155870 w 920443"/>
              <a:gd name="connsiteY12" fmla="*/ 782129 h 1029419"/>
              <a:gd name="connsiteX13" fmla="*/ 161621 w 920443"/>
              <a:gd name="connsiteY13" fmla="*/ 747623 h 1029419"/>
              <a:gd name="connsiteX14" fmla="*/ 121365 w 920443"/>
              <a:gd name="connsiteY14" fmla="*/ 707366 h 1029419"/>
              <a:gd name="connsiteX15" fmla="*/ 98361 w 920443"/>
              <a:gd name="connsiteY15" fmla="*/ 701615 h 1029419"/>
              <a:gd name="connsiteX16" fmla="*/ 104112 w 920443"/>
              <a:gd name="connsiteY16" fmla="*/ 655608 h 1029419"/>
              <a:gd name="connsiteX17" fmla="*/ 63855 w 920443"/>
              <a:gd name="connsiteY17" fmla="*/ 603849 h 1029419"/>
              <a:gd name="connsiteX18" fmla="*/ 46602 w 920443"/>
              <a:gd name="connsiteY18" fmla="*/ 598098 h 1029419"/>
              <a:gd name="connsiteX19" fmla="*/ 12097 w 920443"/>
              <a:gd name="connsiteY19" fmla="*/ 569344 h 1029419"/>
              <a:gd name="connsiteX20" fmla="*/ 595 w 920443"/>
              <a:gd name="connsiteY20" fmla="*/ 552091 h 1029419"/>
              <a:gd name="connsiteX21" fmla="*/ 58104 w 920443"/>
              <a:gd name="connsiteY21" fmla="*/ 529087 h 1029419"/>
              <a:gd name="connsiteX22" fmla="*/ 190376 w 920443"/>
              <a:gd name="connsiteY22" fmla="*/ 517585 h 1029419"/>
              <a:gd name="connsiteX23" fmla="*/ 196127 w 920443"/>
              <a:gd name="connsiteY23" fmla="*/ 500332 h 1029419"/>
              <a:gd name="connsiteX24" fmla="*/ 207629 w 920443"/>
              <a:gd name="connsiteY24" fmla="*/ 483079 h 1029419"/>
              <a:gd name="connsiteX25" fmla="*/ 351402 w 920443"/>
              <a:gd name="connsiteY25" fmla="*/ 465827 h 1029419"/>
              <a:gd name="connsiteX26" fmla="*/ 362904 w 920443"/>
              <a:gd name="connsiteY26" fmla="*/ 442823 h 1029419"/>
              <a:gd name="connsiteX27" fmla="*/ 380157 w 920443"/>
              <a:gd name="connsiteY27" fmla="*/ 356559 h 1029419"/>
              <a:gd name="connsiteX28" fmla="*/ 431916 w 920443"/>
              <a:gd name="connsiteY28" fmla="*/ 322053 h 1029419"/>
              <a:gd name="connsiteX29" fmla="*/ 437667 w 920443"/>
              <a:gd name="connsiteY29" fmla="*/ 304800 h 1029419"/>
              <a:gd name="connsiteX30" fmla="*/ 397410 w 920443"/>
              <a:gd name="connsiteY30" fmla="*/ 258793 h 1029419"/>
              <a:gd name="connsiteX31" fmla="*/ 385908 w 920443"/>
              <a:gd name="connsiteY31" fmla="*/ 235789 h 1029419"/>
              <a:gd name="connsiteX32" fmla="*/ 391659 w 920443"/>
              <a:gd name="connsiteY32" fmla="*/ 195532 h 1029419"/>
              <a:gd name="connsiteX33" fmla="*/ 414663 w 920443"/>
              <a:gd name="connsiteY33" fmla="*/ 172529 h 1029419"/>
              <a:gd name="connsiteX34" fmla="*/ 454919 w 920443"/>
              <a:gd name="connsiteY34" fmla="*/ 149525 h 1029419"/>
              <a:gd name="connsiteX35" fmla="*/ 529682 w 920443"/>
              <a:gd name="connsiteY35" fmla="*/ 143774 h 1029419"/>
              <a:gd name="connsiteX36" fmla="*/ 552685 w 920443"/>
              <a:gd name="connsiteY36" fmla="*/ 74762 h 1029419"/>
              <a:gd name="connsiteX37" fmla="*/ 638950 w 920443"/>
              <a:gd name="connsiteY37" fmla="*/ 57510 h 1029419"/>
              <a:gd name="connsiteX38" fmla="*/ 656202 w 920443"/>
              <a:gd name="connsiteY38" fmla="*/ 40257 h 1029419"/>
              <a:gd name="connsiteX39" fmla="*/ 673455 w 920443"/>
              <a:gd name="connsiteY39" fmla="*/ 0 h 1029419"/>
              <a:gd name="connsiteX40" fmla="*/ 713712 w 920443"/>
              <a:gd name="connsiteY40" fmla="*/ 5751 h 1029419"/>
              <a:gd name="connsiteX41" fmla="*/ 730965 w 920443"/>
              <a:gd name="connsiteY41" fmla="*/ 11502 h 1029419"/>
              <a:gd name="connsiteX42" fmla="*/ 748217 w 920443"/>
              <a:gd name="connsiteY42" fmla="*/ 34506 h 1029419"/>
              <a:gd name="connsiteX43" fmla="*/ 765470 w 920443"/>
              <a:gd name="connsiteY43" fmla="*/ 51759 h 1029419"/>
              <a:gd name="connsiteX44" fmla="*/ 788474 w 920443"/>
              <a:gd name="connsiteY44" fmla="*/ 115019 h 1029419"/>
              <a:gd name="connsiteX45" fmla="*/ 805727 w 920443"/>
              <a:gd name="connsiteY45" fmla="*/ 120770 h 1029419"/>
              <a:gd name="connsiteX46" fmla="*/ 834482 w 920443"/>
              <a:gd name="connsiteY46" fmla="*/ 258793 h 1029419"/>
              <a:gd name="connsiteX47" fmla="*/ 845983 w 920443"/>
              <a:gd name="connsiteY47" fmla="*/ 293298 h 1029419"/>
              <a:gd name="connsiteX48" fmla="*/ 840233 w 920443"/>
              <a:gd name="connsiteY48" fmla="*/ 310551 h 1029419"/>
              <a:gd name="connsiteX49" fmla="*/ 822980 w 920443"/>
              <a:gd name="connsiteY49" fmla="*/ 333555 h 1029419"/>
              <a:gd name="connsiteX50" fmla="*/ 840233 w 920443"/>
              <a:gd name="connsiteY50" fmla="*/ 350808 h 1029419"/>
              <a:gd name="connsiteX51" fmla="*/ 891991 w 920443"/>
              <a:gd name="connsiteY51" fmla="*/ 356559 h 1029419"/>
              <a:gd name="connsiteX52" fmla="*/ 909244 w 920443"/>
              <a:gd name="connsiteY52" fmla="*/ 373812 h 1029419"/>
              <a:gd name="connsiteX53" fmla="*/ 914995 w 920443"/>
              <a:gd name="connsiteY53" fmla="*/ 402566 h 1029419"/>
              <a:gd name="connsiteX54" fmla="*/ 891991 w 920443"/>
              <a:gd name="connsiteY54" fmla="*/ 500332 h 1029419"/>
              <a:gd name="connsiteX55" fmla="*/ 805727 w 920443"/>
              <a:gd name="connsiteY55" fmla="*/ 494581 h 1029419"/>
              <a:gd name="connsiteX56" fmla="*/ 811478 w 920443"/>
              <a:gd name="connsiteY56" fmla="*/ 523336 h 1029419"/>
              <a:gd name="connsiteX57" fmla="*/ 828731 w 920443"/>
              <a:gd name="connsiteY57" fmla="*/ 575095 h 1029419"/>
              <a:gd name="connsiteX58" fmla="*/ 817229 w 920443"/>
              <a:gd name="connsiteY58" fmla="*/ 655608 h 1029419"/>
              <a:gd name="connsiteX59" fmla="*/ 788474 w 920443"/>
              <a:gd name="connsiteY59" fmla="*/ 690113 h 1029419"/>
              <a:gd name="connsiteX60" fmla="*/ 771221 w 920443"/>
              <a:gd name="connsiteY60" fmla="*/ 701615 h 1029419"/>
              <a:gd name="connsiteX61" fmla="*/ 730965 w 920443"/>
              <a:gd name="connsiteY61" fmla="*/ 713117 h 1029419"/>
              <a:gd name="connsiteX62" fmla="*/ 713712 w 920443"/>
              <a:gd name="connsiteY62" fmla="*/ 718868 h 1029419"/>
              <a:gd name="connsiteX63" fmla="*/ 667704 w 920443"/>
              <a:gd name="connsiteY63" fmla="*/ 690113 h 1029419"/>
              <a:gd name="connsiteX64" fmla="*/ 638950 w 920443"/>
              <a:gd name="connsiteY64" fmla="*/ 678612 h 1029419"/>
              <a:gd name="connsiteX65" fmla="*/ 615946 w 920443"/>
              <a:gd name="connsiteY65" fmla="*/ 684362 h 1029419"/>
              <a:gd name="connsiteX66" fmla="*/ 610195 w 920443"/>
              <a:gd name="connsiteY66" fmla="*/ 701615 h 1029419"/>
              <a:gd name="connsiteX67" fmla="*/ 598693 w 920443"/>
              <a:gd name="connsiteY67" fmla="*/ 724619 h 1029419"/>
              <a:gd name="connsiteX68" fmla="*/ 587191 w 920443"/>
              <a:gd name="connsiteY68" fmla="*/ 770627 h 1029419"/>
              <a:gd name="connsiteX69" fmla="*/ 581440 w 920443"/>
              <a:gd name="connsiteY69" fmla="*/ 787879 h 1029419"/>
              <a:gd name="connsiteX70" fmla="*/ 558436 w 920443"/>
              <a:gd name="connsiteY70" fmla="*/ 810883 h 1029419"/>
              <a:gd name="connsiteX71" fmla="*/ 592942 w 920443"/>
              <a:gd name="connsiteY71" fmla="*/ 828136 h 1029419"/>
              <a:gd name="connsiteX72" fmla="*/ 633199 w 920443"/>
              <a:gd name="connsiteY72" fmla="*/ 839638 h 1029419"/>
              <a:gd name="connsiteX73" fmla="*/ 684957 w 920443"/>
              <a:gd name="connsiteY73" fmla="*/ 862642 h 1029419"/>
              <a:gd name="connsiteX74" fmla="*/ 719463 w 920443"/>
              <a:gd name="connsiteY74" fmla="*/ 897147 h 1029419"/>
              <a:gd name="connsiteX75" fmla="*/ 736716 w 920443"/>
              <a:gd name="connsiteY75" fmla="*/ 914400 h 1029419"/>
              <a:gd name="connsiteX76" fmla="*/ 730965 w 920443"/>
              <a:gd name="connsiteY76" fmla="*/ 983412 h 1029419"/>
              <a:gd name="connsiteX77" fmla="*/ 725214 w 920443"/>
              <a:gd name="connsiteY77" fmla="*/ 1012166 h 1029419"/>
              <a:gd name="connsiteX78" fmla="*/ 707961 w 920443"/>
              <a:gd name="connsiteY78" fmla="*/ 1029419 h 10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920443" h="1029419">
                <a:moveTo>
                  <a:pt x="765470" y="1017917"/>
                </a:moveTo>
                <a:cubicBezTo>
                  <a:pt x="692625" y="1016000"/>
                  <a:pt x="619663" y="1016712"/>
                  <a:pt x="546934" y="1012166"/>
                </a:cubicBezTo>
                <a:cubicBezTo>
                  <a:pt x="527423" y="1010947"/>
                  <a:pt x="506587" y="1010025"/>
                  <a:pt x="489425" y="1000664"/>
                </a:cubicBezTo>
                <a:cubicBezTo>
                  <a:pt x="482486" y="996879"/>
                  <a:pt x="486449" y="985061"/>
                  <a:pt x="483674" y="977661"/>
                </a:cubicBezTo>
                <a:cubicBezTo>
                  <a:pt x="468549" y="937328"/>
                  <a:pt x="477356" y="970777"/>
                  <a:pt x="460670" y="937404"/>
                </a:cubicBezTo>
                <a:cubicBezTo>
                  <a:pt x="457959" y="931982"/>
                  <a:pt x="459205" y="924438"/>
                  <a:pt x="454919" y="920151"/>
                </a:cubicBezTo>
                <a:cubicBezTo>
                  <a:pt x="445144" y="910376"/>
                  <a:pt x="433528" y="901518"/>
                  <a:pt x="420414" y="897147"/>
                </a:cubicBezTo>
                <a:cubicBezTo>
                  <a:pt x="401716" y="890914"/>
                  <a:pt x="379824" y="885424"/>
                  <a:pt x="362904" y="874144"/>
                </a:cubicBezTo>
                <a:cubicBezTo>
                  <a:pt x="352691" y="867335"/>
                  <a:pt x="343387" y="859223"/>
                  <a:pt x="334150" y="851140"/>
                </a:cubicBezTo>
                <a:cubicBezTo>
                  <a:pt x="328029" y="845784"/>
                  <a:pt x="323664" y="838398"/>
                  <a:pt x="316897" y="833887"/>
                </a:cubicBezTo>
                <a:cubicBezTo>
                  <a:pt x="306197" y="826754"/>
                  <a:pt x="293893" y="822385"/>
                  <a:pt x="282391" y="816634"/>
                </a:cubicBezTo>
                <a:cubicBezTo>
                  <a:pt x="266052" y="817996"/>
                  <a:pt x="209586" y="829114"/>
                  <a:pt x="184625" y="816634"/>
                </a:cubicBezTo>
                <a:cubicBezTo>
                  <a:pt x="173556" y="811099"/>
                  <a:pt x="162475" y="792037"/>
                  <a:pt x="155870" y="782129"/>
                </a:cubicBezTo>
                <a:cubicBezTo>
                  <a:pt x="157787" y="770627"/>
                  <a:pt x="163707" y="759096"/>
                  <a:pt x="161621" y="747623"/>
                </a:cubicBezTo>
                <a:cubicBezTo>
                  <a:pt x="157211" y="723366"/>
                  <a:pt x="141134" y="714779"/>
                  <a:pt x="121365" y="707366"/>
                </a:cubicBezTo>
                <a:cubicBezTo>
                  <a:pt x="113964" y="704591"/>
                  <a:pt x="106029" y="703532"/>
                  <a:pt x="98361" y="701615"/>
                </a:cubicBezTo>
                <a:cubicBezTo>
                  <a:pt x="100278" y="686279"/>
                  <a:pt x="105297" y="671017"/>
                  <a:pt x="104112" y="655608"/>
                </a:cubicBezTo>
                <a:cubicBezTo>
                  <a:pt x="102116" y="629665"/>
                  <a:pt x="83947" y="616407"/>
                  <a:pt x="63855" y="603849"/>
                </a:cubicBezTo>
                <a:cubicBezTo>
                  <a:pt x="58714" y="600636"/>
                  <a:pt x="52353" y="600015"/>
                  <a:pt x="46602" y="598098"/>
                </a:cubicBezTo>
                <a:cubicBezTo>
                  <a:pt x="35100" y="588513"/>
                  <a:pt x="22684" y="579931"/>
                  <a:pt x="12097" y="569344"/>
                </a:cubicBezTo>
                <a:cubicBezTo>
                  <a:pt x="7210" y="564457"/>
                  <a:pt x="-2496" y="558273"/>
                  <a:pt x="595" y="552091"/>
                </a:cubicBezTo>
                <a:cubicBezTo>
                  <a:pt x="8036" y="537208"/>
                  <a:pt x="44356" y="530560"/>
                  <a:pt x="58104" y="529087"/>
                </a:cubicBezTo>
                <a:cubicBezTo>
                  <a:pt x="102109" y="524372"/>
                  <a:pt x="146285" y="521419"/>
                  <a:pt x="190376" y="517585"/>
                </a:cubicBezTo>
                <a:cubicBezTo>
                  <a:pt x="192293" y="511834"/>
                  <a:pt x="193416" y="505754"/>
                  <a:pt x="196127" y="500332"/>
                </a:cubicBezTo>
                <a:cubicBezTo>
                  <a:pt x="199218" y="494150"/>
                  <a:pt x="202742" y="487966"/>
                  <a:pt x="207629" y="483079"/>
                </a:cubicBezTo>
                <a:cubicBezTo>
                  <a:pt x="241716" y="448993"/>
                  <a:pt x="329716" y="466813"/>
                  <a:pt x="351402" y="465827"/>
                </a:cubicBezTo>
                <a:cubicBezTo>
                  <a:pt x="355236" y="458159"/>
                  <a:pt x="360722" y="451114"/>
                  <a:pt x="362904" y="442823"/>
                </a:cubicBezTo>
                <a:cubicBezTo>
                  <a:pt x="370367" y="414464"/>
                  <a:pt x="355012" y="371646"/>
                  <a:pt x="380157" y="356559"/>
                </a:cubicBezTo>
                <a:cubicBezTo>
                  <a:pt x="417131" y="334375"/>
                  <a:pt x="399970" y="346013"/>
                  <a:pt x="431916" y="322053"/>
                </a:cubicBezTo>
                <a:cubicBezTo>
                  <a:pt x="433833" y="316302"/>
                  <a:pt x="439137" y="310681"/>
                  <a:pt x="437667" y="304800"/>
                </a:cubicBezTo>
                <a:cubicBezTo>
                  <a:pt x="431410" y="279771"/>
                  <a:pt x="415700" y="272509"/>
                  <a:pt x="397410" y="258793"/>
                </a:cubicBezTo>
                <a:cubicBezTo>
                  <a:pt x="393576" y="251125"/>
                  <a:pt x="386684" y="244327"/>
                  <a:pt x="385908" y="235789"/>
                </a:cubicBezTo>
                <a:cubicBezTo>
                  <a:pt x="384681" y="222289"/>
                  <a:pt x="386050" y="207872"/>
                  <a:pt x="391659" y="195532"/>
                </a:cubicBezTo>
                <a:cubicBezTo>
                  <a:pt x="396146" y="185660"/>
                  <a:pt x="406502" y="179670"/>
                  <a:pt x="414663" y="172529"/>
                </a:cubicBezTo>
                <a:cubicBezTo>
                  <a:pt x="436089" y="153781"/>
                  <a:pt x="432639" y="156952"/>
                  <a:pt x="454919" y="149525"/>
                </a:cubicBezTo>
                <a:cubicBezTo>
                  <a:pt x="476160" y="153773"/>
                  <a:pt x="511411" y="165091"/>
                  <a:pt x="529682" y="143774"/>
                </a:cubicBezTo>
                <a:cubicBezTo>
                  <a:pt x="545462" y="125363"/>
                  <a:pt x="529370" y="81423"/>
                  <a:pt x="552685" y="74762"/>
                </a:cubicBezTo>
                <a:cubicBezTo>
                  <a:pt x="607803" y="59015"/>
                  <a:pt x="579094" y="64992"/>
                  <a:pt x="638950" y="57510"/>
                </a:cubicBezTo>
                <a:cubicBezTo>
                  <a:pt x="644701" y="51759"/>
                  <a:pt x="651475" y="46875"/>
                  <a:pt x="656202" y="40257"/>
                </a:cubicBezTo>
                <a:cubicBezTo>
                  <a:pt x="665085" y="27820"/>
                  <a:pt x="668762" y="14080"/>
                  <a:pt x="673455" y="0"/>
                </a:cubicBezTo>
                <a:cubicBezTo>
                  <a:pt x="686874" y="1917"/>
                  <a:pt x="700420" y="3093"/>
                  <a:pt x="713712" y="5751"/>
                </a:cubicBezTo>
                <a:cubicBezTo>
                  <a:pt x="719656" y="6940"/>
                  <a:pt x="726308" y="7621"/>
                  <a:pt x="730965" y="11502"/>
                </a:cubicBezTo>
                <a:cubicBezTo>
                  <a:pt x="738328" y="17638"/>
                  <a:pt x="741979" y="27229"/>
                  <a:pt x="748217" y="34506"/>
                </a:cubicBezTo>
                <a:cubicBezTo>
                  <a:pt x="753510" y="40681"/>
                  <a:pt x="759719" y="46008"/>
                  <a:pt x="765470" y="51759"/>
                </a:cubicBezTo>
                <a:cubicBezTo>
                  <a:pt x="770821" y="67812"/>
                  <a:pt x="784166" y="108558"/>
                  <a:pt x="788474" y="115019"/>
                </a:cubicBezTo>
                <a:cubicBezTo>
                  <a:pt x="791837" y="120063"/>
                  <a:pt x="799976" y="118853"/>
                  <a:pt x="805727" y="120770"/>
                </a:cubicBezTo>
                <a:cubicBezTo>
                  <a:pt x="853184" y="168227"/>
                  <a:pt x="814206" y="121923"/>
                  <a:pt x="834482" y="258793"/>
                </a:cubicBezTo>
                <a:cubicBezTo>
                  <a:pt x="836259" y="270786"/>
                  <a:pt x="845983" y="293298"/>
                  <a:pt x="845983" y="293298"/>
                </a:cubicBezTo>
                <a:cubicBezTo>
                  <a:pt x="844066" y="299049"/>
                  <a:pt x="843240" y="305288"/>
                  <a:pt x="840233" y="310551"/>
                </a:cubicBezTo>
                <a:cubicBezTo>
                  <a:pt x="835478" y="318873"/>
                  <a:pt x="822980" y="323970"/>
                  <a:pt x="822980" y="333555"/>
                </a:cubicBezTo>
                <a:cubicBezTo>
                  <a:pt x="822980" y="341688"/>
                  <a:pt x="832517" y="348236"/>
                  <a:pt x="840233" y="350808"/>
                </a:cubicBezTo>
                <a:cubicBezTo>
                  <a:pt x="856701" y="356297"/>
                  <a:pt x="874738" y="354642"/>
                  <a:pt x="891991" y="356559"/>
                </a:cubicBezTo>
                <a:cubicBezTo>
                  <a:pt x="897742" y="362310"/>
                  <a:pt x="905607" y="366538"/>
                  <a:pt x="909244" y="373812"/>
                </a:cubicBezTo>
                <a:cubicBezTo>
                  <a:pt x="913615" y="382555"/>
                  <a:pt x="914995" y="392792"/>
                  <a:pt x="914995" y="402566"/>
                </a:cubicBezTo>
                <a:cubicBezTo>
                  <a:pt x="914995" y="498588"/>
                  <a:pt x="937189" y="485266"/>
                  <a:pt x="891991" y="500332"/>
                </a:cubicBezTo>
                <a:cubicBezTo>
                  <a:pt x="863236" y="498415"/>
                  <a:pt x="833437" y="486664"/>
                  <a:pt x="805727" y="494581"/>
                </a:cubicBezTo>
                <a:cubicBezTo>
                  <a:pt x="796328" y="497266"/>
                  <a:pt x="808669" y="513973"/>
                  <a:pt x="811478" y="523336"/>
                </a:cubicBezTo>
                <a:cubicBezTo>
                  <a:pt x="843962" y="631617"/>
                  <a:pt x="806659" y="486806"/>
                  <a:pt x="828731" y="575095"/>
                </a:cubicBezTo>
                <a:cubicBezTo>
                  <a:pt x="824897" y="601933"/>
                  <a:pt x="821940" y="628910"/>
                  <a:pt x="817229" y="655608"/>
                </a:cubicBezTo>
                <a:cubicBezTo>
                  <a:pt x="813303" y="677857"/>
                  <a:pt x="808650" y="675702"/>
                  <a:pt x="788474" y="690113"/>
                </a:cubicBezTo>
                <a:cubicBezTo>
                  <a:pt x="782850" y="694130"/>
                  <a:pt x="777638" y="699048"/>
                  <a:pt x="771221" y="701615"/>
                </a:cubicBezTo>
                <a:cubicBezTo>
                  <a:pt x="758264" y="706798"/>
                  <a:pt x="744332" y="709107"/>
                  <a:pt x="730965" y="713117"/>
                </a:cubicBezTo>
                <a:cubicBezTo>
                  <a:pt x="725159" y="714859"/>
                  <a:pt x="719463" y="716951"/>
                  <a:pt x="713712" y="718868"/>
                </a:cubicBezTo>
                <a:cubicBezTo>
                  <a:pt x="663515" y="706319"/>
                  <a:pt x="719172" y="724425"/>
                  <a:pt x="667704" y="690113"/>
                </a:cubicBezTo>
                <a:cubicBezTo>
                  <a:pt x="659115" y="684387"/>
                  <a:pt x="648535" y="682446"/>
                  <a:pt x="638950" y="678612"/>
                </a:cubicBezTo>
                <a:cubicBezTo>
                  <a:pt x="631282" y="680529"/>
                  <a:pt x="622118" y="679425"/>
                  <a:pt x="615946" y="684362"/>
                </a:cubicBezTo>
                <a:cubicBezTo>
                  <a:pt x="611212" y="688149"/>
                  <a:pt x="612583" y="696043"/>
                  <a:pt x="610195" y="701615"/>
                </a:cubicBezTo>
                <a:cubicBezTo>
                  <a:pt x="606818" y="709495"/>
                  <a:pt x="601404" y="716486"/>
                  <a:pt x="598693" y="724619"/>
                </a:cubicBezTo>
                <a:cubicBezTo>
                  <a:pt x="593694" y="739616"/>
                  <a:pt x="591350" y="755376"/>
                  <a:pt x="587191" y="770627"/>
                </a:cubicBezTo>
                <a:cubicBezTo>
                  <a:pt x="585596" y="776475"/>
                  <a:pt x="584963" y="782946"/>
                  <a:pt x="581440" y="787879"/>
                </a:cubicBezTo>
                <a:cubicBezTo>
                  <a:pt x="575137" y="796703"/>
                  <a:pt x="566104" y="803215"/>
                  <a:pt x="558436" y="810883"/>
                </a:cubicBezTo>
                <a:cubicBezTo>
                  <a:pt x="569938" y="816634"/>
                  <a:pt x="580940" y="823520"/>
                  <a:pt x="592942" y="828136"/>
                </a:cubicBezTo>
                <a:cubicBezTo>
                  <a:pt x="605968" y="833146"/>
                  <a:pt x="619832" y="835628"/>
                  <a:pt x="633199" y="839638"/>
                </a:cubicBezTo>
                <a:cubicBezTo>
                  <a:pt x="650012" y="844682"/>
                  <a:pt x="671841" y="852805"/>
                  <a:pt x="684957" y="862642"/>
                </a:cubicBezTo>
                <a:cubicBezTo>
                  <a:pt x="697970" y="872402"/>
                  <a:pt x="707961" y="885645"/>
                  <a:pt x="719463" y="897147"/>
                </a:cubicBezTo>
                <a:lnTo>
                  <a:pt x="736716" y="914400"/>
                </a:lnTo>
                <a:cubicBezTo>
                  <a:pt x="734799" y="937404"/>
                  <a:pt x="733662" y="960486"/>
                  <a:pt x="730965" y="983412"/>
                </a:cubicBezTo>
                <a:cubicBezTo>
                  <a:pt x="729823" y="993120"/>
                  <a:pt x="729585" y="1003423"/>
                  <a:pt x="725214" y="1012166"/>
                </a:cubicBezTo>
                <a:cubicBezTo>
                  <a:pt x="721577" y="1019440"/>
                  <a:pt x="707961" y="1029419"/>
                  <a:pt x="707961" y="1029419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orma Livre: Forma 11">
            <a:hlinkClick r:id="rId12" action="ppaction://hlinksldjump"/>
            <a:extLst>
              <a:ext uri="{FF2B5EF4-FFF2-40B4-BE49-F238E27FC236}">
                <a16:creationId xmlns:a16="http://schemas.microsoft.com/office/drawing/2014/main" id="{F7D9618E-606F-4BF9-AE87-A6C691861DBC}"/>
              </a:ext>
            </a:extLst>
          </p:cNvPr>
          <p:cNvSpPr/>
          <p:nvPr/>
        </p:nvSpPr>
        <p:spPr>
          <a:xfrm>
            <a:off x="5961262" y="3935063"/>
            <a:ext cx="1633306" cy="1215408"/>
          </a:xfrm>
          <a:custGeom>
            <a:avLst/>
            <a:gdLst>
              <a:gd name="connsiteX0" fmla="*/ 38 w 1633306"/>
              <a:gd name="connsiteY0" fmla="*/ 577053 h 1215408"/>
              <a:gd name="connsiteX1" fmla="*/ 23042 w 1633306"/>
              <a:gd name="connsiteY1" fmla="*/ 542547 h 1215408"/>
              <a:gd name="connsiteX2" fmla="*/ 34544 w 1633306"/>
              <a:gd name="connsiteY2" fmla="*/ 513792 h 1215408"/>
              <a:gd name="connsiteX3" fmla="*/ 69050 w 1633306"/>
              <a:gd name="connsiteY3" fmla="*/ 490789 h 1215408"/>
              <a:gd name="connsiteX4" fmla="*/ 86303 w 1633306"/>
              <a:gd name="connsiteY4" fmla="*/ 473536 h 1215408"/>
              <a:gd name="connsiteX5" fmla="*/ 126559 w 1633306"/>
              <a:gd name="connsiteY5" fmla="*/ 416026 h 1215408"/>
              <a:gd name="connsiteX6" fmla="*/ 184069 w 1633306"/>
              <a:gd name="connsiteY6" fmla="*/ 347015 h 1215408"/>
              <a:gd name="connsiteX7" fmla="*/ 218574 w 1633306"/>
              <a:gd name="connsiteY7" fmla="*/ 335513 h 1215408"/>
              <a:gd name="connsiteX8" fmla="*/ 258831 w 1633306"/>
              <a:gd name="connsiteY8" fmla="*/ 306758 h 1215408"/>
              <a:gd name="connsiteX9" fmla="*/ 276084 w 1633306"/>
              <a:gd name="connsiteY9" fmla="*/ 301008 h 1215408"/>
              <a:gd name="connsiteX10" fmla="*/ 373850 w 1633306"/>
              <a:gd name="connsiteY10" fmla="*/ 312509 h 1215408"/>
              <a:gd name="connsiteX11" fmla="*/ 391103 w 1633306"/>
              <a:gd name="connsiteY11" fmla="*/ 289506 h 1215408"/>
              <a:gd name="connsiteX12" fmla="*/ 425608 w 1633306"/>
              <a:gd name="connsiteY12" fmla="*/ 214743 h 1215408"/>
              <a:gd name="connsiteX13" fmla="*/ 350846 w 1633306"/>
              <a:gd name="connsiteY13" fmla="*/ 185989 h 1215408"/>
              <a:gd name="connsiteX14" fmla="*/ 379601 w 1633306"/>
              <a:gd name="connsiteY14" fmla="*/ 174487 h 1215408"/>
              <a:gd name="connsiteX15" fmla="*/ 419857 w 1633306"/>
              <a:gd name="connsiteY15" fmla="*/ 168736 h 1215408"/>
              <a:gd name="connsiteX16" fmla="*/ 414106 w 1633306"/>
              <a:gd name="connsiteY16" fmla="*/ 111226 h 1215408"/>
              <a:gd name="connsiteX17" fmla="*/ 431359 w 1633306"/>
              <a:gd name="connsiteY17" fmla="*/ 99724 h 1215408"/>
              <a:gd name="connsiteX18" fmla="*/ 500370 w 1633306"/>
              <a:gd name="connsiteY18" fmla="*/ 116977 h 1215408"/>
              <a:gd name="connsiteX19" fmla="*/ 517623 w 1633306"/>
              <a:gd name="connsiteY19" fmla="*/ 157234 h 1215408"/>
              <a:gd name="connsiteX20" fmla="*/ 580884 w 1633306"/>
              <a:gd name="connsiteY20" fmla="*/ 151483 h 1215408"/>
              <a:gd name="connsiteX21" fmla="*/ 598137 w 1633306"/>
              <a:gd name="connsiteY21" fmla="*/ 116977 h 1215408"/>
              <a:gd name="connsiteX22" fmla="*/ 632642 w 1633306"/>
              <a:gd name="connsiteY22" fmla="*/ 99724 h 1215408"/>
              <a:gd name="connsiteX23" fmla="*/ 667148 w 1633306"/>
              <a:gd name="connsiteY23" fmla="*/ 105475 h 1215408"/>
              <a:gd name="connsiteX24" fmla="*/ 678650 w 1633306"/>
              <a:gd name="connsiteY24" fmla="*/ 151483 h 1215408"/>
              <a:gd name="connsiteX25" fmla="*/ 770665 w 1633306"/>
              <a:gd name="connsiteY25" fmla="*/ 134230 h 1215408"/>
              <a:gd name="connsiteX26" fmla="*/ 810921 w 1633306"/>
              <a:gd name="connsiteY26" fmla="*/ 105475 h 1215408"/>
              <a:gd name="connsiteX27" fmla="*/ 914438 w 1633306"/>
              <a:gd name="connsiteY27" fmla="*/ 47966 h 1215408"/>
              <a:gd name="connsiteX28" fmla="*/ 994952 w 1633306"/>
              <a:gd name="connsiteY28" fmla="*/ 19211 h 1215408"/>
              <a:gd name="connsiteX29" fmla="*/ 1012204 w 1633306"/>
              <a:gd name="connsiteY29" fmla="*/ 13460 h 1215408"/>
              <a:gd name="connsiteX30" fmla="*/ 1150227 w 1633306"/>
              <a:gd name="connsiteY30" fmla="*/ 1958 h 1215408"/>
              <a:gd name="connsiteX31" fmla="*/ 1213487 w 1633306"/>
              <a:gd name="connsiteY31" fmla="*/ 7709 h 1215408"/>
              <a:gd name="connsiteX32" fmla="*/ 1230740 w 1633306"/>
              <a:gd name="connsiteY32" fmla="*/ 76721 h 1215408"/>
              <a:gd name="connsiteX33" fmla="*/ 1247993 w 1633306"/>
              <a:gd name="connsiteY33" fmla="*/ 88223 h 1215408"/>
              <a:gd name="connsiteX34" fmla="*/ 1270997 w 1633306"/>
              <a:gd name="connsiteY34" fmla="*/ 111226 h 1215408"/>
              <a:gd name="connsiteX35" fmla="*/ 1294001 w 1633306"/>
              <a:gd name="connsiteY35" fmla="*/ 116977 h 1215408"/>
              <a:gd name="connsiteX36" fmla="*/ 1334257 w 1633306"/>
              <a:gd name="connsiteY36" fmla="*/ 122728 h 1215408"/>
              <a:gd name="connsiteX37" fmla="*/ 1598801 w 1633306"/>
              <a:gd name="connsiteY37" fmla="*/ 128479 h 1215408"/>
              <a:gd name="connsiteX38" fmla="*/ 1621804 w 1633306"/>
              <a:gd name="connsiteY38" fmla="*/ 139981 h 1215408"/>
              <a:gd name="connsiteX39" fmla="*/ 1627555 w 1633306"/>
              <a:gd name="connsiteY39" fmla="*/ 162985 h 1215408"/>
              <a:gd name="connsiteX40" fmla="*/ 1633306 w 1633306"/>
              <a:gd name="connsiteY40" fmla="*/ 191740 h 1215408"/>
              <a:gd name="connsiteX41" fmla="*/ 1621804 w 1633306"/>
              <a:gd name="connsiteY41" fmla="*/ 226245 h 1215408"/>
              <a:gd name="connsiteX42" fmla="*/ 1570046 w 1633306"/>
              <a:gd name="connsiteY42" fmla="*/ 255000 h 1215408"/>
              <a:gd name="connsiteX43" fmla="*/ 1552793 w 1633306"/>
              <a:gd name="connsiteY43" fmla="*/ 278004 h 1215408"/>
              <a:gd name="connsiteX44" fmla="*/ 1437774 w 1633306"/>
              <a:gd name="connsiteY44" fmla="*/ 324011 h 1215408"/>
              <a:gd name="connsiteX45" fmla="*/ 1299752 w 1633306"/>
              <a:gd name="connsiteY45" fmla="*/ 341264 h 1215408"/>
              <a:gd name="connsiteX46" fmla="*/ 1213487 w 1633306"/>
              <a:gd name="connsiteY46" fmla="*/ 370019 h 1215408"/>
              <a:gd name="connsiteX47" fmla="*/ 1190484 w 1633306"/>
              <a:gd name="connsiteY47" fmla="*/ 387272 h 1215408"/>
              <a:gd name="connsiteX48" fmla="*/ 1115721 w 1633306"/>
              <a:gd name="connsiteY48" fmla="*/ 427528 h 1215408"/>
              <a:gd name="connsiteX49" fmla="*/ 1098469 w 1633306"/>
              <a:gd name="connsiteY49" fmla="*/ 559800 h 1215408"/>
              <a:gd name="connsiteX50" fmla="*/ 1086967 w 1633306"/>
              <a:gd name="connsiteY50" fmla="*/ 594306 h 1215408"/>
              <a:gd name="connsiteX51" fmla="*/ 1069714 w 1633306"/>
              <a:gd name="connsiteY51" fmla="*/ 611558 h 1215408"/>
              <a:gd name="connsiteX52" fmla="*/ 1063963 w 1633306"/>
              <a:gd name="connsiteY52" fmla="*/ 634562 h 1215408"/>
              <a:gd name="connsiteX53" fmla="*/ 1046710 w 1633306"/>
              <a:gd name="connsiteY53" fmla="*/ 657566 h 1215408"/>
              <a:gd name="connsiteX54" fmla="*/ 1069714 w 1633306"/>
              <a:gd name="connsiteY54" fmla="*/ 663317 h 1215408"/>
              <a:gd name="connsiteX55" fmla="*/ 1109970 w 1633306"/>
              <a:gd name="connsiteY55" fmla="*/ 669068 h 1215408"/>
              <a:gd name="connsiteX56" fmla="*/ 1155978 w 1633306"/>
              <a:gd name="connsiteY56" fmla="*/ 720826 h 1215408"/>
              <a:gd name="connsiteX57" fmla="*/ 1086967 w 1633306"/>
              <a:gd name="connsiteY57" fmla="*/ 726577 h 1215408"/>
              <a:gd name="connsiteX58" fmla="*/ 994952 w 1633306"/>
              <a:gd name="connsiteY58" fmla="*/ 738079 h 1215408"/>
              <a:gd name="connsiteX59" fmla="*/ 920189 w 1633306"/>
              <a:gd name="connsiteY59" fmla="*/ 778336 h 1215408"/>
              <a:gd name="connsiteX60" fmla="*/ 914438 w 1633306"/>
              <a:gd name="connsiteY60" fmla="*/ 807091 h 1215408"/>
              <a:gd name="connsiteX61" fmla="*/ 908687 w 1633306"/>
              <a:gd name="connsiteY61" fmla="*/ 858849 h 1215408"/>
              <a:gd name="connsiteX62" fmla="*/ 879933 w 1633306"/>
              <a:gd name="connsiteY62" fmla="*/ 881853 h 1215408"/>
              <a:gd name="connsiteX63" fmla="*/ 851178 w 1633306"/>
              <a:gd name="connsiteY63" fmla="*/ 887604 h 1215408"/>
              <a:gd name="connsiteX64" fmla="*/ 753412 w 1633306"/>
              <a:gd name="connsiteY64" fmla="*/ 904857 h 1215408"/>
              <a:gd name="connsiteX65" fmla="*/ 649895 w 1633306"/>
              <a:gd name="connsiteY65" fmla="*/ 962366 h 1215408"/>
              <a:gd name="connsiteX66" fmla="*/ 655646 w 1633306"/>
              <a:gd name="connsiteY66" fmla="*/ 985370 h 1215408"/>
              <a:gd name="connsiteX67" fmla="*/ 672899 w 1633306"/>
              <a:gd name="connsiteY67" fmla="*/ 1002623 h 1215408"/>
              <a:gd name="connsiteX68" fmla="*/ 707404 w 1633306"/>
              <a:gd name="connsiteY68" fmla="*/ 1042879 h 1215408"/>
              <a:gd name="connsiteX69" fmla="*/ 776416 w 1633306"/>
              <a:gd name="connsiteY69" fmla="*/ 991121 h 1215408"/>
              <a:gd name="connsiteX70" fmla="*/ 787918 w 1633306"/>
              <a:gd name="connsiteY70" fmla="*/ 1019875 h 1215408"/>
              <a:gd name="connsiteX71" fmla="*/ 793669 w 1633306"/>
              <a:gd name="connsiteY71" fmla="*/ 1117641 h 1215408"/>
              <a:gd name="connsiteX72" fmla="*/ 805170 w 1633306"/>
              <a:gd name="connsiteY72" fmla="*/ 1140645 h 1215408"/>
              <a:gd name="connsiteX73" fmla="*/ 793669 w 1633306"/>
              <a:gd name="connsiteY73" fmla="*/ 1215408 h 1215408"/>
              <a:gd name="connsiteX74" fmla="*/ 730408 w 1633306"/>
              <a:gd name="connsiteY74" fmla="*/ 1203906 h 1215408"/>
              <a:gd name="connsiteX75" fmla="*/ 713155 w 1633306"/>
              <a:gd name="connsiteY75" fmla="*/ 1186653 h 1215408"/>
              <a:gd name="connsiteX76" fmla="*/ 690152 w 1633306"/>
              <a:gd name="connsiteY76" fmla="*/ 1180902 h 1215408"/>
              <a:gd name="connsiteX77" fmla="*/ 615389 w 1633306"/>
              <a:gd name="connsiteY77" fmla="*/ 1175151 h 1215408"/>
              <a:gd name="connsiteX78" fmla="*/ 598137 w 1633306"/>
              <a:gd name="connsiteY78" fmla="*/ 1100389 h 1215408"/>
              <a:gd name="connsiteX79" fmla="*/ 552129 w 1633306"/>
              <a:gd name="connsiteY79" fmla="*/ 1088887 h 1215408"/>
              <a:gd name="connsiteX80" fmla="*/ 442861 w 1633306"/>
              <a:gd name="connsiteY80" fmla="*/ 1071634 h 1215408"/>
              <a:gd name="connsiteX81" fmla="*/ 408355 w 1633306"/>
              <a:gd name="connsiteY81" fmla="*/ 1060132 h 1215408"/>
              <a:gd name="connsiteX82" fmla="*/ 368099 w 1633306"/>
              <a:gd name="connsiteY82" fmla="*/ 1042879 h 1215408"/>
              <a:gd name="connsiteX83" fmla="*/ 350846 w 1633306"/>
              <a:gd name="connsiteY83" fmla="*/ 1031377 h 1215408"/>
              <a:gd name="connsiteX84" fmla="*/ 373850 w 1633306"/>
              <a:gd name="connsiteY84" fmla="*/ 991121 h 1215408"/>
              <a:gd name="connsiteX85" fmla="*/ 391103 w 1633306"/>
              <a:gd name="connsiteY85" fmla="*/ 973868 h 1215408"/>
              <a:gd name="connsiteX86" fmla="*/ 437110 w 1633306"/>
              <a:gd name="connsiteY86" fmla="*/ 962366 h 1215408"/>
              <a:gd name="connsiteX87" fmla="*/ 448612 w 1633306"/>
              <a:gd name="connsiteY87" fmla="*/ 939362 h 1215408"/>
              <a:gd name="connsiteX88" fmla="*/ 431359 w 1633306"/>
              <a:gd name="connsiteY88" fmla="*/ 916358 h 1215408"/>
              <a:gd name="connsiteX89" fmla="*/ 373850 w 1633306"/>
              <a:gd name="connsiteY89" fmla="*/ 847347 h 1215408"/>
              <a:gd name="connsiteX90" fmla="*/ 368099 w 1633306"/>
              <a:gd name="connsiteY90" fmla="*/ 789838 h 1215408"/>
              <a:gd name="connsiteX91" fmla="*/ 350846 w 1633306"/>
              <a:gd name="connsiteY91" fmla="*/ 784087 h 1215408"/>
              <a:gd name="connsiteX92" fmla="*/ 281835 w 1633306"/>
              <a:gd name="connsiteY92" fmla="*/ 789838 h 1215408"/>
              <a:gd name="connsiteX93" fmla="*/ 253080 w 1633306"/>
              <a:gd name="connsiteY93" fmla="*/ 795589 h 1215408"/>
              <a:gd name="connsiteX94" fmla="*/ 230076 w 1633306"/>
              <a:gd name="connsiteY94" fmla="*/ 761083 h 1215408"/>
              <a:gd name="connsiteX95" fmla="*/ 224325 w 1633306"/>
              <a:gd name="connsiteY95" fmla="*/ 738079 h 1215408"/>
              <a:gd name="connsiteX96" fmla="*/ 189820 w 1633306"/>
              <a:gd name="connsiteY96" fmla="*/ 726577 h 1215408"/>
              <a:gd name="connsiteX97" fmla="*/ 109306 w 1633306"/>
              <a:gd name="connsiteY97" fmla="*/ 692072 h 1215408"/>
              <a:gd name="connsiteX98" fmla="*/ 86303 w 1633306"/>
              <a:gd name="connsiteY98" fmla="*/ 674819 h 1215408"/>
              <a:gd name="connsiteX99" fmla="*/ 69050 w 1633306"/>
              <a:gd name="connsiteY99" fmla="*/ 640313 h 1215408"/>
              <a:gd name="connsiteX100" fmla="*/ 46046 w 1633306"/>
              <a:gd name="connsiteY100" fmla="*/ 565551 h 1215408"/>
              <a:gd name="connsiteX101" fmla="*/ 17291 w 1633306"/>
              <a:gd name="connsiteY101" fmla="*/ 508041 h 1215408"/>
              <a:gd name="connsiteX102" fmla="*/ 28793 w 1633306"/>
              <a:gd name="connsiteY102" fmla="*/ 565551 h 1215408"/>
              <a:gd name="connsiteX103" fmla="*/ 38 w 1633306"/>
              <a:gd name="connsiteY103" fmla="*/ 577053 h 1215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633306" h="1215408">
                <a:moveTo>
                  <a:pt x="38" y="577053"/>
                </a:moveTo>
                <a:cubicBezTo>
                  <a:pt x="-920" y="573219"/>
                  <a:pt x="16422" y="554683"/>
                  <a:pt x="23042" y="542547"/>
                </a:cubicBezTo>
                <a:cubicBezTo>
                  <a:pt x="27985" y="533484"/>
                  <a:pt x="27685" y="521508"/>
                  <a:pt x="34544" y="513792"/>
                </a:cubicBezTo>
                <a:cubicBezTo>
                  <a:pt x="43728" y="503460"/>
                  <a:pt x="59275" y="500564"/>
                  <a:pt x="69050" y="490789"/>
                </a:cubicBezTo>
                <a:lnTo>
                  <a:pt x="86303" y="473536"/>
                </a:lnTo>
                <a:cubicBezTo>
                  <a:pt x="127430" y="391276"/>
                  <a:pt x="78418" y="480214"/>
                  <a:pt x="126559" y="416026"/>
                </a:cubicBezTo>
                <a:cubicBezTo>
                  <a:pt x="153345" y="380312"/>
                  <a:pt x="146945" y="367265"/>
                  <a:pt x="184069" y="347015"/>
                </a:cubicBezTo>
                <a:cubicBezTo>
                  <a:pt x="194712" y="341209"/>
                  <a:pt x="207495" y="340437"/>
                  <a:pt x="218574" y="335513"/>
                </a:cubicBezTo>
                <a:cubicBezTo>
                  <a:pt x="228589" y="331062"/>
                  <a:pt x="251394" y="311007"/>
                  <a:pt x="258831" y="306758"/>
                </a:cubicBezTo>
                <a:cubicBezTo>
                  <a:pt x="264094" y="303751"/>
                  <a:pt x="270333" y="302925"/>
                  <a:pt x="276084" y="301008"/>
                </a:cubicBezTo>
                <a:cubicBezTo>
                  <a:pt x="328422" y="335900"/>
                  <a:pt x="296989" y="326484"/>
                  <a:pt x="373850" y="312509"/>
                </a:cubicBezTo>
                <a:cubicBezTo>
                  <a:pt x="379601" y="304841"/>
                  <a:pt x="388244" y="298654"/>
                  <a:pt x="391103" y="289506"/>
                </a:cubicBezTo>
                <a:cubicBezTo>
                  <a:pt x="416054" y="209660"/>
                  <a:pt x="375861" y="227180"/>
                  <a:pt x="425608" y="214743"/>
                </a:cubicBezTo>
                <a:cubicBezTo>
                  <a:pt x="405139" y="209626"/>
                  <a:pt x="360020" y="199750"/>
                  <a:pt x="350846" y="185989"/>
                </a:cubicBezTo>
                <a:cubicBezTo>
                  <a:pt x="345120" y="177399"/>
                  <a:pt x="369586" y="176991"/>
                  <a:pt x="379601" y="174487"/>
                </a:cubicBezTo>
                <a:cubicBezTo>
                  <a:pt x="392751" y="171199"/>
                  <a:pt x="406438" y="170653"/>
                  <a:pt x="419857" y="168736"/>
                </a:cubicBezTo>
                <a:cubicBezTo>
                  <a:pt x="405182" y="146723"/>
                  <a:pt x="398855" y="145541"/>
                  <a:pt x="414106" y="111226"/>
                </a:cubicBezTo>
                <a:cubicBezTo>
                  <a:pt x="416913" y="104910"/>
                  <a:pt x="425608" y="103558"/>
                  <a:pt x="431359" y="99724"/>
                </a:cubicBezTo>
                <a:cubicBezTo>
                  <a:pt x="440932" y="100921"/>
                  <a:pt x="488472" y="101679"/>
                  <a:pt x="500370" y="116977"/>
                </a:cubicBezTo>
                <a:cubicBezTo>
                  <a:pt x="509333" y="128501"/>
                  <a:pt x="511872" y="143815"/>
                  <a:pt x="517623" y="157234"/>
                </a:cubicBezTo>
                <a:lnTo>
                  <a:pt x="580884" y="151483"/>
                </a:lnTo>
                <a:cubicBezTo>
                  <a:pt x="592386" y="145732"/>
                  <a:pt x="590421" y="127265"/>
                  <a:pt x="598137" y="116977"/>
                </a:cubicBezTo>
                <a:cubicBezTo>
                  <a:pt x="605570" y="107067"/>
                  <a:pt x="621869" y="103315"/>
                  <a:pt x="632642" y="99724"/>
                </a:cubicBezTo>
                <a:cubicBezTo>
                  <a:pt x="644144" y="101641"/>
                  <a:pt x="659401" y="96760"/>
                  <a:pt x="667148" y="105475"/>
                </a:cubicBezTo>
                <a:cubicBezTo>
                  <a:pt x="677650" y="117290"/>
                  <a:pt x="663419" y="147252"/>
                  <a:pt x="678650" y="151483"/>
                </a:cubicBezTo>
                <a:cubicBezTo>
                  <a:pt x="708718" y="159835"/>
                  <a:pt x="739993" y="139981"/>
                  <a:pt x="770665" y="134230"/>
                </a:cubicBezTo>
                <a:cubicBezTo>
                  <a:pt x="803553" y="101342"/>
                  <a:pt x="770553" y="130705"/>
                  <a:pt x="810921" y="105475"/>
                </a:cubicBezTo>
                <a:cubicBezTo>
                  <a:pt x="945700" y="21239"/>
                  <a:pt x="829288" y="82026"/>
                  <a:pt x="914438" y="47966"/>
                </a:cubicBezTo>
                <a:cubicBezTo>
                  <a:pt x="1023547" y="4322"/>
                  <a:pt x="922616" y="37295"/>
                  <a:pt x="994952" y="19211"/>
                </a:cubicBezTo>
                <a:cubicBezTo>
                  <a:pt x="1000833" y="17741"/>
                  <a:pt x="1006179" y="14129"/>
                  <a:pt x="1012204" y="13460"/>
                </a:cubicBezTo>
                <a:cubicBezTo>
                  <a:pt x="1058089" y="8362"/>
                  <a:pt x="1104219" y="5792"/>
                  <a:pt x="1150227" y="1958"/>
                </a:cubicBezTo>
                <a:cubicBezTo>
                  <a:pt x="1171314" y="3875"/>
                  <a:pt x="1197971" y="-6699"/>
                  <a:pt x="1213487" y="7709"/>
                </a:cubicBezTo>
                <a:cubicBezTo>
                  <a:pt x="1230863" y="23844"/>
                  <a:pt x="1211010" y="63568"/>
                  <a:pt x="1230740" y="76721"/>
                </a:cubicBezTo>
                <a:cubicBezTo>
                  <a:pt x="1236491" y="80555"/>
                  <a:pt x="1242745" y="83725"/>
                  <a:pt x="1247993" y="88223"/>
                </a:cubicBezTo>
                <a:cubicBezTo>
                  <a:pt x="1256226" y="95280"/>
                  <a:pt x="1261801" y="105479"/>
                  <a:pt x="1270997" y="111226"/>
                </a:cubicBezTo>
                <a:cubicBezTo>
                  <a:pt x="1277700" y="115415"/>
                  <a:pt x="1286225" y="115563"/>
                  <a:pt x="1294001" y="116977"/>
                </a:cubicBezTo>
                <a:cubicBezTo>
                  <a:pt x="1307337" y="119402"/>
                  <a:pt x="1320712" y="122217"/>
                  <a:pt x="1334257" y="122728"/>
                </a:cubicBezTo>
                <a:cubicBezTo>
                  <a:pt x="1422396" y="126054"/>
                  <a:pt x="1510620" y="126562"/>
                  <a:pt x="1598801" y="128479"/>
                </a:cubicBezTo>
                <a:cubicBezTo>
                  <a:pt x="1606469" y="132313"/>
                  <a:pt x="1616316" y="133395"/>
                  <a:pt x="1621804" y="139981"/>
                </a:cubicBezTo>
                <a:cubicBezTo>
                  <a:pt x="1626864" y="146053"/>
                  <a:pt x="1625840" y="155269"/>
                  <a:pt x="1627555" y="162985"/>
                </a:cubicBezTo>
                <a:cubicBezTo>
                  <a:pt x="1629675" y="172527"/>
                  <a:pt x="1631389" y="182155"/>
                  <a:pt x="1633306" y="191740"/>
                </a:cubicBezTo>
                <a:cubicBezTo>
                  <a:pt x="1629472" y="203242"/>
                  <a:pt x="1628757" y="216313"/>
                  <a:pt x="1621804" y="226245"/>
                </a:cubicBezTo>
                <a:cubicBezTo>
                  <a:pt x="1605505" y="249530"/>
                  <a:pt x="1592964" y="249271"/>
                  <a:pt x="1570046" y="255000"/>
                </a:cubicBezTo>
                <a:cubicBezTo>
                  <a:pt x="1564295" y="262668"/>
                  <a:pt x="1556069" y="268996"/>
                  <a:pt x="1552793" y="278004"/>
                </a:cubicBezTo>
                <a:cubicBezTo>
                  <a:pt x="1524695" y="355271"/>
                  <a:pt x="1606828" y="315113"/>
                  <a:pt x="1437774" y="324011"/>
                </a:cubicBezTo>
                <a:cubicBezTo>
                  <a:pt x="1376098" y="354849"/>
                  <a:pt x="1442752" y="325375"/>
                  <a:pt x="1299752" y="341264"/>
                </a:cubicBezTo>
                <a:cubicBezTo>
                  <a:pt x="1280803" y="343370"/>
                  <a:pt x="1229073" y="364174"/>
                  <a:pt x="1213487" y="370019"/>
                </a:cubicBezTo>
                <a:cubicBezTo>
                  <a:pt x="1205819" y="375770"/>
                  <a:pt x="1198806" y="382517"/>
                  <a:pt x="1190484" y="387272"/>
                </a:cubicBezTo>
                <a:cubicBezTo>
                  <a:pt x="1079017" y="450967"/>
                  <a:pt x="1166214" y="393866"/>
                  <a:pt x="1115721" y="427528"/>
                </a:cubicBezTo>
                <a:cubicBezTo>
                  <a:pt x="1095881" y="487048"/>
                  <a:pt x="1122678" y="402433"/>
                  <a:pt x="1098469" y="559800"/>
                </a:cubicBezTo>
                <a:cubicBezTo>
                  <a:pt x="1096625" y="571783"/>
                  <a:pt x="1092855" y="583708"/>
                  <a:pt x="1086967" y="594306"/>
                </a:cubicBezTo>
                <a:cubicBezTo>
                  <a:pt x="1083017" y="601415"/>
                  <a:pt x="1075465" y="605807"/>
                  <a:pt x="1069714" y="611558"/>
                </a:cubicBezTo>
                <a:cubicBezTo>
                  <a:pt x="1067797" y="619226"/>
                  <a:pt x="1067498" y="627492"/>
                  <a:pt x="1063963" y="634562"/>
                </a:cubicBezTo>
                <a:cubicBezTo>
                  <a:pt x="1059676" y="643135"/>
                  <a:pt x="1044830" y="648167"/>
                  <a:pt x="1046710" y="657566"/>
                </a:cubicBezTo>
                <a:cubicBezTo>
                  <a:pt x="1048260" y="665317"/>
                  <a:pt x="1061938" y="661903"/>
                  <a:pt x="1069714" y="663317"/>
                </a:cubicBezTo>
                <a:cubicBezTo>
                  <a:pt x="1083050" y="665742"/>
                  <a:pt x="1096551" y="667151"/>
                  <a:pt x="1109970" y="669068"/>
                </a:cubicBezTo>
                <a:cubicBezTo>
                  <a:pt x="1114592" y="670917"/>
                  <a:pt x="1187957" y="692401"/>
                  <a:pt x="1155978" y="720826"/>
                </a:cubicBezTo>
                <a:cubicBezTo>
                  <a:pt x="1138725" y="736162"/>
                  <a:pt x="1109919" y="724118"/>
                  <a:pt x="1086967" y="726577"/>
                </a:cubicBezTo>
                <a:cubicBezTo>
                  <a:pt x="1056233" y="729870"/>
                  <a:pt x="1025624" y="734245"/>
                  <a:pt x="994952" y="738079"/>
                </a:cubicBezTo>
                <a:cubicBezTo>
                  <a:pt x="932244" y="775704"/>
                  <a:pt x="958651" y="765515"/>
                  <a:pt x="920189" y="778336"/>
                </a:cubicBezTo>
                <a:cubicBezTo>
                  <a:pt x="884475" y="802147"/>
                  <a:pt x="911815" y="775612"/>
                  <a:pt x="914438" y="807091"/>
                </a:cubicBezTo>
                <a:cubicBezTo>
                  <a:pt x="915879" y="824390"/>
                  <a:pt x="912897" y="842008"/>
                  <a:pt x="908687" y="858849"/>
                </a:cubicBezTo>
                <a:cubicBezTo>
                  <a:pt x="904335" y="876256"/>
                  <a:pt x="894523" y="878205"/>
                  <a:pt x="879933" y="881853"/>
                </a:cubicBezTo>
                <a:cubicBezTo>
                  <a:pt x="870450" y="884224"/>
                  <a:pt x="860720" y="885484"/>
                  <a:pt x="851178" y="887604"/>
                </a:cubicBezTo>
                <a:cubicBezTo>
                  <a:pt x="784430" y="902437"/>
                  <a:pt x="897500" y="882689"/>
                  <a:pt x="753412" y="904857"/>
                </a:cubicBezTo>
                <a:cubicBezTo>
                  <a:pt x="673293" y="951593"/>
                  <a:pt x="708221" y="933203"/>
                  <a:pt x="649895" y="962366"/>
                </a:cubicBezTo>
                <a:cubicBezTo>
                  <a:pt x="651812" y="970034"/>
                  <a:pt x="651725" y="978507"/>
                  <a:pt x="655646" y="985370"/>
                </a:cubicBezTo>
                <a:cubicBezTo>
                  <a:pt x="659681" y="992432"/>
                  <a:pt x="669596" y="995191"/>
                  <a:pt x="672899" y="1002623"/>
                </a:cubicBezTo>
                <a:cubicBezTo>
                  <a:pt x="693717" y="1049461"/>
                  <a:pt x="655933" y="1032585"/>
                  <a:pt x="707404" y="1042879"/>
                </a:cubicBezTo>
                <a:cubicBezTo>
                  <a:pt x="719058" y="1031225"/>
                  <a:pt x="756348" y="988891"/>
                  <a:pt x="776416" y="991121"/>
                </a:cubicBezTo>
                <a:cubicBezTo>
                  <a:pt x="786676" y="992261"/>
                  <a:pt x="784084" y="1010290"/>
                  <a:pt x="787918" y="1019875"/>
                </a:cubicBezTo>
                <a:cubicBezTo>
                  <a:pt x="789835" y="1052464"/>
                  <a:pt x="789053" y="1085324"/>
                  <a:pt x="793669" y="1117641"/>
                </a:cubicBezTo>
                <a:cubicBezTo>
                  <a:pt x="794881" y="1126128"/>
                  <a:pt x="805170" y="1132072"/>
                  <a:pt x="805170" y="1140645"/>
                </a:cubicBezTo>
                <a:cubicBezTo>
                  <a:pt x="805170" y="1165859"/>
                  <a:pt x="797503" y="1190487"/>
                  <a:pt x="793669" y="1215408"/>
                </a:cubicBezTo>
                <a:cubicBezTo>
                  <a:pt x="772582" y="1211574"/>
                  <a:pt x="750592" y="1211115"/>
                  <a:pt x="730408" y="1203906"/>
                </a:cubicBezTo>
                <a:cubicBezTo>
                  <a:pt x="722749" y="1201171"/>
                  <a:pt x="720217" y="1190688"/>
                  <a:pt x="713155" y="1186653"/>
                </a:cubicBezTo>
                <a:cubicBezTo>
                  <a:pt x="706293" y="1182732"/>
                  <a:pt x="698002" y="1181825"/>
                  <a:pt x="690152" y="1180902"/>
                </a:cubicBezTo>
                <a:cubicBezTo>
                  <a:pt x="665329" y="1177982"/>
                  <a:pt x="640310" y="1177068"/>
                  <a:pt x="615389" y="1175151"/>
                </a:cubicBezTo>
                <a:cubicBezTo>
                  <a:pt x="609638" y="1150230"/>
                  <a:pt x="613261" y="1121013"/>
                  <a:pt x="598137" y="1100389"/>
                </a:cubicBezTo>
                <a:cubicBezTo>
                  <a:pt x="588789" y="1087641"/>
                  <a:pt x="567673" y="1091765"/>
                  <a:pt x="552129" y="1088887"/>
                </a:cubicBezTo>
                <a:cubicBezTo>
                  <a:pt x="515872" y="1082173"/>
                  <a:pt x="442861" y="1071634"/>
                  <a:pt x="442861" y="1071634"/>
                </a:cubicBezTo>
                <a:cubicBezTo>
                  <a:pt x="431359" y="1067800"/>
                  <a:pt x="419434" y="1065056"/>
                  <a:pt x="408355" y="1060132"/>
                </a:cubicBezTo>
                <a:cubicBezTo>
                  <a:pt x="357292" y="1037437"/>
                  <a:pt x="428954" y="1058093"/>
                  <a:pt x="368099" y="1042879"/>
                </a:cubicBezTo>
                <a:cubicBezTo>
                  <a:pt x="362348" y="1039045"/>
                  <a:pt x="350083" y="1038247"/>
                  <a:pt x="350846" y="1031377"/>
                </a:cubicBezTo>
                <a:cubicBezTo>
                  <a:pt x="352553" y="1016016"/>
                  <a:pt x="364987" y="1003782"/>
                  <a:pt x="373850" y="991121"/>
                </a:cubicBezTo>
                <a:cubicBezTo>
                  <a:pt x="378514" y="984458"/>
                  <a:pt x="384336" y="978380"/>
                  <a:pt x="391103" y="973868"/>
                </a:cubicBezTo>
                <a:cubicBezTo>
                  <a:pt x="398682" y="968815"/>
                  <a:pt x="432962" y="963196"/>
                  <a:pt x="437110" y="962366"/>
                </a:cubicBezTo>
                <a:cubicBezTo>
                  <a:pt x="440944" y="954698"/>
                  <a:pt x="449675" y="947869"/>
                  <a:pt x="448612" y="939362"/>
                </a:cubicBezTo>
                <a:cubicBezTo>
                  <a:pt x="447423" y="929851"/>
                  <a:pt x="437807" y="923450"/>
                  <a:pt x="431359" y="916358"/>
                </a:cubicBezTo>
                <a:cubicBezTo>
                  <a:pt x="374700" y="854033"/>
                  <a:pt x="405873" y="900718"/>
                  <a:pt x="373850" y="847347"/>
                </a:cubicBezTo>
                <a:cubicBezTo>
                  <a:pt x="371933" y="828177"/>
                  <a:pt x="374683" y="807943"/>
                  <a:pt x="368099" y="789838"/>
                </a:cubicBezTo>
                <a:cubicBezTo>
                  <a:pt x="366027" y="784141"/>
                  <a:pt x="356908" y="784087"/>
                  <a:pt x="350846" y="784087"/>
                </a:cubicBezTo>
                <a:cubicBezTo>
                  <a:pt x="327763" y="784087"/>
                  <a:pt x="304839" y="787921"/>
                  <a:pt x="281835" y="789838"/>
                </a:cubicBezTo>
                <a:cubicBezTo>
                  <a:pt x="272250" y="791755"/>
                  <a:pt x="261625" y="800336"/>
                  <a:pt x="253080" y="795589"/>
                </a:cubicBezTo>
                <a:cubicBezTo>
                  <a:pt x="240996" y="788876"/>
                  <a:pt x="236258" y="773447"/>
                  <a:pt x="230076" y="761083"/>
                </a:cubicBezTo>
                <a:cubicBezTo>
                  <a:pt x="226541" y="754013"/>
                  <a:pt x="230326" y="743223"/>
                  <a:pt x="224325" y="738079"/>
                </a:cubicBezTo>
                <a:cubicBezTo>
                  <a:pt x="215120" y="730189"/>
                  <a:pt x="201172" y="730834"/>
                  <a:pt x="189820" y="726577"/>
                </a:cubicBezTo>
                <a:cubicBezTo>
                  <a:pt x="180832" y="723207"/>
                  <a:pt x="127324" y="703333"/>
                  <a:pt x="109306" y="692072"/>
                </a:cubicBezTo>
                <a:cubicBezTo>
                  <a:pt x="101178" y="686992"/>
                  <a:pt x="93971" y="680570"/>
                  <a:pt x="86303" y="674819"/>
                </a:cubicBezTo>
                <a:cubicBezTo>
                  <a:pt x="80552" y="663317"/>
                  <a:pt x="73117" y="652513"/>
                  <a:pt x="69050" y="640313"/>
                </a:cubicBezTo>
                <a:cubicBezTo>
                  <a:pt x="37106" y="544483"/>
                  <a:pt x="97682" y="675278"/>
                  <a:pt x="46046" y="565551"/>
                </a:cubicBezTo>
                <a:cubicBezTo>
                  <a:pt x="36920" y="546158"/>
                  <a:pt x="17291" y="508041"/>
                  <a:pt x="17291" y="508041"/>
                </a:cubicBezTo>
                <a:cubicBezTo>
                  <a:pt x="21810" y="535155"/>
                  <a:pt x="21930" y="541529"/>
                  <a:pt x="28793" y="565551"/>
                </a:cubicBezTo>
                <a:cubicBezTo>
                  <a:pt x="35150" y="587801"/>
                  <a:pt x="996" y="580887"/>
                  <a:pt x="38" y="577053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hlinkClick r:id="rId6" action="ppaction://hlinksldjump"/>
            <a:extLst>
              <a:ext uri="{FF2B5EF4-FFF2-40B4-BE49-F238E27FC236}">
                <a16:creationId xmlns:a16="http://schemas.microsoft.com/office/drawing/2014/main" id="{FEE320C9-61CC-4BE9-B03E-82A919624AFF}"/>
              </a:ext>
            </a:extLst>
          </p:cNvPr>
          <p:cNvSpPr/>
          <p:nvPr/>
        </p:nvSpPr>
        <p:spPr>
          <a:xfrm>
            <a:off x="7831297" y="1964935"/>
            <a:ext cx="2850776" cy="282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endParaRPr lang="pt-BR" dirty="0"/>
          </a:p>
        </p:txBody>
      </p:sp>
      <p:sp>
        <p:nvSpPr>
          <p:cNvPr id="14" name="Retângulo 13">
            <a:hlinkClick r:id="rId8" action="ppaction://hlinksldjump"/>
            <a:extLst>
              <a:ext uri="{FF2B5EF4-FFF2-40B4-BE49-F238E27FC236}">
                <a16:creationId xmlns:a16="http://schemas.microsoft.com/office/drawing/2014/main" id="{F13F94D0-5E7F-46CA-A8A4-46AAC80A00DA}"/>
              </a:ext>
            </a:extLst>
          </p:cNvPr>
          <p:cNvSpPr/>
          <p:nvPr/>
        </p:nvSpPr>
        <p:spPr>
          <a:xfrm>
            <a:off x="7827739" y="2274946"/>
            <a:ext cx="2850776" cy="282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hlinkClick r:id="rId11" action="ppaction://hlinksldjump"/>
            <a:extLst>
              <a:ext uri="{FF2B5EF4-FFF2-40B4-BE49-F238E27FC236}">
                <a16:creationId xmlns:a16="http://schemas.microsoft.com/office/drawing/2014/main" id="{34292345-F951-437E-87FE-597FC545F4DC}"/>
              </a:ext>
            </a:extLst>
          </p:cNvPr>
          <p:cNvSpPr/>
          <p:nvPr/>
        </p:nvSpPr>
        <p:spPr>
          <a:xfrm>
            <a:off x="7876291" y="2562230"/>
            <a:ext cx="2850776" cy="282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hlinkClick r:id="rId9" action="ppaction://hlinksldjump"/>
            <a:extLst>
              <a:ext uri="{FF2B5EF4-FFF2-40B4-BE49-F238E27FC236}">
                <a16:creationId xmlns:a16="http://schemas.microsoft.com/office/drawing/2014/main" id="{F9130F12-0A9F-4C2B-819C-A621B0F6D57F}"/>
              </a:ext>
            </a:extLst>
          </p:cNvPr>
          <p:cNvSpPr/>
          <p:nvPr/>
        </p:nvSpPr>
        <p:spPr>
          <a:xfrm>
            <a:off x="7876291" y="2896203"/>
            <a:ext cx="2850776" cy="253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hlinkClick r:id="rId5" action="ppaction://hlinksldjump"/>
            <a:extLst>
              <a:ext uri="{FF2B5EF4-FFF2-40B4-BE49-F238E27FC236}">
                <a16:creationId xmlns:a16="http://schemas.microsoft.com/office/drawing/2014/main" id="{23C729AF-21B6-4FB0-8CA3-EEF7DB7B15AE}"/>
              </a:ext>
            </a:extLst>
          </p:cNvPr>
          <p:cNvSpPr/>
          <p:nvPr/>
        </p:nvSpPr>
        <p:spPr>
          <a:xfrm>
            <a:off x="7879849" y="3174577"/>
            <a:ext cx="2850776" cy="282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hlinkClick r:id="rId12" action="ppaction://hlinksldjump"/>
            <a:extLst>
              <a:ext uri="{FF2B5EF4-FFF2-40B4-BE49-F238E27FC236}">
                <a16:creationId xmlns:a16="http://schemas.microsoft.com/office/drawing/2014/main" id="{CF02509F-A94B-4DF2-BE65-7ADCD2BAA9C9}"/>
              </a:ext>
            </a:extLst>
          </p:cNvPr>
          <p:cNvSpPr/>
          <p:nvPr/>
        </p:nvSpPr>
        <p:spPr>
          <a:xfrm>
            <a:off x="7879849" y="3481525"/>
            <a:ext cx="2850776" cy="282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hlinkClick r:id="rId4" action="ppaction://hlinksldjump"/>
            <a:extLst>
              <a:ext uri="{FF2B5EF4-FFF2-40B4-BE49-F238E27FC236}">
                <a16:creationId xmlns:a16="http://schemas.microsoft.com/office/drawing/2014/main" id="{655408D9-88F7-4259-8D3A-5BBAE43EB47F}"/>
              </a:ext>
            </a:extLst>
          </p:cNvPr>
          <p:cNvSpPr/>
          <p:nvPr/>
        </p:nvSpPr>
        <p:spPr>
          <a:xfrm>
            <a:off x="7876291" y="3759898"/>
            <a:ext cx="2850776" cy="282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hlinkClick r:id="rId7" action="ppaction://hlinksldjump"/>
            <a:extLst>
              <a:ext uri="{FF2B5EF4-FFF2-40B4-BE49-F238E27FC236}">
                <a16:creationId xmlns:a16="http://schemas.microsoft.com/office/drawing/2014/main" id="{5EA4ED41-1E71-4219-A981-5141FFA276B5}"/>
              </a:ext>
            </a:extLst>
          </p:cNvPr>
          <p:cNvSpPr/>
          <p:nvPr/>
        </p:nvSpPr>
        <p:spPr>
          <a:xfrm>
            <a:off x="7876291" y="4088726"/>
            <a:ext cx="2850776" cy="282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hlinkClick r:id="rId10" action="ppaction://hlinksldjump"/>
            <a:extLst>
              <a:ext uri="{FF2B5EF4-FFF2-40B4-BE49-F238E27FC236}">
                <a16:creationId xmlns:a16="http://schemas.microsoft.com/office/drawing/2014/main" id="{3DD1D39A-0F09-48BD-8F21-31AADEADC27B}"/>
              </a:ext>
            </a:extLst>
          </p:cNvPr>
          <p:cNvSpPr/>
          <p:nvPr/>
        </p:nvSpPr>
        <p:spPr>
          <a:xfrm>
            <a:off x="7876291" y="4402369"/>
            <a:ext cx="2850776" cy="282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17F5FF0-7E70-4A9D-A830-D2201622AAFA}"/>
              </a:ext>
            </a:extLst>
          </p:cNvPr>
          <p:cNvSpPr/>
          <p:nvPr/>
        </p:nvSpPr>
        <p:spPr>
          <a:xfrm>
            <a:off x="2834865" y="6231383"/>
            <a:ext cx="266700" cy="394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C773A4D-C7D8-4AC0-A3AA-AB61A9133962}"/>
              </a:ext>
            </a:extLst>
          </p:cNvPr>
          <p:cNvSpPr/>
          <p:nvPr/>
        </p:nvSpPr>
        <p:spPr>
          <a:xfrm>
            <a:off x="2489200" y="6227563"/>
            <a:ext cx="266700" cy="394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1D75876-BE55-4665-9E5A-C47C70EBBFA9}"/>
              </a:ext>
            </a:extLst>
          </p:cNvPr>
          <p:cNvSpPr/>
          <p:nvPr/>
        </p:nvSpPr>
        <p:spPr>
          <a:xfrm>
            <a:off x="2143535" y="6302267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AF48BBCD-DAFB-5149-845F-2C5D5717BB0E}"/>
              </a:ext>
            </a:extLst>
          </p:cNvPr>
          <p:cNvSpPr/>
          <p:nvPr/>
        </p:nvSpPr>
        <p:spPr>
          <a:xfrm>
            <a:off x="1015874" y="5627354"/>
            <a:ext cx="333501" cy="214643"/>
          </a:xfrm>
          <a:custGeom>
            <a:avLst/>
            <a:gdLst>
              <a:gd name="connsiteX0" fmla="*/ 301751 w 333501"/>
              <a:gd name="connsiteY0" fmla="*/ 214538 h 214643"/>
              <a:gd name="connsiteX1" fmla="*/ 308101 w 333501"/>
              <a:gd name="connsiteY1" fmla="*/ 205013 h 214643"/>
              <a:gd name="connsiteX2" fmla="*/ 320801 w 333501"/>
              <a:gd name="connsiteY2" fmla="*/ 185963 h 214643"/>
              <a:gd name="connsiteX3" fmla="*/ 333501 w 333501"/>
              <a:gd name="connsiteY3" fmla="*/ 182788 h 214643"/>
              <a:gd name="connsiteX4" fmla="*/ 330326 w 333501"/>
              <a:gd name="connsiteY4" fmla="*/ 163738 h 214643"/>
              <a:gd name="connsiteX5" fmla="*/ 323976 w 333501"/>
              <a:gd name="connsiteY5" fmla="*/ 144688 h 214643"/>
              <a:gd name="connsiteX6" fmla="*/ 327151 w 333501"/>
              <a:gd name="connsiteY6" fmla="*/ 112938 h 214643"/>
              <a:gd name="connsiteX7" fmla="*/ 320801 w 333501"/>
              <a:gd name="connsiteY7" fmla="*/ 81188 h 214643"/>
              <a:gd name="connsiteX8" fmla="*/ 314451 w 333501"/>
              <a:gd name="connsiteY8" fmla="*/ 62138 h 214643"/>
              <a:gd name="connsiteX9" fmla="*/ 311276 w 333501"/>
              <a:gd name="connsiteY9" fmla="*/ 49438 h 214643"/>
              <a:gd name="connsiteX10" fmla="*/ 308101 w 333501"/>
              <a:gd name="connsiteY10" fmla="*/ 33563 h 214643"/>
              <a:gd name="connsiteX11" fmla="*/ 292226 w 333501"/>
              <a:gd name="connsiteY11" fmla="*/ 14513 h 214643"/>
              <a:gd name="connsiteX12" fmla="*/ 273176 w 333501"/>
              <a:gd name="connsiteY12" fmla="*/ 8163 h 214643"/>
              <a:gd name="connsiteX13" fmla="*/ 143001 w 333501"/>
              <a:gd name="connsiteY13" fmla="*/ 1813 h 214643"/>
              <a:gd name="connsiteX14" fmla="*/ 108076 w 333501"/>
              <a:gd name="connsiteY14" fmla="*/ 4988 h 214643"/>
              <a:gd name="connsiteX15" fmla="*/ 22351 w 333501"/>
              <a:gd name="connsiteY15" fmla="*/ 14513 h 214643"/>
              <a:gd name="connsiteX16" fmla="*/ 12826 w 333501"/>
              <a:gd name="connsiteY16" fmla="*/ 17688 h 214643"/>
              <a:gd name="connsiteX17" fmla="*/ 3301 w 333501"/>
              <a:gd name="connsiteY17" fmla="*/ 27213 h 214643"/>
              <a:gd name="connsiteX18" fmla="*/ 3301 w 333501"/>
              <a:gd name="connsiteY18" fmla="*/ 52613 h 214643"/>
              <a:gd name="connsiteX19" fmla="*/ 12826 w 333501"/>
              <a:gd name="connsiteY19" fmla="*/ 58963 h 214643"/>
              <a:gd name="connsiteX20" fmla="*/ 25526 w 333501"/>
              <a:gd name="connsiteY20" fmla="*/ 78013 h 214643"/>
              <a:gd name="connsiteX21" fmla="*/ 44576 w 333501"/>
              <a:gd name="connsiteY21" fmla="*/ 93888 h 214643"/>
              <a:gd name="connsiteX22" fmla="*/ 54101 w 333501"/>
              <a:gd name="connsiteY22" fmla="*/ 103413 h 214643"/>
              <a:gd name="connsiteX23" fmla="*/ 69976 w 333501"/>
              <a:gd name="connsiteY23" fmla="*/ 128813 h 214643"/>
              <a:gd name="connsiteX24" fmla="*/ 85851 w 333501"/>
              <a:gd name="connsiteY24" fmla="*/ 112938 h 214643"/>
              <a:gd name="connsiteX25" fmla="*/ 95376 w 333501"/>
              <a:gd name="connsiteY25" fmla="*/ 106588 h 214643"/>
              <a:gd name="connsiteX26" fmla="*/ 104901 w 333501"/>
              <a:gd name="connsiteY26" fmla="*/ 112938 h 214643"/>
              <a:gd name="connsiteX27" fmla="*/ 114426 w 333501"/>
              <a:gd name="connsiteY27" fmla="*/ 116113 h 214643"/>
              <a:gd name="connsiteX28" fmla="*/ 123951 w 333501"/>
              <a:gd name="connsiteY28" fmla="*/ 125638 h 214643"/>
              <a:gd name="connsiteX29" fmla="*/ 133476 w 333501"/>
              <a:gd name="connsiteY29" fmla="*/ 131988 h 214643"/>
              <a:gd name="connsiteX30" fmla="*/ 155701 w 333501"/>
              <a:gd name="connsiteY30" fmla="*/ 128813 h 214643"/>
              <a:gd name="connsiteX31" fmla="*/ 181101 w 333501"/>
              <a:gd name="connsiteY31" fmla="*/ 135163 h 214643"/>
              <a:gd name="connsiteX32" fmla="*/ 190626 w 333501"/>
              <a:gd name="connsiteY32" fmla="*/ 141513 h 214643"/>
              <a:gd name="connsiteX33" fmla="*/ 203326 w 333501"/>
              <a:gd name="connsiteY33" fmla="*/ 138338 h 214643"/>
              <a:gd name="connsiteX34" fmla="*/ 212851 w 333501"/>
              <a:gd name="connsiteY34" fmla="*/ 141513 h 214643"/>
              <a:gd name="connsiteX35" fmla="*/ 241426 w 333501"/>
              <a:gd name="connsiteY35" fmla="*/ 163738 h 214643"/>
              <a:gd name="connsiteX36" fmla="*/ 260476 w 333501"/>
              <a:gd name="connsiteY36" fmla="*/ 176438 h 214643"/>
              <a:gd name="connsiteX37" fmla="*/ 263651 w 333501"/>
              <a:gd name="connsiteY37" fmla="*/ 185963 h 214643"/>
              <a:gd name="connsiteX38" fmla="*/ 273176 w 333501"/>
              <a:gd name="connsiteY38" fmla="*/ 192313 h 214643"/>
              <a:gd name="connsiteX39" fmla="*/ 304926 w 333501"/>
              <a:gd name="connsiteY39" fmla="*/ 198663 h 214643"/>
              <a:gd name="connsiteX40" fmla="*/ 301751 w 333501"/>
              <a:gd name="connsiteY40" fmla="*/ 214538 h 214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33501" h="214643">
                <a:moveTo>
                  <a:pt x="301751" y="214538"/>
                </a:moveTo>
                <a:cubicBezTo>
                  <a:pt x="302280" y="215596"/>
                  <a:pt x="306394" y="208426"/>
                  <a:pt x="308101" y="205013"/>
                </a:cubicBezTo>
                <a:cubicBezTo>
                  <a:pt x="313253" y="194708"/>
                  <a:pt x="308162" y="193185"/>
                  <a:pt x="320801" y="185963"/>
                </a:cubicBezTo>
                <a:cubicBezTo>
                  <a:pt x="324590" y="183798"/>
                  <a:pt x="329268" y="183846"/>
                  <a:pt x="333501" y="182788"/>
                </a:cubicBezTo>
                <a:cubicBezTo>
                  <a:pt x="332443" y="176438"/>
                  <a:pt x="331887" y="169983"/>
                  <a:pt x="330326" y="163738"/>
                </a:cubicBezTo>
                <a:cubicBezTo>
                  <a:pt x="328703" y="157244"/>
                  <a:pt x="323976" y="144688"/>
                  <a:pt x="323976" y="144688"/>
                </a:cubicBezTo>
                <a:cubicBezTo>
                  <a:pt x="325034" y="134105"/>
                  <a:pt x="327151" y="123574"/>
                  <a:pt x="327151" y="112938"/>
                </a:cubicBezTo>
                <a:cubicBezTo>
                  <a:pt x="327151" y="107217"/>
                  <a:pt x="322899" y="88181"/>
                  <a:pt x="320801" y="81188"/>
                </a:cubicBezTo>
                <a:cubicBezTo>
                  <a:pt x="318878" y="74777"/>
                  <a:pt x="316074" y="68632"/>
                  <a:pt x="314451" y="62138"/>
                </a:cubicBezTo>
                <a:cubicBezTo>
                  <a:pt x="313393" y="57905"/>
                  <a:pt x="312223" y="53698"/>
                  <a:pt x="311276" y="49438"/>
                </a:cubicBezTo>
                <a:cubicBezTo>
                  <a:pt x="310105" y="44170"/>
                  <a:pt x="309996" y="38616"/>
                  <a:pt x="308101" y="33563"/>
                </a:cubicBezTo>
                <a:cubicBezTo>
                  <a:pt x="306333" y="28848"/>
                  <a:pt x="296127" y="16680"/>
                  <a:pt x="292226" y="14513"/>
                </a:cubicBezTo>
                <a:cubicBezTo>
                  <a:pt x="286375" y="11262"/>
                  <a:pt x="279526" y="10280"/>
                  <a:pt x="273176" y="8163"/>
                </a:cubicBezTo>
                <a:cubicBezTo>
                  <a:pt x="225485" y="-7734"/>
                  <a:pt x="266997" y="5076"/>
                  <a:pt x="143001" y="1813"/>
                </a:cubicBezTo>
                <a:lnTo>
                  <a:pt x="108076" y="4988"/>
                </a:lnTo>
                <a:cubicBezTo>
                  <a:pt x="79663" y="7261"/>
                  <a:pt x="50242" y="7540"/>
                  <a:pt x="22351" y="14513"/>
                </a:cubicBezTo>
                <a:cubicBezTo>
                  <a:pt x="19104" y="15325"/>
                  <a:pt x="16001" y="16630"/>
                  <a:pt x="12826" y="17688"/>
                </a:cubicBezTo>
                <a:cubicBezTo>
                  <a:pt x="9651" y="20863"/>
                  <a:pt x="5792" y="23477"/>
                  <a:pt x="3301" y="27213"/>
                </a:cubicBezTo>
                <a:cubicBezTo>
                  <a:pt x="-1457" y="34351"/>
                  <a:pt x="-729" y="45561"/>
                  <a:pt x="3301" y="52613"/>
                </a:cubicBezTo>
                <a:cubicBezTo>
                  <a:pt x="5194" y="55926"/>
                  <a:pt x="9651" y="56846"/>
                  <a:pt x="12826" y="58963"/>
                </a:cubicBezTo>
                <a:cubicBezTo>
                  <a:pt x="17059" y="65313"/>
                  <a:pt x="20130" y="72617"/>
                  <a:pt x="25526" y="78013"/>
                </a:cubicBezTo>
                <a:cubicBezTo>
                  <a:pt x="53353" y="105840"/>
                  <a:pt x="18054" y="71786"/>
                  <a:pt x="44576" y="93888"/>
                </a:cubicBezTo>
                <a:cubicBezTo>
                  <a:pt x="48025" y="96763"/>
                  <a:pt x="50926" y="100238"/>
                  <a:pt x="54101" y="103413"/>
                </a:cubicBezTo>
                <a:cubicBezTo>
                  <a:pt x="61658" y="126083"/>
                  <a:pt x="54882" y="118750"/>
                  <a:pt x="69976" y="128813"/>
                </a:cubicBezTo>
                <a:cubicBezTo>
                  <a:pt x="95376" y="111880"/>
                  <a:pt x="64684" y="134105"/>
                  <a:pt x="85851" y="112938"/>
                </a:cubicBezTo>
                <a:cubicBezTo>
                  <a:pt x="88549" y="110240"/>
                  <a:pt x="92201" y="108705"/>
                  <a:pt x="95376" y="106588"/>
                </a:cubicBezTo>
                <a:cubicBezTo>
                  <a:pt x="98551" y="108705"/>
                  <a:pt x="101488" y="111231"/>
                  <a:pt x="104901" y="112938"/>
                </a:cubicBezTo>
                <a:cubicBezTo>
                  <a:pt x="107894" y="114435"/>
                  <a:pt x="111641" y="114257"/>
                  <a:pt x="114426" y="116113"/>
                </a:cubicBezTo>
                <a:cubicBezTo>
                  <a:pt x="118162" y="118604"/>
                  <a:pt x="120502" y="122763"/>
                  <a:pt x="123951" y="125638"/>
                </a:cubicBezTo>
                <a:cubicBezTo>
                  <a:pt x="126882" y="128081"/>
                  <a:pt x="130301" y="129871"/>
                  <a:pt x="133476" y="131988"/>
                </a:cubicBezTo>
                <a:cubicBezTo>
                  <a:pt x="140884" y="130930"/>
                  <a:pt x="148217" y="128813"/>
                  <a:pt x="155701" y="128813"/>
                </a:cubicBezTo>
                <a:cubicBezTo>
                  <a:pt x="159324" y="128813"/>
                  <a:pt x="176090" y="132658"/>
                  <a:pt x="181101" y="135163"/>
                </a:cubicBezTo>
                <a:cubicBezTo>
                  <a:pt x="184514" y="136870"/>
                  <a:pt x="187451" y="139396"/>
                  <a:pt x="190626" y="141513"/>
                </a:cubicBezTo>
                <a:cubicBezTo>
                  <a:pt x="194859" y="140455"/>
                  <a:pt x="198962" y="138338"/>
                  <a:pt x="203326" y="138338"/>
                </a:cubicBezTo>
                <a:cubicBezTo>
                  <a:pt x="206673" y="138338"/>
                  <a:pt x="209925" y="139888"/>
                  <a:pt x="212851" y="141513"/>
                </a:cubicBezTo>
                <a:cubicBezTo>
                  <a:pt x="249606" y="161932"/>
                  <a:pt x="218286" y="145740"/>
                  <a:pt x="241426" y="163738"/>
                </a:cubicBezTo>
                <a:cubicBezTo>
                  <a:pt x="247450" y="168423"/>
                  <a:pt x="260476" y="176438"/>
                  <a:pt x="260476" y="176438"/>
                </a:cubicBezTo>
                <a:cubicBezTo>
                  <a:pt x="261534" y="179613"/>
                  <a:pt x="261560" y="183350"/>
                  <a:pt x="263651" y="185963"/>
                </a:cubicBezTo>
                <a:cubicBezTo>
                  <a:pt x="266035" y="188943"/>
                  <a:pt x="269763" y="190606"/>
                  <a:pt x="273176" y="192313"/>
                </a:cubicBezTo>
                <a:cubicBezTo>
                  <a:pt x="282042" y="196746"/>
                  <a:pt x="296736" y="197493"/>
                  <a:pt x="304926" y="198663"/>
                </a:cubicBezTo>
                <a:cubicBezTo>
                  <a:pt x="313037" y="210830"/>
                  <a:pt x="301222" y="213480"/>
                  <a:pt x="301751" y="214538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0" name="Freeform 29">
            <a:hlinkClick r:id="rId8" action="ppaction://hlinksldjump"/>
            <a:extLst>
              <a:ext uri="{FF2B5EF4-FFF2-40B4-BE49-F238E27FC236}">
                <a16:creationId xmlns:a16="http://schemas.microsoft.com/office/drawing/2014/main" id="{3AF34B39-D6A3-EC4E-977E-5CB562E58D50}"/>
              </a:ext>
            </a:extLst>
          </p:cNvPr>
          <p:cNvSpPr/>
          <p:nvPr/>
        </p:nvSpPr>
        <p:spPr>
          <a:xfrm>
            <a:off x="1057275" y="5762517"/>
            <a:ext cx="317500" cy="247650"/>
          </a:xfrm>
          <a:custGeom>
            <a:avLst/>
            <a:gdLst>
              <a:gd name="connsiteX0" fmla="*/ 244475 w 317500"/>
              <a:gd name="connsiteY0" fmla="*/ 82550 h 247650"/>
              <a:gd name="connsiteX1" fmla="*/ 209550 w 317500"/>
              <a:gd name="connsiteY1" fmla="*/ 76200 h 247650"/>
              <a:gd name="connsiteX2" fmla="*/ 200025 w 317500"/>
              <a:gd name="connsiteY2" fmla="*/ 73025 h 247650"/>
              <a:gd name="connsiteX3" fmla="*/ 180975 w 317500"/>
              <a:gd name="connsiteY3" fmla="*/ 60325 h 247650"/>
              <a:gd name="connsiteX4" fmla="*/ 168275 w 317500"/>
              <a:gd name="connsiteY4" fmla="*/ 41275 h 247650"/>
              <a:gd name="connsiteX5" fmla="*/ 161925 w 317500"/>
              <a:gd name="connsiteY5" fmla="*/ 31750 h 247650"/>
              <a:gd name="connsiteX6" fmla="*/ 152400 w 317500"/>
              <a:gd name="connsiteY6" fmla="*/ 28575 h 247650"/>
              <a:gd name="connsiteX7" fmla="*/ 133350 w 317500"/>
              <a:gd name="connsiteY7" fmla="*/ 31750 h 247650"/>
              <a:gd name="connsiteX8" fmla="*/ 92075 w 317500"/>
              <a:gd name="connsiteY8" fmla="*/ 22225 h 247650"/>
              <a:gd name="connsiteX9" fmla="*/ 82550 w 317500"/>
              <a:gd name="connsiteY9" fmla="*/ 19050 h 247650"/>
              <a:gd name="connsiteX10" fmla="*/ 63500 w 317500"/>
              <a:gd name="connsiteY10" fmla="*/ 6350 h 247650"/>
              <a:gd name="connsiteX11" fmla="*/ 53975 w 317500"/>
              <a:gd name="connsiteY11" fmla="*/ 0 h 247650"/>
              <a:gd name="connsiteX12" fmla="*/ 44450 w 317500"/>
              <a:gd name="connsiteY12" fmla="*/ 3175 h 247650"/>
              <a:gd name="connsiteX13" fmla="*/ 41275 w 317500"/>
              <a:gd name="connsiteY13" fmla="*/ 12700 h 247650"/>
              <a:gd name="connsiteX14" fmla="*/ 50800 w 317500"/>
              <a:gd name="connsiteY14" fmla="*/ 47625 h 247650"/>
              <a:gd name="connsiteX15" fmla="*/ 41275 w 317500"/>
              <a:gd name="connsiteY15" fmla="*/ 57150 h 247650"/>
              <a:gd name="connsiteX16" fmla="*/ 31750 w 317500"/>
              <a:gd name="connsiteY16" fmla="*/ 63500 h 247650"/>
              <a:gd name="connsiteX17" fmla="*/ 28575 w 317500"/>
              <a:gd name="connsiteY17" fmla="*/ 73025 h 247650"/>
              <a:gd name="connsiteX18" fmla="*/ 22225 w 317500"/>
              <a:gd name="connsiteY18" fmla="*/ 82550 h 247650"/>
              <a:gd name="connsiteX19" fmla="*/ 15875 w 317500"/>
              <a:gd name="connsiteY19" fmla="*/ 101600 h 247650"/>
              <a:gd name="connsiteX20" fmla="*/ 12700 w 317500"/>
              <a:gd name="connsiteY20" fmla="*/ 111125 h 247650"/>
              <a:gd name="connsiteX21" fmla="*/ 6350 w 317500"/>
              <a:gd name="connsiteY21" fmla="*/ 120650 h 247650"/>
              <a:gd name="connsiteX22" fmla="*/ 0 w 317500"/>
              <a:gd name="connsiteY22" fmla="*/ 139700 h 247650"/>
              <a:gd name="connsiteX23" fmla="*/ 3175 w 317500"/>
              <a:gd name="connsiteY23" fmla="*/ 152400 h 247650"/>
              <a:gd name="connsiteX24" fmla="*/ 22225 w 317500"/>
              <a:gd name="connsiteY24" fmla="*/ 165100 h 247650"/>
              <a:gd name="connsiteX25" fmla="*/ 31750 w 317500"/>
              <a:gd name="connsiteY25" fmla="*/ 171450 h 247650"/>
              <a:gd name="connsiteX26" fmla="*/ 50800 w 317500"/>
              <a:gd name="connsiteY26" fmla="*/ 177800 h 247650"/>
              <a:gd name="connsiteX27" fmla="*/ 60325 w 317500"/>
              <a:gd name="connsiteY27" fmla="*/ 184150 h 247650"/>
              <a:gd name="connsiteX28" fmla="*/ 95250 w 317500"/>
              <a:gd name="connsiteY28" fmla="*/ 193675 h 247650"/>
              <a:gd name="connsiteX29" fmla="*/ 104775 w 317500"/>
              <a:gd name="connsiteY29" fmla="*/ 196850 h 247650"/>
              <a:gd name="connsiteX30" fmla="*/ 114300 w 317500"/>
              <a:gd name="connsiteY30" fmla="*/ 206375 h 247650"/>
              <a:gd name="connsiteX31" fmla="*/ 127000 w 317500"/>
              <a:gd name="connsiteY31" fmla="*/ 212725 h 247650"/>
              <a:gd name="connsiteX32" fmla="*/ 136525 w 317500"/>
              <a:gd name="connsiteY32" fmla="*/ 231775 h 247650"/>
              <a:gd name="connsiteX33" fmla="*/ 155575 w 317500"/>
              <a:gd name="connsiteY33" fmla="*/ 238125 h 247650"/>
              <a:gd name="connsiteX34" fmla="*/ 165100 w 317500"/>
              <a:gd name="connsiteY34" fmla="*/ 241300 h 247650"/>
              <a:gd name="connsiteX35" fmla="*/ 174625 w 317500"/>
              <a:gd name="connsiteY35" fmla="*/ 244475 h 247650"/>
              <a:gd name="connsiteX36" fmla="*/ 190500 w 317500"/>
              <a:gd name="connsiteY36" fmla="*/ 247650 h 247650"/>
              <a:gd name="connsiteX37" fmla="*/ 219075 w 317500"/>
              <a:gd name="connsiteY37" fmla="*/ 241300 h 247650"/>
              <a:gd name="connsiteX38" fmla="*/ 238125 w 317500"/>
              <a:gd name="connsiteY38" fmla="*/ 234950 h 247650"/>
              <a:gd name="connsiteX39" fmla="*/ 257175 w 317500"/>
              <a:gd name="connsiteY39" fmla="*/ 225425 h 247650"/>
              <a:gd name="connsiteX40" fmla="*/ 266700 w 317500"/>
              <a:gd name="connsiteY40" fmla="*/ 219075 h 247650"/>
              <a:gd name="connsiteX41" fmla="*/ 285750 w 317500"/>
              <a:gd name="connsiteY41" fmla="*/ 212725 h 247650"/>
              <a:gd name="connsiteX42" fmla="*/ 314325 w 317500"/>
              <a:gd name="connsiteY42" fmla="*/ 206375 h 247650"/>
              <a:gd name="connsiteX43" fmla="*/ 317500 w 317500"/>
              <a:gd name="connsiteY43" fmla="*/ 196850 h 247650"/>
              <a:gd name="connsiteX44" fmla="*/ 314325 w 317500"/>
              <a:gd name="connsiteY44" fmla="*/ 187325 h 247650"/>
              <a:gd name="connsiteX45" fmla="*/ 292100 w 317500"/>
              <a:gd name="connsiteY45" fmla="*/ 161925 h 247650"/>
              <a:gd name="connsiteX46" fmla="*/ 285750 w 317500"/>
              <a:gd name="connsiteY46" fmla="*/ 142875 h 247650"/>
              <a:gd name="connsiteX47" fmla="*/ 282575 w 317500"/>
              <a:gd name="connsiteY47" fmla="*/ 133350 h 247650"/>
              <a:gd name="connsiteX48" fmla="*/ 266700 w 317500"/>
              <a:gd name="connsiteY48" fmla="*/ 104775 h 247650"/>
              <a:gd name="connsiteX49" fmla="*/ 244475 w 317500"/>
              <a:gd name="connsiteY49" fmla="*/ 825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17500" h="247650">
                <a:moveTo>
                  <a:pt x="244475" y="82550"/>
                </a:moveTo>
                <a:cubicBezTo>
                  <a:pt x="235983" y="81135"/>
                  <a:pt x="218425" y="78419"/>
                  <a:pt x="209550" y="76200"/>
                </a:cubicBezTo>
                <a:cubicBezTo>
                  <a:pt x="206303" y="75388"/>
                  <a:pt x="202951" y="74650"/>
                  <a:pt x="200025" y="73025"/>
                </a:cubicBezTo>
                <a:cubicBezTo>
                  <a:pt x="193354" y="69319"/>
                  <a:pt x="180975" y="60325"/>
                  <a:pt x="180975" y="60325"/>
                </a:cubicBezTo>
                <a:cubicBezTo>
                  <a:pt x="175395" y="43586"/>
                  <a:pt x="181488" y="57130"/>
                  <a:pt x="168275" y="41275"/>
                </a:cubicBezTo>
                <a:cubicBezTo>
                  <a:pt x="165832" y="38344"/>
                  <a:pt x="164905" y="34134"/>
                  <a:pt x="161925" y="31750"/>
                </a:cubicBezTo>
                <a:cubicBezTo>
                  <a:pt x="159312" y="29659"/>
                  <a:pt x="155575" y="29633"/>
                  <a:pt x="152400" y="28575"/>
                </a:cubicBezTo>
                <a:cubicBezTo>
                  <a:pt x="146050" y="29633"/>
                  <a:pt x="139788" y="31750"/>
                  <a:pt x="133350" y="31750"/>
                </a:cubicBezTo>
                <a:cubicBezTo>
                  <a:pt x="116864" y="31750"/>
                  <a:pt x="107165" y="27255"/>
                  <a:pt x="92075" y="22225"/>
                </a:cubicBezTo>
                <a:cubicBezTo>
                  <a:pt x="88900" y="21167"/>
                  <a:pt x="85335" y="20906"/>
                  <a:pt x="82550" y="19050"/>
                </a:cubicBezTo>
                <a:lnTo>
                  <a:pt x="63500" y="6350"/>
                </a:lnTo>
                <a:lnTo>
                  <a:pt x="53975" y="0"/>
                </a:lnTo>
                <a:cubicBezTo>
                  <a:pt x="50800" y="1058"/>
                  <a:pt x="46817" y="808"/>
                  <a:pt x="44450" y="3175"/>
                </a:cubicBezTo>
                <a:cubicBezTo>
                  <a:pt x="42083" y="5542"/>
                  <a:pt x="40972" y="9367"/>
                  <a:pt x="41275" y="12700"/>
                </a:cubicBezTo>
                <a:cubicBezTo>
                  <a:pt x="42170" y="22547"/>
                  <a:pt x="47268" y="37030"/>
                  <a:pt x="50800" y="47625"/>
                </a:cubicBezTo>
                <a:cubicBezTo>
                  <a:pt x="47625" y="50800"/>
                  <a:pt x="44724" y="54275"/>
                  <a:pt x="41275" y="57150"/>
                </a:cubicBezTo>
                <a:cubicBezTo>
                  <a:pt x="38344" y="59593"/>
                  <a:pt x="34134" y="60520"/>
                  <a:pt x="31750" y="63500"/>
                </a:cubicBezTo>
                <a:cubicBezTo>
                  <a:pt x="29659" y="66113"/>
                  <a:pt x="30072" y="70032"/>
                  <a:pt x="28575" y="73025"/>
                </a:cubicBezTo>
                <a:cubicBezTo>
                  <a:pt x="26868" y="76438"/>
                  <a:pt x="23775" y="79063"/>
                  <a:pt x="22225" y="82550"/>
                </a:cubicBezTo>
                <a:cubicBezTo>
                  <a:pt x="19507" y="88667"/>
                  <a:pt x="17992" y="95250"/>
                  <a:pt x="15875" y="101600"/>
                </a:cubicBezTo>
                <a:cubicBezTo>
                  <a:pt x="14817" y="104775"/>
                  <a:pt x="14556" y="108340"/>
                  <a:pt x="12700" y="111125"/>
                </a:cubicBezTo>
                <a:cubicBezTo>
                  <a:pt x="10583" y="114300"/>
                  <a:pt x="7900" y="117163"/>
                  <a:pt x="6350" y="120650"/>
                </a:cubicBezTo>
                <a:cubicBezTo>
                  <a:pt x="3632" y="126767"/>
                  <a:pt x="0" y="139700"/>
                  <a:pt x="0" y="139700"/>
                </a:cubicBezTo>
                <a:cubicBezTo>
                  <a:pt x="1058" y="143933"/>
                  <a:pt x="1010" y="148611"/>
                  <a:pt x="3175" y="152400"/>
                </a:cubicBezTo>
                <a:cubicBezTo>
                  <a:pt x="10397" y="165039"/>
                  <a:pt x="11920" y="159948"/>
                  <a:pt x="22225" y="165100"/>
                </a:cubicBezTo>
                <a:cubicBezTo>
                  <a:pt x="25638" y="166807"/>
                  <a:pt x="28263" y="169900"/>
                  <a:pt x="31750" y="171450"/>
                </a:cubicBezTo>
                <a:cubicBezTo>
                  <a:pt x="37867" y="174168"/>
                  <a:pt x="45231" y="174087"/>
                  <a:pt x="50800" y="177800"/>
                </a:cubicBezTo>
                <a:cubicBezTo>
                  <a:pt x="53975" y="179917"/>
                  <a:pt x="56838" y="182600"/>
                  <a:pt x="60325" y="184150"/>
                </a:cubicBezTo>
                <a:cubicBezTo>
                  <a:pt x="77840" y="191934"/>
                  <a:pt x="78177" y="189407"/>
                  <a:pt x="95250" y="193675"/>
                </a:cubicBezTo>
                <a:cubicBezTo>
                  <a:pt x="98497" y="194487"/>
                  <a:pt x="101600" y="195792"/>
                  <a:pt x="104775" y="196850"/>
                </a:cubicBezTo>
                <a:cubicBezTo>
                  <a:pt x="107950" y="200025"/>
                  <a:pt x="110646" y="203765"/>
                  <a:pt x="114300" y="206375"/>
                </a:cubicBezTo>
                <a:cubicBezTo>
                  <a:pt x="118151" y="209126"/>
                  <a:pt x="123653" y="209378"/>
                  <a:pt x="127000" y="212725"/>
                </a:cubicBezTo>
                <a:cubicBezTo>
                  <a:pt x="137956" y="223681"/>
                  <a:pt x="120822" y="221961"/>
                  <a:pt x="136525" y="231775"/>
                </a:cubicBezTo>
                <a:cubicBezTo>
                  <a:pt x="142201" y="235323"/>
                  <a:pt x="149225" y="236008"/>
                  <a:pt x="155575" y="238125"/>
                </a:cubicBezTo>
                <a:lnTo>
                  <a:pt x="165100" y="241300"/>
                </a:lnTo>
                <a:cubicBezTo>
                  <a:pt x="168275" y="242358"/>
                  <a:pt x="171343" y="243819"/>
                  <a:pt x="174625" y="244475"/>
                </a:cubicBezTo>
                <a:lnTo>
                  <a:pt x="190500" y="247650"/>
                </a:lnTo>
                <a:cubicBezTo>
                  <a:pt x="199564" y="245837"/>
                  <a:pt x="210107" y="243990"/>
                  <a:pt x="219075" y="241300"/>
                </a:cubicBezTo>
                <a:cubicBezTo>
                  <a:pt x="225486" y="239377"/>
                  <a:pt x="232556" y="238663"/>
                  <a:pt x="238125" y="234950"/>
                </a:cubicBezTo>
                <a:cubicBezTo>
                  <a:pt x="265422" y="216752"/>
                  <a:pt x="230885" y="238570"/>
                  <a:pt x="257175" y="225425"/>
                </a:cubicBezTo>
                <a:cubicBezTo>
                  <a:pt x="260588" y="223718"/>
                  <a:pt x="263213" y="220625"/>
                  <a:pt x="266700" y="219075"/>
                </a:cubicBezTo>
                <a:cubicBezTo>
                  <a:pt x="272817" y="216357"/>
                  <a:pt x="279400" y="214842"/>
                  <a:pt x="285750" y="212725"/>
                </a:cubicBezTo>
                <a:cubicBezTo>
                  <a:pt x="301382" y="207514"/>
                  <a:pt x="291974" y="210100"/>
                  <a:pt x="314325" y="206375"/>
                </a:cubicBezTo>
                <a:cubicBezTo>
                  <a:pt x="315383" y="203200"/>
                  <a:pt x="317500" y="200197"/>
                  <a:pt x="317500" y="196850"/>
                </a:cubicBezTo>
                <a:cubicBezTo>
                  <a:pt x="317500" y="193503"/>
                  <a:pt x="315950" y="190251"/>
                  <a:pt x="314325" y="187325"/>
                </a:cubicBezTo>
                <a:cubicBezTo>
                  <a:pt x="303430" y="167715"/>
                  <a:pt x="306014" y="171201"/>
                  <a:pt x="292100" y="161925"/>
                </a:cubicBezTo>
                <a:lnTo>
                  <a:pt x="285750" y="142875"/>
                </a:lnTo>
                <a:lnTo>
                  <a:pt x="282575" y="133350"/>
                </a:lnTo>
                <a:cubicBezTo>
                  <a:pt x="279540" y="124245"/>
                  <a:pt x="275434" y="109142"/>
                  <a:pt x="266700" y="104775"/>
                </a:cubicBezTo>
                <a:lnTo>
                  <a:pt x="244475" y="825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1" name="Freeform 30">
            <a:hlinkClick r:id="rId11" action="ppaction://hlinksldjump"/>
            <a:extLst>
              <a:ext uri="{FF2B5EF4-FFF2-40B4-BE49-F238E27FC236}">
                <a16:creationId xmlns:a16="http://schemas.microsoft.com/office/drawing/2014/main" id="{A4E4756E-FE24-B645-B386-EFE9A6CA7BBA}"/>
              </a:ext>
            </a:extLst>
          </p:cNvPr>
          <p:cNvSpPr/>
          <p:nvPr/>
        </p:nvSpPr>
        <p:spPr>
          <a:xfrm>
            <a:off x="1082675" y="6048267"/>
            <a:ext cx="262860" cy="260456"/>
          </a:xfrm>
          <a:custGeom>
            <a:avLst/>
            <a:gdLst>
              <a:gd name="connsiteX0" fmla="*/ 260350 w 262860"/>
              <a:gd name="connsiteY0" fmla="*/ 123825 h 260456"/>
              <a:gd name="connsiteX1" fmla="*/ 257175 w 262860"/>
              <a:gd name="connsiteY1" fmla="*/ 107950 h 260456"/>
              <a:gd name="connsiteX2" fmla="*/ 238125 w 262860"/>
              <a:gd name="connsiteY2" fmla="*/ 95250 h 260456"/>
              <a:gd name="connsiteX3" fmla="*/ 231775 w 262860"/>
              <a:gd name="connsiteY3" fmla="*/ 76200 h 260456"/>
              <a:gd name="connsiteX4" fmla="*/ 222250 w 262860"/>
              <a:gd name="connsiteY4" fmla="*/ 22225 h 260456"/>
              <a:gd name="connsiteX5" fmla="*/ 212725 w 262860"/>
              <a:gd name="connsiteY5" fmla="*/ 3175 h 260456"/>
              <a:gd name="connsiteX6" fmla="*/ 203200 w 262860"/>
              <a:gd name="connsiteY6" fmla="*/ 0 h 260456"/>
              <a:gd name="connsiteX7" fmla="*/ 165100 w 262860"/>
              <a:gd name="connsiteY7" fmla="*/ 12700 h 260456"/>
              <a:gd name="connsiteX8" fmla="*/ 155575 w 262860"/>
              <a:gd name="connsiteY8" fmla="*/ 15875 h 260456"/>
              <a:gd name="connsiteX9" fmla="*/ 146050 w 262860"/>
              <a:gd name="connsiteY9" fmla="*/ 19050 h 260456"/>
              <a:gd name="connsiteX10" fmla="*/ 123825 w 262860"/>
              <a:gd name="connsiteY10" fmla="*/ 25400 h 260456"/>
              <a:gd name="connsiteX11" fmla="*/ 114300 w 262860"/>
              <a:gd name="connsiteY11" fmla="*/ 31750 h 260456"/>
              <a:gd name="connsiteX12" fmla="*/ 104775 w 262860"/>
              <a:gd name="connsiteY12" fmla="*/ 69850 h 260456"/>
              <a:gd name="connsiteX13" fmla="*/ 101600 w 262860"/>
              <a:gd name="connsiteY13" fmla="*/ 79375 h 260456"/>
              <a:gd name="connsiteX14" fmla="*/ 82550 w 262860"/>
              <a:gd name="connsiteY14" fmla="*/ 85725 h 260456"/>
              <a:gd name="connsiteX15" fmla="*/ 73025 w 262860"/>
              <a:gd name="connsiteY15" fmla="*/ 88900 h 260456"/>
              <a:gd name="connsiteX16" fmla="*/ 53975 w 262860"/>
              <a:gd name="connsiteY16" fmla="*/ 98425 h 260456"/>
              <a:gd name="connsiteX17" fmla="*/ 22225 w 262860"/>
              <a:gd name="connsiteY17" fmla="*/ 104775 h 260456"/>
              <a:gd name="connsiteX18" fmla="*/ 12700 w 262860"/>
              <a:gd name="connsiteY18" fmla="*/ 107950 h 260456"/>
              <a:gd name="connsiteX19" fmla="*/ 3175 w 262860"/>
              <a:gd name="connsiteY19" fmla="*/ 114300 h 260456"/>
              <a:gd name="connsiteX20" fmla="*/ 0 w 262860"/>
              <a:gd name="connsiteY20" fmla="*/ 123825 h 260456"/>
              <a:gd name="connsiteX21" fmla="*/ 3175 w 262860"/>
              <a:gd name="connsiteY21" fmla="*/ 146050 h 260456"/>
              <a:gd name="connsiteX22" fmla="*/ 28575 w 262860"/>
              <a:gd name="connsiteY22" fmla="*/ 174625 h 260456"/>
              <a:gd name="connsiteX23" fmla="*/ 47625 w 262860"/>
              <a:gd name="connsiteY23" fmla="*/ 187325 h 260456"/>
              <a:gd name="connsiteX24" fmla="*/ 63500 w 262860"/>
              <a:gd name="connsiteY24" fmla="*/ 215900 h 260456"/>
              <a:gd name="connsiteX25" fmla="*/ 73025 w 262860"/>
              <a:gd name="connsiteY25" fmla="*/ 219075 h 260456"/>
              <a:gd name="connsiteX26" fmla="*/ 82550 w 262860"/>
              <a:gd name="connsiteY26" fmla="*/ 212725 h 260456"/>
              <a:gd name="connsiteX27" fmla="*/ 120650 w 262860"/>
              <a:gd name="connsiteY27" fmla="*/ 219075 h 260456"/>
              <a:gd name="connsiteX28" fmla="*/ 130175 w 262860"/>
              <a:gd name="connsiteY28" fmla="*/ 228600 h 260456"/>
              <a:gd name="connsiteX29" fmla="*/ 136525 w 262860"/>
              <a:gd name="connsiteY29" fmla="*/ 238125 h 260456"/>
              <a:gd name="connsiteX30" fmla="*/ 168275 w 262860"/>
              <a:gd name="connsiteY30" fmla="*/ 247650 h 260456"/>
              <a:gd name="connsiteX31" fmla="*/ 196850 w 262860"/>
              <a:gd name="connsiteY31" fmla="*/ 257175 h 260456"/>
              <a:gd name="connsiteX32" fmla="*/ 187325 w 262860"/>
              <a:gd name="connsiteY32" fmla="*/ 238125 h 260456"/>
              <a:gd name="connsiteX33" fmla="*/ 171450 w 262860"/>
              <a:gd name="connsiteY33" fmla="*/ 219075 h 260456"/>
              <a:gd name="connsiteX34" fmla="*/ 165100 w 262860"/>
              <a:gd name="connsiteY34" fmla="*/ 200025 h 260456"/>
              <a:gd name="connsiteX35" fmla="*/ 168275 w 262860"/>
              <a:gd name="connsiteY35" fmla="*/ 177800 h 260456"/>
              <a:gd name="connsiteX36" fmla="*/ 177800 w 262860"/>
              <a:gd name="connsiteY36" fmla="*/ 171450 h 260456"/>
              <a:gd name="connsiteX37" fmla="*/ 209550 w 262860"/>
              <a:gd name="connsiteY37" fmla="*/ 168275 h 260456"/>
              <a:gd name="connsiteX38" fmla="*/ 215900 w 262860"/>
              <a:gd name="connsiteY38" fmla="*/ 158750 h 260456"/>
              <a:gd name="connsiteX39" fmla="*/ 222250 w 262860"/>
              <a:gd name="connsiteY39" fmla="*/ 139700 h 260456"/>
              <a:gd name="connsiteX40" fmla="*/ 260350 w 262860"/>
              <a:gd name="connsiteY40" fmla="*/ 123825 h 26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62860" h="260456">
                <a:moveTo>
                  <a:pt x="260350" y="123825"/>
                </a:moveTo>
                <a:cubicBezTo>
                  <a:pt x="266171" y="118533"/>
                  <a:pt x="260488" y="112210"/>
                  <a:pt x="257175" y="107950"/>
                </a:cubicBezTo>
                <a:cubicBezTo>
                  <a:pt x="252490" y="101926"/>
                  <a:pt x="238125" y="95250"/>
                  <a:pt x="238125" y="95250"/>
                </a:cubicBezTo>
                <a:cubicBezTo>
                  <a:pt x="236008" y="88900"/>
                  <a:pt x="232381" y="82866"/>
                  <a:pt x="231775" y="76200"/>
                </a:cubicBezTo>
                <a:cubicBezTo>
                  <a:pt x="227994" y="34609"/>
                  <a:pt x="232297" y="52365"/>
                  <a:pt x="222250" y="22225"/>
                </a:cubicBezTo>
                <a:cubicBezTo>
                  <a:pt x="220158" y="15950"/>
                  <a:pt x="218320" y="7651"/>
                  <a:pt x="212725" y="3175"/>
                </a:cubicBezTo>
                <a:cubicBezTo>
                  <a:pt x="210112" y="1084"/>
                  <a:pt x="206375" y="1058"/>
                  <a:pt x="203200" y="0"/>
                </a:cubicBezTo>
                <a:lnTo>
                  <a:pt x="165100" y="12700"/>
                </a:lnTo>
                <a:lnTo>
                  <a:pt x="155575" y="15875"/>
                </a:lnTo>
                <a:cubicBezTo>
                  <a:pt x="152400" y="16933"/>
                  <a:pt x="149297" y="18238"/>
                  <a:pt x="146050" y="19050"/>
                </a:cubicBezTo>
                <a:cubicBezTo>
                  <a:pt x="141981" y="20067"/>
                  <a:pt x="128380" y="23123"/>
                  <a:pt x="123825" y="25400"/>
                </a:cubicBezTo>
                <a:cubicBezTo>
                  <a:pt x="120412" y="27107"/>
                  <a:pt x="117475" y="29633"/>
                  <a:pt x="114300" y="31750"/>
                </a:cubicBezTo>
                <a:cubicBezTo>
                  <a:pt x="101679" y="50681"/>
                  <a:pt x="110769" y="33886"/>
                  <a:pt x="104775" y="69850"/>
                </a:cubicBezTo>
                <a:cubicBezTo>
                  <a:pt x="104225" y="73151"/>
                  <a:pt x="104323" y="77430"/>
                  <a:pt x="101600" y="79375"/>
                </a:cubicBezTo>
                <a:cubicBezTo>
                  <a:pt x="96153" y="83266"/>
                  <a:pt x="88900" y="83608"/>
                  <a:pt x="82550" y="85725"/>
                </a:cubicBezTo>
                <a:cubicBezTo>
                  <a:pt x="79375" y="86783"/>
                  <a:pt x="75810" y="87044"/>
                  <a:pt x="73025" y="88900"/>
                </a:cubicBezTo>
                <a:cubicBezTo>
                  <a:pt x="64242" y="94755"/>
                  <a:pt x="64027" y="96105"/>
                  <a:pt x="53975" y="98425"/>
                </a:cubicBezTo>
                <a:cubicBezTo>
                  <a:pt x="43458" y="100852"/>
                  <a:pt x="32464" y="101362"/>
                  <a:pt x="22225" y="104775"/>
                </a:cubicBezTo>
                <a:cubicBezTo>
                  <a:pt x="19050" y="105833"/>
                  <a:pt x="15693" y="106453"/>
                  <a:pt x="12700" y="107950"/>
                </a:cubicBezTo>
                <a:cubicBezTo>
                  <a:pt x="9287" y="109657"/>
                  <a:pt x="6350" y="112183"/>
                  <a:pt x="3175" y="114300"/>
                </a:cubicBezTo>
                <a:cubicBezTo>
                  <a:pt x="2117" y="117475"/>
                  <a:pt x="0" y="120478"/>
                  <a:pt x="0" y="123825"/>
                </a:cubicBezTo>
                <a:cubicBezTo>
                  <a:pt x="0" y="131309"/>
                  <a:pt x="1025" y="138882"/>
                  <a:pt x="3175" y="146050"/>
                </a:cubicBezTo>
                <a:cubicBezTo>
                  <a:pt x="5603" y="154144"/>
                  <a:pt x="27780" y="173830"/>
                  <a:pt x="28575" y="174625"/>
                </a:cubicBezTo>
                <a:cubicBezTo>
                  <a:pt x="40467" y="186517"/>
                  <a:pt x="33840" y="182730"/>
                  <a:pt x="47625" y="187325"/>
                </a:cubicBezTo>
                <a:cubicBezTo>
                  <a:pt x="52359" y="201526"/>
                  <a:pt x="51279" y="207753"/>
                  <a:pt x="63500" y="215900"/>
                </a:cubicBezTo>
                <a:cubicBezTo>
                  <a:pt x="66285" y="217756"/>
                  <a:pt x="69850" y="218017"/>
                  <a:pt x="73025" y="219075"/>
                </a:cubicBezTo>
                <a:cubicBezTo>
                  <a:pt x="76200" y="216958"/>
                  <a:pt x="78747" y="213042"/>
                  <a:pt x="82550" y="212725"/>
                </a:cubicBezTo>
                <a:cubicBezTo>
                  <a:pt x="99564" y="211307"/>
                  <a:pt x="107232" y="214602"/>
                  <a:pt x="120650" y="219075"/>
                </a:cubicBezTo>
                <a:cubicBezTo>
                  <a:pt x="123825" y="222250"/>
                  <a:pt x="127300" y="225151"/>
                  <a:pt x="130175" y="228600"/>
                </a:cubicBezTo>
                <a:cubicBezTo>
                  <a:pt x="132618" y="231531"/>
                  <a:pt x="133289" y="236103"/>
                  <a:pt x="136525" y="238125"/>
                </a:cubicBezTo>
                <a:cubicBezTo>
                  <a:pt x="141678" y="241346"/>
                  <a:pt x="160840" y="245791"/>
                  <a:pt x="168275" y="247650"/>
                </a:cubicBezTo>
                <a:cubicBezTo>
                  <a:pt x="190110" y="262206"/>
                  <a:pt x="180085" y="262763"/>
                  <a:pt x="196850" y="257175"/>
                </a:cubicBezTo>
                <a:cubicBezTo>
                  <a:pt x="193668" y="247629"/>
                  <a:pt x="194164" y="246331"/>
                  <a:pt x="187325" y="238125"/>
                </a:cubicBezTo>
                <a:cubicBezTo>
                  <a:pt x="180204" y="229580"/>
                  <a:pt x="175955" y="229210"/>
                  <a:pt x="171450" y="219075"/>
                </a:cubicBezTo>
                <a:cubicBezTo>
                  <a:pt x="168732" y="212958"/>
                  <a:pt x="165100" y="200025"/>
                  <a:pt x="165100" y="200025"/>
                </a:cubicBezTo>
                <a:cubicBezTo>
                  <a:pt x="166158" y="192617"/>
                  <a:pt x="165236" y="184639"/>
                  <a:pt x="168275" y="177800"/>
                </a:cubicBezTo>
                <a:cubicBezTo>
                  <a:pt x="169825" y="174313"/>
                  <a:pt x="174082" y="172308"/>
                  <a:pt x="177800" y="171450"/>
                </a:cubicBezTo>
                <a:cubicBezTo>
                  <a:pt x="188164" y="169058"/>
                  <a:pt x="198967" y="169333"/>
                  <a:pt x="209550" y="168275"/>
                </a:cubicBezTo>
                <a:cubicBezTo>
                  <a:pt x="211667" y="165100"/>
                  <a:pt x="214350" y="162237"/>
                  <a:pt x="215900" y="158750"/>
                </a:cubicBezTo>
                <a:cubicBezTo>
                  <a:pt x="218618" y="152633"/>
                  <a:pt x="217517" y="144433"/>
                  <a:pt x="222250" y="139700"/>
                </a:cubicBezTo>
                <a:cubicBezTo>
                  <a:pt x="232523" y="129427"/>
                  <a:pt x="254529" y="129117"/>
                  <a:pt x="260350" y="1238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2" name="Freeform 31">
            <a:hlinkClick r:id="rId9" action="ppaction://hlinksldjump"/>
            <a:extLst>
              <a:ext uri="{FF2B5EF4-FFF2-40B4-BE49-F238E27FC236}">
                <a16:creationId xmlns:a16="http://schemas.microsoft.com/office/drawing/2014/main" id="{EA86559B-9163-5B4D-BC04-8633EC318626}"/>
              </a:ext>
            </a:extLst>
          </p:cNvPr>
          <p:cNvSpPr/>
          <p:nvPr/>
        </p:nvSpPr>
        <p:spPr>
          <a:xfrm>
            <a:off x="1289050" y="6191142"/>
            <a:ext cx="115587" cy="120650"/>
          </a:xfrm>
          <a:custGeom>
            <a:avLst/>
            <a:gdLst>
              <a:gd name="connsiteX0" fmla="*/ 114300 w 115587"/>
              <a:gd name="connsiteY0" fmla="*/ 63500 h 120650"/>
              <a:gd name="connsiteX1" fmla="*/ 104775 w 115587"/>
              <a:gd name="connsiteY1" fmla="*/ 57150 h 120650"/>
              <a:gd name="connsiteX2" fmla="*/ 92075 w 115587"/>
              <a:gd name="connsiteY2" fmla="*/ 28575 h 120650"/>
              <a:gd name="connsiteX3" fmla="*/ 88900 w 115587"/>
              <a:gd name="connsiteY3" fmla="*/ 19050 h 120650"/>
              <a:gd name="connsiteX4" fmla="*/ 85725 w 115587"/>
              <a:gd name="connsiteY4" fmla="*/ 9525 h 120650"/>
              <a:gd name="connsiteX5" fmla="*/ 76200 w 115587"/>
              <a:gd name="connsiteY5" fmla="*/ 6350 h 120650"/>
              <a:gd name="connsiteX6" fmla="*/ 50800 w 115587"/>
              <a:gd name="connsiteY6" fmla="*/ 0 h 120650"/>
              <a:gd name="connsiteX7" fmla="*/ 41275 w 115587"/>
              <a:gd name="connsiteY7" fmla="*/ 3175 h 120650"/>
              <a:gd name="connsiteX8" fmla="*/ 38100 w 115587"/>
              <a:gd name="connsiteY8" fmla="*/ 12700 h 120650"/>
              <a:gd name="connsiteX9" fmla="*/ 31750 w 115587"/>
              <a:gd name="connsiteY9" fmla="*/ 22225 h 120650"/>
              <a:gd name="connsiteX10" fmla="*/ 12700 w 115587"/>
              <a:gd name="connsiteY10" fmla="*/ 34925 h 120650"/>
              <a:gd name="connsiteX11" fmla="*/ 3175 w 115587"/>
              <a:gd name="connsiteY11" fmla="*/ 41275 h 120650"/>
              <a:gd name="connsiteX12" fmla="*/ 0 w 115587"/>
              <a:gd name="connsiteY12" fmla="*/ 50800 h 120650"/>
              <a:gd name="connsiteX13" fmla="*/ 3175 w 115587"/>
              <a:gd name="connsiteY13" fmla="*/ 73025 h 120650"/>
              <a:gd name="connsiteX14" fmla="*/ 15875 w 115587"/>
              <a:gd name="connsiteY14" fmla="*/ 92075 h 120650"/>
              <a:gd name="connsiteX15" fmla="*/ 22225 w 115587"/>
              <a:gd name="connsiteY15" fmla="*/ 101600 h 120650"/>
              <a:gd name="connsiteX16" fmla="*/ 28575 w 115587"/>
              <a:gd name="connsiteY16" fmla="*/ 111125 h 120650"/>
              <a:gd name="connsiteX17" fmla="*/ 31750 w 115587"/>
              <a:gd name="connsiteY17" fmla="*/ 120650 h 120650"/>
              <a:gd name="connsiteX18" fmla="*/ 34925 w 115587"/>
              <a:gd name="connsiteY18" fmla="*/ 111125 h 120650"/>
              <a:gd name="connsiteX19" fmla="*/ 44450 w 115587"/>
              <a:gd name="connsiteY19" fmla="*/ 104775 h 120650"/>
              <a:gd name="connsiteX20" fmla="*/ 107950 w 115587"/>
              <a:gd name="connsiteY20" fmla="*/ 98425 h 120650"/>
              <a:gd name="connsiteX21" fmla="*/ 114300 w 115587"/>
              <a:gd name="connsiteY21" fmla="*/ 63500 h 12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5587" h="120650">
                <a:moveTo>
                  <a:pt x="114300" y="63500"/>
                </a:moveTo>
                <a:cubicBezTo>
                  <a:pt x="113771" y="56621"/>
                  <a:pt x="107473" y="59848"/>
                  <a:pt x="104775" y="57150"/>
                </a:cubicBezTo>
                <a:cubicBezTo>
                  <a:pt x="97228" y="49603"/>
                  <a:pt x="95219" y="38006"/>
                  <a:pt x="92075" y="28575"/>
                </a:cubicBezTo>
                <a:lnTo>
                  <a:pt x="88900" y="19050"/>
                </a:lnTo>
                <a:cubicBezTo>
                  <a:pt x="87842" y="15875"/>
                  <a:pt x="88900" y="10583"/>
                  <a:pt x="85725" y="9525"/>
                </a:cubicBezTo>
                <a:cubicBezTo>
                  <a:pt x="82550" y="8467"/>
                  <a:pt x="79429" y="7231"/>
                  <a:pt x="76200" y="6350"/>
                </a:cubicBezTo>
                <a:cubicBezTo>
                  <a:pt x="67780" y="4054"/>
                  <a:pt x="50800" y="0"/>
                  <a:pt x="50800" y="0"/>
                </a:cubicBezTo>
                <a:cubicBezTo>
                  <a:pt x="47625" y="1058"/>
                  <a:pt x="43642" y="808"/>
                  <a:pt x="41275" y="3175"/>
                </a:cubicBezTo>
                <a:cubicBezTo>
                  <a:pt x="38908" y="5542"/>
                  <a:pt x="39597" y="9707"/>
                  <a:pt x="38100" y="12700"/>
                </a:cubicBezTo>
                <a:cubicBezTo>
                  <a:pt x="36393" y="16113"/>
                  <a:pt x="34622" y="19712"/>
                  <a:pt x="31750" y="22225"/>
                </a:cubicBezTo>
                <a:cubicBezTo>
                  <a:pt x="26007" y="27251"/>
                  <a:pt x="19050" y="30692"/>
                  <a:pt x="12700" y="34925"/>
                </a:cubicBezTo>
                <a:lnTo>
                  <a:pt x="3175" y="41275"/>
                </a:lnTo>
                <a:cubicBezTo>
                  <a:pt x="2117" y="44450"/>
                  <a:pt x="0" y="47453"/>
                  <a:pt x="0" y="50800"/>
                </a:cubicBezTo>
                <a:cubicBezTo>
                  <a:pt x="0" y="58284"/>
                  <a:pt x="489" y="66040"/>
                  <a:pt x="3175" y="73025"/>
                </a:cubicBezTo>
                <a:cubicBezTo>
                  <a:pt x="5915" y="80148"/>
                  <a:pt x="11642" y="85725"/>
                  <a:pt x="15875" y="92075"/>
                </a:cubicBezTo>
                <a:lnTo>
                  <a:pt x="22225" y="101600"/>
                </a:lnTo>
                <a:cubicBezTo>
                  <a:pt x="24342" y="104775"/>
                  <a:pt x="27368" y="107505"/>
                  <a:pt x="28575" y="111125"/>
                </a:cubicBezTo>
                <a:lnTo>
                  <a:pt x="31750" y="120650"/>
                </a:lnTo>
                <a:cubicBezTo>
                  <a:pt x="32808" y="117475"/>
                  <a:pt x="32834" y="113738"/>
                  <a:pt x="34925" y="111125"/>
                </a:cubicBezTo>
                <a:cubicBezTo>
                  <a:pt x="37309" y="108145"/>
                  <a:pt x="41037" y="106482"/>
                  <a:pt x="44450" y="104775"/>
                </a:cubicBezTo>
                <a:cubicBezTo>
                  <a:pt x="61015" y="96492"/>
                  <a:pt x="104796" y="98611"/>
                  <a:pt x="107950" y="98425"/>
                </a:cubicBezTo>
                <a:cubicBezTo>
                  <a:pt x="119236" y="90901"/>
                  <a:pt x="114829" y="70379"/>
                  <a:pt x="114300" y="63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4" name="Freeform 33">
            <a:hlinkClick r:id="rId5" action="ppaction://hlinksldjump"/>
            <a:extLst>
              <a:ext uri="{FF2B5EF4-FFF2-40B4-BE49-F238E27FC236}">
                <a16:creationId xmlns:a16="http://schemas.microsoft.com/office/drawing/2014/main" id="{3EA98A58-ACDD-524F-8FB6-FC0703111083}"/>
              </a:ext>
            </a:extLst>
          </p:cNvPr>
          <p:cNvSpPr/>
          <p:nvPr/>
        </p:nvSpPr>
        <p:spPr>
          <a:xfrm>
            <a:off x="1336675" y="6299092"/>
            <a:ext cx="95449" cy="66901"/>
          </a:xfrm>
          <a:custGeom>
            <a:avLst/>
            <a:gdLst>
              <a:gd name="connsiteX0" fmla="*/ 6350 w 95449"/>
              <a:gd name="connsiteY0" fmla="*/ 66675 h 66901"/>
              <a:gd name="connsiteX1" fmla="*/ 22225 w 95449"/>
              <a:gd name="connsiteY1" fmla="*/ 63500 h 66901"/>
              <a:gd name="connsiteX2" fmla="*/ 31750 w 95449"/>
              <a:gd name="connsiteY2" fmla="*/ 60325 h 66901"/>
              <a:gd name="connsiteX3" fmla="*/ 60325 w 95449"/>
              <a:gd name="connsiteY3" fmla="*/ 57150 h 66901"/>
              <a:gd name="connsiteX4" fmla="*/ 82550 w 95449"/>
              <a:gd name="connsiteY4" fmla="*/ 50800 h 66901"/>
              <a:gd name="connsiteX5" fmla="*/ 92075 w 95449"/>
              <a:gd name="connsiteY5" fmla="*/ 41275 h 66901"/>
              <a:gd name="connsiteX6" fmla="*/ 88900 w 95449"/>
              <a:gd name="connsiteY6" fmla="*/ 22225 h 66901"/>
              <a:gd name="connsiteX7" fmla="*/ 85725 w 95449"/>
              <a:gd name="connsiteY7" fmla="*/ 0 h 66901"/>
              <a:gd name="connsiteX8" fmla="*/ 76200 w 95449"/>
              <a:gd name="connsiteY8" fmla="*/ 9525 h 66901"/>
              <a:gd name="connsiteX9" fmla="*/ 66675 w 95449"/>
              <a:gd name="connsiteY9" fmla="*/ 12700 h 66901"/>
              <a:gd name="connsiteX10" fmla="*/ 38100 w 95449"/>
              <a:gd name="connsiteY10" fmla="*/ 6350 h 66901"/>
              <a:gd name="connsiteX11" fmla="*/ 12700 w 95449"/>
              <a:gd name="connsiteY11" fmla="*/ 9525 h 66901"/>
              <a:gd name="connsiteX12" fmla="*/ 6350 w 95449"/>
              <a:gd name="connsiteY12" fmla="*/ 19050 h 66901"/>
              <a:gd name="connsiteX13" fmla="*/ 3175 w 95449"/>
              <a:gd name="connsiteY13" fmla="*/ 38100 h 66901"/>
              <a:gd name="connsiteX14" fmla="*/ 0 w 95449"/>
              <a:gd name="connsiteY14" fmla="*/ 47625 h 66901"/>
              <a:gd name="connsiteX15" fmla="*/ 3175 w 95449"/>
              <a:gd name="connsiteY15" fmla="*/ 57150 h 66901"/>
              <a:gd name="connsiteX16" fmla="*/ 6350 w 95449"/>
              <a:gd name="connsiteY16" fmla="*/ 66675 h 6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5449" h="66901">
                <a:moveTo>
                  <a:pt x="6350" y="66675"/>
                </a:moveTo>
                <a:cubicBezTo>
                  <a:pt x="9525" y="67733"/>
                  <a:pt x="16990" y="64809"/>
                  <a:pt x="22225" y="63500"/>
                </a:cubicBezTo>
                <a:cubicBezTo>
                  <a:pt x="25472" y="62688"/>
                  <a:pt x="28449" y="60875"/>
                  <a:pt x="31750" y="60325"/>
                </a:cubicBezTo>
                <a:cubicBezTo>
                  <a:pt x="41203" y="58749"/>
                  <a:pt x="50800" y="58208"/>
                  <a:pt x="60325" y="57150"/>
                </a:cubicBezTo>
                <a:cubicBezTo>
                  <a:pt x="62019" y="56727"/>
                  <a:pt x="79817" y="52622"/>
                  <a:pt x="82550" y="50800"/>
                </a:cubicBezTo>
                <a:cubicBezTo>
                  <a:pt x="86286" y="48309"/>
                  <a:pt x="88900" y="44450"/>
                  <a:pt x="92075" y="41275"/>
                </a:cubicBezTo>
                <a:cubicBezTo>
                  <a:pt x="98540" y="21879"/>
                  <a:pt x="94731" y="41661"/>
                  <a:pt x="88900" y="22225"/>
                </a:cubicBezTo>
                <a:cubicBezTo>
                  <a:pt x="86750" y="15057"/>
                  <a:pt x="86783" y="7408"/>
                  <a:pt x="85725" y="0"/>
                </a:cubicBezTo>
                <a:cubicBezTo>
                  <a:pt x="82550" y="3175"/>
                  <a:pt x="79936" y="7034"/>
                  <a:pt x="76200" y="9525"/>
                </a:cubicBezTo>
                <a:cubicBezTo>
                  <a:pt x="73415" y="11381"/>
                  <a:pt x="70022" y="12700"/>
                  <a:pt x="66675" y="12700"/>
                </a:cubicBezTo>
                <a:cubicBezTo>
                  <a:pt x="55499" y="12700"/>
                  <a:pt x="47922" y="9624"/>
                  <a:pt x="38100" y="6350"/>
                </a:cubicBezTo>
                <a:cubicBezTo>
                  <a:pt x="29633" y="7408"/>
                  <a:pt x="20622" y="6356"/>
                  <a:pt x="12700" y="9525"/>
                </a:cubicBezTo>
                <a:cubicBezTo>
                  <a:pt x="9157" y="10942"/>
                  <a:pt x="7557" y="15430"/>
                  <a:pt x="6350" y="19050"/>
                </a:cubicBezTo>
                <a:cubicBezTo>
                  <a:pt x="4314" y="25157"/>
                  <a:pt x="4572" y="31816"/>
                  <a:pt x="3175" y="38100"/>
                </a:cubicBezTo>
                <a:cubicBezTo>
                  <a:pt x="2449" y="41367"/>
                  <a:pt x="1058" y="44450"/>
                  <a:pt x="0" y="47625"/>
                </a:cubicBezTo>
                <a:cubicBezTo>
                  <a:pt x="1058" y="50800"/>
                  <a:pt x="808" y="54783"/>
                  <a:pt x="3175" y="57150"/>
                </a:cubicBezTo>
                <a:cubicBezTo>
                  <a:pt x="7019" y="60994"/>
                  <a:pt x="3175" y="65617"/>
                  <a:pt x="6350" y="666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6" name="Freeform 35">
            <a:hlinkClick r:id="rId10" action="ppaction://hlinksldjump"/>
            <a:extLst>
              <a:ext uri="{FF2B5EF4-FFF2-40B4-BE49-F238E27FC236}">
                <a16:creationId xmlns:a16="http://schemas.microsoft.com/office/drawing/2014/main" id="{DFF1C7CC-8F9D-AF45-ABC9-8C99B360957B}"/>
              </a:ext>
            </a:extLst>
          </p:cNvPr>
          <p:cNvSpPr/>
          <p:nvPr/>
        </p:nvSpPr>
        <p:spPr>
          <a:xfrm>
            <a:off x="1069888" y="6308617"/>
            <a:ext cx="271564" cy="196850"/>
          </a:xfrm>
          <a:custGeom>
            <a:avLst/>
            <a:gdLst>
              <a:gd name="connsiteX0" fmla="*/ 269962 w 271564"/>
              <a:gd name="connsiteY0" fmla="*/ 136525 h 196850"/>
              <a:gd name="connsiteX1" fmla="*/ 266787 w 271564"/>
              <a:gd name="connsiteY1" fmla="*/ 120650 h 196850"/>
              <a:gd name="connsiteX2" fmla="*/ 263612 w 271564"/>
              <a:gd name="connsiteY2" fmla="*/ 111125 h 196850"/>
              <a:gd name="connsiteX3" fmla="*/ 269962 w 271564"/>
              <a:gd name="connsiteY3" fmla="*/ 85725 h 196850"/>
              <a:gd name="connsiteX4" fmla="*/ 260437 w 271564"/>
              <a:gd name="connsiteY4" fmla="*/ 66675 h 196850"/>
              <a:gd name="connsiteX5" fmla="*/ 244562 w 271564"/>
              <a:gd name="connsiteY5" fmla="*/ 47625 h 196850"/>
              <a:gd name="connsiteX6" fmla="*/ 241387 w 271564"/>
              <a:gd name="connsiteY6" fmla="*/ 38100 h 196850"/>
              <a:gd name="connsiteX7" fmla="*/ 238212 w 271564"/>
              <a:gd name="connsiteY7" fmla="*/ 19050 h 196850"/>
              <a:gd name="connsiteX8" fmla="*/ 200112 w 271564"/>
              <a:gd name="connsiteY8" fmla="*/ 15875 h 196850"/>
              <a:gd name="connsiteX9" fmla="*/ 168362 w 271564"/>
              <a:gd name="connsiteY9" fmla="*/ 9525 h 196850"/>
              <a:gd name="connsiteX10" fmla="*/ 149312 w 271564"/>
              <a:gd name="connsiteY10" fmla="*/ 3175 h 196850"/>
              <a:gd name="connsiteX11" fmla="*/ 139787 w 271564"/>
              <a:gd name="connsiteY11" fmla="*/ 0 h 196850"/>
              <a:gd name="connsiteX12" fmla="*/ 111212 w 271564"/>
              <a:gd name="connsiteY12" fmla="*/ 9525 h 196850"/>
              <a:gd name="connsiteX13" fmla="*/ 101687 w 271564"/>
              <a:gd name="connsiteY13" fmla="*/ 12700 h 196850"/>
              <a:gd name="connsiteX14" fmla="*/ 95337 w 271564"/>
              <a:gd name="connsiteY14" fmla="*/ 22225 h 196850"/>
              <a:gd name="connsiteX15" fmla="*/ 85812 w 271564"/>
              <a:gd name="connsiteY15" fmla="*/ 53975 h 196850"/>
              <a:gd name="connsiteX16" fmla="*/ 66762 w 271564"/>
              <a:gd name="connsiteY16" fmla="*/ 63500 h 196850"/>
              <a:gd name="connsiteX17" fmla="*/ 57237 w 271564"/>
              <a:gd name="connsiteY17" fmla="*/ 69850 h 196850"/>
              <a:gd name="connsiteX18" fmla="*/ 44537 w 271564"/>
              <a:gd name="connsiteY18" fmla="*/ 76200 h 196850"/>
              <a:gd name="connsiteX19" fmla="*/ 25487 w 271564"/>
              <a:gd name="connsiteY19" fmla="*/ 88900 h 196850"/>
              <a:gd name="connsiteX20" fmla="*/ 15962 w 271564"/>
              <a:gd name="connsiteY20" fmla="*/ 95250 h 196850"/>
              <a:gd name="connsiteX21" fmla="*/ 6437 w 271564"/>
              <a:gd name="connsiteY21" fmla="*/ 104775 h 196850"/>
              <a:gd name="connsiteX22" fmla="*/ 3262 w 271564"/>
              <a:gd name="connsiteY22" fmla="*/ 136525 h 196850"/>
              <a:gd name="connsiteX23" fmla="*/ 12787 w 271564"/>
              <a:gd name="connsiteY23" fmla="*/ 146050 h 196850"/>
              <a:gd name="connsiteX24" fmla="*/ 41362 w 271564"/>
              <a:gd name="connsiteY24" fmla="*/ 155575 h 196850"/>
              <a:gd name="connsiteX25" fmla="*/ 50887 w 271564"/>
              <a:gd name="connsiteY25" fmla="*/ 158750 h 196850"/>
              <a:gd name="connsiteX26" fmla="*/ 60412 w 271564"/>
              <a:gd name="connsiteY26" fmla="*/ 161925 h 196850"/>
              <a:gd name="connsiteX27" fmla="*/ 69937 w 271564"/>
              <a:gd name="connsiteY27" fmla="*/ 180975 h 196850"/>
              <a:gd name="connsiteX28" fmla="*/ 79462 w 271564"/>
              <a:gd name="connsiteY28" fmla="*/ 184150 h 196850"/>
              <a:gd name="connsiteX29" fmla="*/ 88987 w 271564"/>
              <a:gd name="connsiteY29" fmla="*/ 190500 h 196850"/>
              <a:gd name="connsiteX30" fmla="*/ 108037 w 271564"/>
              <a:gd name="connsiteY30" fmla="*/ 196850 h 196850"/>
              <a:gd name="connsiteX31" fmla="*/ 130262 w 271564"/>
              <a:gd name="connsiteY31" fmla="*/ 193675 h 196850"/>
              <a:gd name="connsiteX32" fmla="*/ 231862 w 271564"/>
              <a:gd name="connsiteY32" fmla="*/ 184150 h 196850"/>
              <a:gd name="connsiteX33" fmla="*/ 235037 w 271564"/>
              <a:gd name="connsiteY33" fmla="*/ 174625 h 196850"/>
              <a:gd name="connsiteX34" fmla="*/ 250912 w 271564"/>
              <a:gd name="connsiteY34" fmla="*/ 158750 h 196850"/>
              <a:gd name="connsiteX35" fmla="*/ 269962 w 271564"/>
              <a:gd name="connsiteY35" fmla="*/ 152400 h 196850"/>
              <a:gd name="connsiteX36" fmla="*/ 269962 w 271564"/>
              <a:gd name="connsiteY36" fmla="*/ 136525 h 19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71564" h="196850">
                <a:moveTo>
                  <a:pt x="269962" y="136525"/>
                </a:moveTo>
                <a:cubicBezTo>
                  <a:pt x="269433" y="131233"/>
                  <a:pt x="268096" y="125885"/>
                  <a:pt x="266787" y="120650"/>
                </a:cubicBezTo>
                <a:cubicBezTo>
                  <a:pt x="265975" y="117403"/>
                  <a:pt x="263612" y="114472"/>
                  <a:pt x="263612" y="111125"/>
                </a:cubicBezTo>
                <a:cubicBezTo>
                  <a:pt x="263612" y="103462"/>
                  <a:pt x="267457" y="93241"/>
                  <a:pt x="269962" y="85725"/>
                </a:cubicBezTo>
                <a:cubicBezTo>
                  <a:pt x="266780" y="76179"/>
                  <a:pt x="267276" y="74881"/>
                  <a:pt x="260437" y="66675"/>
                </a:cubicBezTo>
                <a:cubicBezTo>
                  <a:pt x="251660" y="56142"/>
                  <a:pt x="250474" y="59449"/>
                  <a:pt x="244562" y="47625"/>
                </a:cubicBezTo>
                <a:cubicBezTo>
                  <a:pt x="243065" y="44632"/>
                  <a:pt x="242113" y="41367"/>
                  <a:pt x="241387" y="38100"/>
                </a:cubicBezTo>
                <a:cubicBezTo>
                  <a:pt x="239990" y="31816"/>
                  <a:pt x="243880" y="22102"/>
                  <a:pt x="238212" y="19050"/>
                </a:cubicBezTo>
                <a:cubicBezTo>
                  <a:pt x="226991" y="13008"/>
                  <a:pt x="212812" y="16933"/>
                  <a:pt x="200112" y="15875"/>
                </a:cubicBezTo>
                <a:cubicBezTo>
                  <a:pt x="189529" y="13758"/>
                  <a:pt x="178601" y="12938"/>
                  <a:pt x="168362" y="9525"/>
                </a:cubicBezTo>
                <a:lnTo>
                  <a:pt x="149312" y="3175"/>
                </a:lnTo>
                <a:lnTo>
                  <a:pt x="139787" y="0"/>
                </a:lnTo>
                <a:lnTo>
                  <a:pt x="111212" y="9525"/>
                </a:lnTo>
                <a:lnTo>
                  <a:pt x="101687" y="12700"/>
                </a:lnTo>
                <a:cubicBezTo>
                  <a:pt x="99570" y="15875"/>
                  <a:pt x="96433" y="18570"/>
                  <a:pt x="95337" y="22225"/>
                </a:cubicBezTo>
                <a:cubicBezTo>
                  <a:pt x="90198" y="39355"/>
                  <a:pt x="97039" y="42748"/>
                  <a:pt x="85812" y="53975"/>
                </a:cubicBezTo>
                <a:cubicBezTo>
                  <a:pt x="76713" y="63074"/>
                  <a:pt x="77091" y="58335"/>
                  <a:pt x="66762" y="63500"/>
                </a:cubicBezTo>
                <a:cubicBezTo>
                  <a:pt x="63349" y="65207"/>
                  <a:pt x="60550" y="67957"/>
                  <a:pt x="57237" y="69850"/>
                </a:cubicBezTo>
                <a:cubicBezTo>
                  <a:pt x="53128" y="72198"/>
                  <a:pt x="48596" y="73765"/>
                  <a:pt x="44537" y="76200"/>
                </a:cubicBezTo>
                <a:cubicBezTo>
                  <a:pt x="37993" y="80127"/>
                  <a:pt x="31837" y="84667"/>
                  <a:pt x="25487" y="88900"/>
                </a:cubicBezTo>
                <a:cubicBezTo>
                  <a:pt x="22312" y="91017"/>
                  <a:pt x="18660" y="92552"/>
                  <a:pt x="15962" y="95250"/>
                </a:cubicBezTo>
                <a:lnTo>
                  <a:pt x="6437" y="104775"/>
                </a:lnTo>
                <a:cubicBezTo>
                  <a:pt x="2194" y="117505"/>
                  <a:pt x="-3809" y="124150"/>
                  <a:pt x="3262" y="136525"/>
                </a:cubicBezTo>
                <a:cubicBezTo>
                  <a:pt x="5490" y="140424"/>
                  <a:pt x="8862" y="143869"/>
                  <a:pt x="12787" y="146050"/>
                </a:cubicBezTo>
                <a:lnTo>
                  <a:pt x="41362" y="155575"/>
                </a:lnTo>
                <a:lnTo>
                  <a:pt x="50887" y="158750"/>
                </a:lnTo>
                <a:lnTo>
                  <a:pt x="60412" y="161925"/>
                </a:lnTo>
                <a:cubicBezTo>
                  <a:pt x="62504" y="168200"/>
                  <a:pt x="64342" y="176499"/>
                  <a:pt x="69937" y="180975"/>
                </a:cubicBezTo>
                <a:cubicBezTo>
                  <a:pt x="72550" y="183066"/>
                  <a:pt x="76469" y="182653"/>
                  <a:pt x="79462" y="184150"/>
                </a:cubicBezTo>
                <a:cubicBezTo>
                  <a:pt x="82875" y="185857"/>
                  <a:pt x="85500" y="188950"/>
                  <a:pt x="88987" y="190500"/>
                </a:cubicBezTo>
                <a:cubicBezTo>
                  <a:pt x="95104" y="193218"/>
                  <a:pt x="108037" y="196850"/>
                  <a:pt x="108037" y="196850"/>
                </a:cubicBezTo>
                <a:cubicBezTo>
                  <a:pt x="115445" y="195792"/>
                  <a:pt x="122790" y="194090"/>
                  <a:pt x="130262" y="193675"/>
                </a:cubicBezTo>
                <a:cubicBezTo>
                  <a:pt x="229457" y="188164"/>
                  <a:pt x="196374" y="207809"/>
                  <a:pt x="231862" y="184150"/>
                </a:cubicBezTo>
                <a:cubicBezTo>
                  <a:pt x="232920" y="180975"/>
                  <a:pt x="233540" y="177618"/>
                  <a:pt x="235037" y="174625"/>
                </a:cubicBezTo>
                <a:cubicBezTo>
                  <a:pt x="238968" y="166763"/>
                  <a:pt x="242748" y="162379"/>
                  <a:pt x="250912" y="158750"/>
                </a:cubicBezTo>
                <a:cubicBezTo>
                  <a:pt x="257029" y="156032"/>
                  <a:pt x="269962" y="152400"/>
                  <a:pt x="269962" y="152400"/>
                </a:cubicBezTo>
                <a:cubicBezTo>
                  <a:pt x="273287" y="129127"/>
                  <a:pt x="270491" y="141817"/>
                  <a:pt x="269962" y="1365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8" name="Freeform 37">
            <a:hlinkClick r:id="rId7" action="ppaction://hlinksldjump"/>
            <a:extLst>
              <a:ext uri="{FF2B5EF4-FFF2-40B4-BE49-F238E27FC236}">
                <a16:creationId xmlns:a16="http://schemas.microsoft.com/office/drawing/2014/main" id="{3FFA6B4C-D2AB-0C4A-BD1E-D4F7639B4D33}"/>
              </a:ext>
            </a:extLst>
          </p:cNvPr>
          <p:cNvSpPr/>
          <p:nvPr/>
        </p:nvSpPr>
        <p:spPr>
          <a:xfrm>
            <a:off x="1326874" y="6435617"/>
            <a:ext cx="257995" cy="190535"/>
          </a:xfrm>
          <a:custGeom>
            <a:avLst/>
            <a:gdLst>
              <a:gd name="connsiteX0" fmla="*/ 60601 w 257995"/>
              <a:gd name="connsiteY0" fmla="*/ 190500 h 190535"/>
              <a:gd name="connsiteX1" fmla="*/ 35201 w 257995"/>
              <a:gd name="connsiteY1" fmla="*/ 171450 h 190535"/>
              <a:gd name="connsiteX2" fmla="*/ 12976 w 257995"/>
              <a:gd name="connsiteY2" fmla="*/ 165100 h 190535"/>
              <a:gd name="connsiteX3" fmla="*/ 3451 w 257995"/>
              <a:gd name="connsiteY3" fmla="*/ 158750 h 190535"/>
              <a:gd name="connsiteX4" fmla="*/ 3451 w 257995"/>
              <a:gd name="connsiteY4" fmla="*/ 120650 h 190535"/>
              <a:gd name="connsiteX5" fmla="*/ 9801 w 257995"/>
              <a:gd name="connsiteY5" fmla="*/ 111125 h 190535"/>
              <a:gd name="connsiteX6" fmla="*/ 28851 w 257995"/>
              <a:gd name="connsiteY6" fmla="*/ 104775 h 190535"/>
              <a:gd name="connsiteX7" fmla="*/ 38376 w 257995"/>
              <a:gd name="connsiteY7" fmla="*/ 98425 h 190535"/>
              <a:gd name="connsiteX8" fmla="*/ 47901 w 257995"/>
              <a:gd name="connsiteY8" fmla="*/ 88900 h 190535"/>
              <a:gd name="connsiteX9" fmla="*/ 57426 w 257995"/>
              <a:gd name="connsiteY9" fmla="*/ 85725 h 190535"/>
              <a:gd name="connsiteX10" fmla="*/ 60601 w 257995"/>
              <a:gd name="connsiteY10" fmla="*/ 76200 h 190535"/>
              <a:gd name="connsiteX11" fmla="*/ 120926 w 257995"/>
              <a:gd name="connsiteY11" fmla="*/ 66675 h 190535"/>
              <a:gd name="connsiteX12" fmla="*/ 143151 w 257995"/>
              <a:gd name="connsiteY12" fmla="*/ 60325 h 190535"/>
              <a:gd name="connsiteX13" fmla="*/ 155851 w 257995"/>
              <a:gd name="connsiteY13" fmla="*/ 41275 h 190535"/>
              <a:gd name="connsiteX14" fmla="*/ 162201 w 257995"/>
              <a:gd name="connsiteY14" fmla="*/ 31750 h 190535"/>
              <a:gd name="connsiteX15" fmla="*/ 181251 w 257995"/>
              <a:gd name="connsiteY15" fmla="*/ 25400 h 190535"/>
              <a:gd name="connsiteX16" fmla="*/ 193951 w 257995"/>
              <a:gd name="connsiteY16" fmla="*/ 22225 h 190535"/>
              <a:gd name="connsiteX17" fmla="*/ 213001 w 257995"/>
              <a:gd name="connsiteY17" fmla="*/ 15875 h 190535"/>
              <a:gd name="connsiteX18" fmla="*/ 222526 w 257995"/>
              <a:gd name="connsiteY18" fmla="*/ 12700 h 190535"/>
              <a:gd name="connsiteX19" fmla="*/ 232051 w 257995"/>
              <a:gd name="connsiteY19" fmla="*/ 9525 h 190535"/>
              <a:gd name="connsiteX20" fmla="*/ 251101 w 257995"/>
              <a:gd name="connsiteY20" fmla="*/ 0 h 190535"/>
              <a:gd name="connsiteX21" fmla="*/ 257451 w 257995"/>
              <a:gd name="connsiteY21" fmla="*/ 9525 h 190535"/>
              <a:gd name="connsiteX22" fmla="*/ 247926 w 257995"/>
              <a:gd name="connsiteY22" fmla="*/ 57150 h 190535"/>
              <a:gd name="connsiteX23" fmla="*/ 228876 w 257995"/>
              <a:gd name="connsiteY23" fmla="*/ 69850 h 190535"/>
              <a:gd name="connsiteX24" fmla="*/ 219351 w 257995"/>
              <a:gd name="connsiteY24" fmla="*/ 76200 h 190535"/>
              <a:gd name="connsiteX25" fmla="*/ 209826 w 257995"/>
              <a:gd name="connsiteY25" fmla="*/ 82550 h 190535"/>
              <a:gd name="connsiteX26" fmla="*/ 181251 w 257995"/>
              <a:gd name="connsiteY26" fmla="*/ 104775 h 190535"/>
              <a:gd name="connsiteX27" fmla="*/ 171726 w 257995"/>
              <a:gd name="connsiteY27" fmla="*/ 111125 h 190535"/>
              <a:gd name="connsiteX28" fmla="*/ 152676 w 257995"/>
              <a:gd name="connsiteY28" fmla="*/ 117475 h 190535"/>
              <a:gd name="connsiteX29" fmla="*/ 133626 w 257995"/>
              <a:gd name="connsiteY29" fmla="*/ 130175 h 190535"/>
              <a:gd name="connsiteX30" fmla="*/ 124101 w 257995"/>
              <a:gd name="connsiteY30" fmla="*/ 136525 h 190535"/>
              <a:gd name="connsiteX31" fmla="*/ 105051 w 257995"/>
              <a:gd name="connsiteY31" fmla="*/ 149225 h 190535"/>
              <a:gd name="connsiteX32" fmla="*/ 86001 w 257995"/>
              <a:gd name="connsiteY32" fmla="*/ 161925 h 190535"/>
              <a:gd name="connsiteX33" fmla="*/ 76476 w 257995"/>
              <a:gd name="connsiteY33" fmla="*/ 171450 h 190535"/>
              <a:gd name="connsiteX34" fmla="*/ 66951 w 257995"/>
              <a:gd name="connsiteY34" fmla="*/ 174625 h 190535"/>
              <a:gd name="connsiteX35" fmla="*/ 60601 w 257995"/>
              <a:gd name="connsiteY35" fmla="*/ 190500 h 19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57995" h="190535">
                <a:moveTo>
                  <a:pt x="60601" y="190500"/>
                </a:moveTo>
                <a:cubicBezTo>
                  <a:pt x="55309" y="189971"/>
                  <a:pt x="40644" y="173783"/>
                  <a:pt x="35201" y="171450"/>
                </a:cubicBezTo>
                <a:cubicBezTo>
                  <a:pt x="20959" y="165346"/>
                  <a:pt x="25333" y="171279"/>
                  <a:pt x="12976" y="165100"/>
                </a:cubicBezTo>
                <a:cubicBezTo>
                  <a:pt x="9563" y="163393"/>
                  <a:pt x="6626" y="160867"/>
                  <a:pt x="3451" y="158750"/>
                </a:cubicBezTo>
                <a:cubicBezTo>
                  <a:pt x="58" y="141784"/>
                  <a:pt x="-2220" y="139553"/>
                  <a:pt x="3451" y="120650"/>
                </a:cubicBezTo>
                <a:cubicBezTo>
                  <a:pt x="4547" y="116995"/>
                  <a:pt x="6565" y="113147"/>
                  <a:pt x="9801" y="111125"/>
                </a:cubicBezTo>
                <a:cubicBezTo>
                  <a:pt x="15477" y="107577"/>
                  <a:pt x="23282" y="108488"/>
                  <a:pt x="28851" y="104775"/>
                </a:cubicBezTo>
                <a:cubicBezTo>
                  <a:pt x="32026" y="102658"/>
                  <a:pt x="35445" y="100868"/>
                  <a:pt x="38376" y="98425"/>
                </a:cubicBezTo>
                <a:cubicBezTo>
                  <a:pt x="41825" y="95550"/>
                  <a:pt x="44165" y="91391"/>
                  <a:pt x="47901" y="88900"/>
                </a:cubicBezTo>
                <a:cubicBezTo>
                  <a:pt x="50686" y="87044"/>
                  <a:pt x="54251" y="86783"/>
                  <a:pt x="57426" y="85725"/>
                </a:cubicBezTo>
                <a:cubicBezTo>
                  <a:pt x="58484" y="82550"/>
                  <a:pt x="58510" y="78813"/>
                  <a:pt x="60601" y="76200"/>
                </a:cubicBezTo>
                <a:cubicBezTo>
                  <a:pt x="72629" y="61165"/>
                  <a:pt x="117954" y="66861"/>
                  <a:pt x="120926" y="66675"/>
                </a:cubicBezTo>
                <a:cubicBezTo>
                  <a:pt x="121036" y="66648"/>
                  <a:pt x="141633" y="61843"/>
                  <a:pt x="143151" y="60325"/>
                </a:cubicBezTo>
                <a:cubicBezTo>
                  <a:pt x="148547" y="54929"/>
                  <a:pt x="151618" y="47625"/>
                  <a:pt x="155851" y="41275"/>
                </a:cubicBezTo>
                <a:cubicBezTo>
                  <a:pt x="157968" y="38100"/>
                  <a:pt x="158581" y="32957"/>
                  <a:pt x="162201" y="31750"/>
                </a:cubicBezTo>
                <a:cubicBezTo>
                  <a:pt x="168551" y="29633"/>
                  <a:pt x="174757" y="27023"/>
                  <a:pt x="181251" y="25400"/>
                </a:cubicBezTo>
                <a:cubicBezTo>
                  <a:pt x="185484" y="24342"/>
                  <a:pt x="189771" y="23479"/>
                  <a:pt x="193951" y="22225"/>
                </a:cubicBezTo>
                <a:cubicBezTo>
                  <a:pt x="200362" y="20302"/>
                  <a:pt x="206651" y="17992"/>
                  <a:pt x="213001" y="15875"/>
                </a:cubicBezTo>
                <a:lnTo>
                  <a:pt x="222526" y="12700"/>
                </a:lnTo>
                <a:cubicBezTo>
                  <a:pt x="225701" y="11642"/>
                  <a:pt x="229266" y="11381"/>
                  <a:pt x="232051" y="9525"/>
                </a:cubicBezTo>
                <a:cubicBezTo>
                  <a:pt x="244361" y="1319"/>
                  <a:pt x="237956" y="4382"/>
                  <a:pt x="251101" y="0"/>
                </a:cubicBezTo>
                <a:cubicBezTo>
                  <a:pt x="253218" y="3175"/>
                  <a:pt x="257197" y="5718"/>
                  <a:pt x="257451" y="9525"/>
                </a:cubicBezTo>
                <a:cubicBezTo>
                  <a:pt x="258134" y="19765"/>
                  <a:pt x="260095" y="46502"/>
                  <a:pt x="247926" y="57150"/>
                </a:cubicBezTo>
                <a:cubicBezTo>
                  <a:pt x="242183" y="62176"/>
                  <a:pt x="235226" y="65617"/>
                  <a:pt x="228876" y="69850"/>
                </a:cubicBezTo>
                <a:lnTo>
                  <a:pt x="219351" y="76200"/>
                </a:lnTo>
                <a:cubicBezTo>
                  <a:pt x="216176" y="78317"/>
                  <a:pt x="212524" y="79852"/>
                  <a:pt x="209826" y="82550"/>
                </a:cubicBezTo>
                <a:cubicBezTo>
                  <a:pt x="194905" y="97471"/>
                  <a:pt x="204037" y="89584"/>
                  <a:pt x="181251" y="104775"/>
                </a:cubicBezTo>
                <a:cubicBezTo>
                  <a:pt x="178076" y="106892"/>
                  <a:pt x="175346" y="109918"/>
                  <a:pt x="171726" y="111125"/>
                </a:cubicBezTo>
                <a:cubicBezTo>
                  <a:pt x="165376" y="113242"/>
                  <a:pt x="158245" y="113762"/>
                  <a:pt x="152676" y="117475"/>
                </a:cubicBezTo>
                <a:lnTo>
                  <a:pt x="133626" y="130175"/>
                </a:lnTo>
                <a:cubicBezTo>
                  <a:pt x="130451" y="132292"/>
                  <a:pt x="126799" y="133827"/>
                  <a:pt x="124101" y="136525"/>
                </a:cubicBezTo>
                <a:cubicBezTo>
                  <a:pt x="112209" y="148417"/>
                  <a:pt x="118836" y="144630"/>
                  <a:pt x="105051" y="149225"/>
                </a:cubicBezTo>
                <a:cubicBezTo>
                  <a:pt x="74665" y="179611"/>
                  <a:pt x="113570" y="143545"/>
                  <a:pt x="86001" y="161925"/>
                </a:cubicBezTo>
                <a:cubicBezTo>
                  <a:pt x="82265" y="164416"/>
                  <a:pt x="80212" y="168959"/>
                  <a:pt x="76476" y="171450"/>
                </a:cubicBezTo>
                <a:cubicBezTo>
                  <a:pt x="73691" y="173306"/>
                  <a:pt x="69877" y="173000"/>
                  <a:pt x="66951" y="174625"/>
                </a:cubicBezTo>
                <a:cubicBezTo>
                  <a:pt x="47020" y="185698"/>
                  <a:pt x="65893" y="191029"/>
                  <a:pt x="60601" y="190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40" name="Freeform 39">
            <a:hlinkClick r:id="rId12" action="ppaction://hlinksldjump"/>
            <a:extLst>
              <a:ext uri="{FF2B5EF4-FFF2-40B4-BE49-F238E27FC236}">
                <a16:creationId xmlns:a16="http://schemas.microsoft.com/office/drawing/2014/main" id="{86FB6DED-D91D-A84B-BFE8-0E3F719774F9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41" name="Freeform 40">
            <a:hlinkClick r:id="rId4" action="ppaction://hlinksldjump"/>
            <a:extLst>
              <a:ext uri="{FF2B5EF4-FFF2-40B4-BE49-F238E27FC236}">
                <a16:creationId xmlns:a16="http://schemas.microsoft.com/office/drawing/2014/main" id="{2900DAE6-BF4D-9843-8D3D-5B389D01935E}"/>
              </a:ext>
            </a:extLst>
          </p:cNvPr>
          <p:cNvSpPr/>
          <p:nvPr/>
        </p:nvSpPr>
        <p:spPr>
          <a:xfrm>
            <a:off x="1346093" y="6337300"/>
            <a:ext cx="282793" cy="161925"/>
          </a:xfrm>
          <a:custGeom>
            <a:avLst/>
            <a:gdLst>
              <a:gd name="connsiteX0" fmla="*/ 222357 w 282793"/>
              <a:gd name="connsiteY0" fmla="*/ 41275 h 161925"/>
              <a:gd name="connsiteX1" fmla="*/ 200132 w 282793"/>
              <a:gd name="connsiteY1" fmla="*/ 15875 h 161925"/>
              <a:gd name="connsiteX2" fmla="*/ 193782 w 282793"/>
              <a:gd name="connsiteY2" fmla="*/ 6350 h 161925"/>
              <a:gd name="connsiteX3" fmla="*/ 184257 w 282793"/>
              <a:gd name="connsiteY3" fmla="*/ 0 h 161925"/>
              <a:gd name="connsiteX4" fmla="*/ 162032 w 282793"/>
              <a:gd name="connsiteY4" fmla="*/ 3175 h 161925"/>
              <a:gd name="connsiteX5" fmla="*/ 155682 w 282793"/>
              <a:gd name="connsiteY5" fmla="*/ 12700 h 161925"/>
              <a:gd name="connsiteX6" fmla="*/ 146157 w 282793"/>
              <a:gd name="connsiteY6" fmla="*/ 19050 h 161925"/>
              <a:gd name="connsiteX7" fmla="*/ 123932 w 282793"/>
              <a:gd name="connsiteY7" fmla="*/ 12700 h 161925"/>
              <a:gd name="connsiteX8" fmla="*/ 104882 w 282793"/>
              <a:gd name="connsiteY8" fmla="*/ 3175 h 161925"/>
              <a:gd name="connsiteX9" fmla="*/ 57257 w 282793"/>
              <a:gd name="connsiteY9" fmla="*/ 12700 h 161925"/>
              <a:gd name="connsiteX10" fmla="*/ 47732 w 282793"/>
              <a:gd name="connsiteY10" fmla="*/ 15875 h 161925"/>
              <a:gd name="connsiteX11" fmla="*/ 35032 w 282793"/>
              <a:gd name="connsiteY11" fmla="*/ 19050 h 161925"/>
              <a:gd name="connsiteX12" fmla="*/ 25507 w 282793"/>
              <a:gd name="connsiteY12" fmla="*/ 38100 h 161925"/>
              <a:gd name="connsiteX13" fmla="*/ 25507 w 282793"/>
              <a:gd name="connsiteY13" fmla="*/ 66675 h 161925"/>
              <a:gd name="connsiteX14" fmla="*/ 28682 w 282793"/>
              <a:gd name="connsiteY14" fmla="*/ 111125 h 161925"/>
              <a:gd name="connsiteX15" fmla="*/ 25507 w 282793"/>
              <a:gd name="connsiteY15" fmla="*/ 123825 h 161925"/>
              <a:gd name="connsiteX16" fmla="*/ 6457 w 282793"/>
              <a:gd name="connsiteY16" fmla="*/ 133350 h 161925"/>
              <a:gd name="connsiteX17" fmla="*/ 107 w 282793"/>
              <a:gd name="connsiteY17" fmla="*/ 142875 h 161925"/>
              <a:gd name="connsiteX18" fmla="*/ 3282 w 282793"/>
              <a:gd name="connsiteY18" fmla="*/ 152400 h 161925"/>
              <a:gd name="connsiteX19" fmla="*/ 22332 w 282793"/>
              <a:gd name="connsiteY19" fmla="*/ 161925 h 161925"/>
              <a:gd name="connsiteX20" fmla="*/ 44557 w 282793"/>
              <a:gd name="connsiteY20" fmla="*/ 136525 h 161925"/>
              <a:gd name="connsiteX21" fmla="*/ 54082 w 282793"/>
              <a:gd name="connsiteY21" fmla="*/ 139700 h 161925"/>
              <a:gd name="connsiteX22" fmla="*/ 66782 w 282793"/>
              <a:gd name="connsiteY22" fmla="*/ 142875 h 161925"/>
              <a:gd name="connsiteX23" fmla="*/ 85832 w 282793"/>
              <a:gd name="connsiteY23" fmla="*/ 149225 h 161925"/>
              <a:gd name="connsiteX24" fmla="*/ 108057 w 282793"/>
              <a:gd name="connsiteY24" fmla="*/ 123825 h 161925"/>
              <a:gd name="connsiteX25" fmla="*/ 111232 w 282793"/>
              <a:gd name="connsiteY25" fmla="*/ 114300 h 161925"/>
              <a:gd name="connsiteX26" fmla="*/ 146157 w 282793"/>
              <a:gd name="connsiteY26" fmla="*/ 111125 h 161925"/>
              <a:gd name="connsiteX27" fmla="*/ 190607 w 282793"/>
              <a:gd name="connsiteY27" fmla="*/ 104775 h 161925"/>
              <a:gd name="connsiteX28" fmla="*/ 203307 w 282793"/>
              <a:gd name="connsiteY28" fmla="*/ 101600 h 161925"/>
              <a:gd name="connsiteX29" fmla="*/ 212832 w 282793"/>
              <a:gd name="connsiteY29" fmla="*/ 95250 h 161925"/>
              <a:gd name="connsiteX30" fmla="*/ 222357 w 282793"/>
              <a:gd name="connsiteY30" fmla="*/ 92075 h 161925"/>
              <a:gd name="connsiteX31" fmla="*/ 266807 w 282793"/>
              <a:gd name="connsiteY31" fmla="*/ 85725 h 161925"/>
              <a:gd name="connsiteX32" fmla="*/ 279507 w 282793"/>
              <a:gd name="connsiteY32" fmla="*/ 82550 h 161925"/>
              <a:gd name="connsiteX33" fmla="*/ 279507 w 282793"/>
              <a:gd name="connsiteY33" fmla="*/ 60325 h 161925"/>
              <a:gd name="connsiteX34" fmla="*/ 247757 w 282793"/>
              <a:gd name="connsiteY34" fmla="*/ 57150 h 161925"/>
              <a:gd name="connsiteX35" fmla="*/ 222357 w 282793"/>
              <a:gd name="connsiteY35" fmla="*/ 4127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82793" h="161925">
                <a:moveTo>
                  <a:pt x="222357" y="41275"/>
                </a:moveTo>
                <a:cubicBezTo>
                  <a:pt x="214419" y="34396"/>
                  <a:pt x="214949" y="38100"/>
                  <a:pt x="200132" y="15875"/>
                </a:cubicBezTo>
                <a:cubicBezTo>
                  <a:pt x="198015" y="12700"/>
                  <a:pt x="196957" y="8467"/>
                  <a:pt x="193782" y="6350"/>
                </a:cubicBezTo>
                <a:lnTo>
                  <a:pt x="184257" y="0"/>
                </a:lnTo>
                <a:cubicBezTo>
                  <a:pt x="176849" y="1058"/>
                  <a:pt x="168871" y="136"/>
                  <a:pt x="162032" y="3175"/>
                </a:cubicBezTo>
                <a:cubicBezTo>
                  <a:pt x="158545" y="4725"/>
                  <a:pt x="158380" y="10002"/>
                  <a:pt x="155682" y="12700"/>
                </a:cubicBezTo>
                <a:cubicBezTo>
                  <a:pt x="152984" y="15398"/>
                  <a:pt x="149332" y="16933"/>
                  <a:pt x="146157" y="19050"/>
                </a:cubicBezTo>
                <a:cubicBezTo>
                  <a:pt x="142088" y="18033"/>
                  <a:pt x="128487" y="14977"/>
                  <a:pt x="123932" y="12700"/>
                </a:cubicBezTo>
                <a:cubicBezTo>
                  <a:pt x="99313" y="390"/>
                  <a:pt x="128823" y="11155"/>
                  <a:pt x="104882" y="3175"/>
                </a:cubicBezTo>
                <a:cubicBezTo>
                  <a:pt x="76740" y="12556"/>
                  <a:pt x="92485" y="8786"/>
                  <a:pt x="57257" y="12700"/>
                </a:cubicBezTo>
                <a:cubicBezTo>
                  <a:pt x="54082" y="13758"/>
                  <a:pt x="50950" y="14956"/>
                  <a:pt x="47732" y="15875"/>
                </a:cubicBezTo>
                <a:cubicBezTo>
                  <a:pt x="43536" y="17074"/>
                  <a:pt x="38663" y="16629"/>
                  <a:pt x="35032" y="19050"/>
                </a:cubicBezTo>
                <a:cubicBezTo>
                  <a:pt x="29756" y="22567"/>
                  <a:pt x="27318" y="32667"/>
                  <a:pt x="25507" y="38100"/>
                </a:cubicBezTo>
                <a:cubicBezTo>
                  <a:pt x="32654" y="59542"/>
                  <a:pt x="25507" y="33148"/>
                  <a:pt x="25507" y="66675"/>
                </a:cubicBezTo>
                <a:cubicBezTo>
                  <a:pt x="25507" y="81529"/>
                  <a:pt x="27624" y="96308"/>
                  <a:pt x="28682" y="111125"/>
                </a:cubicBezTo>
                <a:cubicBezTo>
                  <a:pt x="27624" y="115358"/>
                  <a:pt x="27928" y="120194"/>
                  <a:pt x="25507" y="123825"/>
                </a:cubicBezTo>
                <a:cubicBezTo>
                  <a:pt x="21990" y="129101"/>
                  <a:pt x="11890" y="131539"/>
                  <a:pt x="6457" y="133350"/>
                </a:cubicBezTo>
                <a:cubicBezTo>
                  <a:pt x="4340" y="136525"/>
                  <a:pt x="734" y="139111"/>
                  <a:pt x="107" y="142875"/>
                </a:cubicBezTo>
                <a:cubicBezTo>
                  <a:pt x="-443" y="146176"/>
                  <a:pt x="1191" y="149787"/>
                  <a:pt x="3282" y="152400"/>
                </a:cubicBezTo>
                <a:cubicBezTo>
                  <a:pt x="7758" y="157995"/>
                  <a:pt x="16057" y="159833"/>
                  <a:pt x="22332" y="161925"/>
                </a:cubicBezTo>
                <a:cubicBezTo>
                  <a:pt x="37149" y="139700"/>
                  <a:pt x="28682" y="147108"/>
                  <a:pt x="44557" y="136525"/>
                </a:cubicBezTo>
                <a:cubicBezTo>
                  <a:pt x="47732" y="137583"/>
                  <a:pt x="50864" y="138781"/>
                  <a:pt x="54082" y="139700"/>
                </a:cubicBezTo>
                <a:cubicBezTo>
                  <a:pt x="58278" y="140899"/>
                  <a:pt x="62602" y="141621"/>
                  <a:pt x="66782" y="142875"/>
                </a:cubicBezTo>
                <a:cubicBezTo>
                  <a:pt x="73193" y="144798"/>
                  <a:pt x="85832" y="149225"/>
                  <a:pt x="85832" y="149225"/>
                </a:cubicBezTo>
                <a:cubicBezTo>
                  <a:pt x="96945" y="141817"/>
                  <a:pt x="102765" y="139700"/>
                  <a:pt x="108057" y="123825"/>
                </a:cubicBezTo>
                <a:cubicBezTo>
                  <a:pt x="109115" y="120650"/>
                  <a:pt x="108057" y="115358"/>
                  <a:pt x="111232" y="114300"/>
                </a:cubicBezTo>
                <a:cubicBezTo>
                  <a:pt x="122322" y="110603"/>
                  <a:pt x="134532" y="112349"/>
                  <a:pt x="146157" y="111125"/>
                </a:cubicBezTo>
                <a:cubicBezTo>
                  <a:pt x="158513" y="109824"/>
                  <a:pt x="177801" y="107336"/>
                  <a:pt x="190607" y="104775"/>
                </a:cubicBezTo>
                <a:cubicBezTo>
                  <a:pt x="194886" y="103919"/>
                  <a:pt x="199074" y="102658"/>
                  <a:pt x="203307" y="101600"/>
                </a:cubicBezTo>
                <a:cubicBezTo>
                  <a:pt x="206482" y="99483"/>
                  <a:pt x="209419" y="96957"/>
                  <a:pt x="212832" y="95250"/>
                </a:cubicBezTo>
                <a:cubicBezTo>
                  <a:pt x="215825" y="93753"/>
                  <a:pt x="219139" y="92994"/>
                  <a:pt x="222357" y="92075"/>
                </a:cubicBezTo>
                <a:cubicBezTo>
                  <a:pt x="240949" y="86763"/>
                  <a:pt x="241505" y="88255"/>
                  <a:pt x="266807" y="85725"/>
                </a:cubicBezTo>
                <a:cubicBezTo>
                  <a:pt x="271040" y="84667"/>
                  <a:pt x="276100" y="85276"/>
                  <a:pt x="279507" y="82550"/>
                </a:cubicBezTo>
                <a:cubicBezTo>
                  <a:pt x="283408" y="79429"/>
                  <a:pt x="284346" y="62525"/>
                  <a:pt x="279507" y="60325"/>
                </a:cubicBezTo>
                <a:cubicBezTo>
                  <a:pt x="269824" y="55924"/>
                  <a:pt x="258340" y="58208"/>
                  <a:pt x="247757" y="57150"/>
                </a:cubicBezTo>
                <a:cubicBezTo>
                  <a:pt x="224304" y="41515"/>
                  <a:pt x="230295" y="48154"/>
                  <a:pt x="222357" y="412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42" name="Freeform 41">
            <a:hlinkClick r:id="rId6" action="ppaction://hlinksldjump"/>
            <a:extLst>
              <a:ext uri="{FF2B5EF4-FFF2-40B4-BE49-F238E27FC236}">
                <a16:creationId xmlns:a16="http://schemas.microsoft.com/office/drawing/2014/main" id="{F32101F9-26BD-9242-A2E4-976C98C0F9E1}"/>
              </a:ext>
            </a:extLst>
          </p:cNvPr>
          <p:cNvSpPr/>
          <p:nvPr/>
        </p:nvSpPr>
        <p:spPr>
          <a:xfrm>
            <a:off x="1025253" y="5641975"/>
            <a:ext cx="324973" cy="190586"/>
          </a:xfrm>
          <a:custGeom>
            <a:avLst/>
            <a:gdLst>
              <a:gd name="connsiteX0" fmla="*/ 286022 w 324973"/>
              <a:gd name="connsiteY0" fmla="*/ 190500 h 190586"/>
              <a:gd name="connsiteX1" fmla="*/ 263797 w 324973"/>
              <a:gd name="connsiteY1" fmla="*/ 184150 h 190586"/>
              <a:gd name="connsiteX2" fmla="*/ 241572 w 324973"/>
              <a:gd name="connsiteY2" fmla="*/ 161925 h 190586"/>
              <a:gd name="connsiteX3" fmla="*/ 216172 w 324973"/>
              <a:gd name="connsiteY3" fmla="*/ 139700 h 190586"/>
              <a:gd name="connsiteX4" fmla="*/ 197122 w 324973"/>
              <a:gd name="connsiteY4" fmla="*/ 133350 h 190586"/>
              <a:gd name="connsiteX5" fmla="*/ 187597 w 324973"/>
              <a:gd name="connsiteY5" fmla="*/ 130175 h 190586"/>
              <a:gd name="connsiteX6" fmla="*/ 178072 w 324973"/>
              <a:gd name="connsiteY6" fmla="*/ 133350 h 190586"/>
              <a:gd name="connsiteX7" fmla="*/ 143147 w 324973"/>
              <a:gd name="connsiteY7" fmla="*/ 127000 h 190586"/>
              <a:gd name="connsiteX8" fmla="*/ 136797 w 324973"/>
              <a:gd name="connsiteY8" fmla="*/ 117475 h 190586"/>
              <a:gd name="connsiteX9" fmla="*/ 117747 w 324973"/>
              <a:gd name="connsiteY9" fmla="*/ 111125 h 190586"/>
              <a:gd name="connsiteX10" fmla="*/ 108222 w 324973"/>
              <a:gd name="connsiteY10" fmla="*/ 107950 h 190586"/>
              <a:gd name="connsiteX11" fmla="*/ 98697 w 324973"/>
              <a:gd name="connsiteY11" fmla="*/ 104775 h 190586"/>
              <a:gd name="connsiteX12" fmla="*/ 85997 w 324973"/>
              <a:gd name="connsiteY12" fmla="*/ 101600 h 190586"/>
              <a:gd name="connsiteX13" fmla="*/ 63772 w 324973"/>
              <a:gd name="connsiteY13" fmla="*/ 104775 h 190586"/>
              <a:gd name="connsiteX14" fmla="*/ 54247 w 324973"/>
              <a:gd name="connsiteY14" fmla="*/ 107950 h 190586"/>
              <a:gd name="connsiteX15" fmla="*/ 44722 w 324973"/>
              <a:gd name="connsiteY15" fmla="*/ 104775 h 190586"/>
              <a:gd name="connsiteX16" fmla="*/ 28847 w 324973"/>
              <a:gd name="connsiteY16" fmla="*/ 79375 h 190586"/>
              <a:gd name="connsiteX17" fmla="*/ 22497 w 324973"/>
              <a:gd name="connsiteY17" fmla="*/ 69850 h 190586"/>
              <a:gd name="connsiteX18" fmla="*/ 3447 w 324973"/>
              <a:gd name="connsiteY18" fmla="*/ 57150 h 190586"/>
              <a:gd name="connsiteX19" fmla="*/ 272 w 324973"/>
              <a:gd name="connsiteY19" fmla="*/ 47625 h 190586"/>
              <a:gd name="connsiteX20" fmla="*/ 38372 w 324973"/>
              <a:gd name="connsiteY20" fmla="*/ 44450 h 190586"/>
              <a:gd name="connsiteX21" fmla="*/ 54247 w 324973"/>
              <a:gd name="connsiteY21" fmla="*/ 41275 h 190586"/>
              <a:gd name="connsiteX22" fmla="*/ 66947 w 324973"/>
              <a:gd name="connsiteY22" fmla="*/ 25400 h 190586"/>
              <a:gd name="connsiteX23" fmla="*/ 76472 w 324973"/>
              <a:gd name="connsiteY23" fmla="*/ 6350 h 190586"/>
              <a:gd name="connsiteX24" fmla="*/ 124097 w 324973"/>
              <a:gd name="connsiteY24" fmla="*/ 6350 h 190586"/>
              <a:gd name="connsiteX25" fmla="*/ 149497 w 324973"/>
              <a:gd name="connsiteY25" fmla="*/ 0 h 190586"/>
              <a:gd name="connsiteX26" fmla="*/ 178072 w 324973"/>
              <a:gd name="connsiteY26" fmla="*/ 3175 h 190586"/>
              <a:gd name="connsiteX27" fmla="*/ 200297 w 324973"/>
              <a:gd name="connsiteY27" fmla="*/ 6350 h 190586"/>
              <a:gd name="connsiteX28" fmla="*/ 257447 w 324973"/>
              <a:gd name="connsiteY28" fmla="*/ 12700 h 190586"/>
              <a:gd name="connsiteX29" fmla="*/ 273322 w 324973"/>
              <a:gd name="connsiteY29" fmla="*/ 25400 h 190586"/>
              <a:gd name="connsiteX30" fmla="*/ 295547 w 324973"/>
              <a:gd name="connsiteY30" fmla="*/ 53975 h 190586"/>
              <a:gd name="connsiteX31" fmla="*/ 301897 w 324973"/>
              <a:gd name="connsiteY31" fmla="*/ 63500 h 190586"/>
              <a:gd name="connsiteX32" fmla="*/ 305072 w 324973"/>
              <a:gd name="connsiteY32" fmla="*/ 73025 h 190586"/>
              <a:gd name="connsiteX33" fmla="*/ 305072 w 324973"/>
              <a:gd name="connsiteY33" fmla="*/ 111125 h 190586"/>
              <a:gd name="connsiteX34" fmla="*/ 314597 w 324973"/>
              <a:gd name="connsiteY34" fmla="*/ 117475 h 190586"/>
              <a:gd name="connsiteX35" fmla="*/ 320947 w 324973"/>
              <a:gd name="connsiteY35" fmla="*/ 127000 h 190586"/>
              <a:gd name="connsiteX36" fmla="*/ 320947 w 324973"/>
              <a:gd name="connsiteY36" fmla="*/ 174625 h 190586"/>
              <a:gd name="connsiteX37" fmla="*/ 305072 w 324973"/>
              <a:gd name="connsiteY37" fmla="*/ 187325 h 190586"/>
              <a:gd name="connsiteX38" fmla="*/ 286022 w 324973"/>
              <a:gd name="connsiteY38" fmla="*/ 190500 h 19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24973" h="190586">
                <a:moveTo>
                  <a:pt x="286022" y="190500"/>
                </a:moveTo>
                <a:cubicBezTo>
                  <a:pt x="279143" y="189971"/>
                  <a:pt x="265315" y="185668"/>
                  <a:pt x="263797" y="184150"/>
                </a:cubicBezTo>
                <a:cubicBezTo>
                  <a:pt x="238323" y="158676"/>
                  <a:pt x="263125" y="169109"/>
                  <a:pt x="241572" y="161925"/>
                </a:cubicBezTo>
                <a:cubicBezTo>
                  <a:pt x="234164" y="150813"/>
                  <a:pt x="232047" y="144992"/>
                  <a:pt x="216172" y="139700"/>
                </a:cubicBezTo>
                <a:lnTo>
                  <a:pt x="197122" y="133350"/>
                </a:lnTo>
                <a:lnTo>
                  <a:pt x="187597" y="130175"/>
                </a:lnTo>
                <a:cubicBezTo>
                  <a:pt x="184422" y="131233"/>
                  <a:pt x="181419" y="133350"/>
                  <a:pt x="178072" y="133350"/>
                </a:cubicBezTo>
                <a:cubicBezTo>
                  <a:pt x="160121" y="133350"/>
                  <a:pt x="156542" y="131465"/>
                  <a:pt x="143147" y="127000"/>
                </a:cubicBezTo>
                <a:cubicBezTo>
                  <a:pt x="141030" y="123825"/>
                  <a:pt x="140033" y="119497"/>
                  <a:pt x="136797" y="117475"/>
                </a:cubicBezTo>
                <a:cubicBezTo>
                  <a:pt x="131121" y="113927"/>
                  <a:pt x="124097" y="113242"/>
                  <a:pt x="117747" y="111125"/>
                </a:cubicBezTo>
                <a:lnTo>
                  <a:pt x="108222" y="107950"/>
                </a:lnTo>
                <a:cubicBezTo>
                  <a:pt x="105047" y="106892"/>
                  <a:pt x="101944" y="105587"/>
                  <a:pt x="98697" y="104775"/>
                </a:cubicBezTo>
                <a:lnTo>
                  <a:pt x="85997" y="101600"/>
                </a:lnTo>
                <a:cubicBezTo>
                  <a:pt x="78589" y="102658"/>
                  <a:pt x="71110" y="103307"/>
                  <a:pt x="63772" y="104775"/>
                </a:cubicBezTo>
                <a:cubicBezTo>
                  <a:pt x="60490" y="105431"/>
                  <a:pt x="57594" y="107950"/>
                  <a:pt x="54247" y="107950"/>
                </a:cubicBezTo>
                <a:cubicBezTo>
                  <a:pt x="50900" y="107950"/>
                  <a:pt x="47897" y="105833"/>
                  <a:pt x="44722" y="104775"/>
                </a:cubicBezTo>
                <a:cubicBezTo>
                  <a:pt x="37165" y="82105"/>
                  <a:pt x="43941" y="89438"/>
                  <a:pt x="28847" y="79375"/>
                </a:cubicBezTo>
                <a:cubicBezTo>
                  <a:pt x="26730" y="76200"/>
                  <a:pt x="25369" y="72363"/>
                  <a:pt x="22497" y="69850"/>
                </a:cubicBezTo>
                <a:cubicBezTo>
                  <a:pt x="16754" y="64824"/>
                  <a:pt x="3447" y="57150"/>
                  <a:pt x="3447" y="57150"/>
                </a:cubicBezTo>
                <a:cubicBezTo>
                  <a:pt x="2389" y="53975"/>
                  <a:pt x="-971" y="50732"/>
                  <a:pt x="272" y="47625"/>
                </a:cubicBezTo>
                <a:cubicBezTo>
                  <a:pt x="5484" y="34594"/>
                  <a:pt x="36862" y="44282"/>
                  <a:pt x="38372" y="44450"/>
                </a:cubicBezTo>
                <a:cubicBezTo>
                  <a:pt x="43664" y="43392"/>
                  <a:pt x="49194" y="43170"/>
                  <a:pt x="54247" y="41275"/>
                </a:cubicBezTo>
                <a:cubicBezTo>
                  <a:pt x="67422" y="36335"/>
                  <a:pt x="61807" y="35681"/>
                  <a:pt x="66947" y="25400"/>
                </a:cubicBezTo>
                <a:cubicBezTo>
                  <a:pt x="79257" y="781"/>
                  <a:pt x="68492" y="30291"/>
                  <a:pt x="76472" y="6350"/>
                </a:cubicBezTo>
                <a:cubicBezTo>
                  <a:pt x="101697" y="9954"/>
                  <a:pt x="97482" y="11340"/>
                  <a:pt x="124097" y="6350"/>
                </a:cubicBezTo>
                <a:cubicBezTo>
                  <a:pt x="132675" y="4742"/>
                  <a:pt x="149497" y="0"/>
                  <a:pt x="149497" y="0"/>
                </a:cubicBezTo>
                <a:lnTo>
                  <a:pt x="178072" y="3175"/>
                </a:lnTo>
                <a:cubicBezTo>
                  <a:pt x="185498" y="4103"/>
                  <a:pt x="192859" y="5524"/>
                  <a:pt x="200297" y="6350"/>
                </a:cubicBezTo>
                <a:cubicBezTo>
                  <a:pt x="269643" y="14055"/>
                  <a:pt x="206386" y="5406"/>
                  <a:pt x="257447" y="12700"/>
                </a:cubicBezTo>
                <a:cubicBezTo>
                  <a:pt x="271792" y="17482"/>
                  <a:pt x="263748" y="12634"/>
                  <a:pt x="273322" y="25400"/>
                </a:cubicBezTo>
                <a:cubicBezTo>
                  <a:pt x="280562" y="35053"/>
                  <a:pt x="288854" y="43935"/>
                  <a:pt x="295547" y="53975"/>
                </a:cubicBezTo>
                <a:cubicBezTo>
                  <a:pt x="297664" y="57150"/>
                  <a:pt x="300190" y="60087"/>
                  <a:pt x="301897" y="63500"/>
                </a:cubicBezTo>
                <a:cubicBezTo>
                  <a:pt x="303394" y="66493"/>
                  <a:pt x="304014" y="69850"/>
                  <a:pt x="305072" y="73025"/>
                </a:cubicBezTo>
                <a:cubicBezTo>
                  <a:pt x="300212" y="87605"/>
                  <a:pt x="297675" y="90782"/>
                  <a:pt x="305072" y="111125"/>
                </a:cubicBezTo>
                <a:cubicBezTo>
                  <a:pt x="306376" y="114711"/>
                  <a:pt x="311422" y="115358"/>
                  <a:pt x="314597" y="117475"/>
                </a:cubicBezTo>
                <a:cubicBezTo>
                  <a:pt x="316714" y="120650"/>
                  <a:pt x="319240" y="123587"/>
                  <a:pt x="320947" y="127000"/>
                </a:cubicBezTo>
                <a:cubicBezTo>
                  <a:pt x="328275" y="141655"/>
                  <a:pt x="323933" y="159693"/>
                  <a:pt x="320947" y="174625"/>
                </a:cubicBezTo>
                <a:cubicBezTo>
                  <a:pt x="318568" y="186519"/>
                  <a:pt x="313106" y="183308"/>
                  <a:pt x="305072" y="187325"/>
                </a:cubicBezTo>
                <a:cubicBezTo>
                  <a:pt x="301659" y="189032"/>
                  <a:pt x="292901" y="191029"/>
                  <a:pt x="286022" y="190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43" name="Retângulo 8">
            <a:hlinkClick r:id="rId13" action="ppaction://hlinksldjump"/>
            <a:extLst>
              <a:ext uri="{FF2B5EF4-FFF2-40B4-BE49-F238E27FC236}">
                <a16:creationId xmlns:a16="http://schemas.microsoft.com/office/drawing/2014/main" id="{8E31E8A2-C179-C54C-8801-F39A3FB12451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8927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BC7249-54BB-E843-8732-022F7EBB6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Forma Livre: Forma 9">
            <a:hlinkClick r:id="rId3" action="ppaction://hlinksldjump"/>
            <a:extLst>
              <a:ext uri="{FF2B5EF4-FFF2-40B4-BE49-F238E27FC236}">
                <a16:creationId xmlns:a16="http://schemas.microsoft.com/office/drawing/2014/main" id="{78D4DD20-8433-4DC6-8404-6FEB0F83A2B5}"/>
              </a:ext>
            </a:extLst>
          </p:cNvPr>
          <p:cNvSpPr/>
          <p:nvPr/>
        </p:nvSpPr>
        <p:spPr>
          <a:xfrm>
            <a:off x="1321345" y="6330617"/>
            <a:ext cx="311979" cy="179747"/>
          </a:xfrm>
          <a:custGeom>
            <a:avLst/>
            <a:gdLst>
              <a:gd name="connsiteX0" fmla="*/ 644105 w 1177840"/>
              <a:gd name="connsiteY0" fmla="*/ 46007 h 678611"/>
              <a:gd name="connsiteX1" fmla="*/ 552090 w 1177840"/>
              <a:gd name="connsiteY1" fmla="*/ 46007 h 678611"/>
              <a:gd name="connsiteX2" fmla="*/ 534837 w 1177840"/>
              <a:gd name="connsiteY2" fmla="*/ 34505 h 678611"/>
              <a:gd name="connsiteX3" fmla="*/ 511834 w 1177840"/>
              <a:gd name="connsiteY3" fmla="*/ 23003 h 678611"/>
              <a:gd name="connsiteX4" fmla="*/ 465826 w 1177840"/>
              <a:gd name="connsiteY4" fmla="*/ 17253 h 678611"/>
              <a:gd name="connsiteX5" fmla="*/ 396815 w 1177840"/>
              <a:gd name="connsiteY5" fmla="*/ 23003 h 678611"/>
              <a:gd name="connsiteX6" fmla="*/ 385313 w 1177840"/>
              <a:gd name="connsiteY6" fmla="*/ 40256 h 678611"/>
              <a:gd name="connsiteX7" fmla="*/ 368060 w 1177840"/>
              <a:gd name="connsiteY7" fmla="*/ 46007 h 678611"/>
              <a:gd name="connsiteX8" fmla="*/ 350807 w 1177840"/>
              <a:gd name="connsiteY8" fmla="*/ 57509 h 678611"/>
              <a:gd name="connsiteX9" fmla="*/ 304800 w 1177840"/>
              <a:gd name="connsiteY9" fmla="*/ 63260 h 678611"/>
              <a:gd name="connsiteX10" fmla="*/ 270294 w 1177840"/>
              <a:gd name="connsiteY10" fmla="*/ 69011 h 678611"/>
              <a:gd name="connsiteX11" fmla="*/ 247290 w 1177840"/>
              <a:gd name="connsiteY11" fmla="*/ 80513 h 678611"/>
              <a:gd name="connsiteX12" fmla="*/ 218536 w 1177840"/>
              <a:gd name="connsiteY12" fmla="*/ 92015 h 678611"/>
              <a:gd name="connsiteX13" fmla="*/ 195532 w 1177840"/>
              <a:gd name="connsiteY13" fmla="*/ 109268 h 678611"/>
              <a:gd name="connsiteX14" fmla="*/ 161026 w 1177840"/>
              <a:gd name="connsiteY14" fmla="*/ 126520 h 678611"/>
              <a:gd name="connsiteX15" fmla="*/ 138022 w 1177840"/>
              <a:gd name="connsiteY15" fmla="*/ 149524 h 678611"/>
              <a:gd name="connsiteX16" fmla="*/ 132271 w 1177840"/>
              <a:gd name="connsiteY16" fmla="*/ 166777 h 678611"/>
              <a:gd name="connsiteX17" fmla="*/ 149524 w 1177840"/>
              <a:gd name="connsiteY17" fmla="*/ 218536 h 678611"/>
              <a:gd name="connsiteX18" fmla="*/ 143773 w 1177840"/>
              <a:gd name="connsiteY18" fmla="*/ 304800 h 678611"/>
              <a:gd name="connsiteX19" fmla="*/ 132271 w 1177840"/>
              <a:gd name="connsiteY19" fmla="*/ 322053 h 678611"/>
              <a:gd name="connsiteX20" fmla="*/ 126520 w 1177840"/>
              <a:gd name="connsiteY20" fmla="*/ 339305 h 678611"/>
              <a:gd name="connsiteX21" fmla="*/ 109268 w 1177840"/>
              <a:gd name="connsiteY21" fmla="*/ 356558 h 678611"/>
              <a:gd name="connsiteX22" fmla="*/ 97766 w 1177840"/>
              <a:gd name="connsiteY22" fmla="*/ 373811 h 678611"/>
              <a:gd name="connsiteX23" fmla="*/ 115019 w 1177840"/>
              <a:gd name="connsiteY23" fmla="*/ 408317 h 678611"/>
              <a:gd name="connsiteX24" fmla="*/ 132271 w 1177840"/>
              <a:gd name="connsiteY24" fmla="*/ 419819 h 678611"/>
              <a:gd name="connsiteX25" fmla="*/ 138022 w 1177840"/>
              <a:gd name="connsiteY25" fmla="*/ 437071 h 678611"/>
              <a:gd name="connsiteX26" fmla="*/ 149524 w 1177840"/>
              <a:gd name="connsiteY26" fmla="*/ 454324 h 678611"/>
              <a:gd name="connsiteX27" fmla="*/ 143773 w 1177840"/>
              <a:gd name="connsiteY27" fmla="*/ 494581 h 678611"/>
              <a:gd name="connsiteX28" fmla="*/ 126520 w 1177840"/>
              <a:gd name="connsiteY28" fmla="*/ 506083 h 678611"/>
              <a:gd name="connsiteX29" fmla="*/ 51758 w 1177840"/>
              <a:gd name="connsiteY29" fmla="*/ 517585 h 678611"/>
              <a:gd name="connsiteX30" fmla="*/ 46007 w 1177840"/>
              <a:gd name="connsiteY30" fmla="*/ 534837 h 678611"/>
              <a:gd name="connsiteX31" fmla="*/ 40256 w 1177840"/>
              <a:gd name="connsiteY31" fmla="*/ 557841 h 678611"/>
              <a:gd name="connsiteX32" fmla="*/ 28754 w 1177840"/>
              <a:gd name="connsiteY32" fmla="*/ 575094 h 678611"/>
              <a:gd name="connsiteX33" fmla="*/ 23003 w 1177840"/>
              <a:gd name="connsiteY33" fmla="*/ 592347 h 678611"/>
              <a:gd name="connsiteX34" fmla="*/ 0 w 1177840"/>
              <a:gd name="connsiteY34" fmla="*/ 615351 h 678611"/>
              <a:gd name="connsiteX35" fmla="*/ 11502 w 1177840"/>
              <a:gd name="connsiteY35" fmla="*/ 632603 h 678611"/>
              <a:gd name="connsiteX36" fmla="*/ 40256 w 1177840"/>
              <a:gd name="connsiteY36" fmla="*/ 638354 h 678611"/>
              <a:gd name="connsiteX37" fmla="*/ 80513 w 1177840"/>
              <a:gd name="connsiteY37" fmla="*/ 649856 h 678611"/>
              <a:gd name="connsiteX38" fmla="*/ 120769 w 1177840"/>
              <a:gd name="connsiteY38" fmla="*/ 672860 h 678611"/>
              <a:gd name="connsiteX39" fmla="*/ 143773 w 1177840"/>
              <a:gd name="connsiteY39" fmla="*/ 678611 h 678611"/>
              <a:gd name="connsiteX40" fmla="*/ 201283 w 1177840"/>
              <a:gd name="connsiteY40" fmla="*/ 661358 h 678611"/>
              <a:gd name="connsiteX41" fmla="*/ 235788 w 1177840"/>
              <a:gd name="connsiteY41" fmla="*/ 638354 h 678611"/>
              <a:gd name="connsiteX42" fmla="*/ 264543 w 1177840"/>
              <a:gd name="connsiteY42" fmla="*/ 621102 h 678611"/>
              <a:gd name="connsiteX43" fmla="*/ 281796 w 1177840"/>
              <a:gd name="connsiteY43" fmla="*/ 609600 h 678611"/>
              <a:gd name="connsiteX44" fmla="*/ 316302 w 1177840"/>
              <a:gd name="connsiteY44" fmla="*/ 603849 h 678611"/>
              <a:gd name="connsiteX45" fmla="*/ 373811 w 1177840"/>
              <a:gd name="connsiteY45" fmla="*/ 609600 h 678611"/>
              <a:gd name="connsiteX46" fmla="*/ 402566 w 1177840"/>
              <a:gd name="connsiteY46" fmla="*/ 615351 h 678611"/>
              <a:gd name="connsiteX47" fmla="*/ 454324 w 1177840"/>
              <a:gd name="connsiteY47" fmla="*/ 603849 h 678611"/>
              <a:gd name="connsiteX48" fmla="*/ 488830 w 1177840"/>
              <a:gd name="connsiteY48" fmla="*/ 586596 h 678611"/>
              <a:gd name="connsiteX49" fmla="*/ 500332 w 1177840"/>
              <a:gd name="connsiteY49" fmla="*/ 569343 h 678611"/>
              <a:gd name="connsiteX50" fmla="*/ 552090 w 1177840"/>
              <a:gd name="connsiteY50" fmla="*/ 506083 h 678611"/>
              <a:gd name="connsiteX51" fmla="*/ 609600 w 1177840"/>
              <a:gd name="connsiteY51" fmla="*/ 483079 h 678611"/>
              <a:gd name="connsiteX52" fmla="*/ 638354 w 1177840"/>
              <a:gd name="connsiteY52" fmla="*/ 471577 h 678611"/>
              <a:gd name="connsiteX53" fmla="*/ 672860 w 1177840"/>
              <a:gd name="connsiteY53" fmla="*/ 465826 h 678611"/>
              <a:gd name="connsiteX54" fmla="*/ 701615 w 1177840"/>
              <a:gd name="connsiteY54" fmla="*/ 454324 h 678611"/>
              <a:gd name="connsiteX55" fmla="*/ 782128 w 1177840"/>
              <a:gd name="connsiteY55" fmla="*/ 437071 h 678611"/>
              <a:gd name="connsiteX56" fmla="*/ 856890 w 1177840"/>
              <a:gd name="connsiteY56" fmla="*/ 425569 h 678611"/>
              <a:gd name="connsiteX57" fmla="*/ 897147 w 1177840"/>
              <a:gd name="connsiteY57" fmla="*/ 414068 h 678611"/>
              <a:gd name="connsiteX58" fmla="*/ 960407 w 1177840"/>
              <a:gd name="connsiteY58" fmla="*/ 391064 h 678611"/>
              <a:gd name="connsiteX59" fmla="*/ 994913 w 1177840"/>
              <a:gd name="connsiteY59" fmla="*/ 385313 h 678611"/>
              <a:gd name="connsiteX60" fmla="*/ 1052422 w 1177840"/>
              <a:gd name="connsiteY60" fmla="*/ 368060 h 678611"/>
              <a:gd name="connsiteX61" fmla="*/ 1109932 w 1177840"/>
              <a:gd name="connsiteY61" fmla="*/ 362309 h 678611"/>
              <a:gd name="connsiteX62" fmla="*/ 1127185 w 1177840"/>
              <a:gd name="connsiteY62" fmla="*/ 356558 h 678611"/>
              <a:gd name="connsiteX63" fmla="*/ 1173192 w 1177840"/>
              <a:gd name="connsiteY63" fmla="*/ 345056 h 678611"/>
              <a:gd name="connsiteX64" fmla="*/ 1167441 w 1177840"/>
              <a:gd name="connsiteY64" fmla="*/ 287547 h 678611"/>
              <a:gd name="connsiteX65" fmla="*/ 1127185 w 1177840"/>
              <a:gd name="connsiteY65" fmla="*/ 247290 h 678611"/>
              <a:gd name="connsiteX66" fmla="*/ 994913 w 1177840"/>
              <a:gd name="connsiteY66" fmla="*/ 212785 h 678611"/>
              <a:gd name="connsiteX67" fmla="*/ 966158 w 1177840"/>
              <a:gd name="connsiteY67" fmla="*/ 201283 h 678611"/>
              <a:gd name="connsiteX68" fmla="*/ 954656 w 1177840"/>
              <a:gd name="connsiteY68" fmla="*/ 184030 h 678611"/>
              <a:gd name="connsiteX69" fmla="*/ 931652 w 1177840"/>
              <a:gd name="connsiteY69" fmla="*/ 155275 h 678611"/>
              <a:gd name="connsiteX70" fmla="*/ 908649 w 1177840"/>
              <a:gd name="connsiteY70" fmla="*/ 143773 h 678611"/>
              <a:gd name="connsiteX71" fmla="*/ 879894 w 1177840"/>
              <a:gd name="connsiteY71" fmla="*/ 126520 h 678611"/>
              <a:gd name="connsiteX72" fmla="*/ 856890 w 1177840"/>
              <a:gd name="connsiteY72" fmla="*/ 109268 h 678611"/>
              <a:gd name="connsiteX73" fmla="*/ 839637 w 1177840"/>
              <a:gd name="connsiteY73" fmla="*/ 97766 h 678611"/>
              <a:gd name="connsiteX74" fmla="*/ 822385 w 1177840"/>
              <a:gd name="connsiteY74" fmla="*/ 74762 h 678611"/>
              <a:gd name="connsiteX75" fmla="*/ 793630 w 1177840"/>
              <a:gd name="connsiteY75" fmla="*/ 17253 h 678611"/>
              <a:gd name="connsiteX76" fmla="*/ 759124 w 1177840"/>
              <a:gd name="connsiteY76" fmla="*/ 0 h 678611"/>
              <a:gd name="connsiteX77" fmla="*/ 661358 w 1177840"/>
              <a:gd name="connsiteY77" fmla="*/ 5751 h 678611"/>
              <a:gd name="connsiteX78" fmla="*/ 638354 w 1177840"/>
              <a:gd name="connsiteY78" fmla="*/ 11502 h 678611"/>
              <a:gd name="connsiteX79" fmla="*/ 632603 w 1177840"/>
              <a:gd name="connsiteY79" fmla="*/ 34505 h 678611"/>
              <a:gd name="connsiteX80" fmla="*/ 644105 w 1177840"/>
              <a:gd name="connsiteY80" fmla="*/ 46007 h 678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177840" h="678611">
                <a:moveTo>
                  <a:pt x="644105" y="46007"/>
                </a:moveTo>
                <a:cubicBezTo>
                  <a:pt x="630686" y="47924"/>
                  <a:pt x="614384" y="63805"/>
                  <a:pt x="552090" y="46007"/>
                </a:cubicBezTo>
                <a:cubicBezTo>
                  <a:pt x="545444" y="44108"/>
                  <a:pt x="540838" y="37934"/>
                  <a:pt x="534837" y="34505"/>
                </a:cubicBezTo>
                <a:cubicBezTo>
                  <a:pt x="527394" y="30252"/>
                  <a:pt x="520151" y="25082"/>
                  <a:pt x="511834" y="23003"/>
                </a:cubicBezTo>
                <a:cubicBezTo>
                  <a:pt x="496840" y="19255"/>
                  <a:pt x="481162" y="19170"/>
                  <a:pt x="465826" y="17253"/>
                </a:cubicBezTo>
                <a:cubicBezTo>
                  <a:pt x="442822" y="19170"/>
                  <a:pt x="419010" y="16662"/>
                  <a:pt x="396815" y="23003"/>
                </a:cubicBezTo>
                <a:cubicBezTo>
                  <a:pt x="390169" y="24902"/>
                  <a:pt x="390710" y="35938"/>
                  <a:pt x="385313" y="40256"/>
                </a:cubicBezTo>
                <a:cubicBezTo>
                  <a:pt x="380579" y="44043"/>
                  <a:pt x="373482" y="43296"/>
                  <a:pt x="368060" y="46007"/>
                </a:cubicBezTo>
                <a:cubicBezTo>
                  <a:pt x="361878" y="49098"/>
                  <a:pt x="357475" y="55690"/>
                  <a:pt x="350807" y="57509"/>
                </a:cubicBezTo>
                <a:cubicBezTo>
                  <a:pt x="335897" y="61576"/>
                  <a:pt x="320100" y="61074"/>
                  <a:pt x="304800" y="63260"/>
                </a:cubicBezTo>
                <a:cubicBezTo>
                  <a:pt x="293257" y="64909"/>
                  <a:pt x="281796" y="67094"/>
                  <a:pt x="270294" y="69011"/>
                </a:cubicBezTo>
                <a:cubicBezTo>
                  <a:pt x="262626" y="72845"/>
                  <a:pt x="255124" y="77031"/>
                  <a:pt x="247290" y="80513"/>
                </a:cubicBezTo>
                <a:cubicBezTo>
                  <a:pt x="237857" y="84706"/>
                  <a:pt x="227560" y="87002"/>
                  <a:pt x="218536" y="92015"/>
                </a:cubicBezTo>
                <a:cubicBezTo>
                  <a:pt x="210157" y="96670"/>
                  <a:pt x="203854" y="104513"/>
                  <a:pt x="195532" y="109268"/>
                </a:cubicBezTo>
                <a:cubicBezTo>
                  <a:pt x="164920" y="126761"/>
                  <a:pt x="191079" y="100761"/>
                  <a:pt x="161026" y="126520"/>
                </a:cubicBezTo>
                <a:cubicBezTo>
                  <a:pt x="152792" y="133577"/>
                  <a:pt x="145690" y="141856"/>
                  <a:pt x="138022" y="149524"/>
                </a:cubicBezTo>
                <a:cubicBezTo>
                  <a:pt x="136105" y="155275"/>
                  <a:pt x="131274" y="160797"/>
                  <a:pt x="132271" y="166777"/>
                </a:cubicBezTo>
                <a:cubicBezTo>
                  <a:pt x="135261" y="184716"/>
                  <a:pt x="149524" y="218536"/>
                  <a:pt x="149524" y="218536"/>
                </a:cubicBezTo>
                <a:cubicBezTo>
                  <a:pt x="147607" y="247291"/>
                  <a:pt x="148511" y="276374"/>
                  <a:pt x="143773" y="304800"/>
                </a:cubicBezTo>
                <a:cubicBezTo>
                  <a:pt x="142637" y="311618"/>
                  <a:pt x="135362" y="315871"/>
                  <a:pt x="132271" y="322053"/>
                </a:cubicBezTo>
                <a:cubicBezTo>
                  <a:pt x="129560" y="327475"/>
                  <a:pt x="129882" y="334261"/>
                  <a:pt x="126520" y="339305"/>
                </a:cubicBezTo>
                <a:cubicBezTo>
                  <a:pt x="122009" y="346072"/>
                  <a:pt x="114474" y="350310"/>
                  <a:pt x="109268" y="356558"/>
                </a:cubicBezTo>
                <a:cubicBezTo>
                  <a:pt x="104843" y="361868"/>
                  <a:pt x="101600" y="368060"/>
                  <a:pt x="97766" y="373811"/>
                </a:cubicBezTo>
                <a:cubicBezTo>
                  <a:pt x="102444" y="387844"/>
                  <a:pt x="103870" y="397168"/>
                  <a:pt x="115019" y="408317"/>
                </a:cubicBezTo>
                <a:cubicBezTo>
                  <a:pt x="119906" y="413204"/>
                  <a:pt x="126520" y="415985"/>
                  <a:pt x="132271" y="419819"/>
                </a:cubicBezTo>
                <a:cubicBezTo>
                  <a:pt x="134188" y="425570"/>
                  <a:pt x="135311" y="431649"/>
                  <a:pt x="138022" y="437071"/>
                </a:cubicBezTo>
                <a:cubicBezTo>
                  <a:pt x="141113" y="443253"/>
                  <a:pt x="148836" y="447446"/>
                  <a:pt x="149524" y="454324"/>
                </a:cubicBezTo>
                <a:cubicBezTo>
                  <a:pt x="150873" y="467812"/>
                  <a:pt x="149278" y="482194"/>
                  <a:pt x="143773" y="494581"/>
                </a:cubicBezTo>
                <a:cubicBezTo>
                  <a:pt x="140966" y="500897"/>
                  <a:pt x="133225" y="504407"/>
                  <a:pt x="126520" y="506083"/>
                </a:cubicBezTo>
                <a:cubicBezTo>
                  <a:pt x="102059" y="512198"/>
                  <a:pt x="76679" y="513751"/>
                  <a:pt x="51758" y="517585"/>
                </a:cubicBezTo>
                <a:cubicBezTo>
                  <a:pt x="49841" y="523336"/>
                  <a:pt x="47672" y="529008"/>
                  <a:pt x="46007" y="534837"/>
                </a:cubicBezTo>
                <a:cubicBezTo>
                  <a:pt x="43836" y="542437"/>
                  <a:pt x="43370" y="550576"/>
                  <a:pt x="40256" y="557841"/>
                </a:cubicBezTo>
                <a:cubicBezTo>
                  <a:pt x="37533" y="564194"/>
                  <a:pt x="31845" y="568912"/>
                  <a:pt x="28754" y="575094"/>
                </a:cubicBezTo>
                <a:cubicBezTo>
                  <a:pt x="26043" y="580516"/>
                  <a:pt x="26526" y="587414"/>
                  <a:pt x="23003" y="592347"/>
                </a:cubicBezTo>
                <a:cubicBezTo>
                  <a:pt x="16700" y="601171"/>
                  <a:pt x="7668" y="607683"/>
                  <a:pt x="0" y="615351"/>
                </a:cubicBezTo>
                <a:cubicBezTo>
                  <a:pt x="3834" y="621102"/>
                  <a:pt x="5501" y="629174"/>
                  <a:pt x="11502" y="632603"/>
                </a:cubicBezTo>
                <a:cubicBezTo>
                  <a:pt x="19989" y="637452"/>
                  <a:pt x="30773" y="635983"/>
                  <a:pt x="40256" y="638354"/>
                </a:cubicBezTo>
                <a:cubicBezTo>
                  <a:pt x="53795" y="641739"/>
                  <a:pt x="67397" y="645087"/>
                  <a:pt x="80513" y="649856"/>
                </a:cubicBezTo>
                <a:cubicBezTo>
                  <a:pt x="159320" y="678513"/>
                  <a:pt x="56380" y="645264"/>
                  <a:pt x="120769" y="672860"/>
                </a:cubicBezTo>
                <a:cubicBezTo>
                  <a:pt x="128034" y="675974"/>
                  <a:pt x="136105" y="676694"/>
                  <a:pt x="143773" y="678611"/>
                </a:cubicBezTo>
                <a:cubicBezTo>
                  <a:pt x="162943" y="672860"/>
                  <a:pt x="182947" y="669380"/>
                  <a:pt x="201283" y="661358"/>
                </a:cubicBezTo>
                <a:cubicBezTo>
                  <a:pt x="213947" y="655817"/>
                  <a:pt x="224126" y="645775"/>
                  <a:pt x="235788" y="638354"/>
                </a:cubicBezTo>
                <a:cubicBezTo>
                  <a:pt x="245218" y="632353"/>
                  <a:pt x="255064" y="627026"/>
                  <a:pt x="264543" y="621102"/>
                </a:cubicBezTo>
                <a:cubicBezTo>
                  <a:pt x="270404" y="617439"/>
                  <a:pt x="275239" y="611786"/>
                  <a:pt x="281796" y="609600"/>
                </a:cubicBezTo>
                <a:cubicBezTo>
                  <a:pt x="292858" y="605913"/>
                  <a:pt x="304800" y="605766"/>
                  <a:pt x="316302" y="603849"/>
                </a:cubicBezTo>
                <a:cubicBezTo>
                  <a:pt x="335472" y="605766"/>
                  <a:pt x="354715" y="607054"/>
                  <a:pt x="373811" y="609600"/>
                </a:cubicBezTo>
                <a:cubicBezTo>
                  <a:pt x="383500" y="610892"/>
                  <a:pt x="392816" y="616047"/>
                  <a:pt x="402566" y="615351"/>
                </a:cubicBezTo>
                <a:cubicBezTo>
                  <a:pt x="420195" y="614092"/>
                  <a:pt x="437071" y="607683"/>
                  <a:pt x="454324" y="603849"/>
                </a:cubicBezTo>
                <a:cubicBezTo>
                  <a:pt x="465826" y="598098"/>
                  <a:pt x="478542" y="594312"/>
                  <a:pt x="488830" y="586596"/>
                </a:cubicBezTo>
                <a:cubicBezTo>
                  <a:pt x="494359" y="582449"/>
                  <a:pt x="496669" y="575204"/>
                  <a:pt x="500332" y="569343"/>
                </a:cubicBezTo>
                <a:cubicBezTo>
                  <a:pt x="514259" y="547059"/>
                  <a:pt x="526698" y="518779"/>
                  <a:pt x="552090" y="506083"/>
                </a:cubicBezTo>
                <a:cubicBezTo>
                  <a:pt x="622531" y="470862"/>
                  <a:pt x="556378" y="500820"/>
                  <a:pt x="609600" y="483079"/>
                </a:cubicBezTo>
                <a:cubicBezTo>
                  <a:pt x="619393" y="479815"/>
                  <a:pt x="628395" y="474293"/>
                  <a:pt x="638354" y="471577"/>
                </a:cubicBezTo>
                <a:cubicBezTo>
                  <a:pt x="649604" y="468509"/>
                  <a:pt x="661358" y="467743"/>
                  <a:pt x="672860" y="465826"/>
                </a:cubicBezTo>
                <a:cubicBezTo>
                  <a:pt x="682445" y="461992"/>
                  <a:pt x="691821" y="457589"/>
                  <a:pt x="701615" y="454324"/>
                </a:cubicBezTo>
                <a:cubicBezTo>
                  <a:pt x="717322" y="449088"/>
                  <a:pt x="781824" y="437122"/>
                  <a:pt x="782128" y="437071"/>
                </a:cubicBezTo>
                <a:cubicBezTo>
                  <a:pt x="851877" y="425446"/>
                  <a:pt x="804100" y="437299"/>
                  <a:pt x="856890" y="425569"/>
                </a:cubicBezTo>
                <a:cubicBezTo>
                  <a:pt x="871729" y="422272"/>
                  <a:pt x="883169" y="419310"/>
                  <a:pt x="897147" y="414068"/>
                </a:cubicBezTo>
                <a:cubicBezTo>
                  <a:pt x="920012" y="405494"/>
                  <a:pt x="936246" y="397104"/>
                  <a:pt x="960407" y="391064"/>
                </a:cubicBezTo>
                <a:cubicBezTo>
                  <a:pt x="971719" y="388236"/>
                  <a:pt x="983530" y="387843"/>
                  <a:pt x="994913" y="385313"/>
                </a:cubicBezTo>
                <a:cubicBezTo>
                  <a:pt x="1051658" y="372703"/>
                  <a:pt x="945900" y="386858"/>
                  <a:pt x="1052422" y="368060"/>
                </a:cubicBezTo>
                <a:cubicBezTo>
                  <a:pt x="1071394" y="364712"/>
                  <a:pt x="1090762" y="364226"/>
                  <a:pt x="1109932" y="362309"/>
                </a:cubicBezTo>
                <a:cubicBezTo>
                  <a:pt x="1115683" y="360392"/>
                  <a:pt x="1121337" y="358153"/>
                  <a:pt x="1127185" y="356558"/>
                </a:cubicBezTo>
                <a:cubicBezTo>
                  <a:pt x="1142436" y="352399"/>
                  <a:pt x="1165227" y="358710"/>
                  <a:pt x="1173192" y="345056"/>
                </a:cubicBezTo>
                <a:cubicBezTo>
                  <a:pt x="1182899" y="328415"/>
                  <a:pt x="1175644" y="304979"/>
                  <a:pt x="1167441" y="287547"/>
                </a:cubicBezTo>
                <a:cubicBezTo>
                  <a:pt x="1159361" y="270376"/>
                  <a:pt x="1144159" y="255777"/>
                  <a:pt x="1127185" y="247290"/>
                </a:cubicBezTo>
                <a:cubicBezTo>
                  <a:pt x="1055230" y="211313"/>
                  <a:pt x="1098173" y="226552"/>
                  <a:pt x="994913" y="212785"/>
                </a:cubicBezTo>
                <a:cubicBezTo>
                  <a:pt x="985328" y="208951"/>
                  <a:pt x="974558" y="207283"/>
                  <a:pt x="966158" y="201283"/>
                </a:cubicBezTo>
                <a:cubicBezTo>
                  <a:pt x="960534" y="197266"/>
                  <a:pt x="958803" y="189559"/>
                  <a:pt x="954656" y="184030"/>
                </a:cubicBezTo>
                <a:cubicBezTo>
                  <a:pt x="947291" y="174210"/>
                  <a:pt x="940890" y="163358"/>
                  <a:pt x="931652" y="155275"/>
                </a:cubicBezTo>
                <a:cubicBezTo>
                  <a:pt x="925200" y="149630"/>
                  <a:pt x="916143" y="147936"/>
                  <a:pt x="908649" y="143773"/>
                </a:cubicBezTo>
                <a:cubicBezTo>
                  <a:pt x="898878" y="138344"/>
                  <a:pt x="889195" y="132720"/>
                  <a:pt x="879894" y="126520"/>
                </a:cubicBezTo>
                <a:cubicBezTo>
                  <a:pt x="871919" y="121203"/>
                  <a:pt x="864690" y="114839"/>
                  <a:pt x="856890" y="109268"/>
                </a:cubicBezTo>
                <a:cubicBezTo>
                  <a:pt x="851266" y="105251"/>
                  <a:pt x="845388" y="101600"/>
                  <a:pt x="839637" y="97766"/>
                </a:cubicBezTo>
                <a:cubicBezTo>
                  <a:pt x="833886" y="90098"/>
                  <a:pt x="826671" y="83335"/>
                  <a:pt x="822385" y="74762"/>
                </a:cubicBezTo>
                <a:cubicBezTo>
                  <a:pt x="811583" y="53158"/>
                  <a:pt x="823988" y="32432"/>
                  <a:pt x="793630" y="17253"/>
                </a:cubicBezTo>
                <a:lnTo>
                  <a:pt x="759124" y="0"/>
                </a:lnTo>
                <a:cubicBezTo>
                  <a:pt x="726535" y="1917"/>
                  <a:pt x="693856" y="2656"/>
                  <a:pt x="661358" y="5751"/>
                </a:cubicBezTo>
                <a:cubicBezTo>
                  <a:pt x="653490" y="6500"/>
                  <a:pt x="643943" y="5913"/>
                  <a:pt x="638354" y="11502"/>
                </a:cubicBezTo>
                <a:cubicBezTo>
                  <a:pt x="632765" y="17091"/>
                  <a:pt x="635716" y="27240"/>
                  <a:pt x="632603" y="34505"/>
                </a:cubicBezTo>
                <a:cubicBezTo>
                  <a:pt x="629880" y="40858"/>
                  <a:pt x="657524" y="44090"/>
                  <a:pt x="644105" y="46007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Forma Livre: Forma 10">
            <a:hlinkClick r:id="rId4" action="ppaction://hlinksldjump"/>
            <a:extLst>
              <a:ext uri="{FF2B5EF4-FFF2-40B4-BE49-F238E27FC236}">
                <a16:creationId xmlns:a16="http://schemas.microsoft.com/office/drawing/2014/main" id="{AB61222E-0E04-4F1C-AA67-99CB72F63936}"/>
              </a:ext>
            </a:extLst>
          </p:cNvPr>
          <p:cNvSpPr/>
          <p:nvPr/>
        </p:nvSpPr>
        <p:spPr>
          <a:xfrm>
            <a:off x="1325956" y="6269047"/>
            <a:ext cx="124148" cy="99413"/>
          </a:xfrm>
          <a:custGeom>
            <a:avLst/>
            <a:gdLst>
              <a:gd name="connsiteX0" fmla="*/ 356836 w 397093"/>
              <a:gd name="connsiteY0" fmla="*/ 1675 h 317977"/>
              <a:gd name="connsiteX1" fmla="*/ 333832 w 397093"/>
              <a:gd name="connsiteY1" fmla="*/ 30430 h 317977"/>
              <a:gd name="connsiteX2" fmla="*/ 328081 w 397093"/>
              <a:gd name="connsiteY2" fmla="*/ 47683 h 317977"/>
              <a:gd name="connsiteX3" fmla="*/ 316579 w 397093"/>
              <a:gd name="connsiteY3" fmla="*/ 64936 h 317977"/>
              <a:gd name="connsiteX4" fmla="*/ 310828 w 397093"/>
              <a:gd name="connsiteY4" fmla="*/ 93691 h 317977"/>
              <a:gd name="connsiteX5" fmla="*/ 201560 w 397093"/>
              <a:gd name="connsiteY5" fmla="*/ 64936 h 317977"/>
              <a:gd name="connsiteX6" fmla="*/ 155553 w 397093"/>
              <a:gd name="connsiteY6" fmla="*/ 76438 h 317977"/>
              <a:gd name="connsiteX7" fmla="*/ 126798 w 397093"/>
              <a:gd name="connsiteY7" fmla="*/ 93691 h 317977"/>
              <a:gd name="connsiteX8" fmla="*/ 57787 w 397093"/>
              <a:gd name="connsiteY8" fmla="*/ 30430 h 317977"/>
              <a:gd name="connsiteX9" fmla="*/ 52036 w 397093"/>
              <a:gd name="connsiteY9" fmla="*/ 64936 h 317977"/>
              <a:gd name="connsiteX10" fmla="*/ 46285 w 397093"/>
              <a:gd name="connsiteY10" fmla="*/ 105192 h 317977"/>
              <a:gd name="connsiteX11" fmla="*/ 29032 w 397093"/>
              <a:gd name="connsiteY11" fmla="*/ 122445 h 317977"/>
              <a:gd name="connsiteX12" fmla="*/ 34783 w 397093"/>
              <a:gd name="connsiteY12" fmla="*/ 162702 h 317977"/>
              <a:gd name="connsiteX13" fmla="*/ 46285 w 397093"/>
              <a:gd name="connsiteY13" fmla="*/ 191457 h 317977"/>
              <a:gd name="connsiteX14" fmla="*/ 11779 w 397093"/>
              <a:gd name="connsiteY14" fmla="*/ 225962 h 317977"/>
              <a:gd name="connsiteX15" fmla="*/ 277 w 397093"/>
              <a:gd name="connsiteY15" fmla="*/ 248966 h 317977"/>
              <a:gd name="connsiteX16" fmla="*/ 34783 w 397093"/>
              <a:gd name="connsiteY16" fmla="*/ 312226 h 317977"/>
              <a:gd name="connsiteX17" fmla="*/ 52036 w 397093"/>
              <a:gd name="connsiteY17" fmla="*/ 317977 h 317977"/>
              <a:gd name="connsiteX18" fmla="*/ 103794 w 397093"/>
              <a:gd name="connsiteY18" fmla="*/ 312226 h 317977"/>
              <a:gd name="connsiteX19" fmla="*/ 121047 w 397093"/>
              <a:gd name="connsiteY19" fmla="*/ 300724 h 317977"/>
              <a:gd name="connsiteX20" fmla="*/ 172806 w 397093"/>
              <a:gd name="connsiteY20" fmla="*/ 283472 h 317977"/>
              <a:gd name="connsiteX21" fmla="*/ 213062 w 397093"/>
              <a:gd name="connsiteY21" fmla="*/ 266219 h 317977"/>
              <a:gd name="connsiteX22" fmla="*/ 259070 w 397093"/>
              <a:gd name="connsiteY22" fmla="*/ 248966 h 317977"/>
              <a:gd name="connsiteX23" fmla="*/ 316579 w 397093"/>
              <a:gd name="connsiteY23" fmla="*/ 231713 h 317977"/>
              <a:gd name="connsiteX24" fmla="*/ 333832 w 397093"/>
              <a:gd name="connsiteY24" fmla="*/ 225962 h 317977"/>
              <a:gd name="connsiteX25" fmla="*/ 356836 w 397093"/>
              <a:gd name="connsiteY25" fmla="*/ 220211 h 317977"/>
              <a:gd name="connsiteX26" fmla="*/ 397093 w 397093"/>
              <a:gd name="connsiteY26" fmla="*/ 208709 h 317977"/>
              <a:gd name="connsiteX27" fmla="*/ 391342 w 397093"/>
              <a:gd name="connsiteY27" fmla="*/ 99441 h 317977"/>
              <a:gd name="connsiteX28" fmla="*/ 374089 w 397093"/>
              <a:gd name="connsiteY28" fmla="*/ 82189 h 317977"/>
              <a:gd name="connsiteX29" fmla="*/ 356836 w 397093"/>
              <a:gd name="connsiteY29" fmla="*/ 1675 h 317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7093" h="317977">
                <a:moveTo>
                  <a:pt x="356836" y="1675"/>
                </a:moveTo>
                <a:cubicBezTo>
                  <a:pt x="350126" y="-6952"/>
                  <a:pt x="340338" y="20021"/>
                  <a:pt x="333832" y="30430"/>
                </a:cubicBezTo>
                <a:cubicBezTo>
                  <a:pt x="330619" y="35571"/>
                  <a:pt x="330792" y="42261"/>
                  <a:pt x="328081" y="47683"/>
                </a:cubicBezTo>
                <a:cubicBezTo>
                  <a:pt x="324990" y="53865"/>
                  <a:pt x="320413" y="59185"/>
                  <a:pt x="316579" y="64936"/>
                </a:cubicBezTo>
                <a:cubicBezTo>
                  <a:pt x="314662" y="74521"/>
                  <a:pt x="320454" y="91992"/>
                  <a:pt x="310828" y="93691"/>
                </a:cubicBezTo>
                <a:cubicBezTo>
                  <a:pt x="236390" y="106827"/>
                  <a:pt x="233922" y="97298"/>
                  <a:pt x="201560" y="64936"/>
                </a:cubicBezTo>
                <a:cubicBezTo>
                  <a:pt x="186224" y="68770"/>
                  <a:pt x="169108" y="68305"/>
                  <a:pt x="155553" y="76438"/>
                </a:cubicBezTo>
                <a:cubicBezTo>
                  <a:pt x="120020" y="97758"/>
                  <a:pt x="167260" y="107176"/>
                  <a:pt x="126798" y="93691"/>
                </a:cubicBezTo>
                <a:cubicBezTo>
                  <a:pt x="75853" y="30009"/>
                  <a:pt x="104607" y="42135"/>
                  <a:pt x="57787" y="30430"/>
                </a:cubicBezTo>
                <a:cubicBezTo>
                  <a:pt x="55870" y="41932"/>
                  <a:pt x="53809" y="53411"/>
                  <a:pt x="52036" y="64936"/>
                </a:cubicBezTo>
                <a:cubicBezTo>
                  <a:pt x="49975" y="78333"/>
                  <a:pt x="51319" y="92607"/>
                  <a:pt x="46285" y="105192"/>
                </a:cubicBezTo>
                <a:cubicBezTo>
                  <a:pt x="43264" y="112743"/>
                  <a:pt x="34783" y="116694"/>
                  <a:pt x="29032" y="122445"/>
                </a:cubicBezTo>
                <a:cubicBezTo>
                  <a:pt x="30949" y="135864"/>
                  <a:pt x="31495" y="149551"/>
                  <a:pt x="34783" y="162702"/>
                </a:cubicBezTo>
                <a:cubicBezTo>
                  <a:pt x="37287" y="172717"/>
                  <a:pt x="46285" y="181134"/>
                  <a:pt x="46285" y="191457"/>
                </a:cubicBezTo>
                <a:cubicBezTo>
                  <a:pt x="46285" y="204070"/>
                  <a:pt x="16988" y="222056"/>
                  <a:pt x="11779" y="225962"/>
                </a:cubicBezTo>
                <a:cubicBezTo>
                  <a:pt x="7945" y="233630"/>
                  <a:pt x="1224" y="240445"/>
                  <a:pt x="277" y="248966"/>
                </a:cubicBezTo>
                <a:cubicBezTo>
                  <a:pt x="-2600" y="274855"/>
                  <a:pt x="17482" y="297088"/>
                  <a:pt x="34783" y="312226"/>
                </a:cubicBezTo>
                <a:cubicBezTo>
                  <a:pt x="39345" y="316218"/>
                  <a:pt x="46285" y="316060"/>
                  <a:pt x="52036" y="317977"/>
                </a:cubicBezTo>
                <a:cubicBezTo>
                  <a:pt x="69289" y="316060"/>
                  <a:pt x="86953" y="316436"/>
                  <a:pt x="103794" y="312226"/>
                </a:cubicBezTo>
                <a:cubicBezTo>
                  <a:pt x="110499" y="310550"/>
                  <a:pt x="114865" y="303815"/>
                  <a:pt x="121047" y="300724"/>
                </a:cubicBezTo>
                <a:cubicBezTo>
                  <a:pt x="142700" y="289898"/>
                  <a:pt x="150843" y="288963"/>
                  <a:pt x="172806" y="283472"/>
                </a:cubicBezTo>
                <a:cubicBezTo>
                  <a:pt x="216121" y="254595"/>
                  <a:pt x="161071" y="288501"/>
                  <a:pt x="213062" y="266219"/>
                </a:cubicBezTo>
                <a:cubicBezTo>
                  <a:pt x="264890" y="244007"/>
                  <a:pt x="186143" y="263551"/>
                  <a:pt x="259070" y="248966"/>
                </a:cubicBezTo>
                <a:cubicBezTo>
                  <a:pt x="298821" y="229091"/>
                  <a:pt x="265025" y="243170"/>
                  <a:pt x="316579" y="231713"/>
                </a:cubicBezTo>
                <a:cubicBezTo>
                  <a:pt x="322497" y="230398"/>
                  <a:pt x="328003" y="227627"/>
                  <a:pt x="333832" y="225962"/>
                </a:cubicBezTo>
                <a:cubicBezTo>
                  <a:pt x="341432" y="223791"/>
                  <a:pt x="349236" y="222382"/>
                  <a:pt x="356836" y="220211"/>
                </a:cubicBezTo>
                <a:cubicBezTo>
                  <a:pt x="414589" y="203710"/>
                  <a:pt x="325179" y="226688"/>
                  <a:pt x="397093" y="208709"/>
                </a:cubicBezTo>
                <a:cubicBezTo>
                  <a:pt x="395176" y="172286"/>
                  <a:pt x="397867" y="135326"/>
                  <a:pt x="391342" y="99441"/>
                </a:cubicBezTo>
                <a:cubicBezTo>
                  <a:pt x="389887" y="91439"/>
                  <a:pt x="378124" y="89250"/>
                  <a:pt x="374089" y="82189"/>
                </a:cubicBezTo>
                <a:cubicBezTo>
                  <a:pt x="364154" y="64802"/>
                  <a:pt x="363546" y="10302"/>
                  <a:pt x="356836" y="16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orma Livre: Forma 11">
            <a:hlinkClick r:id="rId5" action="ppaction://hlinksldjump"/>
            <a:extLst>
              <a:ext uri="{FF2B5EF4-FFF2-40B4-BE49-F238E27FC236}">
                <a16:creationId xmlns:a16="http://schemas.microsoft.com/office/drawing/2014/main" id="{7BDAB076-C8DF-4BE9-883D-1770AC0F01BC}"/>
              </a:ext>
            </a:extLst>
          </p:cNvPr>
          <p:cNvSpPr/>
          <p:nvPr/>
        </p:nvSpPr>
        <p:spPr>
          <a:xfrm>
            <a:off x="1024786" y="5641465"/>
            <a:ext cx="313720" cy="188263"/>
          </a:xfrm>
          <a:custGeom>
            <a:avLst/>
            <a:gdLst>
              <a:gd name="connsiteX0" fmla="*/ 4947 w 1178751"/>
              <a:gd name="connsiteY0" fmla="*/ 161026 h 707366"/>
              <a:gd name="connsiteX1" fmla="*/ 39452 w 1178751"/>
              <a:gd name="connsiteY1" fmla="*/ 189781 h 707366"/>
              <a:gd name="connsiteX2" fmla="*/ 96962 w 1178751"/>
              <a:gd name="connsiteY2" fmla="*/ 241539 h 707366"/>
              <a:gd name="connsiteX3" fmla="*/ 102713 w 1178751"/>
              <a:gd name="connsiteY3" fmla="*/ 350807 h 707366"/>
              <a:gd name="connsiteX4" fmla="*/ 125716 w 1178751"/>
              <a:gd name="connsiteY4" fmla="*/ 391064 h 707366"/>
              <a:gd name="connsiteX5" fmla="*/ 154471 w 1178751"/>
              <a:gd name="connsiteY5" fmla="*/ 437071 h 707366"/>
              <a:gd name="connsiteX6" fmla="*/ 194728 w 1178751"/>
              <a:gd name="connsiteY6" fmla="*/ 471577 h 707366"/>
              <a:gd name="connsiteX7" fmla="*/ 275241 w 1178751"/>
              <a:gd name="connsiteY7" fmla="*/ 425570 h 707366"/>
              <a:gd name="connsiteX8" fmla="*/ 315498 w 1178751"/>
              <a:gd name="connsiteY8" fmla="*/ 385313 h 707366"/>
              <a:gd name="connsiteX9" fmla="*/ 373007 w 1178751"/>
              <a:gd name="connsiteY9" fmla="*/ 396815 h 707366"/>
              <a:gd name="connsiteX10" fmla="*/ 413264 w 1178751"/>
              <a:gd name="connsiteY10" fmla="*/ 460075 h 707366"/>
              <a:gd name="connsiteX11" fmla="*/ 430516 w 1178751"/>
              <a:gd name="connsiteY11" fmla="*/ 477328 h 707366"/>
              <a:gd name="connsiteX12" fmla="*/ 442018 w 1178751"/>
              <a:gd name="connsiteY12" fmla="*/ 494581 h 707366"/>
              <a:gd name="connsiteX13" fmla="*/ 488026 w 1178751"/>
              <a:gd name="connsiteY13" fmla="*/ 540588 h 707366"/>
              <a:gd name="connsiteX14" fmla="*/ 511030 w 1178751"/>
              <a:gd name="connsiteY14" fmla="*/ 546339 h 707366"/>
              <a:gd name="connsiteX15" fmla="*/ 534033 w 1178751"/>
              <a:gd name="connsiteY15" fmla="*/ 540588 h 707366"/>
              <a:gd name="connsiteX16" fmla="*/ 551286 w 1178751"/>
              <a:gd name="connsiteY16" fmla="*/ 534837 h 707366"/>
              <a:gd name="connsiteX17" fmla="*/ 637550 w 1178751"/>
              <a:gd name="connsiteY17" fmla="*/ 529087 h 707366"/>
              <a:gd name="connsiteX18" fmla="*/ 649052 w 1178751"/>
              <a:gd name="connsiteY18" fmla="*/ 511834 h 707366"/>
              <a:gd name="connsiteX19" fmla="*/ 695060 w 1178751"/>
              <a:gd name="connsiteY19" fmla="*/ 511834 h 707366"/>
              <a:gd name="connsiteX20" fmla="*/ 752569 w 1178751"/>
              <a:gd name="connsiteY20" fmla="*/ 557841 h 707366"/>
              <a:gd name="connsiteX21" fmla="*/ 764071 w 1178751"/>
              <a:gd name="connsiteY21" fmla="*/ 575094 h 707366"/>
              <a:gd name="connsiteX22" fmla="*/ 798577 w 1178751"/>
              <a:gd name="connsiteY22" fmla="*/ 598098 h 707366"/>
              <a:gd name="connsiteX23" fmla="*/ 861837 w 1178751"/>
              <a:gd name="connsiteY23" fmla="*/ 649856 h 707366"/>
              <a:gd name="connsiteX24" fmla="*/ 879090 w 1178751"/>
              <a:gd name="connsiteY24" fmla="*/ 655607 h 707366"/>
              <a:gd name="connsiteX25" fmla="*/ 953852 w 1178751"/>
              <a:gd name="connsiteY25" fmla="*/ 655607 h 707366"/>
              <a:gd name="connsiteX26" fmla="*/ 982607 w 1178751"/>
              <a:gd name="connsiteY26" fmla="*/ 672860 h 707366"/>
              <a:gd name="connsiteX27" fmla="*/ 1005611 w 1178751"/>
              <a:gd name="connsiteY27" fmla="*/ 684362 h 707366"/>
              <a:gd name="connsiteX28" fmla="*/ 1022864 w 1178751"/>
              <a:gd name="connsiteY28" fmla="*/ 695864 h 707366"/>
              <a:gd name="connsiteX29" fmla="*/ 1074622 w 1178751"/>
              <a:gd name="connsiteY29" fmla="*/ 707366 h 707366"/>
              <a:gd name="connsiteX30" fmla="*/ 1126381 w 1178751"/>
              <a:gd name="connsiteY30" fmla="*/ 701615 h 707366"/>
              <a:gd name="connsiteX31" fmla="*/ 1137882 w 1178751"/>
              <a:gd name="connsiteY31" fmla="*/ 672860 h 707366"/>
              <a:gd name="connsiteX32" fmla="*/ 1166637 w 1178751"/>
              <a:gd name="connsiteY32" fmla="*/ 575094 h 707366"/>
              <a:gd name="connsiteX33" fmla="*/ 1178139 w 1178751"/>
              <a:gd name="connsiteY33" fmla="*/ 546339 h 707366"/>
              <a:gd name="connsiteX34" fmla="*/ 1155135 w 1178751"/>
              <a:gd name="connsiteY34" fmla="*/ 460075 h 707366"/>
              <a:gd name="connsiteX35" fmla="*/ 1120630 w 1178751"/>
              <a:gd name="connsiteY35" fmla="*/ 442822 h 707366"/>
              <a:gd name="connsiteX36" fmla="*/ 1086124 w 1178751"/>
              <a:gd name="connsiteY36" fmla="*/ 408317 h 707366"/>
              <a:gd name="connsiteX37" fmla="*/ 1063120 w 1178751"/>
              <a:gd name="connsiteY37" fmla="*/ 362309 h 707366"/>
              <a:gd name="connsiteX38" fmla="*/ 1074622 w 1178751"/>
              <a:gd name="connsiteY38" fmla="*/ 293298 h 707366"/>
              <a:gd name="connsiteX39" fmla="*/ 1086124 w 1178751"/>
              <a:gd name="connsiteY39" fmla="*/ 270294 h 707366"/>
              <a:gd name="connsiteX40" fmla="*/ 1091875 w 1178751"/>
              <a:gd name="connsiteY40" fmla="*/ 241539 h 707366"/>
              <a:gd name="connsiteX41" fmla="*/ 1080373 w 1178751"/>
              <a:gd name="connsiteY41" fmla="*/ 212785 h 707366"/>
              <a:gd name="connsiteX42" fmla="*/ 1040116 w 1178751"/>
              <a:gd name="connsiteY42" fmla="*/ 178279 h 707366"/>
              <a:gd name="connsiteX43" fmla="*/ 1028615 w 1178751"/>
              <a:gd name="connsiteY43" fmla="*/ 161026 h 707366"/>
              <a:gd name="connsiteX44" fmla="*/ 1011362 w 1178751"/>
              <a:gd name="connsiteY44" fmla="*/ 149524 h 707366"/>
              <a:gd name="connsiteX45" fmla="*/ 982607 w 1178751"/>
              <a:gd name="connsiteY45" fmla="*/ 120770 h 707366"/>
              <a:gd name="connsiteX46" fmla="*/ 948101 w 1178751"/>
              <a:gd name="connsiteY46" fmla="*/ 74762 h 707366"/>
              <a:gd name="connsiteX47" fmla="*/ 942350 w 1178751"/>
              <a:gd name="connsiteY47" fmla="*/ 46007 h 707366"/>
              <a:gd name="connsiteX48" fmla="*/ 902094 w 1178751"/>
              <a:gd name="connsiteY48" fmla="*/ 0 h 707366"/>
              <a:gd name="connsiteX49" fmla="*/ 827331 w 1178751"/>
              <a:gd name="connsiteY49" fmla="*/ 17253 h 707366"/>
              <a:gd name="connsiteX50" fmla="*/ 810079 w 1178751"/>
              <a:gd name="connsiteY50" fmla="*/ 34505 h 707366"/>
              <a:gd name="connsiteX51" fmla="*/ 804328 w 1178751"/>
              <a:gd name="connsiteY51" fmla="*/ 74762 h 707366"/>
              <a:gd name="connsiteX52" fmla="*/ 746818 w 1178751"/>
              <a:gd name="connsiteY52" fmla="*/ 46007 h 707366"/>
              <a:gd name="connsiteX53" fmla="*/ 718064 w 1178751"/>
              <a:gd name="connsiteY53" fmla="*/ 28754 h 707366"/>
              <a:gd name="connsiteX54" fmla="*/ 643301 w 1178751"/>
              <a:gd name="connsiteY54" fmla="*/ 34505 h 707366"/>
              <a:gd name="connsiteX55" fmla="*/ 603045 w 1178751"/>
              <a:gd name="connsiteY55" fmla="*/ 40256 h 707366"/>
              <a:gd name="connsiteX56" fmla="*/ 591543 w 1178751"/>
              <a:gd name="connsiteY56" fmla="*/ 57509 h 707366"/>
              <a:gd name="connsiteX57" fmla="*/ 591543 w 1178751"/>
              <a:gd name="connsiteY57" fmla="*/ 138022 h 707366"/>
              <a:gd name="connsiteX58" fmla="*/ 568539 w 1178751"/>
              <a:gd name="connsiteY58" fmla="*/ 149524 h 707366"/>
              <a:gd name="connsiteX59" fmla="*/ 545535 w 1178751"/>
              <a:gd name="connsiteY59" fmla="*/ 132271 h 707366"/>
              <a:gd name="connsiteX60" fmla="*/ 516781 w 1178751"/>
              <a:gd name="connsiteY60" fmla="*/ 80513 h 707366"/>
              <a:gd name="connsiteX61" fmla="*/ 482275 w 1178751"/>
              <a:gd name="connsiteY61" fmla="*/ 109268 h 707366"/>
              <a:gd name="connsiteX62" fmla="*/ 476524 w 1178751"/>
              <a:gd name="connsiteY62" fmla="*/ 132271 h 707366"/>
              <a:gd name="connsiteX63" fmla="*/ 430516 w 1178751"/>
              <a:gd name="connsiteY63" fmla="*/ 149524 h 707366"/>
              <a:gd name="connsiteX64" fmla="*/ 413264 w 1178751"/>
              <a:gd name="connsiteY64" fmla="*/ 155275 h 707366"/>
              <a:gd name="connsiteX65" fmla="*/ 384509 w 1178751"/>
              <a:gd name="connsiteY65" fmla="*/ 149524 h 707366"/>
              <a:gd name="connsiteX66" fmla="*/ 355754 w 1178751"/>
              <a:gd name="connsiteY66" fmla="*/ 92015 h 707366"/>
              <a:gd name="connsiteX67" fmla="*/ 315498 w 1178751"/>
              <a:gd name="connsiteY67" fmla="*/ 63260 h 707366"/>
              <a:gd name="connsiteX68" fmla="*/ 309747 w 1178751"/>
              <a:gd name="connsiteY68" fmla="*/ 80513 h 707366"/>
              <a:gd name="connsiteX69" fmla="*/ 292494 w 1178751"/>
              <a:gd name="connsiteY69" fmla="*/ 149524 h 707366"/>
              <a:gd name="connsiteX70" fmla="*/ 275241 w 1178751"/>
              <a:gd name="connsiteY70" fmla="*/ 155275 h 707366"/>
              <a:gd name="connsiteX71" fmla="*/ 234984 w 1178751"/>
              <a:gd name="connsiteY71" fmla="*/ 161026 h 707366"/>
              <a:gd name="connsiteX72" fmla="*/ 177475 w 1178751"/>
              <a:gd name="connsiteY72" fmla="*/ 149524 h 707366"/>
              <a:gd name="connsiteX73" fmla="*/ 154471 w 1178751"/>
              <a:gd name="connsiteY73" fmla="*/ 138022 h 707366"/>
              <a:gd name="connsiteX74" fmla="*/ 4947 w 1178751"/>
              <a:gd name="connsiteY74" fmla="*/ 161026 h 70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178751" h="707366">
                <a:moveTo>
                  <a:pt x="4947" y="161026"/>
                </a:moveTo>
                <a:cubicBezTo>
                  <a:pt x="-14223" y="169652"/>
                  <a:pt x="27679" y="180531"/>
                  <a:pt x="39452" y="189781"/>
                </a:cubicBezTo>
                <a:cubicBezTo>
                  <a:pt x="93567" y="232301"/>
                  <a:pt x="73897" y="206943"/>
                  <a:pt x="96962" y="241539"/>
                </a:cubicBezTo>
                <a:cubicBezTo>
                  <a:pt x="98879" y="277962"/>
                  <a:pt x="97996" y="314640"/>
                  <a:pt x="102713" y="350807"/>
                </a:cubicBezTo>
                <a:cubicBezTo>
                  <a:pt x="104007" y="360729"/>
                  <a:pt x="120181" y="382208"/>
                  <a:pt x="125716" y="391064"/>
                </a:cubicBezTo>
                <a:cubicBezTo>
                  <a:pt x="128525" y="395559"/>
                  <a:pt x="147898" y="429183"/>
                  <a:pt x="154471" y="437071"/>
                </a:cubicBezTo>
                <a:cubicBezTo>
                  <a:pt x="167822" y="453092"/>
                  <a:pt x="177803" y="458883"/>
                  <a:pt x="194728" y="471577"/>
                </a:cubicBezTo>
                <a:cubicBezTo>
                  <a:pt x="234753" y="454423"/>
                  <a:pt x="240485" y="455360"/>
                  <a:pt x="275241" y="425570"/>
                </a:cubicBezTo>
                <a:cubicBezTo>
                  <a:pt x="289650" y="413220"/>
                  <a:pt x="315498" y="385313"/>
                  <a:pt x="315498" y="385313"/>
                </a:cubicBezTo>
                <a:cubicBezTo>
                  <a:pt x="334668" y="389147"/>
                  <a:pt x="355522" y="388072"/>
                  <a:pt x="373007" y="396815"/>
                </a:cubicBezTo>
                <a:cubicBezTo>
                  <a:pt x="391619" y="406121"/>
                  <a:pt x="403538" y="445486"/>
                  <a:pt x="413264" y="460075"/>
                </a:cubicBezTo>
                <a:cubicBezTo>
                  <a:pt x="417775" y="466842"/>
                  <a:pt x="425310" y="471080"/>
                  <a:pt x="430516" y="477328"/>
                </a:cubicBezTo>
                <a:cubicBezTo>
                  <a:pt x="434941" y="482638"/>
                  <a:pt x="438001" y="488957"/>
                  <a:pt x="442018" y="494581"/>
                </a:cubicBezTo>
                <a:cubicBezTo>
                  <a:pt x="456501" y="514857"/>
                  <a:pt x="464765" y="527665"/>
                  <a:pt x="488026" y="540588"/>
                </a:cubicBezTo>
                <a:cubicBezTo>
                  <a:pt x="494935" y="544426"/>
                  <a:pt x="503362" y="544422"/>
                  <a:pt x="511030" y="546339"/>
                </a:cubicBezTo>
                <a:cubicBezTo>
                  <a:pt x="518698" y="544422"/>
                  <a:pt x="526433" y="542759"/>
                  <a:pt x="534033" y="540588"/>
                </a:cubicBezTo>
                <a:cubicBezTo>
                  <a:pt x="539862" y="538923"/>
                  <a:pt x="545261" y="535506"/>
                  <a:pt x="551286" y="534837"/>
                </a:cubicBezTo>
                <a:cubicBezTo>
                  <a:pt x="579928" y="531655"/>
                  <a:pt x="608795" y="531004"/>
                  <a:pt x="637550" y="529087"/>
                </a:cubicBezTo>
                <a:cubicBezTo>
                  <a:pt x="641384" y="523336"/>
                  <a:pt x="643655" y="516152"/>
                  <a:pt x="649052" y="511834"/>
                </a:cubicBezTo>
                <a:cubicBezTo>
                  <a:pt x="663199" y="500516"/>
                  <a:pt x="680321" y="508886"/>
                  <a:pt x="695060" y="511834"/>
                </a:cubicBezTo>
                <a:cubicBezTo>
                  <a:pt x="721922" y="525265"/>
                  <a:pt x="732285" y="527416"/>
                  <a:pt x="752569" y="557841"/>
                </a:cubicBezTo>
                <a:cubicBezTo>
                  <a:pt x="756403" y="563592"/>
                  <a:pt x="758869" y="570543"/>
                  <a:pt x="764071" y="575094"/>
                </a:cubicBezTo>
                <a:cubicBezTo>
                  <a:pt x="774474" y="584197"/>
                  <a:pt x="788802" y="588323"/>
                  <a:pt x="798577" y="598098"/>
                </a:cubicBezTo>
                <a:cubicBezTo>
                  <a:pt x="815460" y="614981"/>
                  <a:pt x="842144" y="643292"/>
                  <a:pt x="861837" y="649856"/>
                </a:cubicBezTo>
                <a:lnTo>
                  <a:pt x="879090" y="655607"/>
                </a:lnTo>
                <a:cubicBezTo>
                  <a:pt x="910322" y="649361"/>
                  <a:pt x="918191" y="644634"/>
                  <a:pt x="953852" y="655607"/>
                </a:cubicBezTo>
                <a:cubicBezTo>
                  <a:pt x="964536" y="658894"/>
                  <a:pt x="972836" y="667432"/>
                  <a:pt x="982607" y="672860"/>
                </a:cubicBezTo>
                <a:cubicBezTo>
                  <a:pt x="990101" y="677023"/>
                  <a:pt x="998167" y="680109"/>
                  <a:pt x="1005611" y="684362"/>
                </a:cubicBezTo>
                <a:cubicBezTo>
                  <a:pt x="1011612" y="687791"/>
                  <a:pt x="1016511" y="693141"/>
                  <a:pt x="1022864" y="695864"/>
                </a:cubicBezTo>
                <a:cubicBezTo>
                  <a:pt x="1029972" y="698910"/>
                  <a:pt x="1069503" y="706342"/>
                  <a:pt x="1074622" y="707366"/>
                </a:cubicBezTo>
                <a:cubicBezTo>
                  <a:pt x="1091875" y="705449"/>
                  <a:pt x="1111142" y="709928"/>
                  <a:pt x="1126381" y="701615"/>
                </a:cubicBezTo>
                <a:cubicBezTo>
                  <a:pt x="1135444" y="696672"/>
                  <a:pt x="1135950" y="683001"/>
                  <a:pt x="1137882" y="672860"/>
                </a:cubicBezTo>
                <a:cubicBezTo>
                  <a:pt x="1156989" y="572545"/>
                  <a:pt x="1118716" y="591068"/>
                  <a:pt x="1166637" y="575094"/>
                </a:cubicBezTo>
                <a:cubicBezTo>
                  <a:pt x="1170471" y="565509"/>
                  <a:pt x="1177452" y="556639"/>
                  <a:pt x="1178139" y="546339"/>
                </a:cubicBezTo>
                <a:cubicBezTo>
                  <a:pt x="1180441" y="511810"/>
                  <a:pt x="1176982" y="485563"/>
                  <a:pt x="1155135" y="460075"/>
                </a:cubicBezTo>
                <a:cubicBezTo>
                  <a:pt x="1146217" y="449670"/>
                  <a:pt x="1132706" y="446848"/>
                  <a:pt x="1120630" y="442822"/>
                </a:cubicBezTo>
                <a:cubicBezTo>
                  <a:pt x="1109128" y="431320"/>
                  <a:pt x="1093398" y="422866"/>
                  <a:pt x="1086124" y="408317"/>
                </a:cubicBezTo>
                <a:lnTo>
                  <a:pt x="1063120" y="362309"/>
                </a:lnTo>
                <a:cubicBezTo>
                  <a:pt x="1066954" y="339305"/>
                  <a:pt x="1068966" y="315923"/>
                  <a:pt x="1074622" y="293298"/>
                </a:cubicBezTo>
                <a:cubicBezTo>
                  <a:pt x="1076701" y="284981"/>
                  <a:pt x="1083413" y="278427"/>
                  <a:pt x="1086124" y="270294"/>
                </a:cubicBezTo>
                <a:cubicBezTo>
                  <a:pt x="1089215" y="261021"/>
                  <a:pt x="1089958" y="251124"/>
                  <a:pt x="1091875" y="241539"/>
                </a:cubicBezTo>
                <a:cubicBezTo>
                  <a:pt x="1088041" y="231954"/>
                  <a:pt x="1085844" y="221539"/>
                  <a:pt x="1080373" y="212785"/>
                </a:cubicBezTo>
                <a:cubicBezTo>
                  <a:pt x="1073305" y="201476"/>
                  <a:pt x="1049636" y="185419"/>
                  <a:pt x="1040116" y="178279"/>
                </a:cubicBezTo>
                <a:cubicBezTo>
                  <a:pt x="1036282" y="172528"/>
                  <a:pt x="1033502" y="165913"/>
                  <a:pt x="1028615" y="161026"/>
                </a:cubicBezTo>
                <a:cubicBezTo>
                  <a:pt x="1023728" y="156139"/>
                  <a:pt x="1016564" y="154075"/>
                  <a:pt x="1011362" y="149524"/>
                </a:cubicBezTo>
                <a:cubicBezTo>
                  <a:pt x="1001161" y="140598"/>
                  <a:pt x="991363" y="131118"/>
                  <a:pt x="982607" y="120770"/>
                </a:cubicBezTo>
                <a:cubicBezTo>
                  <a:pt x="970224" y="106136"/>
                  <a:pt x="948101" y="74762"/>
                  <a:pt x="948101" y="74762"/>
                </a:cubicBezTo>
                <a:cubicBezTo>
                  <a:pt x="946184" y="65177"/>
                  <a:pt x="945782" y="55159"/>
                  <a:pt x="942350" y="46007"/>
                </a:cubicBezTo>
                <a:cubicBezTo>
                  <a:pt x="936644" y="30790"/>
                  <a:pt x="909624" y="7530"/>
                  <a:pt x="902094" y="0"/>
                </a:cubicBezTo>
                <a:cubicBezTo>
                  <a:pt x="858790" y="4330"/>
                  <a:pt x="853050" y="-4179"/>
                  <a:pt x="827331" y="17253"/>
                </a:cubicBezTo>
                <a:cubicBezTo>
                  <a:pt x="821083" y="22459"/>
                  <a:pt x="815830" y="28754"/>
                  <a:pt x="810079" y="34505"/>
                </a:cubicBezTo>
                <a:cubicBezTo>
                  <a:pt x="808162" y="47924"/>
                  <a:pt x="815823" y="67578"/>
                  <a:pt x="804328" y="74762"/>
                </a:cubicBezTo>
                <a:cubicBezTo>
                  <a:pt x="779633" y="90196"/>
                  <a:pt x="760313" y="56128"/>
                  <a:pt x="746818" y="46007"/>
                </a:cubicBezTo>
                <a:cubicBezTo>
                  <a:pt x="737876" y="39300"/>
                  <a:pt x="727649" y="34505"/>
                  <a:pt x="718064" y="28754"/>
                </a:cubicBezTo>
                <a:cubicBezTo>
                  <a:pt x="693143" y="30671"/>
                  <a:pt x="668172" y="32018"/>
                  <a:pt x="643301" y="34505"/>
                </a:cubicBezTo>
                <a:cubicBezTo>
                  <a:pt x="629813" y="35854"/>
                  <a:pt x="615432" y="34751"/>
                  <a:pt x="603045" y="40256"/>
                </a:cubicBezTo>
                <a:cubicBezTo>
                  <a:pt x="596729" y="43063"/>
                  <a:pt x="595377" y="51758"/>
                  <a:pt x="591543" y="57509"/>
                </a:cubicBezTo>
                <a:cubicBezTo>
                  <a:pt x="595762" y="82824"/>
                  <a:pt x="604138" y="112832"/>
                  <a:pt x="591543" y="138022"/>
                </a:cubicBezTo>
                <a:cubicBezTo>
                  <a:pt x="587709" y="145690"/>
                  <a:pt x="576207" y="145690"/>
                  <a:pt x="568539" y="149524"/>
                </a:cubicBezTo>
                <a:cubicBezTo>
                  <a:pt x="560871" y="143773"/>
                  <a:pt x="550852" y="140246"/>
                  <a:pt x="545535" y="132271"/>
                </a:cubicBezTo>
                <a:cubicBezTo>
                  <a:pt x="489234" y="47821"/>
                  <a:pt x="570933" y="134668"/>
                  <a:pt x="516781" y="80513"/>
                </a:cubicBezTo>
                <a:cubicBezTo>
                  <a:pt x="505279" y="90098"/>
                  <a:pt x="491467" y="97450"/>
                  <a:pt x="482275" y="109268"/>
                </a:cubicBezTo>
                <a:cubicBezTo>
                  <a:pt x="477423" y="115507"/>
                  <a:pt x="480908" y="125695"/>
                  <a:pt x="476524" y="132271"/>
                </a:cubicBezTo>
                <a:cubicBezTo>
                  <a:pt x="467057" y="146472"/>
                  <a:pt x="443536" y="146269"/>
                  <a:pt x="430516" y="149524"/>
                </a:cubicBezTo>
                <a:cubicBezTo>
                  <a:pt x="424635" y="150994"/>
                  <a:pt x="419015" y="153358"/>
                  <a:pt x="413264" y="155275"/>
                </a:cubicBezTo>
                <a:cubicBezTo>
                  <a:pt x="403679" y="153358"/>
                  <a:pt x="392329" y="155389"/>
                  <a:pt x="384509" y="149524"/>
                </a:cubicBezTo>
                <a:cubicBezTo>
                  <a:pt x="366924" y="136336"/>
                  <a:pt x="366808" y="108597"/>
                  <a:pt x="355754" y="92015"/>
                </a:cubicBezTo>
                <a:cubicBezTo>
                  <a:pt x="340160" y="68624"/>
                  <a:pt x="336500" y="70261"/>
                  <a:pt x="315498" y="63260"/>
                </a:cubicBezTo>
                <a:cubicBezTo>
                  <a:pt x="313581" y="69011"/>
                  <a:pt x="311309" y="74656"/>
                  <a:pt x="309747" y="80513"/>
                </a:cubicBezTo>
                <a:cubicBezTo>
                  <a:pt x="303637" y="103424"/>
                  <a:pt x="302431" y="127995"/>
                  <a:pt x="292494" y="149524"/>
                </a:cubicBezTo>
                <a:cubicBezTo>
                  <a:pt x="289954" y="155028"/>
                  <a:pt x="281185" y="154086"/>
                  <a:pt x="275241" y="155275"/>
                </a:cubicBezTo>
                <a:cubicBezTo>
                  <a:pt x="261949" y="157933"/>
                  <a:pt x="248403" y="159109"/>
                  <a:pt x="234984" y="161026"/>
                </a:cubicBezTo>
                <a:cubicBezTo>
                  <a:pt x="215814" y="157192"/>
                  <a:pt x="196272" y="154895"/>
                  <a:pt x="177475" y="149524"/>
                </a:cubicBezTo>
                <a:cubicBezTo>
                  <a:pt x="169232" y="147169"/>
                  <a:pt x="163039" y="138328"/>
                  <a:pt x="154471" y="138022"/>
                </a:cubicBezTo>
                <a:cubicBezTo>
                  <a:pt x="40600" y="133955"/>
                  <a:pt x="24117" y="152400"/>
                  <a:pt x="4947" y="161026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Forma Livre: Forma 12">
            <a:hlinkClick r:id="rId6" action="ppaction://hlinksldjump"/>
            <a:extLst>
              <a:ext uri="{FF2B5EF4-FFF2-40B4-BE49-F238E27FC236}">
                <a16:creationId xmlns:a16="http://schemas.microsoft.com/office/drawing/2014/main" id="{4EB90E48-19D6-4119-9A0E-46791FC46D3A}"/>
              </a:ext>
            </a:extLst>
          </p:cNvPr>
          <p:cNvSpPr/>
          <p:nvPr/>
        </p:nvSpPr>
        <p:spPr>
          <a:xfrm>
            <a:off x="1340896" y="6419631"/>
            <a:ext cx="275338" cy="167142"/>
          </a:xfrm>
          <a:custGeom>
            <a:avLst/>
            <a:gdLst>
              <a:gd name="connsiteX0" fmla="*/ 1006415 w 1023668"/>
              <a:gd name="connsiteY0" fmla="*/ 115328 h 621411"/>
              <a:gd name="connsiteX1" fmla="*/ 1000664 w 1023668"/>
              <a:gd name="connsiteY1" fmla="*/ 80822 h 621411"/>
              <a:gd name="connsiteX2" fmla="*/ 1023668 w 1023668"/>
              <a:gd name="connsiteY2" fmla="*/ 29064 h 621411"/>
              <a:gd name="connsiteX3" fmla="*/ 1006415 w 1023668"/>
              <a:gd name="connsiteY3" fmla="*/ 17562 h 621411"/>
              <a:gd name="connsiteX4" fmla="*/ 983411 w 1023668"/>
              <a:gd name="connsiteY4" fmla="*/ 309 h 621411"/>
              <a:gd name="connsiteX5" fmla="*/ 966158 w 1023668"/>
              <a:gd name="connsiteY5" fmla="*/ 6060 h 621411"/>
              <a:gd name="connsiteX6" fmla="*/ 937404 w 1023668"/>
              <a:gd name="connsiteY6" fmla="*/ 29064 h 621411"/>
              <a:gd name="connsiteX7" fmla="*/ 920151 w 1023668"/>
              <a:gd name="connsiteY7" fmla="*/ 34815 h 621411"/>
              <a:gd name="connsiteX8" fmla="*/ 851140 w 1023668"/>
              <a:gd name="connsiteY8" fmla="*/ 52068 h 621411"/>
              <a:gd name="connsiteX9" fmla="*/ 828136 w 1023668"/>
              <a:gd name="connsiteY9" fmla="*/ 57819 h 621411"/>
              <a:gd name="connsiteX10" fmla="*/ 799381 w 1023668"/>
              <a:gd name="connsiteY10" fmla="*/ 63570 h 621411"/>
              <a:gd name="connsiteX11" fmla="*/ 764875 w 1023668"/>
              <a:gd name="connsiteY11" fmla="*/ 75072 h 621411"/>
              <a:gd name="connsiteX12" fmla="*/ 707366 w 1023668"/>
              <a:gd name="connsiteY12" fmla="*/ 80822 h 621411"/>
              <a:gd name="connsiteX13" fmla="*/ 661358 w 1023668"/>
              <a:gd name="connsiteY13" fmla="*/ 86573 h 621411"/>
              <a:gd name="connsiteX14" fmla="*/ 632604 w 1023668"/>
              <a:gd name="connsiteY14" fmla="*/ 103826 h 621411"/>
              <a:gd name="connsiteX15" fmla="*/ 592347 w 1023668"/>
              <a:gd name="connsiteY15" fmla="*/ 126830 h 621411"/>
              <a:gd name="connsiteX16" fmla="*/ 552091 w 1023668"/>
              <a:gd name="connsiteY16" fmla="*/ 138332 h 621411"/>
              <a:gd name="connsiteX17" fmla="*/ 511834 w 1023668"/>
              <a:gd name="connsiteY17" fmla="*/ 161336 h 621411"/>
              <a:gd name="connsiteX18" fmla="*/ 500332 w 1023668"/>
              <a:gd name="connsiteY18" fmla="*/ 184339 h 621411"/>
              <a:gd name="connsiteX19" fmla="*/ 471577 w 1023668"/>
              <a:gd name="connsiteY19" fmla="*/ 230347 h 621411"/>
              <a:gd name="connsiteX20" fmla="*/ 454325 w 1023668"/>
              <a:gd name="connsiteY20" fmla="*/ 236098 h 621411"/>
              <a:gd name="connsiteX21" fmla="*/ 437072 w 1023668"/>
              <a:gd name="connsiteY21" fmla="*/ 247600 h 621411"/>
              <a:gd name="connsiteX22" fmla="*/ 189781 w 1023668"/>
              <a:gd name="connsiteY22" fmla="*/ 270604 h 621411"/>
              <a:gd name="connsiteX23" fmla="*/ 178279 w 1023668"/>
              <a:gd name="connsiteY23" fmla="*/ 287856 h 621411"/>
              <a:gd name="connsiteX24" fmla="*/ 166777 w 1023668"/>
              <a:gd name="connsiteY24" fmla="*/ 316611 h 621411"/>
              <a:gd name="connsiteX25" fmla="*/ 138023 w 1023668"/>
              <a:gd name="connsiteY25" fmla="*/ 345366 h 621411"/>
              <a:gd name="connsiteX26" fmla="*/ 92015 w 1023668"/>
              <a:gd name="connsiteY26" fmla="*/ 356868 h 621411"/>
              <a:gd name="connsiteX27" fmla="*/ 74762 w 1023668"/>
              <a:gd name="connsiteY27" fmla="*/ 379872 h 621411"/>
              <a:gd name="connsiteX28" fmla="*/ 57509 w 1023668"/>
              <a:gd name="connsiteY28" fmla="*/ 431630 h 621411"/>
              <a:gd name="connsiteX29" fmla="*/ 17253 w 1023668"/>
              <a:gd name="connsiteY29" fmla="*/ 483389 h 621411"/>
              <a:gd name="connsiteX30" fmla="*/ 23004 w 1023668"/>
              <a:gd name="connsiteY30" fmla="*/ 529396 h 621411"/>
              <a:gd name="connsiteX31" fmla="*/ 46008 w 1023668"/>
              <a:gd name="connsiteY31" fmla="*/ 575404 h 621411"/>
              <a:gd name="connsiteX32" fmla="*/ 17253 w 1023668"/>
              <a:gd name="connsiteY32" fmla="*/ 586906 h 621411"/>
              <a:gd name="connsiteX33" fmla="*/ 0 w 1023668"/>
              <a:gd name="connsiteY33" fmla="*/ 598407 h 621411"/>
              <a:gd name="connsiteX34" fmla="*/ 17253 w 1023668"/>
              <a:gd name="connsiteY34" fmla="*/ 615660 h 621411"/>
              <a:gd name="connsiteX35" fmla="*/ 34506 w 1023668"/>
              <a:gd name="connsiteY35" fmla="*/ 621411 h 621411"/>
              <a:gd name="connsiteX36" fmla="*/ 86264 w 1023668"/>
              <a:gd name="connsiteY36" fmla="*/ 604158 h 621411"/>
              <a:gd name="connsiteX37" fmla="*/ 97766 w 1023668"/>
              <a:gd name="connsiteY37" fmla="*/ 581155 h 621411"/>
              <a:gd name="connsiteX38" fmla="*/ 109268 w 1023668"/>
              <a:gd name="connsiteY38" fmla="*/ 563902 h 621411"/>
              <a:gd name="connsiteX39" fmla="*/ 143774 w 1023668"/>
              <a:gd name="connsiteY39" fmla="*/ 523645 h 621411"/>
              <a:gd name="connsiteX40" fmla="*/ 195532 w 1023668"/>
              <a:gd name="connsiteY40" fmla="*/ 489139 h 621411"/>
              <a:gd name="connsiteX41" fmla="*/ 276045 w 1023668"/>
              <a:gd name="connsiteY41" fmla="*/ 443132 h 621411"/>
              <a:gd name="connsiteX42" fmla="*/ 304800 w 1023668"/>
              <a:gd name="connsiteY42" fmla="*/ 431630 h 621411"/>
              <a:gd name="connsiteX43" fmla="*/ 362309 w 1023668"/>
              <a:gd name="connsiteY43" fmla="*/ 402875 h 621411"/>
              <a:gd name="connsiteX44" fmla="*/ 414068 w 1023668"/>
              <a:gd name="connsiteY44" fmla="*/ 385622 h 621411"/>
              <a:gd name="connsiteX45" fmla="*/ 448574 w 1023668"/>
              <a:gd name="connsiteY45" fmla="*/ 368370 h 621411"/>
              <a:gd name="connsiteX46" fmla="*/ 465826 w 1023668"/>
              <a:gd name="connsiteY46" fmla="*/ 356868 h 621411"/>
              <a:gd name="connsiteX47" fmla="*/ 534838 w 1023668"/>
              <a:gd name="connsiteY47" fmla="*/ 339615 h 621411"/>
              <a:gd name="connsiteX48" fmla="*/ 552091 w 1023668"/>
              <a:gd name="connsiteY48" fmla="*/ 328113 h 621411"/>
              <a:gd name="connsiteX49" fmla="*/ 569343 w 1023668"/>
              <a:gd name="connsiteY49" fmla="*/ 322362 h 621411"/>
              <a:gd name="connsiteX50" fmla="*/ 632604 w 1023668"/>
              <a:gd name="connsiteY50" fmla="*/ 293607 h 621411"/>
              <a:gd name="connsiteX51" fmla="*/ 649857 w 1023668"/>
              <a:gd name="connsiteY51" fmla="*/ 316611 h 621411"/>
              <a:gd name="connsiteX52" fmla="*/ 667109 w 1023668"/>
              <a:gd name="connsiteY52" fmla="*/ 345366 h 621411"/>
              <a:gd name="connsiteX53" fmla="*/ 695864 w 1023668"/>
              <a:gd name="connsiteY53" fmla="*/ 333864 h 621411"/>
              <a:gd name="connsiteX54" fmla="*/ 713117 w 1023668"/>
              <a:gd name="connsiteY54" fmla="*/ 316611 h 621411"/>
              <a:gd name="connsiteX55" fmla="*/ 730370 w 1023668"/>
              <a:gd name="connsiteY55" fmla="*/ 305109 h 621411"/>
              <a:gd name="connsiteX56" fmla="*/ 741872 w 1023668"/>
              <a:gd name="connsiteY56" fmla="*/ 276355 h 621411"/>
              <a:gd name="connsiteX57" fmla="*/ 747623 w 1023668"/>
              <a:gd name="connsiteY57" fmla="*/ 259102 h 621411"/>
              <a:gd name="connsiteX58" fmla="*/ 764875 w 1023668"/>
              <a:gd name="connsiteY58" fmla="*/ 178589 h 621411"/>
              <a:gd name="connsiteX59" fmla="*/ 782128 w 1023668"/>
              <a:gd name="connsiteY59" fmla="*/ 167087 h 621411"/>
              <a:gd name="connsiteX60" fmla="*/ 816634 w 1023668"/>
              <a:gd name="connsiteY60" fmla="*/ 155585 h 621411"/>
              <a:gd name="connsiteX61" fmla="*/ 908649 w 1023668"/>
              <a:gd name="connsiteY61" fmla="*/ 121079 h 621411"/>
              <a:gd name="connsiteX62" fmla="*/ 948906 w 1023668"/>
              <a:gd name="connsiteY62" fmla="*/ 115328 h 621411"/>
              <a:gd name="connsiteX63" fmla="*/ 989162 w 1023668"/>
              <a:gd name="connsiteY63" fmla="*/ 103826 h 621411"/>
              <a:gd name="connsiteX64" fmla="*/ 1006415 w 1023668"/>
              <a:gd name="connsiteY64" fmla="*/ 115328 h 62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023668" h="621411">
                <a:moveTo>
                  <a:pt x="1006415" y="115328"/>
                </a:moveTo>
                <a:cubicBezTo>
                  <a:pt x="1008332" y="111494"/>
                  <a:pt x="999608" y="92435"/>
                  <a:pt x="1000664" y="80822"/>
                </a:cubicBezTo>
                <a:cubicBezTo>
                  <a:pt x="1001480" y="71849"/>
                  <a:pt x="1019068" y="38263"/>
                  <a:pt x="1023668" y="29064"/>
                </a:cubicBezTo>
                <a:cubicBezTo>
                  <a:pt x="1017917" y="25230"/>
                  <a:pt x="1012039" y="21579"/>
                  <a:pt x="1006415" y="17562"/>
                </a:cubicBezTo>
                <a:cubicBezTo>
                  <a:pt x="998615" y="11991"/>
                  <a:pt x="992627" y="2942"/>
                  <a:pt x="983411" y="309"/>
                </a:cubicBezTo>
                <a:cubicBezTo>
                  <a:pt x="977582" y="-1356"/>
                  <a:pt x="971909" y="4143"/>
                  <a:pt x="966158" y="6060"/>
                </a:cubicBezTo>
                <a:cubicBezTo>
                  <a:pt x="956573" y="13728"/>
                  <a:pt x="947813" y="22558"/>
                  <a:pt x="937404" y="29064"/>
                </a:cubicBezTo>
                <a:cubicBezTo>
                  <a:pt x="932263" y="32277"/>
                  <a:pt x="925957" y="33073"/>
                  <a:pt x="920151" y="34815"/>
                </a:cubicBezTo>
                <a:cubicBezTo>
                  <a:pt x="862305" y="52169"/>
                  <a:pt x="899315" y="41362"/>
                  <a:pt x="851140" y="52068"/>
                </a:cubicBezTo>
                <a:cubicBezTo>
                  <a:pt x="843424" y="53783"/>
                  <a:pt x="835852" y="56104"/>
                  <a:pt x="828136" y="57819"/>
                </a:cubicBezTo>
                <a:cubicBezTo>
                  <a:pt x="818594" y="59939"/>
                  <a:pt x="808811" y="60998"/>
                  <a:pt x="799381" y="63570"/>
                </a:cubicBezTo>
                <a:cubicBezTo>
                  <a:pt x="787684" y="66760"/>
                  <a:pt x="776792" y="72838"/>
                  <a:pt x="764875" y="75072"/>
                </a:cubicBezTo>
                <a:cubicBezTo>
                  <a:pt x="745940" y="78622"/>
                  <a:pt x="726513" y="78695"/>
                  <a:pt x="707366" y="80822"/>
                </a:cubicBezTo>
                <a:cubicBezTo>
                  <a:pt x="692005" y="82529"/>
                  <a:pt x="676694" y="84656"/>
                  <a:pt x="661358" y="86573"/>
                </a:cubicBezTo>
                <a:cubicBezTo>
                  <a:pt x="651773" y="92324"/>
                  <a:pt x="642083" y="97902"/>
                  <a:pt x="632604" y="103826"/>
                </a:cubicBezTo>
                <a:cubicBezTo>
                  <a:pt x="611603" y="116952"/>
                  <a:pt x="617334" y="116121"/>
                  <a:pt x="592347" y="126830"/>
                </a:cubicBezTo>
                <a:cubicBezTo>
                  <a:pt x="559905" y="140734"/>
                  <a:pt x="591002" y="123740"/>
                  <a:pt x="552091" y="138332"/>
                </a:cubicBezTo>
                <a:cubicBezTo>
                  <a:pt x="535413" y="144586"/>
                  <a:pt x="526136" y="151801"/>
                  <a:pt x="511834" y="161336"/>
                </a:cubicBezTo>
                <a:cubicBezTo>
                  <a:pt x="508000" y="169004"/>
                  <a:pt x="503709" y="176459"/>
                  <a:pt x="500332" y="184339"/>
                </a:cubicBezTo>
                <a:cubicBezTo>
                  <a:pt x="489870" y="208750"/>
                  <a:pt x="500048" y="205943"/>
                  <a:pt x="471577" y="230347"/>
                </a:cubicBezTo>
                <a:cubicBezTo>
                  <a:pt x="466975" y="234292"/>
                  <a:pt x="459747" y="233387"/>
                  <a:pt x="454325" y="236098"/>
                </a:cubicBezTo>
                <a:cubicBezTo>
                  <a:pt x="448143" y="239189"/>
                  <a:pt x="443073" y="244171"/>
                  <a:pt x="437072" y="247600"/>
                </a:cubicBezTo>
                <a:cubicBezTo>
                  <a:pt x="359465" y="291947"/>
                  <a:pt x="314755" y="264195"/>
                  <a:pt x="189781" y="270604"/>
                </a:cubicBezTo>
                <a:cubicBezTo>
                  <a:pt x="185947" y="276355"/>
                  <a:pt x="181370" y="281674"/>
                  <a:pt x="178279" y="287856"/>
                </a:cubicBezTo>
                <a:cubicBezTo>
                  <a:pt x="173662" y="297089"/>
                  <a:pt x="171394" y="307378"/>
                  <a:pt x="166777" y="316611"/>
                </a:cubicBezTo>
                <a:cubicBezTo>
                  <a:pt x="160388" y="329390"/>
                  <a:pt x="152080" y="340254"/>
                  <a:pt x="138023" y="345366"/>
                </a:cubicBezTo>
                <a:cubicBezTo>
                  <a:pt x="123167" y="350768"/>
                  <a:pt x="107351" y="353034"/>
                  <a:pt x="92015" y="356868"/>
                </a:cubicBezTo>
                <a:cubicBezTo>
                  <a:pt x="86264" y="364536"/>
                  <a:pt x="78779" y="371169"/>
                  <a:pt x="74762" y="379872"/>
                </a:cubicBezTo>
                <a:cubicBezTo>
                  <a:pt x="67141" y="396384"/>
                  <a:pt x="70368" y="418770"/>
                  <a:pt x="57509" y="431630"/>
                </a:cubicBezTo>
                <a:cubicBezTo>
                  <a:pt x="30482" y="458658"/>
                  <a:pt x="44768" y="442116"/>
                  <a:pt x="17253" y="483389"/>
                </a:cubicBezTo>
                <a:cubicBezTo>
                  <a:pt x="19170" y="498725"/>
                  <a:pt x="19529" y="514337"/>
                  <a:pt x="23004" y="529396"/>
                </a:cubicBezTo>
                <a:cubicBezTo>
                  <a:pt x="27970" y="550913"/>
                  <a:pt x="34875" y="558704"/>
                  <a:pt x="46008" y="575404"/>
                </a:cubicBezTo>
                <a:cubicBezTo>
                  <a:pt x="36423" y="579238"/>
                  <a:pt x="26487" y="582289"/>
                  <a:pt x="17253" y="586906"/>
                </a:cubicBezTo>
                <a:cubicBezTo>
                  <a:pt x="11071" y="589997"/>
                  <a:pt x="0" y="591495"/>
                  <a:pt x="0" y="598407"/>
                </a:cubicBezTo>
                <a:cubicBezTo>
                  <a:pt x="0" y="606540"/>
                  <a:pt x="10486" y="611149"/>
                  <a:pt x="17253" y="615660"/>
                </a:cubicBezTo>
                <a:cubicBezTo>
                  <a:pt x="22297" y="619023"/>
                  <a:pt x="28755" y="619494"/>
                  <a:pt x="34506" y="621411"/>
                </a:cubicBezTo>
                <a:cubicBezTo>
                  <a:pt x="51759" y="615660"/>
                  <a:pt x="70921" y="613922"/>
                  <a:pt x="86264" y="604158"/>
                </a:cubicBezTo>
                <a:cubicBezTo>
                  <a:pt x="93497" y="599556"/>
                  <a:pt x="93513" y="588598"/>
                  <a:pt x="97766" y="581155"/>
                </a:cubicBezTo>
                <a:cubicBezTo>
                  <a:pt x="101195" y="575154"/>
                  <a:pt x="105251" y="569526"/>
                  <a:pt x="109268" y="563902"/>
                </a:cubicBezTo>
                <a:cubicBezTo>
                  <a:pt x="121848" y="546290"/>
                  <a:pt x="127849" y="537580"/>
                  <a:pt x="143774" y="523645"/>
                </a:cubicBezTo>
                <a:cubicBezTo>
                  <a:pt x="181913" y="490273"/>
                  <a:pt x="159670" y="509631"/>
                  <a:pt x="195532" y="489139"/>
                </a:cubicBezTo>
                <a:cubicBezTo>
                  <a:pt x="225929" y="471770"/>
                  <a:pt x="246262" y="456369"/>
                  <a:pt x="276045" y="443132"/>
                </a:cubicBezTo>
                <a:cubicBezTo>
                  <a:pt x="285479" y="438939"/>
                  <a:pt x="295948" y="436941"/>
                  <a:pt x="304800" y="431630"/>
                </a:cubicBezTo>
                <a:cubicBezTo>
                  <a:pt x="359382" y="398881"/>
                  <a:pt x="307031" y="413931"/>
                  <a:pt x="362309" y="402875"/>
                </a:cubicBezTo>
                <a:cubicBezTo>
                  <a:pt x="433159" y="367450"/>
                  <a:pt x="332322" y="415347"/>
                  <a:pt x="414068" y="385622"/>
                </a:cubicBezTo>
                <a:cubicBezTo>
                  <a:pt x="426153" y="381228"/>
                  <a:pt x="437333" y="374615"/>
                  <a:pt x="448574" y="368370"/>
                </a:cubicBezTo>
                <a:cubicBezTo>
                  <a:pt x="454616" y="365013"/>
                  <a:pt x="459269" y="359054"/>
                  <a:pt x="465826" y="356868"/>
                </a:cubicBezTo>
                <a:cubicBezTo>
                  <a:pt x="488321" y="349370"/>
                  <a:pt x="534838" y="339615"/>
                  <a:pt x="534838" y="339615"/>
                </a:cubicBezTo>
                <a:cubicBezTo>
                  <a:pt x="540589" y="335781"/>
                  <a:pt x="545909" y="331204"/>
                  <a:pt x="552091" y="328113"/>
                </a:cubicBezTo>
                <a:cubicBezTo>
                  <a:pt x="557513" y="325402"/>
                  <a:pt x="564044" y="325306"/>
                  <a:pt x="569343" y="322362"/>
                </a:cubicBezTo>
                <a:cubicBezTo>
                  <a:pt x="625305" y="291271"/>
                  <a:pt x="580873" y="303953"/>
                  <a:pt x="632604" y="293607"/>
                </a:cubicBezTo>
                <a:cubicBezTo>
                  <a:pt x="638355" y="301275"/>
                  <a:pt x="644540" y="308636"/>
                  <a:pt x="649857" y="316611"/>
                </a:cubicBezTo>
                <a:cubicBezTo>
                  <a:pt x="656057" y="325912"/>
                  <a:pt x="656643" y="341441"/>
                  <a:pt x="667109" y="345366"/>
                </a:cubicBezTo>
                <a:cubicBezTo>
                  <a:pt x="676775" y="348991"/>
                  <a:pt x="686279" y="337698"/>
                  <a:pt x="695864" y="333864"/>
                </a:cubicBezTo>
                <a:cubicBezTo>
                  <a:pt x="701615" y="328113"/>
                  <a:pt x="706869" y="321818"/>
                  <a:pt x="713117" y="316611"/>
                </a:cubicBezTo>
                <a:cubicBezTo>
                  <a:pt x="718427" y="312186"/>
                  <a:pt x="726353" y="310733"/>
                  <a:pt x="730370" y="305109"/>
                </a:cubicBezTo>
                <a:cubicBezTo>
                  <a:pt x="736370" y="296709"/>
                  <a:pt x="738247" y="286021"/>
                  <a:pt x="741872" y="276355"/>
                </a:cubicBezTo>
                <a:cubicBezTo>
                  <a:pt x="744001" y="270679"/>
                  <a:pt x="746235" y="265003"/>
                  <a:pt x="747623" y="259102"/>
                </a:cubicBezTo>
                <a:cubicBezTo>
                  <a:pt x="753909" y="232385"/>
                  <a:pt x="755238" y="204288"/>
                  <a:pt x="764875" y="178589"/>
                </a:cubicBezTo>
                <a:cubicBezTo>
                  <a:pt x="767302" y="172117"/>
                  <a:pt x="775812" y="169894"/>
                  <a:pt x="782128" y="167087"/>
                </a:cubicBezTo>
                <a:cubicBezTo>
                  <a:pt x="793207" y="162163"/>
                  <a:pt x="805334" y="159979"/>
                  <a:pt x="816634" y="155585"/>
                </a:cubicBezTo>
                <a:cubicBezTo>
                  <a:pt x="854198" y="140977"/>
                  <a:pt x="873756" y="127423"/>
                  <a:pt x="908649" y="121079"/>
                </a:cubicBezTo>
                <a:cubicBezTo>
                  <a:pt x="921986" y="118654"/>
                  <a:pt x="935487" y="117245"/>
                  <a:pt x="948906" y="115328"/>
                </a:cubicBezTo>
                <a:cubicBezTo>
                  <a:pt x="959417" y="111824"/>
                  <a:pt x="978844" y="104858"/>
                  <a:pt x="989162" y="103826"/>
                </a:cubicBezTo>
                <a:cubicBezTo>
                  <a:pt x="1000607" y="102682"/>
                  <a:pt x="1004498" y="119162"/>
                  <a:pt x="1006415" y="115328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Forma Livre: Forma 13">
            <a:hlinkClick r:id="rId7" action="ppaction://hlinksldjump"/>
            <a:extLst>
              <a:ext uri="{FF2B5EF4-FFF2-40B4-BE49-F238E27FC236}">
                <a16:creationId xmlns:a16="http://schemas.microsoft.com/office/drawing/2014/main" id="{A188ACF6-6B6D-4692-9F22-09950C058C80}"/>
              </a:ext>
            </a:extLst>
          </p:cNvPr>
          <p:cNvSpPr/>
          <p:nvPr/>
        </p:nvSpPr>
        <p:spPr>
          <a:xfrm>
            <a:off x="1009138" y="5747652"/>
            <a:ext cx="406794" cy="300877"/>
          </a:xfrm>
          <a:custGeom>
            <a:avLst/>
            <a:gdLst>
              <a:gd name="connsiteX0" fmla="*/ 224287 w 1461779"/>
              <a:gd name="connsiteY0" fmla="*/ 57509 h 1081177"/>
              <a:gd name="connsiteX1" fmla="*/ 264543 w 1461779"/>
              <a:gd name="connsiteY1" fmla="*/ 97766 h 1081177"/>
              <a:gd name="connsiteX2" fmla="*/ 270294 w 1461779"/>
              <a:gd name="connsiteY2" fmla="*/ 115019 h 1081177"/>
              <a:gd name="connsiteX3" fmla="*/ 258792 w 1461779"/>
              <a:gd name="connsiteY3" fmla="*/ 143773 h 1081177"/>
              <a:gd name="connsiteX4" fmla="*/ 322053 w 1461779"/>
              <a:gd name="connsiteY4" fmla="*/ 212785 h 1081177"/>
              <a:gd name="connsiteX5" fmla="*/ 333555 w 1461779"/>
              <a:gd name="connsiteY5" fmla="*/ 241539 h 1081177"/>
              <a:gd name="connsiteX6" fmla="*/ 350807 w 1461779"/>
              <a:gd name="connsiteY6" fmla="*/ 322053 h 1081177"/>
              <a:gd name="connsiteX7" fmla="*/ 310551 w 1461779"/>
              <a:gd name="connsiteY7" fmla="*/ 339305 h 1081177"/>
              <a:gd name="connsiteX8" fmla="*/ 235789 w 1461779"/>
              <a:gd name="connsiteY8" fmla="*/ 356558 h 1081177"/>
              <a:gd name="connsiteX9" fmla="*/ 230038 w 1461779"/>
              <a:gd name="connsiteY9" fmla="*/ 408317 h 1081177"/>
              <a:gd name="connsiteX10" fmla="*/ 207034 w 1461779"/>
              <a:gd name="connsiteY10" fmla="*/ 419819 h 1081177"/>
              <a:gd name="connsiteX11" fmla="*/ 155275 w 1461779"/>
              <a:gd name="connsiteY11" fmla="*/ 437071 h 1081177"/>
              <a:gd name="connsiteX12" fmla="*/ 143774 w 1461779"/>
              <a:gd name="connsiteY12" fmla="*/ 465826 h 1081177"/>
              <a:gd name="connsiteX13" fmla="*/ 138023 w 1461779"/>
              <a:gd name="connsiteY13" fmla="*/ 534838 h 1081177"/>
              <a:gd name="connsiteX14" fmla="*/ 103517 w 1461779"/>
              <a:gd name="connsiteY14" fmla="*/ 557841 h 1081177"/>
              <a:gd name="connsiteX15" fmla="*/ 0 w 1461779"/>
              <a:gd name="connsiteY15" fmla="*/ 575094 h 1081177"/>
              <a:gd name="connsiteX16" fmla="*/ 11502 w 1461779"/>
              <a:gd name="connsiteY16" fmla="*/ 632604 h 1081177"/>
              <a:gd name="connsiteX17" fmla="*/ 28755 w 1461779"/>
              <a:gd name="connsiteY17" fmla="*/ 649856 h 1081177"/>
              <a:gd name="connsiteX18" fmla="*/ 34506 w 1461779"/>
              <a:gd name="connsiteY18" fmla="*/ 667109 h 1081177"/>
              <a:gd name="connsiteX19" fmla="*/ 63260 w 1461779"/>
              <a:gd name="connsiteY19" fmla="*/ 690113 h 1081177"/>
              <a:gd name="connsiteX20" fmla="*/ 86264 w 1461779"/>
              <a:gd name="connsiteY20" fmla="*/ 713117 h 1081177"/>
              <a:gd name="connsiteX21" fmla="*/ 120770 w 1461779"/>
              <a:gd name="connsiteY21" fmla="*/ 718868 h 1081177"/>
              <a:gd name="connsiteX22" fmla="*/ 184030 w 1461779"/>
              <a:gd name="connsiteY22" fmla="*/ 701615 h 1081177"/>
              <a:gd name="connsiteX23" fmla="*/ 201283 w 1461779"/>
              <a:gd name="connsiteY23" fmla="*/ 684362 h 1081177"/>
              <a:gd name="connsiteX24" fmla="*/ 230038 w 1461779"/>
              <a:gd name="connsiteY24" fmla="*/ 672860 h 1081177"/>
              <a:gd name="connsiteX25" fmla="*/ 258792 w 1461779"/>
              <a:gd name="connsiteY25" fmla="*/ 678611 h 1081177"/>
              <a:gd name="connsiteX26" fmla="*/ 287547 w 1461779"/>
              <a:gd name="connsiteY26" fmla="*/ 764875 h 1081177"/>
              <a:gd name="connsiteX27" fmla="*/ 293298 w 1461779"/>
              <a:gd name="connsiteY27" fmla="*/ 782128 h 1081177"/>
              <a:gd name="connsiteX28" fmla="*/ 339306 w 1461779"/>
              <a:gd name="connsiteY28" fmla="*/ 805132 h 1081177"/>
              <a:gd name="connsiteX29" fmla="*/ 373811 w 1461779"/>
              <a:gd name="connsiteY29" fmla="*/ 810883 h 1081177"/>
              <a:gd name="connsiteX30" fmla="*/ 414068 w 1461779"/>
              <a:gd name="connsiteY30" fmla="*/ 805132 h 1081177"/>
              <a:gd name="connsiteX31" fmla="*/ 431321 w 1461779"/>
              <a:gd name="connsiteY31" fmla="*/ 799381 h 1081177"/>
              <a:gd name="connsiteX32" fmla="*/ 460075 w 1461779"/>
              <a:gd name="connsiteY32" fmla="*/ 805132 h 1081177"/>
              <a:gd name="connsiteX33" fmla="*/ 477328 w 1461779"/>
              <a:gd name="connsiteY33" fmla="*/ 822385 h 1081177"/>
              <a:gd name="connsiteX34" fmla="*/ 488830 w 1461779"/>
              <a:gd name="connsiteY34" fmla="*/ 839638 h 1081177"/>
              <a:gd name="connsiteX35" fmla="*/ 511834 w 1461779"/>
              <a:gd name="connsiteY35" fmla="*/ 856890 h 1081177"/>
              <a:gd name="connsiteX36" fmla="*/ 546340 w 1461779"/>
              <a:gd name="connsiteY36" fmla="*/ 891396 h 1081177"/>
              <a:gd name="connsiteX37" fmla="*/ 575094 w 1461779"/>
              <a:gd name="connsiteY37" fmla="*/ 908649 h 1081177"/>
              <a:gd name="connsiteX38" fmla="*/ 649857 w 1461779"/>
              <a:gd name="connsiteY38" fmla="*/ 931653 h 1081177"/>
              <a:gd name="connsiteX39" fmla="*/ 695864 w 1461779"/>
              <a:gd name="connsiteY39" fmla="*/ 954656 h 1081177"/>
              <a:gd name="connsiteX40" fmla="*/ 713117 w 1461779"/>
              <a:gd name="connsiteY40" fmla="*/ 966158 h 1081177"/>
              <a:gd name="connsiteX41" fmla="*/ 787879 w 1461779"/>
              <a:gd name="connsiteY41" fmla="*/ 983411 h 1081177"/>
              <a:gd name="connsiteX42" fmla="*/ 868392 w 1461779"/>
              <a:gd name="connsiteY42" fmla="*/ 1006415 h 1081177"/>
              <a:gd name="connsiteX43" fmla="*/ 925902 w 1461779"/>
              <a:gd name="connsiteY43" fmla="*/ 1023668 h 1081177"/>
              <a:gd name="connsiteX44" fmla="*/ 943155 w 1461779"/>
              <a:gd name="connsiteY44" fmla="*/ 1035170 h 1081177"/>
              <a:gd name="connsiteX45" fmla="*/ 983411 w 1461779"/>
              <a:gd name="connsiteY45" fmla="*/ 1046671 h 1081177"/>
              <a:gd name="connsiteX46" fmla="*/ 1012166 w 1461779"/>
              <a:gd name="connsiteY46" fmla="*/ 1063924 h 1081177"/>
              <a:gd name="connsiteX47" fmla="*/ 1029419 w 1461779"/>
              <a:gd name="connsiteY47" fmla="*/ 1075426 h 1081177"/>
              <a:gd name="connsiteX48" fmla="*/ 1046672 w 1461779"/>
              <a:gd name="connsiteY48" fmla="*/ 1081177 h 1081177"/>
              <a:gd name="connsiteX49" fmla="*/ 1092679 w 1461779"/>
              <a:gd name="connsiteY49" fmla="*/ 1017917 h 1081177"/>
              <a:gd name="connsiteX50" fmla="*/ 1155940 w 1461779"/>
              <a:gd name="connsiteY50" fmla="*/ 983411 h 1081177"/>
              <a:gd name="connsiteX51" fmla="*/ 1178943 w 1461779"/>
              <a:gd name="connsiteY51" fmla="*/ 966158 h 1081177"/>
              <a:gd name="connsiteX52" fmla="*/ 1196196 w 1461779"/>
              <a:gd name="connsiteY52" fmla="*/ 943155 h 1081177"/>
              <a:gd name="connsiteX53" fmla="*/ 1259457 w 1461779"/>
              <a:gd name="connsiteY53" fmla="*/ 891396 h 1081177"/>
              <a:gd name="connsiteX54" fmla="*/ 1311215 w 1461779"/>
              <a:gd name="connsiteY54" fmla="*/ 879894 h 1081177"/>
              <a:gd name="connsiteX55" fmla="*/ 1328468 w 1461779"/>
              <a:gd name="connsiteY55" fmla="*/ 874143 h 1081177"/>
              <a:gd name="connsiteX56" fmla="*/ 1397479 w 1461779"/>
              <a:gd name="connsiteY56" fmla="*/ 856890 h 1081177"/>
              <a:gd name="connsiteX57" fmla="*/ 1449238 w 1461779"/>
              <a:gd name="connsiteY57" fmla="*/ 816634 h 1081177"/>
              <a:gd name="connsiteX58" fmla="*/ 1460740 w 1461779"/>
              <a:gd name="connsiteY58" fmla="*/ 793630 h 1081177"/>
              <a:gd name="connsiteX59" fmla="*/ 1362974 w 1461779"/>
              <a:gd name="connsiteY59" fmla="*/ 753373 h 1081177"/>
              <a:gd name="connsiteX60" fmla="*/ 1334219 w 1461779"/>
              <a:gd name="connsiteY60" fmla="*/ 764875 h 1081177"/>
              <a:gd name="connsiteX61" fmla="*/ 1293962 w 1461779"/>
              <a:gd name="connsiteY61" fmla="*/ 713117 h 1081177"/>
              <a:gd name="connsiteX62" fmla="*/ 1265207 w 1461779"/>
              <a:gd name="connsiteY62" fmla="*/ 644105 h 1081177"/>
              <a:gd name="connsiteX63" fmla="*/ 1247955 w 1461779"/>
              <a:gd name="connsiteY63" fmla="*/ 598098 h 1081177"/>
              <a:gd name="connsiteX64" fmla="*/ 1230702 w 1461779"/>
              <a:gd name="connsiteY64" fmla="*/ 575094 h 1081177"/>
              <a:gd name="connsiteX65" fmla="*/ 1201947 w 1461779"/>
              <a:gd name="connsiteY65" fmla="*/ 517585 h 1081177"/>
              <a:gd name="connsiteX66" fmla="*/ 1184694 w 1461779"/>
              <a:gd name="connsiteY66" fmla="*/ 425570 h 1081177"/>
              <a:gd name="connsiteX67" fmla="*/ 1178943 w 1461779"/>
              <a:gd name="connsiteY67" fmla="*/ 396815 h 1081177"/>
              <a:gd name="connsiteX68" fmla="*/ 1150189 w 1461779"/>
              <a:gd name="connsiteY68" fmla="*/ 339305 h 1081177"/>
              <a:gd name="connsiteX69" fmla="*/ 1098430 w 1461779"/>
              <a:gd name="connsiteY69" fmla="*/ 304800 h 1081177"/>
              <a:gd name="connsiteX70" fmla="*/ 1063924 w 1461779"/>
              <a:gd name="connsiteY70" fmla="*/ 276045 h 1081177"/>
              <a:gd name="connsiteX71" fmla="*/ 1035170 w 1461779"/>
              <a:gd name="connsiteY71" fmla="*/ 264543 h 1081177"/>
              <a:gd name="connsiteX72" fmla="*/ 1000664 w 1461779"/>
              <a:gd name="connsiteY72" fmla="*/ 253041 h 1081177"/>
              <a:gd name="connsiteX73" fmla="*/ 971909 w 1461779"/>
              <a:gd name="connsiteY73" fmla="*/ 241539 h 1081177"/>
              <a:gd name="connsiteX74" fmla="*/ 954657 w 1461779"/>
              <a:gd name="connsiteY74" fmla="*/ 235788 h 1081177"/>
              <a:gd name="connsiteX75" fmla="*/ 925902 w 1461779"/>
              <a:gd name="connsiteY75" fmla="*/ 218536 h 1081177"/>
              <a:gd name="connsiteX76" fmla="*/ 833887 w 1461779"/>
              <a:gd name="connsiteY76" fmla="*/ 189781 h 1081177"/>
              <a:gd name="connsiteX77" fmla="*/ 810883 w 1461779"/>
              <a:gd name="connsiteY77" fmla="*/ 178279 h 1081177"/>
              <a:gd name="connsiteX78" fmla="*/ 787879 w 1461779"/>
              <a:gd name="connsiteY78" fmla="*/ 143773 h 1081177"/>
              <a:gd name="connsiteX79" fmla="*/ 759124 w 1461779"/>
              <a:gd name="connsiteY79" fmla="*/ 126521 h 1081177"/>
              <a:gd name="connsiteX80" fmla="*/ 684362 w 1461779"/>
              <a:gd name="connsiteY80" fmla="*/ 103517 h 1081177"/>
              <a:gd name="connsiteX81" fmla="*/ 603849 w 1461779"/>
              <a:gd name="connsiteY81" fmla="*/ 115019 h 1081177"/>
              <a:gd name="connsiteX82" fmla="*/ 534838 w 1461779"/>
              <a:gd name="connsiteY82" fmla="*/ 132271 h 1081177"/>
              <a:gd name="connsiteX83" fmla="*/ 471577 w 1461779"/>
              <a:gd name="connsiteY83" fmla="*/ 126521 h 1081177"/>
              <a:gd name="connsiteX84" fmla="*/ 465826 w 1461779"/>
              <a:gd name="connsiteY84" fmla="*/ 109268 h 1081177"/>
              <a:gd name="connsiteX85" fmla="*/ 454324 w 1461779"/>
              <a:gd name="connsiteY85" fmla="*/ 92015 h 1081177"/>
              <a:gd name="connsiteX86" fmla="*/ 437072 w 1461779"/>
              <a:gd name="connsiteY86" fmla="*/ 57509 h 1081177"/>
              <a:gd name="connsiteX87" fmla="*/ 391064 w 1461779"/>
              <a:gd name="connsiteY87" fmla="*/ 11502 h 1081177"/>
              <a:gd name="connsiteX88" fmla="*/ 362309 w 1461779"/>
              <a:gd name="connsiteY88" fmla="*/ 0 h 1081177"/>
              <a:gd name="connsiteX89" fmla="*/ 270294 w 1461779"/>
              <a:gd name="connsiteY89" fmla="*/ 5751 h 1081177"/>
              <a:gd name="connsiteX90" fmla="*/ 224287 w 1461779"/>
              <a:gd name="connsiteY90" fmla="*/ 28755 h 1081177"/>
              <a:gd name="connsiteX91" fmla="*/ 224287 w 1461779"/>
              <a:gd name="connsiteY91" fmla="*/ 57509 h 108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461779" h="1081177">
                <a:moveTo>
                  <a:pt x="224287" y="57509"/>
                </a:moveTo>
                <a:cubicBezTo>
                  <a:pt x="230996" y="69011"/>
                  <a:pt x="253862" y="76404"/>
                  <a:pt x="264543" y="97766"/>
                </a:cubicBezTo>
                <a:cubicBezTo>
                  <a:pt x="267254" y="103188"/>
                  <a:pt x="268377" y="109268"/>
                  <a:pt x="270294" y="115019"/>
                </a:cubicBezTo>
                <a:cubicBezTo>
                  <a:pt x="266460" y="124604"/>
                  <a:pt x="255320" y="134051"/>
                  <a:pt x="258792" y="143773"/>
                </a:cubicBezTo>
                <a:cubicBezTo>
                  <a:pt x="270850" y="177535"/>
                  <a:pt x="296510" y="193628"/>
                  <a:pt x="322053" y="212785"/>
                </a:cubicBezTo>
                <a:cubicBezTo>
                  <a:pt x="325887" y="222370"/>
                  <a:pt x="330719" y="231613"/>
                  <a:pt x="333555" y="241539"/>
                </a:cubicBezTo>
                <a:cubicBezTo>
                  <a:pt x="338101" y="257450"/>
                  <a:pt x="346611" y="301071"/>
                  <a:pt x="350807" y="322053"/>
                </a:cubicBezTo>
                <a:cubicBezTo>
                  <a:pt x="272653" y="341592"/>
                  <a:pt x="376745" y="312828"/>
                  <a:pt x="310551" y="339305"/>
                </a:cubicBezTo>
                <a:cubicBezTo>
                  <a:pt x="284290" y="349809"/>
                  <a:pt x="262999" y="352023"/>
                  <a:pt x="235789" y="356558"/>
                </a:cubicBezTo>
                <a:cubicBezTo>
                  <a:pt x="233872" y="373811"/>
                  <a:pt x="237221" y="392514"/>
                  <a:pt x="230038" y="408317"/>
                </a:cubicBezTo>
                <a:cubicBezTo>
                  <a:pt x="226490" y="416122"/>
                  <a:pt x="215036" y="416742"/>
                  <a:pt x="207034" y="419819"/>
                </a:cubicBezTo>
                <a:cubicBezTo>
                  <a:pt x="190060" y="426347"/>
                  <a:pt x="155275" y="437071"/>
                  <a:pt x="155275" y="437071"/>
                </a:cubicBezTo>
                <a:cubicBezTo>
                  <a:pt x="151441" y="446656"/>
                  <a:pt x="145568" y="455660"/>
                  <a:pt x="143774" y="465826"/>
                </a:cubicBezTo>
                <a:cubicBezTo>
                  <a:pt x="139763" y="488559"/>
                  <a:pt x="143971" y="512534"/>
                  <a:pt x="138023" y="534838"/>
                </a:cubicBezTo>
                <a:cubicBezTo>
                  <a:pt x="133621" y="551346"/>
                  <a:pt x="115712" y="553268"/>
                  <a:pt x="103517" y="557841"/>
                </a:cubicBezTo>
                <a:cubicBezTo>
                  <a:pt x="47197" y="578961"/>
                  <a:pt x="95606" y="567740"/>
                  <a:pt x="0" y="575094"/>
                </a:cubicBezTo>
                <a:cubicBezTo>
                  <a:pt x="3834" y="594264"/>
                  <a:pt x="4484" y="614357"/>
                  <a:pt x="11502" y="632604"/>
                </a:cubicBezTo>
                <a:cubicBezTo>
                  <a:pt x="14422" y="640195"/>
                  <a:pt x="24244" y="643089"/>
                  <a:pt x="28755" y="649856"/>
                </a:cubicBezTo>
                <a:cubicBezTo>
                  <a:pt x="32118" y="654900"/>
                  <a:pt x="30561" y="662506"/>
                  <a:pt x="34506" y="667109"/>
                </a:cubicBezTo>
                <a:cubicBezTo>
                  <a:pt x="42494" y="676429"/>
                  <a:pt x="54086" y="681958"/>
                  <a:pt x="63260" y="690113"/>
                </a:cubicBezTo>
                <a:cubicBezTo>
                  <a:pt x="71365" y="697318"/>
                  <a:pt x="76565" y="708267"/>
                  <a:pt x="86264" y="713117"/>
                </a:cubicBezTo>
                <a:cubicBezTo>
                  <a:pt x="96694" y="718332"/>
                  <a:pt x="109268" y="716951"/>
                  <a:pt x="120770" y="718868"/>
                </a:cubicBezTo>
                <a:cubicBezTo>
                  <a:pt x="141857" y="713117"/>
                  <a:pt x="163940" y="710225"/>
                  <a:pt x="184030" y="701615"/>
                </a:cubicBezTo>
                <a:cubicBezTo>
                  <a:pt x="191506" y="698411"/>
                  <a:pt x="194386" y="688673"/>
                  <a:pt x="201283" y="684362"/>
                </a:cubicBezTo>
                <a:cubicBezTo>
                  <a:pt x="210037" y="678891"/>
                  <a:pt x="220453" y="676694"/>
                  <a:pt x="230038" y="672860"/>
                </a:cubicBezTo>
                <a:cubicBezTo>
                  <a:pt x="239623" y="674777"/>
                  <a:pt x="254158" y="670005"/>
                  <a:pt x="258792" y="678611"/>
                </a:cubicBezTo>
                <a:cubicBezTo>
                  <a:pt x="333684" y="817697"/>
                  <a:pt x="232163" y="709491"/>
                  <a:pt x="287547" y="764875"/>
                </a:cubicBezTo>
                <a:cubicBezTo>
                  <a:pt x="289464" y="770626"/>
                  <a:pt x="289935" y="777084"/>
                  <a:pt x="293298" y="782128"/>
                </a:cubicBezTo>
                <a:cubicBezTo>
                  <a:pt x="307875" y="803994"/>
                  <a:pt x="314098" y="800549"/>
                  <a:pt x="339306" y="805132"/>
                </a:cubicBezTo>
                <a:cubicBezTo>
                  <a:pt x="350778" y="807218"/>
                  <a:pt x="362309" y="808966"/>
                  <a:pt x="373811" y="810883"/>
                </a:cubicBezTo>
                <a:cubicBezTo>
                  <a:pt x="387230" y="808966"/>
                  <a:pt x="400776" y="807790"/>
                  <a:pt x="414068" y="805132"/>
                </a:cubicBezTo>
                <a:cubicBezTo>
                  <a:pt x="420012" y="803943"/>
                  <a:pt x="425259" y="799381"/>
                  <a:pt x="431321" y="799381"/>
                </a:cubicBezTo>
                <a:cubicBezTo>
                  <a:pt x="441095" y="799381"/>
                  <a:pt x="450490" y="803215"/>
                  <a:pt x="460075" y="805132"/>
                </a:cubicBezTo>
                <a:cubicBezTo>
                  <a:pt x="465826" y="810883"/>
                  <a:pt x="472121" y="816137"/>
                  <a:pt x="477328" y="822385"/>
                </a:cubicBezTo>
                <a:cubicBezTo>
                  <a:pt x="481753" y="827695"/>
                  <a:pt x="483943" y="834751"/>
                  <a:pt x="488830" y="839638"/>
                </a:cubicBezTo>
                <a:cubicBezTo>
                  <a:pt x="495608" y="846415"/>
                  <a:pt x="504710" y="850478"/>
                  <a:pt x="511834" y="856890"/>
                </a:cubicBezTo>
                <a:cubicBezTo>
                  <a:pt x="523925" y="867771"/>
                  <a:pt x="532392" y="883027"/>
                  <a:pt x="546340" y="891396"/>
                </a:cubicBezTo>
                <a:cubicBezTo>
                  <a:pt x="555925" y="897147"/>
                  <a:pt x="564945" y="903965"/>
                  <a:pt x="575094" y="908649"/>
                </a:cubicBezTo>
                <a:cubicBezTo>
                  <a:pt x="612002" y="925684"/>
                  <a:pt x="615934" y="924868"/>
                  <a:pt x="649857" y="931653"/>
                </a:cubicBezTo>
                <a:cubicBezTo>
                  <a:pt x="665193" y="939321"/>
                  <a:pt x="681598" y="945145"/>
                  <a:pt x="695864" y="954656"/>
                </a:cubicBezTo>
                <a:cubicBezTo>
                  <a:pt x="701615" y="958490"/>
                  <a:pt x="706621" y="963796"/>
                  <a:pt x="713117" y="966158"/>
                </a:cubicBezTo>
                <a:cubicBezTo>
                  <a:pt x="766410" y="985538"/>
                  <a:pt x="744982" y="971155"/>
                  <a:pt x="787879" y="983411"/>
                </a:cubicBezTo>
                <a:cubicBezTo>
                  <a:pt x="882820" y="1010537"/>
                  <a:pt x="803580" y="993452"/>
                  <a:pt x="868392" y="1006415"/>
                </a:cubicBezTo>
                <a:cubicBezTo>
                  <a:pt x="907216" y="1032298"/>
                  <a:pt x="858617" y="1003483"/>
                  <a:pt x="925902" y="1023668"/>
                </a:cubicBezTo>
                <a:cubicBezTo>
                  <a:pt x="932522" y="1025654"/>
                  <a:pt x="936737" y="1032603"/>
                  <a:pt x="943155" y="1035170"/>
                </a:cubicBezTo>
                <a:cubicBezTo>
                  <a:pt x="956112" y="1040353"/>
                  <a:pt x="969992" y="1042837"/>
                  <a:pt x="983411" y="1046671"/>
                </a:cubicBezTo>
                <a:cubicBezTo>
                  <a:pt x="992996" y="1052422"/>
                  <a:pt x="1002687" y="1058000"/>
                  <a:pt x="1012166" y="1063924"/>
                </a:cubicBezTo>
                <a:cubicBezTo>
                  <a:pt x="1018027" y="1067587"/>
                  <a:pt x="1023237" y="1072335"/>
                  <a:pt x="1029419" y="1075426"/>
                </a:cubicBezTo>
                <a:cubicBezTo>
                  <a:pt x="1034841" y="1078137"/>
                  <a:pt x="1040921" y="1079260"/>
                  <a:pt x="1046672" y="1081177"/>
                </a:cubicBezTo>
                <a:cubicBezTo>
                  <a:pt x="1062008" y="1060090"/>
                  <a:pt x="1068470" y="1027600"/>
                  <a:pt x="1092679" y="1017917"/>
                </a:cubicBezTo>
                <a:cubicBezTo>
                  <a:pt x="1126604" y="1004347"/>
                  <a:pt x="1123108" y="1008036"/>
                  <a:pt x="1155940" y="983411"/>
                </a:cubicBezTo>
                <a:cubicBezTo>
                  <a:pt x="1163608" y="977660"/>
                  <a:pt x="1172166" y="972935"/>
                  <a:pt x="1178943" y="966158"/>
                </a:cubicBezTo>
                <a:cubicBezTo>
                  <a:pt x="1185720" y="959381"/>
                  <a:pt x="1189958" y="950432"/>
                  <a:pt x="1196196" y="943155"/>
                </a:cubicBezTo>
                <a:cubicBezTo>
                  <a:pt x="1210685" y="926252"/>
                  <a:pt x="1245408" y="898008"/>
                  <a:pt x="1259457" y="891396"/>
                </a:cubicBezTo>
                <a:cubicBezTo>
                  <a:pt x="1275448" y="883871"/>
                  <a:pt x="1294069" y="884181"/>
                  <a:pt x="1311215" y="879894"/>
                </a:cubicBezTo>
                <a:cubicBezTo>
                  <a:pt x="1317096" y="878424"/>
                  <a:pt x="1322717" y="876060"/>
                  <a:pt x="1328468" y="874143"/>
                </a:cubicBezTo>
                <a:cubicBezTo>
                  <a:pt x="1364095" y="883050"/>
                  <a:pt x="1353103" y="885604"/>
                  <a:pt x="1397479" y="856890"/>
                </a:cubicBezTo>
                <a:cubicBezTo>
                  <a:pt x="1415829" y="845016"/>
                  <a:pt x="1449238" y="816634"/>
                  <a:pt x="1449238" y="816634"/>
                </a:cubicBezTo>
                <a:cubicBezTo>
                  <a:pt x="1453072" y="808966"/>
                  <a:pt x="1460082" y="802178"/>
                  <a:pt x="1460740" y="793630"/>
                </a:cubicBezTo>
                <a:cubicBezTo>
                  <a:pt x="1467235" y="709192"/>
                  <a:pt x="1444330" y="743203"/>
                  <a:pt x="1362974" y="753373"/>
                </a:cubicBezTo>
                <a:cubicBezTo>
                  <a:pt x="1353389" y="757207"/>
                  <a:pt x="1344500" y="765810"/>
                  <a:pt x="1334219" y="764875"/>
                </a:cubicBezTo>
                <a:cubicBezTo>
                  <a:pt x="1288315" y="760702"/>
                  <a:pt x="1302705" y="743718"/>
                  <a:pt x="1293962" y="713117"/>
                </a:cubicBezTo>
                <a:cubicBezTo>
                  <a:pt x="1284956" y="681596"/>
                  <a:pt x="1278142" y="669974"/>
                  <a:pt x="1265207" y="644105"/>
                </a:cubicBezTo>
                <a:cubicBezTo>
                  <a:pt x="1259688" y="622026"/>
                  <a:pt x="1260486" y="618148"/>
                  <a:pt x="1247955" y="598098"/>
                </a:cubicBezTo>
                <a:cubicBezTo>
                  <a:pt x="1242875" y="589970"/>
                  <a:pt x="1235458" y="583416"/>
                  <a:pt x="1230702" y="575094"/>
                </a:cubicBezTo>
                <a:cubicBezTo>
                  <a:pt x="1220068" y="556486"/>
                  <a:pt x="1201947" y="517585"/>
                  <a:pt x="1201947" y="517585"/>
                </a:cubicBezTo>
                <a:cubicBezTo>
                  <a:pt x="1177924" y="373449"/>
                  <a:pt x="1199904" y="494016"/>
                  <a:pt x="1184694" y="425570"/>
                </a:cubicBezTo>
                <a:cubicBezTo>
                  <a:pt x="1182574" y="416028"/>
                  <a:pt x="1182034" y="406088"/>
                  <a:pt x="1178943" y="396815"/>
                </a:cubicBezTo>
                <a:cubicBezTo>
                  <a:pt x="1175978" y="387921"/>
                  <a:pt x="1161735" y="350851"/>
                  <a:pt x="1150189" y="339305"/>
                </a:cubicBezTo>
                <a:cubicBezTo>
                  <a:pt x="1132737" y="321853"/>
                  <a:pt x="1118501" y="319397"/>
                  <a:pt x="1098430" y="304800"/>
                </a:cubicBezTo>
                <a:cubicBezTo>
                  <a:pt x="1086321" y="295994"/>
                  <a:pt x="1076555" y="284083"/>
                  <a:pt x="1063924" y="276045"/>
                </a:cubicBezTo>
                <a:cubicBezTo>
                  <a:pt x="1055215" y="270503"/>
                  <a:pt x="1044872" y="268071"/>
                  <a:pt x="1035170" y="264543"/>
                </a:cubicBezTo>
                <a:cubicBezTo>
                  <a:pt x="1023776" y="260400"/>
                  <a:pt x="1012058" y="257184"/>
                  <a:pt x="1000664" y="253041"/>
                </a:cubicBezTo>
                <a:cubicBezTo>
                  <a:pt x="990962" y="249513"/>
                  <a:pt x="981575" y="245164"/>
                  <a:pt x="971909" y="241539"/>
                </a:cubicBezTo>
                <a:cubicBezTo>
                  <a:pt x="966233" y="239411"/>
                  <a:pt x="960079" y="238499"/>
                  <a:pt x="954657" y="235788"/>
                </a:cubicBezTo>
                <a:cubicBezTo>
                  <a:pt x="944659" y="230789"/>
                  <a:pt x="936143" y="223016"/>
                  <a:pt x="925902" y="218536"/>
                </a:cubicBezTo>
                <a:cubicBezTo>
                  <a:pt x="875985" y="196698"/>
                  <a:pt x="874829" y="197970"/>
                  <a:pt x="833887" y="189781"/>
                </a:cubicBezTo>
                <a:cubicBezTo>
                  <a:pt x="826219" y="185947"/>
                  <a:pt x="816945" y="184341"/>
                  <a:pt x="810883" y="178279"/>
                </a:cubicBezTo>
                <a:cubicBezTo>
                  <a:pt x="801108" y="168504"/>
                  <a:pt x="799733" y="150885"/>
                  <a:pt x="787879" y="143773"/>
                </a:cubicBezTo>
                <a:cubicBezTo>
                  <a:pt x="778294" y="138022"/>
                  <a:pt x="769398" y="130924"/>
                  <a:pt x="759124" y="126521"/>
                </a:cubicBezTo>
                <a:cubicBezTo>
                  <a:pt x="731468" y="114669"/>
                  <a:pt x="711275" y="110245"/>
                  <a:pt x="684362" y="103517"/>
                </a:cubicBezTo>
                <a:cubicBezTo>
                  <a:pt x="657524" y="107351"/>
                  <a:pt x="630471" y="109899"/>
                  <a:pt x="603849" y="115019"/>
                </a:cubicBezTo>
                <a:cubicBezTo>
                  <a:pt x="580564" y="119497"/>
                  <a:pt x="534838" y="132271"/>
                  <a:pt x="534838" y="132271"/>
                </a:cubicBezTo>
                <a:cubicBezTo>
                  <a:pt x="513751" y="130354"/>
                  <a:pt x="491664" y="133217"/>
                  <a:pt x="471577" y="126521"/>
                </a:cubicBezTo>
                <a:cubicBezTo>
                  <a:pt x="465826" y="124604"/>
                  <a:pt x="468537" y="114690"/>
                  <a:pt x="465826" y="109268"/>
                </a:cubicBezTo>
                <a:cubicBezTo>
                  <a:pt x="462735" y="103086"/>
                  <a:pt x="457681" y="98057"/>
                  <a:pt x="454324" y="92015"/>
                </a:cubicBezTo>
                <a:cubicBezTo>
                  <a:pt x="448079" y="80774"/>
                  <a:pt x="443976" y="68358"/>
                  <a:pt x="437072" y="57509"/>
                </a:cubicBezTo>
                <a:cubicBezTo>
                  <a:pt x="425300" y="39010"/>
                  <a:pt x="410441" y="22267"/>
                  <a:pt x="391064" y="11502"/>
                </a:cubicBezTo>
                <a:cubicBezTo>
                  <a:pt x="382040" y="6489"/>
                  <a:pt x="371894" y="3834"/>
                  <a:pt x="362309" y="0"/>
                </a:cubicBezTo>
                <a:cubicBezTo>
                  <a:pt x="331637" y="1917"/>
                  <a:pt x="300887" y="2837"/>
                  <a:pt x="270294" y="5751"/>
                </a:cubicBezTo>
                <a:cubicBezTo>
                  <a:pt x="248334" y="7843"/>
                  <a:pt x="236163" y="8963"/>
                  <a:pt x="224287" y="28755"/>
                </a:cubicBezTo>
                <a:cubicBezTo>
                  <a:pt x="222315" y="32042"/>
                  <a:pt x="217578" y="46007"/>
                  <a:pt x="224287" y="5750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Forma Livre: Forma 14">
            <a:hlinkClick r:id="rId8" action="ppaction://hlinksldjump"/>
            <a:extLst>
              <a:ext uri="{FF2B5EF4-FFF2-40B4-BE49-F238E27FC236}">
                <a16:creationId xmlns:a16="http://schemas.microsoft.com/office/drawing/2014/main" id="{252A5768-433E-4D57-9E43-3FB5BE0F0890}"/>
              </a:ext>
            </a:extLst>
          </p:cNvPr>
          <p:cNvSpPr/>
          <p:nvPr/>
        </p:nvSpPr>
        <p:spPr>
          <a:xfrm>
            <a:off x="1252363" y="6171790"/>
            <a:ext cx="184699" cy="160141"/>
          </a:xfrm>
          <a:custGeom>
            <a:avLst/>
            <a:gdLst>
              <a:gd name="connsiteX0" fmla="*/ 621102 w 672861"/>
              <a:gd name="connsiteY0" fmla="*/ 456770 h 583397"/>
              <a:gd name="connsiteX1" fmla="*/ 655608 w 672861"/>
              <a:gd name="connsiteY1" fmla="*/ 370506 h 583397"/>
              <a:gd name="connsiteX2" fmla="*/ 672861 w 672861"/>
              <a:gd name="connsiteY2" fmla="*/ 359004 h 583397"/>
              <a:gd name="connsiteX3" fmla="*/ 667110 w 672861"/>
              <a:gd name="connsiteY3" fmla="*/ 330249 h 583397"/>
              <a:gd name="connsiteX4" fmla="*/ 632604 w 672861"/>
              <a:gd name="connsiteY4" fmla="*/ 307245 h 583397"/>
              <a:gd name="connsiteX5" fmla="*/ 615351 w 672861"/>
              <a:gd name="connsiteY5" fmla="*/ 295743 h 583397"/>
              <a:gd name="connsiteX6" fmla="*/ 540589 w 672861"/>
              <a:gd name="connsiteY6" fmla="*/ 278491 h 583397"/>
              <a:gd name="connsiteX7" fmla="*/ 494581 w 672861"/>
              <a:gd name="connsiteY7" fmla="*/ 174974 h 583397"/>
              <a:gd name="connsiteX8" fmla="*/ 477329 w 672861"/>
              <a:gd name="connsiteY8" fmla="*/ 169223 h 583397"/>
              <a:gd name="connsiteX9" fmla="*/ 529087 w 672861"/>
              <a:gd name="connsiteY9" fmla="*/ 105962 h 583397"/>
              <a:gd name="connsiteX10" fmla="*/ 500332 w 672861"/>
              <a:gd name="connsiteY10" fmla="*/ 88709 h 583397"/>
              <a:gd name="connsiteX11" fmla="*/ 408317 w 672861"/>
              <a:gd name="connsiteY11" fmla="*/ 77208 h 583397"/>
              <a:gd name="connsiteX12" fmla="*/ 368061 w 672861"/>
              <a:gd name="connsiteY12" fmla="*/ 36951 h 583397"/>
              <a:gd name="connsiteX13" fmla="*/ 339306 w 672861"/>
              <a:gd name="connsiteY13" fmla="*/ 2445 h 583397"/>
              <a:gd name="connsiteX14" fmla="*/ 304800 w 672861"/>
              <a:gd name="connsiteY14" fmla="*/ 8196 h 583397"/>
              <a:gd name="connsiteX15" fmla="*/ 241540 w 672861"/>
              <a:gd name="connsiteY15" fmla="*/ 2445 h 583397"/>
              <a:gd name="connsiteX16" fmla="*/ 258793 w 672861"/>
              <a:gd name="connsiteY16" fmla="*/ 54204 h 583397"/>
              <a:gd name="connsiteX17" fmla="*/ 253042 w 672861"/>
              <a:gd name="connsiteY17" fmla="*/ 105962 h 583397"/>
              <a:gd name="connsiteX18" fmla="*/ 241540 w 672861"/>
              <a:gd name="connsiteY18" fmla="*/ 123215 h 583397"/>
              <a:gd name="connsiteX19" fmla="*/ 224287 w 672861"/>
              <a:gd name="connsiteY19" fmla="*/ 157721 h 583397"/>
              <a:gd name="connsiteX20" fmla="*/ 166778 w 672861"/>
              <a:gd name="connsiteY20" fmla="*/ 186476 h 583397"/>
              <a:gd name="connsiteX21" fmla="*/ 149525 w 672861"/>
              <a:gd name="connsiteY21" fmla="*/ 180725 h 583397"/>
              <a:gd name="connsiteX22" fmla="*/ 103517 w 672861"/>
              <a:gd name="connsiteY22" fmla="*/ 157721 h 583397"/>
              <a:gd name="connsiteX23" fmla="*/ 74762 w 672861"/>
              <a:gd name="connsiteY23" fmla="*/ 209479 h 583397"/>
              <a:gd name="connsiteX24" fmla="*/ 23004 w 672861"/>
              <a:gd name="connsiteY24" fmla="*/ 215230 h 583397"/>
              <a:gd name="connsiteX25" fmla="*/ 17253 w 672861"/>
              <a:gd name="connsiteY25" fmla="*/ 243985 h 583397"/>
              <a:gd name="connsiteX26" fmla="*/ 23004 w 672861"/>
              <a:gd name="connsiteY26" fmla="*/ 261238 h 583397"/>
              <a:gd name="connsiteX27" fmla="*/ 0 w 672861"/>
              <a:gd name="connsiteY27" fmla="*/ 295743 h 583397"/>
              <a:gd name="connsiteX28" fmla="*/ 17253 w 672861"/>
              <a:gd name="connsiteY28" fmla="*/ 307245 h 583397"/>
              <a:gd name="connsiteX29" fmla="*/ 34506 w 672861"/>
              <a:gd name="connsiteY29" fmla="*/ 312996 h 583397"/>
              <a:gd name="connsiteX30" fmla="*/ 86264 w 672861"/>
              <a:gd name="connsiteY30" fmla="*/ 324498 h 583397"/>
              <a:gd name="connsiteX31" fmla="*/ 97766 w 672861"/>
              <a:gd name="connsiteY31" fmla="*/ 347502 h 583397"/>
              <a:gd name="connsiteX32" fmla="*/ 126521 w 672861"/>
              <a:gd name="connsiteY32" fmla="*/ 399260 h 583397"/>
              <a:gd name="connsiteX33" fmla="*/ 155276 w 672861"/>
              <a:gd name="connsiteY33" fmla="*/ 410762 h 583397"/>
              <a:gd name="connsiteX34" fmla="*/ 172529 w 672861"/>
              <a:gd name="connsiteY34" fmla="*/ 428015 h 583397"/>
              <a:gd name="connsiteX35" fmla="*/ 195532 w 672861"/>
              <a:gd name="connsiteY35" fmla="*/ 468272 h 583397"/>
              <a:gd name="connsiteX36" fmla="*/ 189781 w 672861"/>
              <a:gd name="connsiteY36" fmla="*/ 514279 h 583397"/>
              <a:gd name="connsiteX37" fmla="*/ 184030 w 672861"/>
              <a:gd name="connsiteY37" fmla="*/ 531532 h 583397"/>
              <a:gd name="connsiteX38" fmla="*/ 207034 w 672861"/>
              <a:gd name="connsiteY38" fmla="*/ 543034 h 583397"/>
              <a:gd name="connsiteX39" fmla="*/ 258793 w 672861"/>
              <a:gd name="connsiteY39" fmla="*/ 566038 h 583397"/>
              <a:gd name="connsiteX40" fmla="*/ 276045 w 672861"/>
              <a:gd name="connsiteY40" fmla="*/ 577540 h 583397"/>
              <a:gd name="connsiteX41" fmla="*/ 310551 w 672861"/>
              <a:gd name="connsiteY41" fmla="*/ 485525 h 583397"/>
              <a:gd name="connsiteX42" fmla="*/ 339306 w 672861"/>
              <a:gd name="connsiteY42" fmla="*/ 445268 h 583397"/>
              <a:gd name="connsiteX43" fmla="*/ 362310 w 672861"/>
              <a:gd name="connsiteY43" fmla="*/ 433766 h 583397"/>
              <a:gd name="connsiteX44" fmla="*/ 396815 w 672861"/>
              <a:gd name="connsiteY44" fmla="*/ 462521 h 583397"/>
              <a:gd name="connsiteX45" fmla="*/ 402566 w 672861"/>
              <a:gd name="connsiteY45" fmla="*/ 485525 h 583397"/>
              <a:gd name="connsiteX46" fmla="*/ 414068 w 672861"/>
              <a:gd name="connsiteY46" fmla="*/ 502777 h 583397"/>
              <a:gd name="connsiteX47" fmla="*/ 442823 w 672861"/>
              <a:gd name="connsiteY47" fmla="*/ 497026 h 583397"/>
              <a:gd name="connsiteX48" fmla="*/ 460076 w 672861"/>
              <a:gd name="connsiteY48" fmla="*/ 479774 h 583397"/>
              <a:gd name="connsiteX49" fmla="*/ 534838 w 672861"/>
              <a:gd name="connsiteY49" fmla="*/ 508528 h 583397"/>
              <a:gd name="connsiteX50" fmla="*/ 580845 w 672861"/>
              <a:gd name="connsiteY50" fmla="*/ 514279 h 583397"/>
              <a:gd name="connsiteX51" fmla="*/ 603849 w 672861"/>
              <a:gd name="connsiteY51" fmla="*/ 508528 h 583397"/>
              <a:gd name="connsiteX52" fmla="*/ 609600 w 672861"/>
              <a:gd name="connsiteY52" fmla="*/ 451019 h 583397"/>
              <a:gd name="connsiteX53" fmla="*/ 615351 w 672861"/>
              <a:gd name="connsiteY53" fmla="*/ 422264 h 583397"/>
              <a:gd name="connsiteX54" fmla="*/ 621102 w 672861"/>
              <a:gd name="connsiteY54" fmla="*/ 456770 h 583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72861" h="583397">
                <a:moveTo>
                  <a:pt x="621102" y="456770"/>
                </a:moveTo>
                <a:cubicBezTo>
                  <a:pt x="627812" y="448144"/>
                  <a:pt x="606952" y="400916"/>
                  <a:pt x="655608" y="370506"/>
                </a:cubicBezTo>
                <a:cubicBezTo>
                  <a:pt x="661469" y="366843"/>
                  <a:pt x="667110" y="362838"/>
                  <a:pt x="672861" y="359004"/>
                </a:cubicBezTo>
                <a:cubicBezTo>
                  <a:pt x="670944" y="349419"/>
                  <a:pt x="673111" y="337965"/>
                  <a:pt x="667110" y="330249"/>
                </a:cubicBezTo>
                <a:cubicBezTo>
                  <a:pt x="658623" y="319337"/>
                  <a:pt x="644106" y="314913"/>
                  <a:pt x="632604" y="307245"/>
                </a:cubicBezTo>
                <a:cubicBezTo>
                  <a:pt x="626853" y="303411"/>
                  <a:pt x="622129" y="297098"/>
                  <a:pt x="615351" y="295743"/>
                </a:cubicBezTo>
                <a:cubicBezTo>
                  <a:pt x="571095" y="286893"/>
                  <a:pt x="596079" y="292364"/>
                  <a:pt x="540589" y="278491"/>
                </a:cubicBezTo>
                <a:cubicBezTo>
                  <a:pt x="522313" y="181021"/>
                  <a:pt x="552019" y="196514"/>
                  <a:pt x="494581" y="174974"/>
                </a:cubicBezTo>
                <a:cubicBezTo>
                  <a:pt x="488905" y="172846"/>
                  <a:pt x="483080" y="171140"/>
                  <a:pt x="477329" y="169223"/>
                </a:cubicBezTo>
                <a:cubicBezTo>
                  <a:pt x="527622" y="118928"/>
                  <a:pt x="516478" y="143790"/>
                  <a:pt x="529087" y="105962"/>
                </a:cubicBezTo>
                <a:cubicBezTo>
                  <a:pt x="519502" y="100211"/>
                  <a:pt x="511206" y="91298"/>
                  <a:pt x="500332" y="88709"/>
                </a:cubicBezTo>
                <a:cubicBezTo>
                  <a:pt x="470262" y="81550"/>
                  <a:pt x="408317" y="77208"/>
                  <a:pt x="408317" y="77208"/>
                </a:cubicBezTo>
                <a:cubicBezTo>
                  <a:pt x="387868" y="61871"/>
                  <a:pt x="380841" y="59956"/>
                  <a:pt x="368061" y="36951"/>
                </a:cubicBezTo>
                <a:cubicBezTo>
                  <a:pt x="347744" y="380"/>
                  <a:pt x="370207" y="12745"/>
                  <a:pt x="339306" y="2445"/>
                </a:cubicBezTo>
                <a:cubicBezTo>
                  <a:pt x="327804" y="4362"/>
                  <a:pt x="316461" y="8196"/>
                  <a:pt x="304800" y="8196"/>
                </a:cubicBezTo>
                <a:cubicBezTo>
                  <a:pt x="283626" y="8196"/>
                  <a:pt x="261199" y="-5419"/>
                  <a:pt x="241540" y="2445"/>
                </a:cubicBezTo>
                <a:cubicBezTo>
                  <a:pt x="232250" y="6161"/>
                  <a:pt x="257586" y="51791"/>
                  <a:pt x="258793" y="54204"/>
                </a:cubicBezTo>
                <a:cubicBezTo>
                  <a:pt x="256876" y="71457"/>
                  <a:pt x="257252" y="89121"/>
                  <a:pt x="253042" y="105962"/>
                </a:cubicBezTo>
                <a:cubicBezTo>
                  <a:pt x="251366" y="112667"/>
                  <a:pt x="244631" y="117033"/>
                  <a:pt x="241540" y="123215"/>
                </a:cubicBezTo>
                <a:cubicBezTo>
                  <a:pt x="233791" y="138712"/>
                  <a:pt x="238937" y="144902"/>
                  <a:pt x="224287" y="157721"/>
                </a:cubicBezTo>
                <a:cubicBezTo>
                  <a:pt x="196899" y="181685"/>
                  <a:pt x="195362" y="179330"/>
                  <a:pt x="166778" y="186476"/>
                </a:cubicBezTo>
                <a:cubicBezTo>
                  <a:pt x="161027" y="184559"/>
                  <a:pt x="155044" y="183234"/>
                  <a:pt x="149525" y="180725"/>
                </a:cubicBezTo>
                <a:cubicBezTo>
                  <a:pt x="133916" y="173630"/>
                  <a:pt x="103517" y="157721"/>
                  <a:pt x="103517" y="157721"/>
                </a:cubicBezTo>
                <a:cubicBezTo>
                  <a:pt x="94201" y="194984"/>
                  <a:pt x="105609" y="204338"/>
                  <a:pt x="74762" y="209479"/>
                </a:cubicBezTo>
                <a:cubicBezTo>
                  <a:pt x="57639" y="212333"/>
                  <a:pt x="40257" y="213313"/>
                  <a:pt x="23004" y="215230"/>
                </a:cubicBezTo>
                <a:cubicBezTo>
                  <a:pt x="21087" y="224815"/>
                  <a:pt x="17253" y="234210"/>
                  <a:pt x="17253" y="243985"/>
                </a:cubicBezTo>
                <a:cubicBezTo>
                  <a:pt x="17253" y="250047"/>
                  <a:pt x="24921" y="255487"/>
                  <a:pt x="23004" y="261238"/>
                </a:cubicBezTo>
                <a:cubicBezTo>
                  <a:pt x="18633" y="274352"/>
                  <a:pt x="7668" y="284241"/>
                  <a:pt x="0" y="295743"/>
                </a:cubicBezTo>
                <a:cubicBezTo>
                  <a:pt x="5751" y="299577"/>
                  <a:pt x="11071" y="304154"/>
                  <a:pt x="17253" y="307245"/>
                </a:cubicBezTo>
                <a:cubicBezTo>
                  <a:pt x="22675" y="309956"/>
                  <a:pt x="28625" y="311526"/>
                  <a:pt x="34506" y="312996"/>
                </a:cubicBezTo>
                <a:cubicBezTo>
                  <a:pt x="51652" y="317283"/>
                  <a:pt x="69011" y="320664"/>
                  <a:pt x="86264" y="324498"/>
                </a:cubicBezTo>
                <a:cubicBezTo>
                  <a:pt x="90098" y="332166"/>
                  <a:pt x="94582" y="339542"/>
                  <a:pt x="97766" y="347502"/>
                </a:cubicBezTo>
                <a:cubicBezTo>
                  <a:pt x="107894" y="372821"/>
                  <a:pt x="103342" y="384774"/>
                  <a:pt x="126521" y="399260"/>
                </a:cubicBezTo>
                <a:cubicBezTo>
                  <a:pt x="135275" y="404731"/>
                  <a:pt x="145691" y="406928"/>
                  <a:pt x="155276" y="410762"/>
                </a:cubicBezTo>
                <a:cubicBezTo>
                  <a:pt x="161027" y="416513"/>
                  <a:pt x="167322" y="421767"/>
                  <a:pt x="172529" y="428015"/>
                </a:cubicBezTo>
                <a:cubicBezTo>
                  <a:pt x="182687" y="440205"/>
                  <a:pt x="188503" y="454214"/>
                  <a:pt x="195532" y="468272"/>
                </a:cubicBezTo>
                <a:cubicBezTo>
                  <a:pt x="193615" y="483608"/>
                  <a:pt x="192546" y="499073"/>
                  <a:pt x="189781" y="514279"/>
                </a:cubicBezTo>
                <a:cubicBezTo>
                  <a:pt x="188697" y="520243"/>
                  <a:pt x="180911" y="526334"/>
                  <a:pt x="184030" y="531532"/>
                </a:cubicBezTo>
                <a:cubicBezTo>
                  <a:pt x="188441" y="538883"/>
                  <a:pt x="199540" y="538871"/>
                  <a:pt x="207034" y="543034"/>
                </a:cubicBezTo>
                <a:cubicBezTo>
                  <a:pt x="247735" y="565646"/>
                  <a:pt x="221290" y="556662"/>
                  <a:pt x="258793" y="566038"/>
                </a:cubicBezTo>
                <a:cubicBezTo>
                  <a:pt x="264544" y="569872"/>
                  <a:pt x="269692" y="574817"/>
                  <a:pt x="276045" y="577540"/>
                </a:cubicBezTo>
                <a:cubicBezTo>
                  <a:pt x="330871" y="601037"/>
                  <a:pt x="298174" y="550506"/>
                  <a:pt x="310551" y="485525"/>
                </a:cubicBezTo>
                <a:cubicBezTo>
                  <a:pt x="313294" y="471122"/>
                  <a:pt x="327751" y="453522"/>
                  <a:pt x="339306" y="445268"/>
                </a:cubicBezTo>
                <a:cubicBezTo>
                  <a:pt x="346282" y="440285"/>
                  <a:pt x="354642" y="437600"/>
                  <a:pt x="362310" y="433766"/>
                </a:cubicBezTo>
                <a:cubicBezTo>
                  <a:pt x="373303" y="441095"/>
                  <a:pt x="390003" y="450600"/>
                  <a:pt x="396815" y="462521"/>
                </a:cubicBezTo>
                <a:cubicBezTo>
                  <a:pt x="400736" y="469384"/>
                  <a:pt x="399452" y="478260"/>
                  <a:pt x="402566" y="485525"/>
                </a:cubicBezTo>
                <a:cubicBezTo>
                  <a:pt x="405289" y="491878"/>
                  <a:pt x="410234" y="497026"/>
                  <a:pt x="414068" y="502777"/>
                </a:cubicBezTo>
                <a:cubicBezTo>
                  <a:pt x="423653" y="500860"/>
                  <a:pt x="434080" y="501397"/>
                  <a:pt x="442823" y="497026"/>
                </a:cubicBezTo>
                <a:cubicBezTo>
                  <a:pt x="450097" y="493389"/>
                  <a:pt x="451943" y="479774"/>
                  <a:pt x="460076" y="479774"/>
                </a:cubicBezTo>
                <a:cubicBezTo>
                  <a:pt x="523416" y="479774"/>
                  <a:pt x="493942" y="498304"/>
                  <a:pt x="534838" y="508528"/>
                </a:cubicBezTo>
                <a:cubicBezTo>
                  <a:pt x="549832" y="512276"/>
                  <a:pt x="565509" y="512362"/>
                  <a:pt x="580845" y="514279"/>
                </a:cubicBezTo>
                <a:cubicBezTo>
                  <a:pt x="588513" y="512362"/>
                  <a:pt x="600578" y="515724"/>
                  <a:pt x="603849" y="508528"/>
                </a:cubicBezTo>
                <a:cubicBezTo>
                  <a:pt x="611821" y="490990"/>
                  <a:pt x="607054" y="470115"/>
                  <a:pt x="609600" y="451019"/>
                </a:cubicBezTo>
                <a:cubicBezTo>
                  <a:pt x="610892" y="441330"/>
                  <a:pt x="609929" y="430397"/>
                  <a:pt x="615351" y="422264"/>
                </a:cubicBezTo>
                <a:cubicBezTo>
                  <a:pt x="620397" y="414694"/>
                  <a:pt x="614392" y="465396"/>
                  <a:pt x="621102" y="45677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Forma Livre: Forma 15">
            <a:hlinkClick r:id="rId9" action="ppaction://hlinksldjump"/>
            <a:extLst>
              <a:ext uri="{FF2B5EF4-FFF2-40B4-BE49-F238E27FC236}">
                <a16:creationId xmlns:a16="http://schemas.microsoft.com/office/drawing/2014/main" id="{759C6C09-BD8A-40C4-ABA7-A368894C9D46}"/>
              </a:ext>
            </a:extLst>
          </p:cNvPr>
          <p:cNvSpPr/>
          <p:nvPr/>
        </p:nvSpPr>
        <p:spPr>
          <a:xfrm>
            <a:off x="1071954" y="6262965"/>
            <a:ext cx="294341" cy="270301"/>
          </a:xfrm>
          <a:custGeom>
            <a:avLst/>
            <a:gdLst>
              <a:gd name="connsiteX0" fmla="*/ 435809 w 1079914"/>
              <a:gd name="connsiteY0" fmla="*/ 12244 h 991714"/>
              <a:gd name="connsiteX1" fmla="*/ 424307 w 1079914"/>
              <a:gd name="connsiteY1" fmla="*/ 92757 h 991714"/>
              <a:gd name="connsiteX2" fmla="*/ 441559 w 1079914"/>
              <a:gd name="connsiteY2" fmla="*/ 110010 h 991714"/>
              <a:gd name="connsiteX3" fmla="*/ 430058 w 1079914"/>
              <a:gd name="connsiteY3" fmla="*/ 161768 h 991714"/>
              <a:gd name="connsiteX4" fmla="*/ 424307 w 1079914"/>
              <a:gd name="connsiteY4" fmla="*/ 184772 h 991714"/>
              <a:gd name="connsiteX5" fmla="*/ 332292 w 1079914"/>
              <a:gd name="connsiteY5" fmla="*/ 207776 h 991714"/>
              <a:gd name="connsiteX6" fmla="*/ 326541 w 1079914"/>
              <a:gd name="connsiteY6" fmla="*/ 225029 h 991714"/>
              <a:gd name="connsiteX7" fmla="*/ 315039 w 1079914"/>
              <a:gd name="connsiteY7" fmla="*/ 248033 h 991714"/>
              <a:gd name="connsiteX8" fmla="*/ 343793 w 1079914"/>
              <a:gd name="connsiteY8" fmla="*/ 288289 h 991714"/>
              <a:gd name="connsiteX9" fmla="*/ 355295 w 1079914"/>
              <a:gd name="connsiteY9" fmla="*/ 305542 h 991714"/>
              <a:gd name="connsiteX10" fmla="*/ 343793 w 1079914"/>
              <a:gd name="connsiteY10" fmla="*/ 340048 h 991714"/>
              <a:gd name="connsiteX11" fmla="*/ 315039 w 1079914"/>
              <a:gd name="connsiteY11" fmla="*/ 357301 h 991714"/>
              <a:gd name="connsiteX12" fmla="*/ 292035 w 1079914"/>
              <a:gd name="connsiteY12" fmla="*/ 363051 h 991714"/>
              <a:gd name="connsiteX13" fmla="*/ 251778 w 1079914"/>
              <a:gd name="connsiteY13" fmla="*/ 374553 h 991714"/>
              <a:gd name="connsiteX14" fmla="*/ 240276 w 1079914"/>
              <a:gd name="connsiteY14" fmla="*/ 414810 h 991714"/>
              <a:gd name="connsiteX15" fmla="*/ 205771 w 1079914"/>
              <a:gd name="connsiteY15" fmla="*/ 432063 h 991714"/>
              <a:gd name="connsiteX16" fmla="*/ 159763 w 1079914"/>
              <a:gd name="connsiteY16" fmla="*/ 449316 h 991714"/>
              <a:gd name="connsiteX17" fmla="*/ 119507 w 1079914"/>
              <a:gd name="connsiteY17" fmla="*/ 478070 h 991714"/>
              <a:gd name="connsiteX18" fmla="*/ 96503 w 1079914"/>
              <a:gd name="connsiteY18" fmla="*/ 489572 h 991714"/>
              <a:gd name="connsiteX19" fmla="*/ 79250 w 1079914"/>
              <a:gd name="connsiteY19" fmla="*/ 506825 h 991714"/>
              <a:gd name="connsiteX20" fmla="*/ 44744 w 1079914"/>
              <a:gd name="connsiteY20" fmla="*/ 518327 h 991714"/>
              <a:gd name="connsiteX21" fmla="*/ 27492 w 1079914"/>
              <a:gd name="connsiteY21" fmla="*/ 529829 h 991714"/>
              <a:gd name="connsiteX22" fmla="*/ 4488 w 1079914"/>
              <a:gd name="connsiteY22" fmla="*/ 639097 h 991714"/>
              <a:gd name="connsiteX23" fmla="*/ 33242 w 1079914"/>
              <a:gd name="connsiteY23" fmla="*/ 719610 h 991714"/>
              <a:gd name="connsiteX24" fmla="*/ 61997 w 1079914"/>
              <a:gd name="connsiteY24" fmla="*/ 725361 h 991714"/>
              <a:gd name="connsiteX25" fmla="*/ 125258 w 1079914"/>
              <a:gd name="connsiteY25" fmla="*/ 736863 h 991714"/>
              <a:gd name="connsiteX26" fmla="*/ 154012 w 1079914"/>
              <a:gd name="connsiteY26" fmla="*/ 765618 h 991714"/>
              <a:gd name="connsiteX27" fmla="*/ 177016 w 1079914"/>
              <a:gd name="connsiteY27" fmla="*/ 794372 h 991714"/>
              <a:gd name="connsiteX28" fmla="*/ 188518 w 1079914"/>
              <a:gd name="connsiteY28" fmla="*/ 811625 h 991714"/>
              <a:gd name="connsiteX29" fmla="*/ 205771 w 1079914"/>
              <a:gd name="connsiteY29" fmla="*/ 828878 h 991714"/>
              <a:gd name="connsiteX30" fmla="*/ 217273 w 1079914"/>
              <a:gd name="connsiteY30" fmla="*/ 851882 h 991714"/>
              <a:gd name="connsiteX31" fmla="*/ 223024 w 1079914"/>
              <a:gd name="connsiteY31" fmla="*/ 869135 h 991714"/>
              <a:gd name="connsiteX32" fmla="*/ 257529 w 1079914"/>
              <a:gd name="connsiteY32" fmla="*/ 903640 h 991714"/>
              <a:gd name="connsiteX33" fmla="*/ 332292 w 1079914"/>
              <a:gd name="connsiteY33" fmla="*/ 938146 h 991714"/>
              <a:gd name="connsiteX34" fmla="*/ 349544 w 1079914"/>
              <a:gd name="connsiteY34" fmla="*/ 949648 h 991714"/>
              <a:gd name="connsiteX35" fmla="*/ 447310 w 1079914"/>
              <a:gd name="connsiteY35" fmla="*/ 961150 h 991714"/>
              <a:gd name="connsiteX36" fmla="*/ 556578 w 1079914"/>
              <a:gd name="connsiteY36" fmla="*/ 978402 h 991714"/>
              <a:gd name="connsiteX37" fmla="*/ 573831 w 1079914"/>
              <a:gd name="connsiteY37" fmla="*/ 961150 h 991714"/>
              <a:gd name="connsiteX38" fmla="*/ 596835 w 1079914"/>
              <a:gd name="connsiteY38" fmla="*/ 955399 h 991714"/>
              <a:gd name="connsiteX39" fmla="*/ 614088 w 1079914"/>
              <a:gd name="connsiteY39" fmla="*/ 943897 h 991714"/>
              <a:gd name="connsiteX40" fmla="*/ 573831 w 1079914"/>
              <a:gd name="connsiteY40" fmla="*/ 915142 h 991714"/>
              <a:gd name="connsiteX41" fmla="*/ 614088 w 1079914"/>
              <a:gd name="connsiteY41" fmla="*/ 903640 h 991714"/>
              <a:gd name="connsiteX42" fmla="*/ 683099 w 1079914"/>
              <a:gd name="connsiteY42" fmla="*/ 915142 h 991714"/>
              <a:gd name="connsiteX43" fmla="*/ 775114 w 1079914"/>
              <a:gd name="connsiteY43" fmla="*/ 903640 h 991714"/>
              <a:gd name="connsiteX44" fmla="*/ 821122 w 1079914"/>
              <a:gd name="connsiteY44" fmla="*/ 892138 h 991714"/>
              <a:gd name="connsiteX45" fmla="*/ 838375 w 1079914"/>
              <a:gd name="connsiteY45" fmla="*/ 886387 h 991714"/>
              <a:gd name="connsiteX46" fmla="*/ 884382 w 1079914"/>
              <a:gd name="connsiteY46" fmla="*/ 880636 h 991714"/>
              <a:gd name="connsiteX47" fmla="*/ 918888 w 1079914"/>
              <a:gd name="connsiteY47" fmla="*/ 874885 h 991714"/>
              <a:gd name="connsiteX48" fmla="*/ 959144 w 1079914"/>
              <a:gd name="connsiteY48" fmla="*/ 869135 h 991714"/>
              <a:gd name="connsiteX49" fmla="*/ 953393 w 1079914"/>
              <a:gd name="connsiteY49" fmla="*/ 851882 h 991714"/>
              <a:gd name="connsiteX50" fmla="*/ 941892 w 1079914"/>
              <a:gd name="connsiteY50" fmla="*/ 828878 h 991714"/>
              <a:gd name="connsiteX51" fmla="*/ 953393 w 1079914"/>
              <a:gd name="connsiteY51" fmla="*/ 805874 h 991714"/>
              <a:gd name="connsiteX52" fmla="*/ 993650 w 1079914"/>
              <a:gd name="connsiteY52" fmla="*/ 771368 h 991714"/>
              <a:gd name="connsiteX53" fmla="*/ 1010903 w 1079914"/>
              <a:gd name="connsiteY53" fmla="*/ 765618 h 991714"/>
              <a:gd name="connsiteX54" fmla="*/ 1028156 w 1079914"/>
              <a:gd name="connsiteY54" fmla="*/ 748365 h 991714"/>
              <a:gd name="connsiteX55" fmla="*/ 1062661 w 1079914"/>
              <a:gd name="connsiteY55" fmla="*/ 736863 h 991714"/>
              <a:gd name="connsiteX56" fmla="*/ 1056910 w 1079914"/>
              <a:gd name="connsiteY56" fmla="*/ 696606 h 991714"/>
              <a:gd name="connsiteX57" fmla="*/ 1039658 w 1079914"/>
              <a:gd name="connsiteY57" fmla="*/ 656350 h 991714"/>
              <a:gd name="connsiteX58" fmla="*/ 1022405 w 1079914"/>
              <a:gd name="connsiteY58" fmla="*/ 639097 h 991714"/>
              <a:gd name="connsiteX59" fmla="*/ 1010903 w 1079914"/>
              <a:gd name="connsiteY59" fmla="*/ 616093 h 991714"/>
              <a:gd name="connsiteX60" fmla="*/ 1022405 w 1079914"/>
              <a:gd name="connsiteY60" fmla="*/ 575836 h 991714"/>
              <a:gd name="connsiteX61" fmla="*/ 1056910 w 1079914"/>
              <a:gd name="connsiteY61" fmla="*/ 558584 h 991714"/>
              <a:gd name="connsiteX62" fmla="*/ 1079914 w 1079914"/>
              <a:gd name="connsiteY62" fmla="*/ 541331 h 991714"/>
              <a:gd name="connsiteX63" fmla="*/ 1068412 w 1079914"/>
              <a:gd name="connsiteY63" fmla="*/ 409059 h 991714"/>
              <a:gd name="connsiteX64" fmla="*/ 1016654 w 1079914"/>
              <a:gd name="connsiteY64" fmla="*/ 403308 h 991714"/>
              <a:gd name="connsiteX65" fmla="*/ 959144 w 1079914"/>
              <a:gd name="connsiteY65" fmla="*/ 357301 h 991714"/>
              <a:gd name="connsiteX66" fmla="*/ 953393 w 1079914"/>
              <a:gd name="connsiteY66" fmla="*/ 328546 h 991714"/>
              <a:gd name="connsiteX67" fmla="*/ 930390 w 1079914"/>
              <a:gd name="connsiteY67" fmla="*/ 282538 h 991714"/>
              <a:gd name="connsiteX68" fmla="*/ 936141 w 1079914"/>
              <a:gd name="connsiteY68" fmla="*/ 236531 h 991714"/>
              <a:gd name="connsiteX69" fmla="*/ 964895 w 1079914"/>
              <a:gd name="connsiteY69" fmla="*/ 230780 h 991714"/>
              <a:gd name="connsiteX70" fmla="*/ 867129 w 1079914"/>
              <a:gd name="connsiteY70" fmla="*/ 196274 h 991714"/>
              <a:gd name="connsiteX71" fmla="*/ 849876 w 1079914"/>
              <a:gd name="connsiteY71" fmla="*/ 190523 h 991714"/>
              <a:gd name="connsiteX72" fmla="*/ 780865 w 1079914"/>
              <a:gd name="connsiteY72" fmla="*/ 196274 h 991714"/>
              <a:gd name="connsiteX73" fmla="*/ 757861 w 1079914"/>
              <a:gd name="connsiteY73" fmla="*/ 213527 h 991714"/>
              <a:gd name="connsiteX74" fmla="*/ 734858 w 1079914"/>
              <a:gd name="connsiteY74" fmla="*/ 219278 h 991714"/>
              <a:gd name="connsiteX75" fmla="*/ 671597 w 1079914"/>
              <a:gd name="connsiteY75" fmla="*/ 196274 h 991714"/>
              <a:gd name="connsiteX76" fmla="*/ 619839 w 1079914"/>
              <a:gd name="connsiteY76" fmla="*/ 144516 h 991714"/>
              <a:gd name="connsiteX77" fmla="*/ 545076 w 1079914"/>
              <a:gd name="connsiteY77" fmla="*/ 69753 h 991714"/>
              <a:gd name="connsiteX78" fmla="*/ 487567 w 1079914"/>
              <a:gd name="connsiteY78" fmla="*/ 23746 h 991714"/>
              <a:gd name="connsiteX79" fmla="*/ 447310 w 1079914"/>
              <a:gd name="connsiteY79" fmla="*/ 742 h 991714"/>
              <a:gd name="connsiteX80" fmla="*/ 435809 w 1079914"/>
              <a:gd name="connsiteY80" fmla="*/ 12244 h 991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079914" h="991714">
                <a:moveTo>
                  <a:pt x="435809" y="12244"/>
                </a:moveTo>
                <a:cubicBezTo>
                  <a:pt x="431975" y="27580"/>
                  <a:pt x="408842" y="50227"/>
                  <a:pt x="424307" y="92757"/>
                </a:cubicBezTo>
                <a:cubicBezTo>
                  <a:pt x="427086" y="100400"/>
                  <a:pt x="435808" y="104259"/>
                  <a:pt x="441559" y="110010"/>
                </a:cubicBezTo>
                <a:cubicBezTo>
                  <a:pt x="431182" y="172281"/>
                  <a:pt x="441384" y="122129"/>
                  <a:pt x="430058" y="161768"/>
                </a:cubicBezTo>
                <a:cubicBezTo>
                  <a:pt x="427887" y="169368"/>
                  <a:pt x="430308" y="179628"/>
                  <a:pt x="424307" y="184772"/>
                </a:cubicBezTo>
                <a:cubicBezTo>
                  <a:pt x="413543" y="193998"/>
                  <a:pt x="333503" y="207534"/>
                  <a:pt x="332292" y="207776"/>
                </a:cubicBezTo>
                <a:cubicBezTo>
                  <a:pt x="330375" y="213527"/>
                  <a:pt x="328929" y="219457"/>
                  <a:pt x="326541" y="225029"/>
                </a:cubicBezTo>
                <a:cubicBezTo>
                  <a:pt x="323164" y="232909"/>
                  <a:pt x="316102" y="239526"/>
                  <a:pt x="315039" y="248033"/>
                </a:cubicBezTo>
                <a:cubicBezTo>
                  <a:pt x="311675" y="274940"/>
                  <a:pt x="328339" y="272835"/>
                  <a:pt x="343793" y="288289"/>
                </a:cubicBezTo>
                <a:cubicBezTo>
                  <a:pt x="348680" y="293176"/>
                  <a:pt x="351461" y="299791"/>
                  <a:pt x="355295" y="305542"/>
                </a:cubicBezTo>
                <a:cubicBezTo>
                  <a:pt x="351461" y="317044"/>
                  <a:pt x="354189" y="333810"/>
                  <a:pt x="343793" y="340048"/>
                </a:cubicBezTo>
                <a:cubicBezTo>
                  <a:pt x="334208" y="345799"/>
                  <a:pt x="325253" y="352761"/>
                  <a:pt x="315039" y="357301"/>
                </a:cubicBezTo>
                <a:cubicBezTo>
                  <a:pt x="307816" y="360511"/>
                  <a:pt x="299660" y="360971"/>
                  <a:pt x="292035" y="363051"/>
                </a:cubicBezTo>
                <a:cubicBezTo>
                  <a:pt x="278571" y="366723"/>
                  <a:pt x="265197" y="370719"/>
                  <a:pt x="251778" y="374553"/>
                </a:cubicBezTo>
                <a:cubicBezTo>
                  <a:pt x="247944" y="387972"/>
                  <a:pt x="248994" y="403912"/>
                  <a:pt x="240276" y="414810"/>
                </a:cubicBezTo>
                <a:cubicBezTo>
                  <a:pt x="232243" y="424852"/>
                  <a:pt x="217012" y="425818"/>
                  <a:pt x="205771" y="432063"/>
                </a:cubicBezTo>
                <a:cubicBezTo>
                  <a:pt x="172453" y="450574"/>
                  <a:pt x="206513" y="439966"/>
                  <a:pt x="159763" y="449316"/>
                </a:cubicBezTo>
                <a:cubicBezTo>
                  <a:pt x="149899" y="456714"/>
                  <a:pt x="131272" y="471347"/>
                  <a:pt x="119507" y="478070"/>
                </a:cubicBezTo>
                <a:cubicBezTo>
                  <a:pt x="112064" y="482324"/>
                  <a:pt x="103479" y="484589"/>
                  <a:pt x="96503" y="489572"/>
                </a:cubicBezTo>
                <a:cubicBezTo>
                  <a:pt x="89885" y="494299"/>
                  <a:pt x="86360" y="502875"/>
                  <a:pt x="79250" y="506825"/>
                </a:cubicBezTo>
                <a:cubicBezTo>
                  <a:pt x="68652" y="512713"/>
                  <a:pt x="44744" y="518327"/>
                  <a:pt x="44744" y="518327"/>
                </a:cubicBezTo>
                <a:cubicBezTo>
                  <a:pt x="38993" y="522161"/>
                  <a:pt x="33674" y="526738"/>
                  <a:pt x="27492" y="529829"/>
                </a:cubicBezTo>
                <a:cubicBezTo>
                  <a:pt x="-23023" y="555087"/>
                  <a:pt x="13292" y="480621"/>
                  <a:pt x="4488" y="639097"/>
                </a:cubicBezTo>
                <a:cubicBezTo>
                  <a:pt x="9220" y="667485"/>
                  <a:pt x="10669" y="697036"/>
                  <a:pt x="33242" y="719610"/>
                </a:cubicBezTo>
                <a:cubicBezTo>
                  <a:pt x="40154" y="726522"/>
                  <a:pt x="52514" y="722990"/>
                  <a:pt x="61997" y="725361"/>
                </a:cubicBezTo>
                <a:cubicBezTo>
                  <a:pt x="115189" y="738659"/>
                  <a:pt x="18989" y="723579"/>
                  <a:pt x="125258" y="736863"/>
                </a:cubicBezTo>
                <a:cubicBezTo>
                  <a:pt x="134843" y="746448"/>
                  <a:pt x="144944" y="755543"/>
                  <a:pt x="154012" y="765618"/>
                </a:cubicBezTo>
                <a:cubicBezTo>
                  <a:pt x="162223" y="774742"/>
                  <a:pt x="169651" y="784552"/>
                  <a:pt x="177016" y="794372"/>
                </a:cubicBezTo>
                <a:cubicBezTo>
                  <a:pt x="181163" y="799901"/>
                  <a:pt x="184093" y="806315"/>
                  <a:pt x="188518" y="811625"/>
                </a:cubicBezTo>
                <a:cubicBezTo>
                  <a:pt x="193725" y="817873"/>
                  <a:pt x="201044" y="822260"/>
                  <a:pt x="205771" y="828878"/>
                </a:cubicBezTo>
                <a:cubicBezTo>
                  <a:pt x="210754" y="835854"/>
                  <a:pt x="213896" y="844002"/>
                  <a:pt x="217273" y="851882"/>
                </a:cubicBezTo>
                <a:cubicBezTo>
                  <a:pt x="219661" y="857454"/>
                  <a:pt x="219302" y="864350"/>
                  <a:pt x="223024" y="869135"/>
                </a:cubicBezTo>
                <a:cubicBezTo>
                  <a:pt x="233010" y="881974"/>
                  <a:pt x="242980" y="896366"/>
                  <a:pt x="257529" y="903640"/>
                </a:cubicBezTo>
                <a:cubicBezTo>
                  <a:pt x="320461" y="935106"/>
                  <a:pt x="294706" y="925617"/>
                  <a:pt x="332292" y="938146"/>
                </a:cubicBezTo>
                <a:cubicBezTo>
                  <a:pt x="338043" y="941980"/>
                  <a:pt x="343191" y="946925"/>
                  <a:pt x="349544" y="949648"/>
                </a:cubicBezTo>
                <a:cubicBezTo>
                  <a:pt x="372800" y="959615"/>
                  <a:pt x="440548" y="960630"/>
                  <a:pt x="447310" y="961150"/>
                </a:cubicBezTo>
                <a:cubicBezTo>
                  <a:pt x="486043" y="999881"/>
                  <a:pt x="471850" y="997230"/>
                  <a:pt x="556578" y="978402"/>
                </a:cubicBezTo>
                <a:cubicBezTo>
                  <a:pt x="564517" y="976638"/>
                  <a:pt x="566770" y="965185"/>
                  <a:pt x="573831" y="961150"/>
                </a:cubicBezTo>
                <a:cubicBezTo>
                  <a:pt x="580694" y="957229"/>
                  <a:pt x="589167" y="957316"/>
                  <a:pt x="596835" y="955399"/>
                </a:cubicBezTo>
                <a:cubicBezTo>
                  <a:pt x="602586" y="951565"/>
                  <a:pt x="614088" y="950809"/>
                  <a:pt x="614088" y="943897"/>
                </a:cubicBezTo>
                <a:cubicBezTo>
                  <a:pt x="614088" y="932239"/>
                  <a:pt x="579533" y="917993"/>
                  <a:pt x="573831" y="915142"/>
                </a:cubicBezTo>
                <a:cubicBezTo>
                  <a:pt x="587250" y="911308"/>
                  <a:pt x="600159" y="904511"/>
                  <a:pt x="614088" y="903640"/>
                </a:cubicBezTo>
                <a:cubicBezTo>
                  <a:pt x="646527" y="901613"/>
                  <a:pt x="658229" y="906852"/>
                  <a:pt x="683099" y="915142"/>
                </a:cubicBezTo>
                <a:cubicBezTo>
                  <a:pt x="732496" y="910651"/>
                  <a:pt x="736491" y="912553"/>
                  <a:pt x="775114" y="903640"/>
                </a:cubicBezTo>
                <a:cubicBezTo>
                  <a:pt x="790517" y="900085"/>
                  <a:pt x="806125" y="897137"/>
                  <a:pt x="821122" y="892138"/>
                </a:cubicBezTo>
                <a:cubicBezTo>
                  <a:pt x="826873" y="890221"/>
                  <a:pt x="832411" y="887471"/>
                  <a:pt x="838375" y="886387"/>
                </a:cubicBezTo>
                <a:cubicBezTo>
                  <a:pt x="853581" y="883622"/>
                  <a:pt x="869082" y="882822"/>
                  <a:pt x="884382" y="880636"/>
                </a:cubicBezTo>
                <a:cubicBezTo>
                  <a:pt x="895925" y="878987"/>
                  <a:pt x="907363" y="876658"/>
                  <a:pt x="918888" y="874885"/>
                </a:cubicBezTo>
                <a:cubicBezTo>
                  <a:pt x="932285" y="872824"/>
                  <a:pt x="945725" y="871052"/>
                  <a:pt x="959144" y="869135"/>
                </a:cubicBezTo>
                <a:cubicBezTo>
                  <a:pt x="957227" y="863384"/>
                  <a:pt x="955781" y="857454"/>
                  <a:pt x="953393" y="851882"/>
                </a:cubicBezTo>
                <a:cubicBezTo>
                  <a:pt x="950016" y="844002"/>
                  <a:pt x="941892" y="837451"/>
                  <a:pt x="941892" y="828878"/>
                </a:cubicBezTo>
                <a:cubicBezTo>
                  <a:pt x="941892" y="820305"/>
                  <a:pt x="948249" y="812732"/>
                  <a:pt x="953393" y="805874"/>
                </a:cubicBezTo>
                <a:cubicBezTo>
                  <a:pt x="961882" y="794555"/>
                  <a:pt x="979741" y="778322"/>
                  <a:pt x="993650" y="771368"/>
                </a:cubicBezTo>
                <a:cubicBezTo>
                  <a:pt x="999072" y="768657"/>
                  <a:pt x="1005152" y="767535"/>
                  <a:pt x="1010903" y="765618"/>
                </a:cubicBezTo>
                <a:cubicBezTo>
                  <a:pt x="1016654" y="759867"/>
                  <a:pt x="1021046" y="752315"/>
                  <a:pt x="1028156" y="748365"/>
                </a:cubicBezTo>
                <a:cubicBezTo>
                  <a:pt x="1038754" y="742477"/>
                  <a:pt x="1056773" y="747461"/>
                  <a:pt x="1062661" y="736863"/>
                </a:cubicBezTo>
                <a:cubicBezTo>
                  <a:pt x="1069244" y="725013"/>
                  <a:pt x="1059568" y="709898"/>
                  <a:pt x="1056910" y="696606"/>
                </a:cubicBezTo>
                <a:cubicBezTo>
                  <a:pt x="1054824" y="686178"/>
                  <a:pt x="1044853" y="663623"/>
                  <a:pt x="1039658" y="656350"/>
                </a:cubicBezTo>
                <a:cubicBezTo>
                  <a:pt x="1034931" y="649732"/>
                  <a:pt x="1027132" y="645715"/>
                  <a:pt x="1022405" y="639097"/>
                </a:cubicBezTo>
                <a:cubicBezTo>
                  <a:pt x="1017422" y="632121"/>
                  <a:pt x="1014737" y="623761"/>
                  <a:pt x="1010903" y="616093"/>
                </a:cubicBezTo>
                <a:cubicBezTo>
                  <a:pt x="1014737" y="602674"/>
                  <a:pt x="1013687" y="586734"/>
                  <a:pt x="1022405" y="575836"/>
                </a:cubicBezTo>
                <a:cubicBezTo>
                  <a:pt x="1030438" y="565795"/>
                  <a:pt x="1045883" y="565200"/>
                  <a:pt x="1056910" y="558584"/>
                </a:cubicBezTo>
                <a:cubicBezTo>
                  <a:pt x="1065129" y="553653"/>
                  <a:pt x="1072246" y="547082"/>
                  <a:pt x="1079914" y="541331"/>
                </a:cubicBezTo>
                <a:cubicBezTo>
                  <a:pt x="1076080" y="497240"/>
                  <a:pt x="1086852" y="449292"/>
                  <a:pt x="1068412" y="409059"/>
                </a:cubicBezTo>
                <a:cubicBezTo>
                  <a:pt x="1061179" y="393279"/>
                  <a:pt x="1032342" y="410739"/>
                  <a:pt x="1016654" y="403308"/>
                </a:cubicBezTo>
                <a:cubicBezTo>
                  <a:pt x="994468" y="392799"/>
                  <a:pt x="978314" y="372637"/>
                  <a:pt x="959144" y="357301"/>
                </a:cubicBezTo>
                <a:cubicBezTo>
                  <a:pt x="957227" y="347716"/>
                  <a:pt x="957363" y="337478"/>
                  <a:pt x="953393" y="328546"/>
                </a:cubicBezTo>
                <a:cubicBezTo>
                  <a:pt x="919877" y="253132"/>
                  <a:pt x="947967" y="352846"/>
                  <a:pt x="930390" y="282538"/>
                </a:cubicBezTo>
                <a:cubicBezTo>
                  <a:pt x="932307" y="267202"/>
                  <a:pt x="927568" y="249390"/>
                  <a:pt x="936141" y="236531"/>
                </a:cubicBezTo>
                <a:cubicBezTo>
                  <a:pt x="941563" y="228398"/>
                  <a:pt x="973338" y="235705"/>
                  <a:pt x="964895" y="230780"/>
                </a:cubicBezTo>
                <a:cubicBezTo>
                  <a:pt x="935044" y="213367"/>
                  <a:pt x="899748" y="207691"/>
                  <a:pt x="867129" y="196274"/>
                </a:cubicBezTo>
                <a:cubicBezTo>
                  <a:pt x="861407" y="194271"/>
                  <a:pt x="849876" y="190523"/>
                  <a:pt x="849876" y="190523"/>
                </a:cubicBezTo>
                <a:cubicBezTo>
                  <a:pt x="826872" y="192440"/>
                  <a:pt x="803259" y="190675"/>
                  <a:pt x="780865" y="196274"/>
                </a:cubicBezTo>
                <a:cubicBezTo>
                  <a:pt x="771566" y="198599"/>
                  <a:pt x="766434" y="209240"/>
                  <a:pt x="757861" y="213527"/>
                </a:cubicBezTo>
                <a:cubicBezTo>
                  <a:pt x="750792" y="217062"/>
                  <a:pt x="742526" y="217361"/>
                  <a:pt x="734858" y="219278"/>
                </a:cubicBezTo>
                <a:cubicBezTo>
                  <a:pt x="713771" y="211610"/>
                  <a:pt x="690410" y="208502"/>
                  <a:pt x="671597" y="196274"/>
                </a:cubicBezTo>
                <a:cubicBezTo>
                  <a:pt x="651140" y="182977"/>
                  <a:pt x="637092" y="161769"/>
                  <a:pt x="619839" y="144516"/>
                </a:cubicBezTo>
                <a:lnTo>
                  <a:pt x="545076" y="69753"/>
                </a:lnTo>
                <a:cubicBezTo>
                  <a:pt x="512298" y="36975"/>
                  <a:pt x="531096" y="52765"/>
                  <a:pt x="487567" y="23746"/>
                </a:cubicBezTo>
                <a:cubicBezTo>
                  <a:pt x="472005" y="13371"/>
                  <a:pt x="465551" y="8039"/>
                  <a:pt x="447310" y="742"/>
                </a:cubicBezTo>
                <a:cubicBezTo>
                  <a:pt x="445530" y="30"/>
                  <a:pt x="439643" y="-3092"/>
                  <a:pt x="435809" y="12244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Forma Livre: Forma 16">
            <a:hlinkClick r:id="rId10" action="ppaction://hlinksldjump"/>
            <a:extLst>
              <a:ext uri="{FF2B5EF4-FFF2-40B4-BE49-F238E27FC236}">
                <a16:creationId xmlns:a16="http://schemas.microsoft.com/office/drawing/2014/main" id="{492CFC18-C12E-4346-8B95-8F3D13618AB9}"/>
              </a:ext>
            </a:extLst>
          </p:cNvPr>
          <p:cNvSpPr/>
          <p:nvPr/>
        </p:nvSpPr>
        <p:spPr>
          <a:xfrm>
            <a:off x="1092065" y="6031054"/>
            <a:ext cx="254120" cy="284206"/>
          </a:xfrm>
          <a:custGeom>
            <a:avLst/>
            <a:gdLst>
              <a:gd name="connsiteX0" fmla="*/ 765470 w 920443"/>
              <a:gd name="connsiteY0" fmla="*/ 1017917 h 1029419"/>
              <a:gd name="connsiteX1" fmla="*/ 546934 w 920443"/>
              <a:gd name="connsiteY1" fmla="*/ 1012166 h 1029419"/>
              <a:gd name="connsiteX2" fmla="*/ 489425 w 920443"/>
              <a:gd name="connsiteY2" fmla="*/ 1000664 h 1029419"/>
              <a:gd name="connsiteX3" fmla="*/ 483674 w 920443"/>
              <a:gd name="connsiteY3" fmla="*/ 977661 h 1029419"/>
              <a:gd name="connsiteX4" fmla="*/ 460670 w 920443"/>
              <a:gd name="connsiteY4" fmla="*/ 937404 h 1029419"/>
              <a:gd name="connsiteX5" fmla="*/ 454919 w 920443"/>
              <a:gd name="connsiteY5" fmla="*/ 920151 h 1029419"/>
              <a:gd name="connsiteX6" fmla="*/ 420414 w 920443"/>
              <a:gd name="connsiteY6" fmla="*/ 897147 h 1029419"/>
              <a:gd name="connsiteX7" fmla="*/ 362904 w 920443"/>
              <a:gd name="connsiteY7" fmla="*/ 874144 h 1029419"/>
              <a:gd name="connsiteX8" fmla="*/ 334150 w 920443"/>
              <a:gd name="connsiteY8" fmla="*/ 851140 h 1029419"/>
              <a:gd name="connsiteX9" fmla="*/ 316897 w 920443"/>
              <a:gd name="connsiteY9" fmla="*/ 833887 h 1029419"/>
              <a:gd name="connsiteX10" fmla="*/ 282391 w 920443"/>
              <a:gd name="connsiteY10" fmla="*/ 816634 h 1029419"/>
              <a:gd name="connsiteX11" fmla="*/ 184625 w 920443"/>
              <a:gd name="connsiteY11" fmla="*/ 816634 h 1029419"/>
              <a:gd name="connsiteX12" fmla="*/ 155870 w 920443"/>
              <a:gd name="connsiteY12" fmla="*/ 782129 h 1029419"/>
              <a:gd name="connsiteX13" fmla="*/ 161621 w 920443"/>
              <a:gd name="connsiteY13" fmla="*/ 747623 h 1029419"/>
              <a:gd name="connsiteX14" fmla="*/ 121365 w 920443"/>
              <a:gd name="connsiteY14" fmla="*/ 707366 h 1029419"/>
              <a:gd name="connsiteX15" fmla="*/ 98361 w 920443"/>
              <a:gd name="connsiteY15" fmla="*/ 701615 h 1029419"/>
              <a:gd name="connsiteX16" fmla="*/ 104112 w 920443"/>
              <a:gd name="connsiteY16" fmla="*/ 655608 h 1029419"/>
              <a:gd name="connsiteX17" fmla="*/ 63855 w 920443"/>
              <a:gd name="connsiteY17" fmla="*/ 603849 h 1029419"/>
              <a:gd name="connsiteX18" fmla="*/ 46602 w 920443"/>
              <a:gd name="connsiteY18" fmla="*/ 598098 h 1029419"/>
              <a:gd name="connsiteX19" fmla="*/ 12097 w 920443"/>
              <a:gd name="connsiteY19" fmla="*/ 569344 h 1029419"/>
              <a:gd name="connsiteX20" fmla="*/ 595 w 920443"/>
              <a:gd name="connsiteY20" fmla="*/ 552091 h 1029419"/>
              <a:gd name="connsiteX21" fmla="*/ 58104 w 920443"/>
              <a:gd name="connsiteY21" fmla="*/ 529087 h 1029419"/>
              <a:gd name="connsiteX22" fmla="*/ 190376 w 920443"/>
              <a:gd name="connsiteY22" fmla="*/ 517585 h 1029419"/>
              <a:gd name="connsiteX23" fmla="*/ 196127 w 920443"/>
              <a:gd name="connsiteY23" fmla="*/ 500332 h 1029419"/>
              <a:gd name="connsiteX24" fmla="*/ 207629 w 920443"/>
              <a:gd name="connsiteY24" fmla="*/ 483079 h 1029419"/>
              <a:gd name="connsiteX25" fmla="*/ 351402 w 920443"/>
              <a:gd name="connsiteY25" fmla="*/ 465827 h 1029419"/>
              <a:gd name="connsiteX26" fmla="*/ 362904 w 920443"/>
              <a:gd name="connsiteY26" fmla="*/ 442823 h 1029419"/>
              <a:gd name="connsiteX27" fmla="*/ 380157 w 920443"/>
              <a:gd name="connsiteY27" fmla="*/ 356559 h 1029419"/>
              <a:gd name="connsiteX28" fmla="*/ 431916 w 920443"/>
              <a:gd name="connsiteY28" fmla="*/ 322053 h 1029419"/>
              <a:gd name="connsiteX29" fmla="*/ 437667 w 920443"/>
              <a:gd name="connsiteY29" fmla="*/ 304800 h 1029419"/>
              <a:gd name="connsiteX30" fmla="*/ 397410 w 920443"/>
              <a:gd name="connsiteY30" fmla="*/ 258793 h 1029419"/>
              <a:gd name="connsiteX31" fmla="*/ 385908 w 920443"/>
              <a:gd name="connsiteY31" fmla="*/ 235789 h 1029419"/>
              <a:gd name="connsiteX32" fmla="*/ 391659 w 920443"/>
              <a:gd name="connsiteY32" fmla="*/ 195532 h 1029419"/>
              <a:gd name="connsiteX33" fmla="*/ 414663 w 920443"/>
              <a:gd name="connsiteY33" fmla="*/ 172529 h 1029419"/>
              <a:gd name="connsiteX34" fmla="*/ 454919 w 920443"/>
              <a:gd name="connsiteY34" fmla="*/ 149525 h 1029419"/>
              <a:gd name="connsiteX35" fmla="*/ 529682 w 920443"/>
              <a:gd name="connsiteY35" fmla="*/ 143774 h 1029419"/>
              <a:gd name="connsiteX36" fmla="*/ 552685 w 920443"/>
              <a:gd name="connsiteY36" fmla="*/ 74762 h 1029419"/>
              <a:gd name="connsiteX37" fmla="*/ 638950 w 920443"/>
              <a:gd name="connsiteY37" fmla="*/ 57510 h 1029419"/>
              <a:gd name="connsiteX38" fmla="*/ 656202 w 920443"/>
              <a:gd name="connsiteY38" fmla="*/ 40257 h 1029419"/>
              <a:gd name="connsiteX39" fmla="*/ 673455 w 920443"/>
              <a:gd name="connsiteY39" fmla="*/ 0 h 1029419"/>
              <a:gd name="connsiteX40" fmla="*/ 713712 w 920443"/>
              <a:gd name="connsiteY40" fmla="*/ 5751 h 1029419"/>
              <a:gd name="connsiteX41" fmla="*/ 730965 w 920443"/>
              <a:gd name="connsiteY41" fmla="*/ 11502 h 1029419"/>
              <a:gd name="connsiteX42" fmla="*/ 748217 w 920443"/>
              <a:gd name="connsiteY42" fmla="*/ 34506 h 1029419"/>
              <a:gd name="connsiteX43" fmla="*/ 765470 w 920443"/>
              <a:gd name="connsiteY43" fmla="*/ 51759 h 1029419"/>
              <a:gd name="connsiteX44" fmla="*/ 788474 w 920443"/>
              <a:gd name="connsiteY44" fmla="*/ 115019 h 1029419"/>
              <a:gd name="connsiteX45" fmla="*/ 805727 w 920443"/>
              <a:gd name="connsiteY45" fmla="*/ 120770 h 1029419"/>
              <a:gd name="connsiteX46" fmla="*/ 834482 w 920443"/>
              <a:gd name="connsiteY46" fmla="*/ 258793 h 1029419"/>
              <a:gd name="connsiteX47" fmla="*/ 845983 w 920443"/>
              <a:gd name="connsiteY47" fmla="*/ 293298 h 1029419"/>
              <a:gd name="connsiteX48" fmla="*/ 840233 w 920443"/>
              <a:gd name="connsiteY48" fmla="*/ 310551 h 1029419"/>
              <a:gd name="connsiteX49" fmla="*/ 822980 w 920443"/>
              <a:gd name="connsiteY49" fmla="*/ 333555 h 1029419"/>
              <a:gd name="connsiteX50" fmla="*/ 840233 w 920443"/>
              <a:gd name="connsiteY50" fmla="*/ 350808 h 1029419"/>
              <a:gd name="connsiteX51" fmla="*/ 891991 w 920443"/>
              <a:gd name="connsiteY51" fmla="*/ 356559 h 1029419"/>
              <a:gd name="connsiteX52" fmla="*/ 909244 w 920443"/>
              <a:gd name="connsiteY52" fmla="*/ 373812 h 1029419"/>
              <a:gd name="connsiteX53" fmla="*/ 914995 w 920443"/>
              <a:gd name="connsiteY53" fmla="*/ 402566 h 1029419"/>
              <a:gd name="connsiteX54" fmla="*/ 891991 w 920443"/>
              <a:gd name="connsiteY54" fmla="*/ 500332 h 1029419"/>
              <a:gd name="connsiteX55" fmla="*/ 805727 w 920443"/>
              <a:gd name="connsiteY55" fmla="*/ 494581 h 1029419"/>
              <a:gd name="connsiteX56" fmla="*/ 811478 w 920443"/>
              <a:gd name="connsiteY56" fmla="*/ 523336 h 1029419"/>
              <a:gd name="connsiteX57" fmla="*/ 828731 w 920443"/>
              <a:gd name="connsiteY57" fmla="*/ 575095 h 1029419"/>
              <a:gd name="connsiteX58" fmla="*/ 817229 w 920443"/>
              <a:gd name="connsiteY58" fmla="*/ 655608 h 1029419"/>
              <a:gd name="connsiteX59" fmla="*/ 788474 w 920443"/>
              <a:gd name="connsiteY59" fmla="*/ 690113 h 1029419"/>
              <a:gd name="connsiteX60" fmla="*/ 771221 w 920443"/>
              <a:gd name="connsiteY60" fmla="*/ 701615 h 1029419"/>
              <a:gd name="connsiteX61" fmla="*/ 730965 w 920443"/>
              <a:gd name="connsiteY61" fmla="*/ 713117 h 1029419"/>
              <a:gd name="connsiteX62" fmla="*/ 713712 w 920443"/>
              <a:gd name="connsiteY62" fmla="*/ 718868 h 1029419"/>
              <a:gd name="connsiteX63" fmla="*/ 667704 w 920443"/>
              <a:gd name="connsiteY63" fmla="*/ 690113 h 1029419"/>
              <a:gd name="connsiteX64" fmla="*/ 638950 w 920443"/>
              <a:gd name="connsiteY64" fmla="*/ 678612 h 1029419"/>
              <a:gd name="connsiteX65" fmla="*/ 615946 w 920443"/>
              <a:gd name="connsiteY65" fmla="*/ 684362 h 1029419"/>
              <a:gd name="connsiteX66" fmla="*/ 610195 w 920443"/>
              <a:gd name="connsiteY66" fmla="*/ 701615 h 1029419"/>
              <a:gd name="connsiteX67" fmla="*/ 598693 w 920443"/>
              <a:gd name="connsiteY67" fmla="*/ 724619 h 1029419"/>
              <a:gd name="connsiteX68" fmla="*/ 587191 w 920443"/>
              <a:gd name="connsiteY68" fmla="*/ 770627 h 1029419"/>
              <a:gd name="connsiteX69" fmla="*/ 581440 w 920443"/>
              <a:gd name="connsiteY69" fmla="*/ 787879 h 1029419"/>
              <a:gd name="connsiteX70" fmla="*/ 558436 w 920443"/>
              <a:gd name="connsiteY70" fmla="*/ 810883 h 1029419"/>
              <a:gd name="connsiteX71" fmla="*/ 592942 w 920443"/>
              <a:gd name="connsiteY71" fmla="*/ 828136 h 1029419"/>
              <a:gd name="connsiteX72" fmla="*/ 633199 w 920443"/>
              <a:gd name="connsiteY72" fmla="*/ 839638 h 1029419"/>
              <a:gd name="connsiteX73" fmla="*/ 684957 w 920443"/>
              <a:gd name="connsiteY73" fmla="*/ 862642 h 1029419"/>
              <a:gd name="connsiteX74" fmla="*/ 719463 w 920443"/>
              <a:gd name="connsiteY74" fmla="*/ 897147 h 1029419"/>
              <a:gd name="connsiteX75" fmla="*/ 736716 w 920443"/>
              <a:gd name="connsiteY75" fmla="*/ 914400 h 1029419"/>
              <a:gd name="connsiteX76" fmla="*/ 730965 w 920443"/>
              <a:gd name="connsiteY76" fmla="*/ 983412 h 1029419"/>
              <a:gd name="connsiteX77" fmla="*/ 725214 w 920443"/>
              <a:gd name="connsiteY77" fmla="*/ 1012166 h 1029419"/>
              <a:gd name="connsiteX78" fmla="*/ 707961 w 920443"/>
              <a:gd name="connsiteY78" fmla="*/ 1029419 h 10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920443" h="1029419">
                <a:moveTo>
                  <a:pt x="765470" y="1017917"/>
                </a:moveTo>
                <a:cubicBezTo>
                  <a:pt x="692625" y="1016000"/>
                  <a:pt x="619663" y="1016712"/>
                  <a:pt x="546934" y="1012166"/>
                </a:cubicBezTo>
                <a:cubicBezTo>
                  <a:pt x="527423" y="1010947"/>
                  <a:pt x="506587" y="1010025"/>
                  <a:pt x="489425" y="1000664"/>
                </a:cubicBezTo>
                <a:cubicBezTo>
                  <a:pt x="482486" y="996879"/>
                  <a:pt x="486449" y="985061"/>
                  <a:pt x="483674" y="977661"/>
                </a:cubicBezTo>
                <a:cubicBezTo>
                  <a:pt x="468549" y="937328"/>
                  <a:pt x="477356" y="970777"/>
                  <a:pt x="460670" y="937404"/>
                </a:cubicBezTo>
                <a:cubicBezTo>
                  <a:pt x="457959" y="931982"/>
                  <a:pt x="459205" y="924438"/>
                  <a:pt x="454919" y="920151"/>
                </a:cubicBezTo>
                <a:cubicBezTo>
                  <a:pt x="445144" y="910376"/>
                  <a:pt x="433528" y="901518"/>
                  <a:pt x="420414" y="897147"/>
                </a:cubicBezTo>
                <a:cubicBezTo>
                  <a:pt x="401716" y="890914"/>
                  <a:pt x="379824" y="885424"/>
                  <a:pt x="362904" y="874144"/>
                </a:cubicBezTo>
                <a:cubicBezTo>
                  <a:pt x="352691" y="867335"/>
                  <a:pt x="343387" y="859223"/>
                  <a:pt x="334150" y="851140"/>
                </a:cubicBezTo>
                <a:cubicBezTo>
                  <a:pt x="328029" y="845784"/>
                  <a:pt x="323664" y="838398"/>
                  <a:pt x="316897" y="833887"/>
                </a:cubicBezTo>
                <a:cubicBezTo>
                  <a:pt x="306197" y="826754"/>
                  <a:pt x="293893" y="822385"/>
                  <a:pt x="282391" y="816634"/>
                </a:cubicBezTo>
                <a:cubicBezTo>
                  <a:pt x="266052" y="817996"/>
                  <a:pt x="209586" y="829114"/>
                  <a:pt x="184625" y="816634"/>
                </a:cubicBezTo>
                <a:cubicBezTo>
                  <a:pt x="173556" y="811099"/>
                  <a:pt x="162475" y="792037"/>
                  <a:pt x="155870" y="782129"/>
                </a:cubicBezTo>
                <a:cubicBezTo>
                  <a:pt x="157787" y="770627"/>
                  <a:pt x="163707" y="759096"/>
                  <a:pt x="161621" y="747623"/>
                </a:cubicBezTo>
                <a:cubicBezTo>
                  <a:pt x="157211" y="723366"/>
                  <a:pt x="141134" y="714779"/>
                  <a:pt x="121365" y="707366"/>
                </a:cubicBezTo>
                <a:cubicBezTo>
                  <a:pt x="113964" y="704591"/>
                  <a:pt x="106029" y="703532"/>
                  <a:pt x="98361" y="701615"/>
                </a:cubicBezTo>
                <a:cubicBezTo>
                  <a:pt x="100278" y="686279"/>
                  <a:pt x="105297" y="671017"/>
                  <a:pt x="104112" y="655608"/>
                </a:cubicBezTo>
                <a:cubicBezTo>
                  <a:pt x="102116" y="629665"/>
                  <a:pt x="83947" y="616407"/>
                  <a:pt x="63855" y="603849"/>
                </a:cubicBezTo>
                <a:cubicBezTo>
                  <a:pt x="58714" y="600636"/>
                  <a:pt x="52353" y="600015"/>
                  <a:pt x="46602" y="598098"/>
                </a:cubicBezTo>
                <a:cubicBezTo>
                  <a:pt x="35100" y="588513"/>
                  <a:pt x="22684" y="579931"/>
                  <a:pt x="12097" y="569344"/>
                </a:cubicBezTo>
                <a:cubicBezTo>
                  <a:pt x="7210" y="564457"/>
                  <a:pt x="-2496" y="558273"/>
                  <a:pt x="595" y="552091"/>
                </a:cubicBezTo>
                <a:cubicBezTo>
                  <a:pt x="8036" y="537208"/>
                  <a:pt x="44356" y="530560"/>
                  <a:pt x="58104" y="529087"/>
                </a:cubicBezTo>
                <a:cubicBezTo>
                  <a:pt x="102109" y="524372"/>
                  <a:pt x="146285" y="521419"/>
                  <a:pt x="190376" y="517585"/>
                </a:cubicBezTo>
                <a:cubicBezTo>
                  <a:pt x="192293" y="511834"/>
                  <a:pt x="193416" y="505754"/>
                  <a:pt x="196127" y="500332"/>
                </a:cubicBezTo>
                <a:cubicBezTo>
                  <a:pt x="199218" y="494150"/>
                  <a:pt x="202742" y="487966"/>
                  <a:pt x="207629" y="483079"/>
                </a:cubicBezTo>
                <a:cubicBezTo>
                  <a:pt x="241716" y="448993"/>
                  <a:pt x="329716" y="466813"/>
                  <a:pt x="351402" y="465827"/>
                </a:cubicBezTo>
                <a:cubicBezTo>
                  <a:pt x="355236" y="458159"/>
                  <a:pt x="360722" y="451114"/>
                  <a:pt x="362904" y="442823"/>
                </a:cubicBezTo>
                <a:cubicBezTo>
                  <a:pt x="370367" y="414464"/>
                  <a:pt x="355012" y="371646"/>
                  <a:pt x="380157" y="356559"/>
                </a:cubicBezTo>
                <a:cubicBezTo>
                  <a:pt x="417131" y="334375"/>
                  <a:pt x="399970" y="346013"/>
                  <a:pt x="431916" y="322053"/>
                </a:cubicBezTo>
                <a:cubicBezTo>
                  <a:pt x="433833" y="316302"/>
                  <a:pt x="439137" y="310681"/>
                  <a:pt x="437667" y="304800"/>
                </a:cubicBezTo>
                <a:cubicBezTo>
                  <a:pt x="431410" y="279771"/>
                  <a:pt x="415700" y="272509"/>
                  <a:pt x="397410" y="258793"/>
                </a:cubicBezTo>
                <a:cubicBezTo>
                  <a:pt x="393576" y="251125"/>
                  <a:pt x="386684" y="244327"/>
                  <a:pt x="385908" y="235789"/>
                </a:cubicBezTo>
                <a:cubicBezTo>
                  <a:pt x="384681" y="222289"/>
                  <a:pt x="386050" y="207872"/>
                  <a:pt x="391659" y="195532"/>
                </a:cubicBezTo>
                <a:cubicBezTo>
                  <a:pt x="396146" y="185660"/>
                  <a:pt x="406502" y="179670"/>
                  <a:pt x="414663" y="172529"/>
                </a:cubicBezTo>
                <a:cubicBezTo>
                  <a:pt x="436089" y="153781"/>
                  <a:pt x="432639" y="156952"/>
                  <a:pt x="454919" y="149525"/>
                </a:cubicBezTo>
                <a:cubicBezTo>
                  <a:pt x="476160" y="153773"/>
                  <a:pt x="511411" y="165091"/>
                  <a:pt x="529682" y="143774"/>
                </a:cubicBezTo>
                <a:cubicBezTo>
                  <a:pt x="545462" y="125363"/>
                  <a:pt x="529370" y="81423"/>
                  <a:pt x="552685" y="74762"/>
                </a:cubicBezTo>
                <a:cubicBezTo>
                  <a:pt x="607803" y="59015"/>
                  <a:pt x="579094" y="64992"/>
                  <a:pt x="638950" y="57510"/>
                </a:cubicBezTo>
                <a:cubicBezTo>
                  <a:pt x="644701" y="51759"/>
                  <a:pt x="651475" y="46875"/>
                  <a:pt x="656202" y="40257"/>
                </a:cubicBezTo>
                <a:cubicBezTo>
                  <a:pt x="665085" y="27820"/>
                  <a:pt x="668762" y="14080"/>
                  <a:pt x="673455" y="0"/>
                </a:cubicBezTo>
                <a:cubicBezTo>
                  <a:pt x="686874" y="1917"/>
                  <a:pt x="700420" y="3093"/>
                  <a:pt x="713712" y="5751"/>
                </a:cubicBezTo>
                <a:cubicBezTo>
                  <a:pt x="719656" y="6940"/>
                  <a:pt x="726308" y="7621"/>
                  <a:pt x="730965" y="11502"/>
                </a:cubicBezTo>
                <a:cubicBezTo>
                  <a:pt x="738328" y="17638"/>
                  <a:pt x="741979" y="27229"/>
                  <a:pt x="748217" y="34506"/>
                </a:cubicBezTo>
                <a:cubicBezTo>
                  <a:pt x="753510" y="40681"/>
                  <a:pt x="759719" y="46008"/>
                  <a:pt x="765470" y="51759"/>
                </a:cubicBezTo>
                <a:cubicBezTo>
                  <a:pt x="770821" y="67812"/>
                  <a:pt x="784166" y="108558"/>
                  <a:pt x="788474" y="115019"/>
                </a:cubicBezTo>
                <a:cubicBezTo>
                  <a:pt x="791837" y="120063"/>
                  <a:pt x="799976" y="118853"/>
                  <a:pt x="805727" y="120770"/>
                </a:cubicBezTo>
                <a:cubicBezTo>
                  <a:pt x="853184" y="168227"/>
                  <a:pt x="814206" y="121923"/>
                  <a:pt x="834482" y="258793"/>
                </a:cubicBezTo>
                <a:cubicBezTo>
                  <a:pt x="836259" y="270786"/>
                  <a:pt x="845983" y="293298"/>
                  <a:pt x="845983" y="293298"/>
                </a:cubicBezTo>
                <a:cubicBezTo>
                  <a:pt x="844066" y="299049"/>
                  <a:pt x="843240" y="305288"/>
                  <a:pt x="840233" y="310551"/>
                </a:cubicBezTo>
                <a:cubicBezTo>
                  <a:pt x="835478" y="318873"/>
                  <a:pt x="822980" y="323970"/>
                  <a:pt x="822980" y="333555"/>
                </a:cubicBezTo>
                <a:cubicBezTo>
                  <a:pt x="822980" y="341688"/>
                  <a:pt x="832517" y="348236"/>
                  <a:pt x="840233" y="350808"/>
                </a:cubicBezTo>
                <a:cubicBezTo>
                  <a:pt x="856701" y="356297"/>
                  <a:pt x="874738" y="354642"/>
                  <a:pt x="891991" y="356559"/>
                </a:cubicBezTo>
                <a:cubicBezTo>
                  <a:pt x="897742" y="362310"/>
                  <a:pt x="905607" y="366538"/>
                  <a:pt x="909244" y="373812"/>
                </a:cubicBezTo>
                <a:cubicBezTo>
                  <a:pt x="913615" y="382555"/>
                  <a:pt x="914995" y="392792"/>
                  <a:pt x="914995" y="402566"/>
                </a:cubicBezTo>
                <a:cubicBezTo>
                  <a:pt x="914995" y="498588"/>
                  <a:pt x="937189" y="485266"/>
                  <a:pt x="891991" y="500332"/>
                </a:cubicBezTo>
                <a:cubicBezTo>
                  <a:pt x="863236" y="498415"/>
                  <a:pt x="833437" y="486664"/>
                  <a:pt x="805727" y="494581"/>
                </a:cubicBezTo>
                <a:cubicBezTo>
                  <a:pt x="796328" y="497266"/>
                  <a:pt x="808669" y="513973"/>
                  <a:pt x="811478" y="523336"/>
                </a:cubicBezTo>
                <a:cubicBezTo>
                  <a:pt x="843962" y="631617"/>
                  <a:pt x="806659" y="486806"/>
                  <a:pt x="828731" y="575095"/>
                </a:cubicBezTo>
                <a:cubicBezTo>
                  <a:pt x="824897" y="601933"/>
                  <a:pt x="821940" y="628910"/>
                  <a:pt x="817229" y="655608"/>
                </a:cubicBezTo>
                <a:cubicBezTo>
                  <a:pt x="813303" y="677857"/>
                  <a:pt x="808650" y="675702"/>
                  <a:pt x="788474" y="690113"/>
                </a:cubicBezTo>
                <a:cubicBezTo>
                  <a:pt x="782850" y="694130"/>
                  <a:pt x="777638" y="699048"/>
                  <a:pt x="771221" y="701615"/>
                </a:cubicBezTo>
                <a:cubicBezTo>
                  <a:pt x="758264" y="706798"/>
                  <a:pt x="744332" y="709107"/>
                  <a:pt x="730965" y="713117"/>
                </a:cubicBezTo>
                <a:cubicBezTo>
                  <a:pt x="725159" y="714859"/>
                  <a:pt x="719463" y="716951"/>
                  <a:pt x="713712" y="718868"/>
                </a:cubicBezTo>
                <a:cubicBezTo>
                  <a:pt x="663515" y="706319"/>
                  <a:pt x="719172" y="724425"/>
                  <a:pt x="667704" y="690113"/>
                </a:cubicBezTo>
                <a:cubicBezTo>
                  <a:pt x="659115" y="684387"/>
                  <a:pt x="648535" y="682446"/>
                  <a:pt x="638950" y="678612"/>
                </a:cubicBezTo>
                <a:cubicBezTo>
                  <a:pt x="631282" y="680529"/>
                  <a:pt x="622118" y="679425"/>
                  <a:pt x="615946" y="684362"/>
                </a:cubicBezTo>
                <a:cubicBezTo>
                  <a:pt x="611212" y="688149"/>
                  <a:pt x="612583" y="696043"/>
                  <a:pt x="610195" y="701615"/>
                </a:cubicBezTo>
                <a:cubicBezTo>
                  <a:pt x="606818" y="709495"/>
                  <a:pt x="601404" y="716486"/>
                  <a:pt x="598693" y="724619"/>
                </a:cubicBezTo>
                <a:cubicBezTo>
                  <a:pt x="593694" y="739616"/>
                  <a:pt x="591350" y="755376"/>
                  <a:pt x="587191" y="770627"/>
                </a:cubicBezTo>
                <a:cubicBezTo>
                  <a:pt x="585596" y="776475"/>
                  <a:pt x="584963" y="782946"/>
                  <a:pt x="581440" y="787879"/>
                </a:cubicBezTo>
                <a:cubicBezTo>
                  <a:pt x="575137" y="796703"/>
                  <a:pt x="566104" y="803215"/>
                  <a:pt x="558436" y="810883"/>
                </a:cubicBezTo>
                <a:cubicBezTo>
                  <a:pt x="569938" y="816634"/>
                  <a:pt x="580940" y="823520"/>
                  <a:pt x="592942" y="828136"/>
                </a:cubicBezTo>
                <a:cubicBezTo>
                  <a:pt x="605968" y="833146"/>
                  <a:pt x="619832" y="835628"/>
                  <a:pt x="633199" y="839638"/>
                </a:cubicBezTo>
                <a:cubicBezTo>
                  <a:pt x="650012" y="844682"/>
                  <a:pt x="671841" y="852805"/>
                  <a:pt x="684957" y="862642"/>
                </a:cubicBezTo>
                <a:cubicBezTo>
                  <a:pt x="697970" y="872402"/>
                  <a:pt x="707961" y="885645"/>
                  <a:pt x="719463" y="897147"/>
                </a:cubicBezTo>
                <a:lnTo>
                  <a:pt x="736716" y="914400"/>
                </a:lnTo>
                <a:cubicBezTo>
                  <a:pt x="734799" y="937404"/>
                  <a:pt x="733662" y="960486"/>
                  <a:pt x="730965" y="983412"/>
                </a:cubicBezTo>
                <a:cubicBezTo>
                  <a:pt x="729823" y="993120"/>
                  <a:pt x="729585" y="1003423"/>
                  <a:pt x="725214" y="1012166"/>
                </a:cubicBezTo>
                <a:cubicBezTo>
                  <a:pt x="721577" y="1019440"/>
                  <a:pt x="707961" y="1029419"/>
                  <a:pt x="707961" y="1029419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Forma Livre: Forma 17">
            <a:hlinkClick r:id="rId11" action="ppaction://hlinksldjump"/>
            <a:extLst>
              <a:ext uri="{FF2B5EF4-FFF2-40B4-BE49-F238E27FC236}">
                <a16:creationId xmlns:a16="http://schemas.microsoft.com/office/drawing/2014/main" id="{44DFE184-526A-4846-B253-D8907946C39A}"/>
              </a:ext>
            </a:extLst>
          </p:cNvPr>
          <p:cNvSpPr/>
          <p:nvPr/>
        </p:nvSpPr>
        <p:spPr>
          <a:xfrm>
            <a:off x="1525873" y="6171184"/>
            <a:ext cx="439061" cy="326723"/>
          </a:xfrm>
          <a:custGeom>
            <a:avLst/>
            <a:gdLst>
              <a:gd name="connsiteX0" fmla="*/ 38 w 1633306"/>
              <a:gd name="connsiteY0" fmla="*/ 577053 h 1215408"/>
              <a:gd name="connsiteX1" fmla="*/ 23042 w 1633306"/>
              <a:gd name="connsiteY1" fmla="*/ 542547 h 1215408"/>
              <a:gd name="connsiteX2" fmla="*/ 34544 w 1633306"/>
              <a:gd name="connsiteY2" fmla="*/ 513792 h 1215408"/>
              <a:gd name="connsiteX3" fmla="*/ 69050 w 1633306"/>
              <a:gd name="connsiteY3" fmla="*/ 490789 h 1215408"/>
              <a:gd name="connsiteX4" fmla="*/ 86303 w 1633306"/>
              <a:gd name="connsiteY4" fmla="*/ 473536 h 1215408"/>
              <a:gd name="connsiteX5" fmla="*/ 126559 w 1633306"/>
              <a:gd name="connsiteY5" fmla="*/ 416026 h 1215408"/>
              <a:gd name="connsiteX6" fmla="*/ 184069 w 1633306"/>
              <a:gd name="connsiteY6" fmla="*/ 347015 h 1215408"/>
              <a:gd name="connsiteX7" fmla="*/ 218574 w 1633306"/>
              <a:gd name="connsiteY7" fmla="*/ 335513 h 1215408"/>
              <a:gd name="connsiteX8" fmla="*/ 258831 w 1633306"/>
              <a:gd name="connsiteY8" fmla="*/ 306758 h 1215408"/>
              <a:gd name="connsiteX9" fmla="*/ 276084 w 1633306"/>
              <a:gd name="connsiteY9" fmla="*/ 301008 h 1215408"/>
              <a:gd name="connsiteX10" fmla="*/ 373850 w 1633306"/>
              <a:gd name="connsiteY10" fmla="*/ 312509 h 1215408"/>
              <a:gd name="connsiteX11" fmla="*/ 391103 w 1633306"/>
              <a:gd name="connsiteY11" fmla="*/ 289506 h 1215408"/>
              <a:gd name="connsiteX12" fmla="*/ 425608 w 1633306"/>
              <a:gd name="connsiteY12" fmla="*/ 214743 h 1215408"/>
              <a:gd name="connsiteX13" fmla="*/ 350846 w 1633306"/>
              <a:gd name="connsiteY13" fmla="*/ 185989 h 1215408"/>
              <a:gd name="connsiteX14" fmla="*/ 379601 w 1633306"/>
              <a:gd name="connsiteY14" fmla="*/ 174487 h 1215408"/>
              <a:gd name="connsiteX15" fmla="*/ 419857 w 1633306"/>
              <a:gd name="connsiteY15" fmla="*/ 168736 h 1215408"/>
              <a:gd name="connsiteX16" fmla="*/ 414106 w 1633306"/>
              <a:gd name="connsiteY16" fmla="*/ 111226 h 1215408"/>
              <a:gd name="connsiteX17" fmla="*/ 431359 w 1633306"/>
              <a:gd name="connsiteY17" fmla="*/ 99724 h 1215408"/>
              <a:gd name="connsiteX18" fmla="*/ 500370 w 1633306"/>
              <a:gd name="connsiteY18" fmla="*/ 116977 h 1215408"/>
              <a:gd name="connsiteX19" fmla="*/ 517623 w 1633306"/>
              <a:gd name="connsiteY19" fmla="*/ 157234 h 1215408"/>
              <a:gd name="connsiteX20" fmla="*/ 580884 w 1633306"/>
              <a:gd name="connsiteY20" fmla="*/ 151483 h 1215408"/>
              <a:gd name="connsiteX21" fmla="*/ 598137 w 1633306"/>
              <a:gd name="connsiteY21" fmla="*/ 116977 h 1215408"/>
              <a:gd name="connsiteX22" fmla="*/ 632642 w 1633306"/>
              <a:gd name="connsiteY22" fmla="*/ 99724 h 1215408"/>
              <a:gd name="connsiteX23" fmla="*/ 667148 w 1633306"/>
              <a:gd name="connsiteY23" fmla="*/ 105475 h 1215408"/>
              <a:gd name="connsiteX24" fmla="*/ 678650 w 1633306"/>
              <a:gd name="connsiteY24" fmla="*/ 151483 h 1215408"/>
              <a:gd name="connsiteX25" fmla="*/ 770665 w 1633306"/>
              <a:gd name="connsiteY25" fmla="*/ 134230 h 1215408"/>
              <a:gd name="connsiteX26" fmla="*/ 810921 w 1633306"/>
              <a:gd name="connsiteY26" fmla="*/ 105475 h 1215408"/>
              <a:gd name="connsiteX27" fmla="*/ 914438 w 1633306"/>
              <a:gd name="connsiteY27" fmla="*/ 47966 h 1215408"/>
              <a:gd name="connsiteX28" fmla="*/ 994952 w 1633306"/>
              <a:gd name="connsiteY28" fmla="*/ 19211 h 1215408"/>
              <a:gd name="connsiteX29" fmla="*/ 1012204 w 1633306"/>
              <a:gd name="connsiteY29" fmla="*/ 13460 h 1215408"/>
              <a:gd name="connsiteX30" fmla="*/ 1150227 w 1633306"/>
              <a:gd name="connsiteY30" fmla="*/ 1958 h 1215408"/>
              <a:gd name="connsiteX31" fmla="*/ 1213487 w 1633306"/>
              <a:gd name="connsiteY31" fmla="*/ 7709 h 1215408"/>
              <a:gd name="connsiteX32" fmla="*/ 1230740 w 1633306"/>
              <a:gd name="connsiteY32" fmla="*/ 76721 h 1215408"/>
              <a:gd name="connsiteX33" fmla="*/ 1247993 w 1633306"/>
              <a:gd name="connsiteY33" fmla="*/ 88223 h 1215408"/>
              <a:gd name="connsiteX34" fmla="*/ 1270997 w 1633306"/>
              <a:gd name="connsiteY34" fmla="*/ 111226 h 1215408"/>
              <a:gd name="connsiteX35" fmla="*/ 1294001 w 1633306"/>
              <a:gd name="connsiteY35" fmla="*/ 116977 h 1215408"/>
              <a:gd name="connsiteX36" fmla="*/ 1334257 w 1633306"/>
              <a:gd name="connsiteY36" fmla="*/ 122728 h 1215408"/>
              <a:gd name="connsiteX37" fmla="*/ 1598801 w 1633306"/>
              <a:gd name="connsiteY37" fmla="*/ 128479 h 1215408"/>
              <a:gd name="connsiteX38" fmla="*/ 1621804 w 1633306"/>
              <a:gd name="connsiteY38" fmla="*/ 139981 h 1215408"/>
              <a:gd name="connsiteX39" fmla="*/ 1627555 w 1633306"/>
              <a:gd name="connsiteY39" fmla="*/ 162985 h 1215408"/>
              <a:gd name="connsiteX40" fmla="*/ 1633306 w 1633306"/>
              <a:gd name="connsiteY40" fmla="*/ 191740 h 1215408"/>
              <a:gd name="connsiteX41" fmla="*/ 1621804 w 1633306"/>
              <a:gd name="connsiteY41" fmla="*/ 226245 h 1215408"/>
              <a:gd name="connsiteX42" fmla="*/ 1570046 w 1633306"/>
              <a:gd name="connsiteY42" fmla="*/ 255000 h 1215408"/>
              <a:gd name="connsiteX43" fmla="*/ 1552793 w 1633306"/>
              <a:gd name="connsiteY43" fmla="*/ 278004 h 1215408"/>
              <a:gd name="connsiteX44" fmla="*/ 1437774 w 1633306"/>
              <a:gd name="connsiteY44" fmla="*/ 324011 h 1215408"/>
              <a:gd name="connsiteX45" fmla="*/ 1299752 w 1633306"/>
              <a:gd name="connsiteY45" fmla="*/ 341264 h 1215408"/>
              <a:gd name="connsiteX46" fmla="*/ 1213487 w 1633306"/>
              <a:gd name="connsiteY46" fmla="*/ 370019 h 1215408"/>
              <a:gd name="connsiteX47" fmla="*/ 1190484 w 1633306"/>
              <a:gd name="connsiteY47" fmla="*/ 387272 h 1215408"/>
              <a:gd name="connsiteX48" fmla="*/ 1115721 w 1633306"/>
              <a:gd name="connsiteY48" fmla="*/ 427528 h 1215408"/>
              <a:gd name="connsiteX49" fmla="*/ 1098469 w 1633306"/>
              <a:gd name="connsiteY49" fmla="*/ 559800 h 1215408"/>
              <a:gd name="connsiteX50" fmla="*/ 1086967 w 1633306"/>
              <a:gd name="connsiteY50" fmla="*/ 594306 h 1215408"/>
              <a:gd name="connsiteX51" fmla="*/ 1069714 w 1633306"/>
              <a:gd name="connsiteY51" fmla="*/ 611558 h 1215408"/>
              <a:gd name="connsiteX52" fmla="*/ 1063963 w 1633306"/>
              <a:gd name="connsiteY52" fmla="*/ 634562 h 1215408"/>
              <a:gd name="connsiteX53" fmla="*/ 1046710 w 1633306"/>
              <a:gd name="connsiteY53" fmla="*/ 657566 h 1215408"/>
              <a:gd name="connsiteX54" fmla="*/ 1069714 w 1633306"/>
              <a:gd name="connsiteY54" fmla="*/ 663317 h 1215408"/>
              <a:gd name="connsiteX55" fmla="*/ 1109970 w 1633306"/>
              <a:gd name="connsiteY55" fmla="*/ 669068 h 1215408"/>
              <a:gd name="connsiteX56" fmla="*/ 1155978 w 1633306"/>
              <a:gd name="connsiteY56" fmla="*/ 720826 h 1215408"/>
              <a:gd name="connsiteX57" fmla="*/ 1086967 w 1633306"/>
              <a:gd name="connsiteY57" fmla="*/ 726577 h 1215408"/>
              <a:gd name="connsiteX58" fmla="*/ 994952 w 1633306"/>
              <a:gd name="connsiteY58" fmla="*/ 738079 h 1215408"/>
              <a:gd name="connsiteX59" fmla="*/ 920189 w 1633306"/>
              <a:gd name="connsiteY59" fmla="*/ 778336 h 1215408"/>
              <a:gd name="connsiteX60" fmla="*/ 914438 w 1633306"/>
              <a:gd name="connsiteY60" fmla="*/ 807091 h 1215408"/>
              <a:gd name="connsiteX61" fmla="*/ 908687 w 1633306"/>
              <a:gd name="connsiteY61" fmla="*/ 858849 h 1215408"/>
              <a:gd name="connsiteX62" fmla="*/ 879933 w 1633306"/>
              <a:gd name="connsiteY62" fmla="*/ 881853 h 1215408"/>
              <a:gd name="connsiteX63" fmla="*/ 851178 w 1633306"/>
              <a:gd name="connsiteY63" fmla="*/ 887604 h 1215408"/>
              <a:gd name="connsiteX64" fmla="*/ 753412 w 1633306"/>
              <a:gd name="connsiteY64" fmla="*/ 904857 h 1215408"/>
              <a:gd name="connsiteX65" fmla="*/ 649895 w 1633306"/>
              <a:gd name="connsiteY65" fmla="*/ 962366 h 1215408"/>
              <a:gd name="connsiteX66" fmla="*/ 655646 w 1633306"/>
              <a:gd name="connsiteY66" fmla="*/ 985370 h 1215408"/>
              <a:gd name="connsiteX67" fmla="*/ 672899 w 1633306"/>
              <a:gd name="connsiteY67" fmla="*/ 1002623 h 1215408"/>
              <a:gd name="connsiteX68" fmla="*/ 707404 w 1633306"/>
              <a:gd name="connsiteY68" fmla="*/ 1042879 h 1215408"/>
              <a:gd name="connsiteX69" fmla="*/ 776416 w 1633306"/>
              <a:gd name="connsiteY69" fmla="*/ 991121 h 1215408"/>
              <a:gd name="connsiteX70" fmla="*/ 787918 w 1633306"/>
              <a:gd name="connsiteY70" fmla="*/ 1019875 h 1215408"/>
              <a:gd name="connsiteX71" fmla="*/ 793669 w 1633306"/>
              <a:gd name="connsiteY71" fmla="*/ 1117641 h 1215408"/>
              <a:gd name="connsiteX72" fmla="*/ 805170 w 1633306"/>
              <a:gd name="connsiteY72" fmla="*/ 1140645 h 1215408"/>
              <a:gd name="connsiteX73" fmla="*/ 793669 w 1633306"/>
              <a:gd name="connsiteY73" fmla="*/ 1215408 h 1215408"/>
              <a:gd name="connsiteX74" fmla="*/ 730408 w 1633306"/>
              <a:gd name="connsiteY74" fmla="*/ 1203906 h 1215408"/>
              <a:gd name="connsiteX75" fmla="*/ 713155 w 1633306"/>
              <a:gd name="connsiteY75" fmla="*/ 1186653 h 1215408"/>
              <a:gd name="connsiteX76" fmla="*/ 690152 w 1633306"/>
              <a:gd name="connsiteY76" fmla="*/ 1180902 h 1215408"/>
              <a:gd name="connsiteX77" fmla="*/ 615389 w 1633306"/>
              <a:gd name="connsiteY77" fmla="*/ 1175151 h 1215408"/>
              <a:gd name="connsiteX78" fmla="*/ 598137 w 1633306"/>
              <a:gd name="connsiteY78" fmla="*/ 1100389 h 1215408"/>
              <a:gd name="connsiteX79" fmla="*/ 552129 w 1633306"/>
              <a:gd name="connsiteY79" fmla="*/ 1088887 h 1215408"/>
              <a:gd name="connsiteX80" fmla="*/ 442861 w 1633306"/>
              <a:gd name="connsiteY80" fmla="*/ 1071634 h 1215408"/>
              <a:gd name="connsiteX81" fmla="*/ 408355 w 1633306"/>
              <a:gd name="connsiteY81" fmla="*/ 1060132 h 1215408"/>
              <a:gd name="connsiteX82" fmla="*/ 368099 w 1633306"/>
              <a:gd name="connsiteY82" fmla="*/ 1042879 h 1215408"/>
              <a:gd name="connsiteX83" fmla="*/ 350846 w 1633306"/>
              <a:gd name="connsiteY83" fmla="*/ 1031377 h 1215408"/>
              <a:gd name="connsiteX84" fmla="*/ 373850 w 1633306"/>
              <a:gd name="connsiteY84" fmla="*/ 991121 h 1215408"/>
              <a:gd name="connsiteX85" fmla="*/ 391103 w 1633306"/>
              <a:gd name="connsiteY85" fmla="*/ 973868 h 1215408"/>
              <a:gd name="connsiteX86" fmla="*/ 437110 w 1633306"/>
              <a:gd name="connsiteY86" fmla="*/ 962366 h 1215408"/>
              <a:gd name="connsiteX87" fmla="*/ 448612 w 1633306"/>
              <a:gd name="connsiteY87" fmla="*/ 939362 h 1215408"/>
              <a:gd name="connsiteX88" fmla="*/ 431359 w 1633306"/>
              <a:gd name="connsiteY88" fmla="*/ 916358 h 1215408"/>
              <a:gd name="connsiteX89" fmla="*/ 373850 w 1633306"/>
              <a:gd name="connsiteY89" fmla="*/ 847347 h 1215408"/>
              <a:gd name="connsiteX90" fmla="*/ 368099 w 1633306"/>
              <a:gd name="connsiteY90" fmla="*/ 789838 h 1215408"/>
              <a:gd name="connsiteX91" fmla="*/ 350846 w 1633306"/>
              <a:gd name="connsiteY91" fmla="*/ 784087 h 1215408"/>
              <a:gd name="connsiteX92" fmla="*/ 281835 w 1633306"/>
              <a:gd name="connsiteY92" fmla="*/ 789838 h 1215408"/>
              <a:gd name="connsiteX93" fmla="*/ 253080 w 1633306"/>
              <a:gd name="connsiteY93" fmla="*/ 795589 h 1215408"/>
              <a:gd name="connsiteX94" fmla="*/ 230076 w 1633306"/>
              <a:gd name="connsiteY94" fmla="*/ 761083 h 1215408"/>
              <a:gd name="connsiteX95" fmla="*/ 224325 w 1633306"/>
              <a:gd name="connsiteY95" fmla="*/ 738079 h 1215408"/>
              <a:gd name="connsiteX96" fmla="*/ 189820 w 1633306"/>
              <a:gd name="connsiteY96" fmla="*/ 726577 h 1215408"/>
              <a:gd name="connsiteX97" fmla="*/ 109306 w 1633306"/>
              <a:gd name="connsiteY97" fmla="*/ 692072 h 1215408"/>
              <a:gd name="connsiteX98" fmla="*/ 86303 w 1633306"/>
              <a:gd name="connsiteY98" fmla="*/ 674819 h 1215408"/>
              <a:gd name="connsiteX99" fmla="*/ 69050 w 1633306"/>
              <a:gd name="connsiteY99" fmla="*/ 640313 h 1215408"/>
              <a:gd name="connsiteX100" fmla="*/ 46046 w 1633306"/>
              <a:gd name="connsiteY100" fmla="*/ 565551 h 1215408"/>
              <a:gd name="connsiteX101" fmla="*/ 17291 w 1633306"/>
              <a:gd name="connsiteY101" fmla="*/ 508041 h 1215408"/>
              <a:gd name="connsiteX102" fmla="*/ 28793 w 1633306"/>
              <a:gd name="connsiteY102" fmla="*/ 565551 h 1215408"/>
              <a:gd name="connsiteX103" fmla="*/ 38 w 1633306"/>
              <a:gd name="connsiteY103" fmla="*/ 577053 h 1215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633306" h="1215408">
                <a:moveTo>
                  <a:pt x="38" y="577053"/>
                </a:moveTo>
                <a:cubicBezTo>
                  <a:pt x="-920" y="573219"/>
                  <a:pt x="16422" y="554683"/>
                  <a:pt x="23042" y="542547"/>
                </a:cubicBezTo>
                <a:cubicBezTo>
                  <a:pt x="27985" y="533484"/>
                  <a:pt x="27685" y="521508"/>
                  <a:pt x="34544" y="513792"/>
                </a:cubicBezTo>
                <a:cubicBezTo>
                  <a:pt x="43728" y="503460"/>
                  <a:pt x="59275" y="500564"/>
                  <a:pt x="69050" y="490789"/>
                </a:cubicBezTo>
                <a:lnTo>
                  <a:pt x="86303" y="473536"/>
                </a:lnTo>
                <a:cubicBezTo>
                  <a:pt x="127430" y="391276"/>
                  <a:pt x="78418" y="480214"/>
                  <a:pt x="126559" y="416026"/>
                </a:cubicBezTo>
                <a:cubicBezTo>
                  <a:pt x="153345" y="380312"/>
                  <a:pt x="146945" y="367265"/>
                  <a:pt x="184069" y="347015"/>
                </a:cubicBezTo>
                <a:cubicBezTo>
                  <a:pt x="194712" y="341209"/>
                  <a:pt x="207495" y="340437"/>
                  <a:pt x="218574" y="335513"/>
                </a:cubicBezTo>
                <a:cubicBezTo>
                  <a:pt x="228589" y="331062"/>
                  <a:pt x="251394" y="311007"/>
                  <a:pt x="258831" y="306758"/>
                </a:cubicBezTo>
                <a:cubicBezTo>
                  <a:pt x="264094" y="303751"/>
                  <a:pt x="270333" y="302925"/>
                  <a:pt x="276084" y="301008"/>
                </a:cubicBezTo>
                <a:cubicBezTo>
                  <a:pt x="328422" y="335900"/>
                  <a:pt x="296989" y="326484"/>
                  <a:pt x="373850" y="312509"/>
                </a:cubicBezTo>
                <a:cubicBezTo>
                  <a:pt x="379601" y="304841"/>
                  <a:pt x="388244" y="298654"/>
                  <a:pt x="391103" y="289506"/>
                </a:cubicBezTo>
                <a:cubicBezTo>
                  <a:pt x="416054" y="209660"/>
                  <a:pt x="375861" y="227180"/>
                  <a:pt x="425608" y="214743"/>
                </a:cubicBezTo>
                <a:cubicBezTo>
                  <a:pt x="405139" y="209626"/>
                  <a:pt x="360020" y="199750"/>
                  <a:pt x="350846" y="185989"/>
                </a:cubicBezTo>
                <a:cubicBezTo>
                  <a:pt x="345120" y="177399"/>
                  <a:pt x="369586" y="176991"/>
                  <a:pt x="379601" y="174487"/>
                </a:cubicBezTo>
                <a:cubicBezTo>
                  <a:pt x="392751" y="171199"/>
                  <a:pt x="406438" y="170653"/>
                  <a:pt x="419857" y="168736"/>
                </a:cubicBezTo>
                <a:cubicBezTo>
                  <a:pt x="405182" y="146723"/>
                  <a:pt x="398855" y="145541"/>
                  <a:pt x="414106" y="111226"/>
                </a:cubicBezTo>
                <a:cubicBezTo>
                  <a:pt x="416913" y="104910"/>
                  <a:pt x="425608" y="103558"/>
                  <a:pt x="431359" y="99724"/>
                </a:cubicBezTo>
                <a:cubicBezTo>
                  <a:pt x="440932" y="100921"/>
                  <a:pt x="488472" y="101679"/>
                  <a:pt x="500370" y="116977"/>
                </a:cubicBezTo>
                <a:cubicBezTo>
                  <a:pt x="509333" y="128501"/>
                  <a:pt x="511872" y="143815"/>
                  <a:pt x="517623" y="157234"/>
                </a:cubicBezTo>
                <a:lnTo>
                  <a:pt x="580884" y="151483"/>
                </a:lnTo>
                <a:cubicBezTo>
                  <a:pt x="592386" y="145732"/>
                  <a:pt x="590421" y="127265"/>
                  <a:pt x="598137" y="116977"/>
                </a:cubicBezTo>
                <a:cubicBezTo>
                  <a:pt x="605570" y="107067"/>
                  <a:pt x="621869" y="103315"/>
                  <a:pt x="632642" y="99724"/>
                </a:cubicBezTo>
                <a:cubicBezTo>
                  <a:pt x="644144" y="101641"/>
                  <a:pt x="659401" y="96760"/>
                  <a:pt x="667148" y="105475"/>
                </a:cubicBezTo>
                <a:cubicBezTo>
                  <a:pt x="677650" y="117290"/>
                  <a:pt x="663419" y="147252"/>
                  <a:pt x="678650" y="151483"/>
                </a:cubicBezTo>
                <a:cubicBezTo>
                  <a:pt x="708718" y="159835"/>
                  <a:pt x="739993" y="139981"/>
                  <a:pt x="770665" y="134230"/>
                </a:cubicBezTo>
                <a:cubicBezTo>
                  <a:pt x="803553" y="101342"/>
                  <a:pt x="770553" y="130705"/>
                  <a:pt x="810921" y="105475"/>
                </a:cubicBezTo>
                <a:cubicBezTo>
                  <a:pt x="945700" y="21239"/>
                  <a:pt x="829288" y="82026"/>
                  <a:pt x="914438" y="47966"/>
                </a:cubicBezTo>
                <a:cubicBezTo>
                  <a:pt x="1023547" y="4322"/>
                  <a:pt x="922616" y="37295"/>
                  <a:pt x="994952" y="19211"/>
                </a:cubicBezTo>
                <a:cubicBezTo>
                  <a:pt x="1000833" y="17741"/>
                  <a:pt x="1006179" y="14129"/>
                  <a:pt x="1012204" y="13460"/>
                </a:cubicBezTo>
                <a:cubicBezTo>
                  <a:pt x="1058089" y="8362"/>
                  <a:pt x="1104219" y="5792"/>
                  <a:pt x="1150227" y="1958"/>
                </a:cubicBezTo>
                <a:cubicBezTo>
                  <a:pt x="1171314" y="3875"/>
                  <a:pt x="1197971" y="-6699"/>
                  <a:pt x="1213487" y="7709"/>
                </a:cubicBezTo>
                <a:cubicBezTo>
                  <a:pt x="1230863" y="23844"/>
                  <a:pt x="1211010" y="63568"/>
                  <a:pt x="1230740" y="76721"/>
                </a:cubicBezTo>
                <a:cubicBezTo>
                  <a:pt x="1236491" y="80555"/>
                  <a:pt x="1242745" y="83725"/>
                  <a:pt x="1247993" y="88223"/>
                </a:cubicBezTo>
                <a:cubicBezTo>
                  <a:pt x="1256226" y="95280"/>
                  <a:pt x="1261801" y="105479"/>
                  <a:pt x="1270997" y="111226"/>
                </a:cubicBezTo>
                <a:cubicBezTo>
                  <a:pt x="1277700" y="115415"/>
                  <a:pt x="1286225" y="115563"/>
                  <a:pt x="1294001" y="116977"/>
                </a:cubicBezTo>
                <a:cubicBezTo>
                  <a:pt x="1307337" y="119402"/>
                  <a:pt x="1320712" y="122217"/>
                  <a:pt x="1334257" y="122728"/>
                </a:cubicBezTo>
                <a:cubicBezTo>
                  <a:pt x="1422396" y="126054"/>
                  <a:pt x="1510620" y="126562"/>
                  <a:pt x="1598801" y="128479"/>
                </a:cubicBezTo>
                <a:cubicBezTo>
                  <a:pt x="1606469" y="132313"/>
                  <a:pt x="1616316" y="133395"/>
                  <a:pt x="1621804" y="139981"/>
                </a:cubicBezTo>
                <a:cubicBezTo>
                  <a:pt x="1626864" y="146053"/>
                  <a:pt x="1625840" y="155269"/>
                  <a:pt x="1627555" y="162985"/>
                </a:cubicBezTo>
                <a:cubicBezTo>
                  <a:pt x="1629675" y="172527"/>
                  <a:pt x="1631389" y="182155"/>
                  <a:pt x="1633306" y="191740"/>
                </a:cubicBezTo>
                <a:cubicBezTo>
                  <a:pt x="1629472" y="203242"/>
                  <a:pt x="1628757" y="216313"/>
                  <a:pt x="1621804" y="226245"/>
                </a:cubicBezTo>
                <a:cubicBezTo>
                  <a:pt x="1605505" y="249530"/>
                  <a:pt x="1592964" y="249271"/>
                  <a:pt x="1570046" y="255000"/>
                </a:cubicBezTo>
                <a:cubicBezTo>
                  <a:pt x="1564295" y="262668"/>
                  <a:pt x="1556069" y="268996"/>
                  <a:pt x="1552793" y="278004"/>
                </a:cubicBezTo>
                <a:cubicBezTo>
                  <a:pt x="1524695" y="355271"/>
                  <a:pt x="1606828" y="315113"/>
                  <a:pt x="1437774" y="324011"/>
                </a:cubicBezTo>
                <a:cubicBezTo>
                  <a:pt x="1376098" y="354849"/>
                  <a:pt x="1442752" y="325375"/>
                  <a:pt x="1299752" y="341264"/>
                </a:cubicBezTo>
                <a:cubicBezTo>
                  <a:pt x="1280803" y="343370"/>
                  <a:pt x="1229073" y="364174"/>
                  <a:pt x="1213487" y="370019"/>
                </a:cubicBezTo>
                <a:cubicBezTo>
                  <a:pt x="1205819" y="375770"/>
                  <a:pt x="1198806" y="382517"/>
                  <a:pt x="1190484" y="387272"/>
                </a:cubicBezTo>
                <a:cubicBezTo>
                  <a:pt x="1079017" y="450967"/>
                  <a:pt x="1166214" y="393866"/>
                  <a:pt x="1115721" y="427528"/>
                </a:cubicBezTo>
                <a:cubicBezTo>
                  <a:pt x="1095881" y="487048"/>
                  <a:pt x="1122678" y="402433"/>
                  <a:pt x="1098469" y="559800"/>
                </a:cubicBezTo>
                <a:cubicBezTo>
                  <a:pt x="1096625" y="571783"/>
                  <a:pt x="1092855" y="583708"/>
                  <a:pt x="1086967" y="594306"/>
                </a:cubicBezTo>
                <a:cubicBezTo>
                  <a:pt x="1083017" y="601415"/>
                  <a:pt x="1075465" y="605807"/>
                  <a:pt x="1069714" y="611558"/>
                </a:cubicBezTo>
                <a:cubicBezTo>
                  <a:pt x="1067797" y="619226"/>
                  <a:pt x="1067498" y="627492"/>
                  <a:pt x="1063963" y="634562"/>
                </a:cubicBezTo>
                <a:cubicBezTo>
                  <a:pt x="1059676" y="643135"/>
                  <a:pt x="1044830" y="648167"/>
                  <a:pt x="1046710" y="657566"/>
                </a:cubicBezTo>
                <a:cubicBezTo>
                  <a:pt x="1048260" y="665317"/>
                  <a:pt x="1061938" y="661903"/>
                  <a:pt x="1069714" y="663317"/>
                </a:cubicBezTo>
                <a:cubicBezTo>
                  <a:pt x="1083050" y="665742"/>
                  <a:pt x="1096551" y="667151"/>
                  <a:pt x="1109970" y="669068"/>
                </a:cubicBezTo>
                <a:cubicBezTo>
                  <a:pt x="1114592" y="670917"/>
                  <a:pt x="1187957" y="692401"/>
                  <a:pt x="1155978" y="720826"/>
                </a:cubicBezTo>
                <a:cubicBezTo>
                  <a:pt x="1138725" y="736162"/>
                  <a:pt x="1109919" y="724118"/>
                  <a:pt x="1086967" y="726577"/>
                </a:cubicBezTo>
                <a:cubicBezTo>
                  <a:pt x="1056233" y="729870"/>
                  <a:pt x="1025624" y="734245"/>
                  <a:pt x="994952" y="738079"/>
                </a:cubicBezTo>
                <a:cubicBezTo>
                  <a:pt x="932244" y="775704"/>
                  <a:pt x="958651" y="765515"/>
                  <a:pt x="920189" y="778336"/>
                </a:cubicBezTo>
                <a:cubicBezTo>
                  <a:pt x="884475" y="802147"/>
                  <a:pt x="911815" y="775612"/>
                  <a:pt x="914438" y="807091"/>
                </a:cubicBezTo>
                <a:cubicBezTo>
                  <a:pt x="915879" y="824390"/>
                  <a:pt x="912897" y="842008"/>
                  <a:pt x="908687" y="858849"/>
                </a:cubicBezTo>
                <a:cubicBezTo>
                  <a:pt x="904335" y="876256"/>
                  <a:pt x="894523" y="878205"/>
                  <a:pt x="879933" y="881853"/>
                </a:cubicBezTo>
                <a:cubicBezTo>
                  <a:pt x="870450" y="884224"/>
                  <a:pt x="860720" y="885484"/>
                  <a:pt x="851178" y="887604"/>
                </a:cubicBezTo>
                <a:cubicBezTo>
                  <a:pt x="784430" y="902437"/>
                  <a:pt x="897500" y="882689"/>
                  <a:pt x="753412" y="904857"/>
                </a:cubicBezTo>
                <a:cubicBezTo>
                  <a:pt x="673293" y="951593"/>
                  <a:pt x="708221" y="933203"/>
                  <a:pt x="649895" y="962366"/>
                </a:cubicBezTo>
                <a:cubicBezTo>
                  <a:pt x="651812" y="970034"/>
                  <a:pt x="651725" y="978507"/>
                  <a:pt x="655646" y="985370"/>
                </a:cubicBezTo>
                <a:cubicBezTo>
                  <a:pt x="659681" y="992432"/>
                  <a:pt x="669596" y="995191"/>
                  <a:pt x="672899" y="1002623"/>
                </a:cubicBezTo>
                <a:cubicBezTo>
                  <a:pt x="693717" y="1049461"/>
                  <a:pt x="655933" y="1032585"/>
                  <a:pt x="707404" y="1042879"/>
                </a:cubicBezTo>
                <a:cubicBezTo>
                  <a:pt x="719058" y="1031225"/>
                  <a:pt x="756348" y="988891"/>
                  <a:pt x="776416" y="991121"/>
                </a:cubicBezTo>
                <a:cubicBezTo>
                  <a:pt x="786676" y="992261"/>
                  <a:pt x="784084" y="1010290"/>
                  <a:pt x="787918" y="1019875"/>
                </a:cubicBezTo>
                <a:cubicBezTo>
                  <a:pt x="789835" y="1052464"/>
                  <a:pt x="789053" y="1085324"/>
                  <a:pt x="793669" y="1117641"/>
                </a:cubicBezTo>
                <a:cubicBezTo>
                  <a:pt x="794881" y="1126128"/>
                  <a:pt x="805170" y="1132072"/>
                  <a:pt x="805170" y="1140645"/>
                </a:cubicBezTo>
                <a:cubicBezTo>
                  <a:pt x="805170" y="1165859"/>
                  <a:pt x="797503" y="1190487"/>
                  <a:pt x="793669" y="1215408"/>
                </a:cubicBezTo>
                <a:cubicBezTo>
                  <a:pt x="772582" y="1211574"/>
                  <a:pt x="750592" y="1211115"/>
                  <a:pt x="730408" y="1203906"/>
                </a:cubicBezTo>
                <a:cubicBezTo>
                  <a:pt x="722749" y="1201171"/>
                  <a:pt x="720217" y="1190688"/>
                  <a:pt x="713155" y="1186653"/>
                </a:cubicBezTo>
                <a:cubicBezTo>
                  <a:pt x="706293" y="1182732"/>
                  <a:pt x="698002" y="1181825"/>
                  <a:pt x="690152" y="1180902"/>
                </a:cubicBezTo>
                <a:cubicBezTo>
                  <a:pt x="665329" y="1177982"/>
                  <a:pt x="640310" y="1177068"/>
                  <a:pt x="615389" y="1175151"/>
                </a:cubicBezTo>
                <a:cubicBezTo>
                  <a:pt x="609638" y="1150230"/>
                  <a:pt x="613261" y="1121013"/>
                  <a:pt x="598137" y="1100389"/>
                </a:cubicBezTo>
                <a:cubicBezTo>
                  <a:pt x="588789" y="1087641"/>
                  <a:pt x="567673" y="1091765"/>
                  <a:pt x="552129" y="1088887"/>
                </a:cubicBezTo>
                <a:cubicBezTo>
                  <a:pt x="515872" y="1082173"/>
                  <a:pt x="442861" y="1071634"/>
                  <a:pt x="442861" y="1071634"/>
                </a:cubicBezTo>
                <a:cubicBezTo>
                  <a:pt x="431359" y="1067800"/>
                  <a:pt x="419434" y="1065056"/>
                  <a:pt x="408355" y="1060132"/>
                </a:cubicBezTo>
                <a:cubicBezTo>
                  <a:pt x="357292" y="1037437"/>
                  <a:pt x="428954" y="1058093"/>
                  <a:pt x="368099" y="1042879"/>
                </a:cubicBezTo>
                <a:cubicBezTo>
                  <a:pt x="362348" y="1039045"/>
                  <a:pt x="350083" y="1038247"/>
                  <a:pt x="350846" y="1031377"/>
                </a:cubicBezTo>
                <a:cubicBezTo>
                  <a:pt x="352553" y="1016016"/>
                  <a:pt x="364987" y="1003782"/>
                  <a:pt x="373850" y="991121"/>
                </a:cubicBezTo>
                <a:cubicBezTo>
                  <a:pt x="378514" y="984458"/>
                  <a:pt x="384336" y="978380"/>
                  <a:pt x="391103" y="973868"/>
                </a:cubicBezTo>
                <a:cubicBezTo>
                  <a:pt x="398682" y="968815"/>
                  <a:pt x="432962" y="963196"/>
                  <a:pt x="437110" y="962366"/>
                </a:cubicBezTo>
                <a:cubicBezTo>
                  <a:pt x="440944" y="954698"/>
                  <a:pt x="449675" y="947869"/>
                  <a:pt x="448612" y="939362"/>
                </a:cubicBezTo>
                <a:cubicBezTo>
                  <a:pt x="447423" y="929851"/>
                  <a:pt x="437807" y="923450"/>
                  <a:pt x="431359" y="916358"/>
                </a:cubicBezTo>
                <a:cubicBezTo>
                  <a:pt x="374700" y="854033"/>
                  <a:pt x="405873" y="900718"/>
                  <a:pt x="373850" y="847347"/>
                </a:cubicBezTo>
                <a:cubicBezTo>
                  <a:pt x="371933" y="828177"/>
                  <a:pt x="374683" y="807943"/>
                  <a:pt x="368099" y="789838"/>
                </a:cubicBezTo>
                <a:cubicBezTo>
                  <a:pt x="366027" y="784141"/>
                  <a:pt x="356908" y="784087"/>
                  <a:pt x="350846" y="784087"/>
                </a:cubicBezTo>
                <a:cubicBezTo>
                  <a:pt x="327763" y="784087"/>
                  <a:pt x="304839" y="787921"/>
                  <a:pt x="281835" y="789838"/>
                </a:cubicBezTo>
                <a:cubicBezTo>
                  <a:pt x="272250" y="791755"/>
                  <a:pt x="261625" y="800336"/>
                  <a:pt x="253080" y="795589"/>
                </a:cubicBezTo>
                <a:cubicBezTo>
                  <a:pt x="240996" y="788876"/>
                  <a:pt x="236258" y="773447"/>
                  <a:pt x="230076" y="761083"/>
                </a:cubicBezTo>
                <a:cubicBezTo>
                  <a:pt x="226541" y="754013"/>
                  <a:pt x="230326" y="743223"/>
                  <a:pt x="224325" y="738079"/>
                </a:cubicBezTo>
                <a:cubicBezTo>
                  <a:pt x="215120" y="730189"/>
                  <a:pt x="201172" y="730834"/>
                  <a:pt x="189820" y="726577"/>
                </a:cubicBezTo>
                <a:cubicBezTo>
                  <a:pt x="180832" y="723207"/>
                  <a:pt x="127324" y="703333"/>
                  <a:pt x="109306" y="692072"/>
                </a:cubicBezTo>
                <a:cubicBezTo>
                  <a:pt x="101178" y="686992"/>
                  <a:pt x="93971" y="680570"/>
                  <a:pt x="86303" y="674819"/>
                </a:cubicBezTo>
                <a:cubicBezTo>
                  <a:pt x="80552" y="663317"/>
                  <a:pt x="73117" y="652513"/>
                  <a:pt x="69050" y="640313"/>
                </a:cubicBezTo>
                <a:cubicBezTo>
                  <a:pt x="37106" y="544483"/>
                  <a:pt x="97682" y="675278"/>
                  <a:pt x="46046" y="565551"/>
                </a:cubicBezTo>
                <a:cubicBezTo>
                  <a:pt x="36920" y="546158"/>
                  <a:pt x="17291" y="508041"/>
                  <a:pt x="17291" y="508041"/>
                </a:cubicBezTo>
                <a:cubicBezTo>
                  <a:pt x="21810" y="535155"/>
                  <a:pt x="21930" y="541529"/>
                  <a:pt x="28793" y="565551"/>
                </a:cubicBezTo>
                <a:cubicBezTo>
                  <a:pt x="35150" y="587801"/>
                  <a:pt x="996" y="580887"/>
                  <a:pt x="38" y="577053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Freeform 18">
            <a:hlinkClick r:id="rId7" action="ppaction://hlinksldjump"/>
            <a:extLst>
              <a:ext uri="{FF2B5EF4-FFF2-40B4-BE49-F238E27FC236}">
                <a16:creationId xmlns:a16="http://schemas.microsoft.com/office/drawing/2014/main" id="{6C51DBAC-9FDA-614D-8A30-B4A63F9E0A5F}"/>
              </a:ext>
            </a:extLst>
          </p:cNvPr>
          <p:cNvSpPr/>
          <p:nvPr/>
        </p:nvSpPr>
        <p:spPr>
          <a:xfrm>
            <a:off x="1057275" y="5762517"/>
            <a:ext cx="317500" cy="247650"/>
          </a:xfrm>
          <a:custGeom>
            <a:avLst/>
            <a:gdLst>
              <a:gd name="connsiteX0" fmla="*/ 244475 w 317500"/>
              <a:gd name="connsiteY0" fmla="*/ 82550 h 247650"/>
              <a:gd name="connsiteX1" fmla="*/ 209550 w 317500"/>
              <a:gd name="connsiteY1" fmla="*/ 76200 h 247650"/>
              <a:gd name="connsiteX2" fmla="*/ 200025 w 317500"/>
              <a:gd name="connsiteY2" fmla="*/ 73025 h 247650"/>
              <a:gd name="connsiteX3" fmla="*/ 180975 w 317500"/>
              <a:gd name="connsiteY3" fmla="*/ 60325 h 247650"/>
              <a:gd name="connsiteX4" fmla="*/ 168275 w 317500"/>
              <a:gd name="connsiteY4" fmla="*/ 41275 h 247650"/>
              <a:gd name="connsiteX5" fmla="*/ 161925 w 317500"/>
              <a:gd name="connsiteY5" fmla="*/ 31750 h 247650"/>
              <a:gd name="connsiteX6" fmla="*/ 152400 w 317500"/>
              <a:gd name="connsiteY6" fmla="*/ 28575 h 247650"/>
              <a:gd name="connsiteX7" fmla="*/ 133350 w 317500"/>
              <a:gd name="connsiteY7" fmla="*/ 31750 h 247650"/>
              <a:gd name="connsiteX8" fmla="*/ 92075 w 317500"/>
              <a:gd name="connsiteY8" fmla="*/ 22225 h 247650"/>
              <a:gd name="connsiteX9" fmla="*/ 82550 w 317500"/>
              <a:gd name="connsiteY9" fmla="*/ 19050 h 247650"/>
              <a:gd name="connsiteX10" fmla="*/ 63500 w 317500"/>
              <a:gd name="connsiteY10" fmla="*/ 6350 h 247650"/>
              <a:gd name="connsiteX11" fmla="*/ 53975 w 317500"/>
              <a:gd name="connsiteY11" fmla="*/ 0 h 247650"/>
              <a:gd name="connsiteX12" fmla="*/ 44450 w 317500"/>
              <a:gd name="connsiteY12" fmla="*/ 3175 h 247650"/>
              <a:gd name="connsiteX13" fmla="*/ 41275 w 317500"/>
              <a:gd name="connsiteY13" fmla="*/ 12700 h 247650"/>
              <a:gd name="connsiteX14" fmla="*/ 50800 w 317500"/>
              <a:gd name="connsiteY14" fmla="*/ 47625 h 247650"/>
              <a:gd name="connsiteX15" fmla="*/ 41275 w 317500"/>
              <a:gd name="connsiteY15" fmla="*/ 57150 h 247650"/>
              <a:gd name="connsiteX16" fmla="*/ 31750 w 317500"/>
              <a:gd name="connsiteY16" fmla="*/ 63500 h 247650"/>
              <a:gd name="connsiteX17" fmla="*/ 28575 w 317500"/>
              <a:gd name="connsiteY17" fmla="*/ 73025 h 247650"/>
              <a:gd name="connsiteX18" fmla="*/ 22225 w 317500"/>
              <a:gd name="connsiteY18" fmla="*/ 82550 h 247650"/>
              <a:gd name="connsiteX19" fmla="*/ 15875 w 317500"/>
              <a:gd name="connsiteY19" fmla="*/ 101600 h 247650"/>
              <a:gd name="connsiteX20" fmla="*/ 12700 w 317500"/>
              <a:gd name="connsiteY20" fmla="*/ 111125 h 247650"/>
              <a:gd name="connsiteX21" fmla="*/ 6350 w 317500"/>
              <a:gd name="connsiteY21" fmla="*/ 120650 h 247650"/>
              <a:gd name="connsiteX22" fmla="*/ 0 w 317500"/>
              <a:gd name="connsiteY22" fmla="*/ 139700 h 247650"/>
              <a:gd name="connsiteX23" fmla="*/ 3175 w 317500"/>
              <a:gd name="connsiteY23" fmla="*/ 152400 h 247650"/>
              <a:gd name="connsiteX24" fmla="*/ 22225 w 317500"/>
              <a:gd name="connsiteY24" fmla="*/ 165100 h 247650"/>
              <a:gd name="connsiteX25" fmla="*/ 31750 w 317500"/>
              <a:gd name="connsiteY25" fmla="*/ 171450 h 247650"/>
              <a:gd name="connsiteX26" fmla="*/ 50800 w 317500"/>
              <a:gd name="connsiteY26" fmla="*/ 177800 h 247650"/>
              <a:gd name="connsiteX27" fmla="*/ 60325 w 317500"/>
              <a:gd name="connsiteY27" fmla="*/ 184150 h 247650"/>
              <a:gd name="connsiteX28" fmla="*/ 95250 w 317500"/>
              <a:gd name="connsiteY28" fmla="*/ 193675 h 247650"/>
              <a:gd name="connsiteX29" fmla="*/ 104775 w 317500"/>
              <a:gd name="connsiteY29" fmla="*/ 196850 h 247650"/>
              <a:gd name="connsiteX30" fmla="*/ 114300 w 317500"/>
              <a:gd name="connsiteY30" fmla="*/ 206375 h 247650"/>
              <a:gd name="connsiteX31" fmla="*/ 127000 w 317500"/>
              <a:gd name="connsiteY31" fmla="*/ 212725 h 247650"/>
              <a:gd name="connsiteX32" fmla="*/ 136525 w 317500"/>
              <a:gd name="connsiteY32" fmla="*/ 231775 h 247650"/>
              <a:gd name="connsiteX33" fmla="*/ 155575 w 317500"/>
              <a:gd name="connsiteY33" fmla="*/ 238125 h 247650"/>
              <a:gd name="connsiteX34" fmla="*/ 165100 w 317500"/>
              <a:gd name="connsiteY34" fmla="*/ 241300 h 247650"/>
              <a:gd name="connsiteX35" fmla="*/ 174625 w 317500"/>
              <a:gd name="connsiteY35" fmla="*/ 244475 h 247650"/>
              <a:gd name="connsiteX36" fmla="*/ 190500 w 317500"/>
              <a:gd name="connsiteY36" fmla="*/ 247650 h 247650"/>
              <a:gd name="connsiteX37" fmla="*/ 219075 w 317500"/>
              <a:gd name="connsiteY37" fmla="*/ 241300 h 247650"/>
              <a:gd name="connsiteX38" fmla="*/ 238125 w 317500"/>
              <a:gd name="connsiteY38" fmla="*/ 234950 h 247650"/>
              <a:gd name="connsiteX39" fmla="*/ 257175 w 317500"/>
              <a:gd name="connsiteY39" fmla="*/ 225425 h 247650"/>
              <a:gd name="connsiteX40" fmla="*/ 266700 w 317500"/>
              <a:gd name="connsiteY40" fmla="*/ 219075 h 247650"/>
              <a:gd name="connsiteX41" fmla="*/ 285750 w 317500"/>
              <a:gd name="connsiteY41" fmla="*/ 212725 h 247650"/>
              <a:gd name="connsiteX42" fmla="*/ 314325 w 317500"/>
              <a:gd name="connsiteY42" fmla="*/ 206375 h 247650"/>
              <a:gd name="connsiteX43" fmla="*/ 317500 w 317500"/>
              <a:gd name="connsiteY43" fmla="*/ 196850 h 247650"/>
              <a:gd name="connsiteX44" fmla="*/ 314325 w 317500"/>
              <a:gd name="connsiteY44" fmla="*/ 187325 h 247650"/>
              <a:gd name="connsiteX45" fmla="*/ 292100 w 317500"/>
              <a:gd name="connsiteY45" fmla="*/ 161925 h 247650"/>
              <a:gd name="connsiteX46" fmla="*/ 285750 w 317500"/>
              <a:gd name="connsiteY46" fmla="*/ 142875 h 247650"/>
              <a:gd name="connsiteX47" fmla="*/ 282575 w 317500"/>
              <a:gd name="connsiteY47" fmla="*/ 133350 h 247650"/>
              <a:gd name="connsiteX48" fmla="*/ 266700 w 317500"/>
              <a:gd name="connsiteY48" fmla="*/ 104775 h 247650"/>
              <a:gd name="connsiteX49" fmla="*/ 244475 w 317500"/>
              <a:gd name="connsiteY49" fmla="*/ 825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17500" h="247650">
                <a:moveTo>
                  <a:pt x="244475" y="82550"/>
                </a:moveTo>
                <a:cubicBezTo>
                  <a:pt x="235983" y="81135"/>
                  <a:pt x="218425" y="78419"/>
                  <a:pt x="209550" y="76200"/>
                </a:cubicBezTo>
                <a:cubicBezTo>
                  <a:pt x="206303" y="75388"/>
                  <a:pt x="202951" y="74650"/>
                  <a:pt x="200025" y="73025"/>
                </a:cubicBezTo>
                <a:cubicBezTo>
                  <a:pt x="193354" y="69319"/>
                  <a:pt x="180975" y="60325"/>
                  <a:pt x="180975" y="60325"/>
                </a:cubicBezTo>
                <a:cubicBezTo>
                  <a:pt x="175395" y="43586"/>
                  <a:pt x="181488" y="57130"/>
                  <a:pt x="168275" y="41275"/>
                </a:cubicBezTo>
                <a:cubicBezTo>
                  <a:pt x="165832" y="38344"/>
                  <a:pt x="164905" y="34134"/>
                  <a:pt x="161925" y="31750"/>
                </a:cubicBezTo>
                <a:cubicBezTo>
                  <a:pt x="159312" y="29659"/>
                  <a:pt x="155575" y="29633"/>
                  <a:pt x="152400" y="28575"/>
                </a:cubicBezTo>
                <a:cubicBezTo>
                  <a:pt x="146050" y="29633"/>
                  <a:pt x="139788" y="31750"/>
                  <a:pt x="133350" y="31750"/>
                </a:cubicBezTo>
                <a:cubicBezTo>
                  <a:pt x="116864" y="31750"/>
                  <a:pt x="107165" y="27255"/>
                  <a:pt x="92075" y="22225"/>
                </a:cubicBezTo>
                <a:cubicBezTo>
                  <a:pt x="88900" y="21167"/>
                  <a:pt x="85335" y="20906"/>
                  <a:pt x="82550" y="19050"/>
                </a:cubicBezTo>
                <a:lnTo>
                  <a:pt x="63500" y="6350"/>
                </a:lnTo>
                <a:lnTo>
                  <a:pt x="53975" y="0"/>
                </a:lnTo>
                <a:cubicBezTo>
                  <a:pt x="50800" y="1058"/>
                  <a:pt x="46817" y="808"/>
                  <a:pt x="44450" y="3175"/>
                </a:cubicBezTo>
                <a:cubicBezTo>
                  <a:pt x="42083" y="5542"/>
                  <a:pt x="40972" y="9367"/>
                  <a:pt x="41275" y="12700"/>
                </a:cubicBezTo>
                <a:cubicBezTo>
                  <a:pt x="42170" y="22547"/>
                  <a:pt x="47268" y="37030"/>
                  <a:pt x="50800" y="47625"/>
                </a:cubicBezTo>
                <a:cubicBezTo>
                  <a:pt x="47625" y="50800"/>
                  <a:pt x="44724" y="54275"/>
                  <a:pt x="41275" y="57150"/>
                </a:cubicBezTo>
                <a:cubicBezTo>
                  <a:pt x="38344" y="59593"/>
                  <a:pt x="34134" y="60520"/>
                  <a:pt x="31750" y="63500"/>
                </a:cubicBezTo>
                <a:cubicBezTo>
                  <a:pt x="29659" y="66113"/>
                  <a:pt x="30072" y="70032"/>
                  <a:pt x="28575" y="73025"/>
                </a:cubicBezTo>
                <a:cubicBezTo>
                  <a:pt x="26868" y="76438"/>
                  <a:pt x="23775" y="79063"/>
                  <a:pt x="22225" y="82550"/>
                </a:cubicBezTo>
                <a:cubicBezTo>
                  <a:pt x="19507" y="88667"/>
                  <a:pt x="17992" y="95250"/>
                  <a:pt x="15875" y="101600"/>
                </a:cubicBezTo>
                <a:cubicBezTo>
                  <a:pt x="14817" y="104775"/>
                  <a:pt x="14556" y="108340"/>
                  <a:pt x="12700" y="111125"/>
                </a:cubicBezTo>
                <a:cubicBezTo>
                  <a:pt x="10583" y="114300"/>
                  <a:pt x="7900" y="117163"/>
                  <a:pt x="6350" y="120650"/>
                </a:cubicBezTo>
                <a:cubicBezTo>
                  <a:pt x="3632" y="126767"/>
                  <a:pt x="0" y="139700"/>
                  <a:pt x="0" y="139700"/>
                </a:cubicBezTo>
                <a:cubicBezTo>
                  <a:pt x="1058" y="143933"/>
                  <a:pt x="1010" y="148611"/>
                  <a:pt x="3175" y="152400"/>
                </a:cubicBezTo>
                <a:cubicBezTo>
                  <a:pt x="10397" y="165039"/>
                  <a:pt x="11920" y="159948"/>
                  <a:pt x="22225" y="165100"/>
                </a:cubicBezTo>
                <a:cubicBezTo>
                  <a:pt x="25638" y="166807"/>
                  <a:pt x="28263" y="169900"/>
                  <a:pt x="31750" y="171450"/>
                </a:cubicBezTo>
                <a:cubicBezTo>
                  <a:pt x="37867" y="174168"/>
                  <a:pt x="45231" y="174087"/>
                  <a:pt x="50800" y="177800"/>
                </a:cubicBezTo>
                <a:cubicBezTo>
                  <a:pt x="53975" y="179917"/>
                  <a:pt x="56838" y="182600"/>
                  <a:pt x="60325" y="184150"/>
                </a:cubicBezTo>
                <a:cubicBezTo>
                  <a:pt x="77840" y="191934"/>
                  <a:pt x="78177" y="189407"/>
                  <a:pt x="95250" y="193675"/>
                </a:cubicBezTo>
                <a:cubicBezTo>
                  <a:pt x="98497" y="194487"/>
                  <a:pt x="101600" y="195792"/>
                  <a:pt x="104775" y="196850"/>
                </a:cubicBezTo>
                <a:cubicBezTo>
                  <a:pt x="107950" y="200025"/>
                  <a:pt x="110646" y="203765"/>
                  <a:pt x="114300" y="206375"/>
                </a:cubicBezTo>
                <a:cubicBezTo>
                  <a:pt x="118151" y="209126"/>
                  <a:pt x="123653" y="209378"/>
                  <a:pt x="127000" y="212725"/>
                </a:cubicBezTo>
                <a:cubicBezTo>
                  <a:pt x="137956" y="223681"/>
                  <a:pt x="120822" y="221961"/>
                  <a:pt x="136525" y="231775"/>
                </a:cubicBezTo>
                <a:cubicBezTo>
                  <a:pt x="142201" y="235323"/>
                  <a:pt x="149225" y="236008"/>
                  <a:pt x="155575" y="238125"/>
                </a:cubicBezTo>
                <a:lnTo>
                  <a:pt x="165100" y="241300"/>
                </a:lnTo>
                <a:cubicBezTo>
                  <a:pt x="168275" y="242358"/>
                  <a:pt x="171343" y="243819"/>
                  <a:pt x="174625" y="244475"/>
                </a:cubicBezTo>
                <a:lnTo>
                  <a:pt x="190500" y="247650"/>
                </a:lnTo>
                <a:cubicBezTo>
                  <a:pt x="199564" y="245837"/>
                  <a:pt x="210107" y="243990"/>
                  <a:pt x="219075" y="241300"/>
                </a:cubicBezTo>
                <a:cubicBezTo>
                  <a:pt x="225486" y="239377"/>
                  <a:pt x="232556" y="238663"/>
                  <a:pt x="238125" y="234950"/>
                </a:cubicBezTo>
                <a:cubicBezTo>
                  <a:pt x="265422" y="216752"/>
                  <a:pt x="230885" y="238570"/>
                  <a:pt x="257175" y="225425"/>
                </a:cubicBezTo>
                <a:cubicBezTo>
                  <a:pt x="260588" y="223718"/>
                  <a:pt x="263213" y="220625"/>
                  <a:pt x="266700" y="219075"/>
                </a:cubicBezTo>
                <a:cubicBezTo>
                  <a:pt x="272817" y="216357"/>
                  <a:pt x="279400" y="214842"/>
                  <a:pt x="285750" y="212725"/>
                </a:cubicBezTo>
                <a:cubicBezTo>
                  <a:pt x="301382" y="207514"/>
                  <a:pt x="291974" y="210100"/>
                  <a:pt x="314325" y="206375"/>
                </a:cubicBezTo>
                <a:cubicBezTo>
                  <a:pt x="315383" y="203200"/>
                  <a:pt x="317500" y="200197"/>
                  <a:pt x="317500" y="196850"/>
                </a:cubicBezTo>
                <a:cubicBezTo>
                  <a:pt x="317500" y="193503"/>
                  <a:pt x="315950" y="190251"/>
                  <a:pt x="314325" y="187325"/>
                </a:cubicBezTo>
                <a:cubicBezTo>
                  <a:pt x="303430" y="167715"/>
                  <a:pt x="306014" y="171201"/>
                  <a:pt x="292100" y="161925"/>
                </a:cubicBezTo>
                <a:lnTo>
                  <a:pt x="285750" y="142875"/>
                </a:lnTo>
                <a:lnTo>
                  <a:pt x="282575" y="133350"/>
                </a:lnTo>
                <a:cubicBezTo>
                  <a:pt x="279540" y="124245"/>
                  <a:pt x="275434" y="109142"/>
                  <a:pt x="266700" y="104775"/>
                </a:cubicBezTo>
                <a:lnTo>
                  <a:pt x="244475" y="825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0" name="Freeform 19">
            <a:hlinkClick r:id="rId10" action="ppaction://hlinksldjump"/>
            <a:extLst>
              <a:ext uri="{FF2B5EF4-FFF2-40B4-BE49-F238E27FC236}">
                <a16:creationId xmlns:a16="http://schemas.microsoft.com/office/drawing/2014/main" id="{5C7256CA-E7AE-8747-984A-2506594B328A}"/>
              </a:ext>
            </a:extLst>
          </p:cNvPr>
          <p:cNvSpPr/>
          <p:nvPr/>
        </p:nvSpPr>
        <p:spPr>
          <a:xfrm>
            <a:off x="1082675" y="6048267"/>
            <a:ext cx="262860" cy="260456"/>
          </a:xfrm>
          <a:custGeom>
            <a:avLst/>
            <a:gdLst>
              <a:gd name="connsiteX0" fmla="*/ 260350 w 262860"/>
              <a:gd name="connsiteY0" fmla="*/ 123825 h 260456"/>
              <a:gd name="connsiteX1" fmla="*/ 257175 w 262860"/>
              <a:gd name="connsiteY1" fmla="*/ 107950 h 260456"/>
              <a:gd name="connsiteX2" fmla="*/ 238125 w 262860"/>
              <a:gd name="connsiteY2" fmla="*/ 95250 h 260456"/>
              <a:gd name="connsiteX3" fmla="*/ 231775 w 262860"/>
              <a:gd name="connsiteY3" fmla="*/ 76200 h 260456"/>
              <a:gd name="connsiteX4" fmla="*/ 222250 w 262860"/>
              <a:gd name="connsiteY4" fmla="*/ 22225 h 260456"/>
              <a:gd name="connsiteX5" fmla="*/ 212725 w 262860"/>
              <a:gd name="connsiteY5" fmla="*/ 3175 h 260456"/>
              <a:gd name="connsiteX6" fmla="*/ 203200 w 262860"/>
              <a:gd name="connsiteY6" fmla="*/ 0 h 260456"/>
              <a:gd name="connsiteX7" fmla="*/ 165100 w 262860"/>
              <a:gd name="connsiteY7" fmla="*/ 12700 h 260456"/>
              <a:gd name="connsiteX8" fmla="*/ 155575 w 262860"/>
              <a:gd name="connsiteY8" fmla="*/ 15875 h 260456"/>
              <a:gd name="connsiteX9" fmla="*/ 146050 w 262860"/>
              <a:gd name="connsiteY9" fmla="*/ 19050 h 260456"/>
              <a:gd name="connsiteX10" fmla="*/ 123825 w 262860"/>
              <a:gd name="connsiteY10" fmla="*/ 25400 h 260456"/>
              <a:gd name="connsiteX11" fmla="*/ 114300 w 262860"/>
              <a:gd name="connsiteY11" fmla="*/ 31750 h 260456"/>
              <a:gd name="connsiteX12" fmla="*/ 104775 w 262860"/>
              <a:gd name="connsiteY12" fmla="*/ 69850 h 260456"/>
              <a:gd name="connsiteX13" fmla="*/ 101600 w 262860"/>
              <a:gd name="connsiteY13" fmla="*/ 79375 h 260456"/>
              <a:gd name="connsiteX14" fmla="*/ 82550 w 262860"/>
              <a:gd name="connsiteY14" fmla="*/ 85725 h 260456"/>
              <a:gd name="connsiteX15" fmla="*/ 73025 w 262860"/>
              <a:gd name="connsiteY15" fmla="*/ 88900 h 260456"/>
              <a:gd name="connsiteX16" fmla="*/ 53975 w 262860"/>
              <a:gd name="connsiteY16" fmla="*/ 98425 h 260456"/>
              <a:gd name="connsiteX17" fmla="*/ 22225 w 262860"/>
              <a:gd name="connsiteY17" fmla="*/ 104775 h 260456"/>
              <a:gd name="connsiteX18" fmla="*/ 12700 w 262860"/>
              <a:gd name="connsiteY18" fmla="*/ 107950 h 260456"/>
              <a:gd name="connsiteX19" fmla="*/ 3175 w 262860"/>
              <a:gd name="connsiteY19" fmla="*/ 114300 h 260456"/>
              <a:gd name="connsiteX20" fmla="*/ 0 w 262860"/>
              <a:gd name="connsiteY20" fmla="*/ 123825 h 260456"/>
              <a:gd name="connsiteX21" fmla="*/ 3175 w 262860"/>
              <a:gd name="connsiteY21" fmla="*/ 146050 h 260456"/>
              <a:gd name="connsiteX22" fmla="*/ 28575 w 262860"/>
              <a:gd name="connsiteY22" fmla="*/ 174625 h 260456"/>
              <a:gd name="connsiteX23" fmla="*/ 47625 w 262860"/>
              <a:gd name="connsiteY23" fmla="*/ 187325 h 260456"/>
              <a:gd name="connsiteX24" fmla="*/ 63500 w 262860"/>
              <a:gd name="connsiteY24" fmla="*/ 215900 h 260456"/>
              <a:gd name="connsiteX25" fmla="*/ 73025 w 262860"/>
              <a:gd name="connsiteY25" fmla="*/ 219075 h 260456"/>
              <a:gd name="connsiteX26" fmla="*/ 82550 w 262860"/>
              <a:gd name="connsiteY26" fmla="*/ 212725 h 260456"/>
              <a:gd name="connsiteX27" fmla="*/ 120650 w 262860"/>
              <a:gd name="connsiteY27" fmla="*/ 219075 h 260456"/>
              <a:gd name="connsiteX28" fmla="*/ 130175 w 262860"/>
              <a:gd name="connsiteY28" fmla="*/ 228600 h 260456"/>
              <a:gd name="connsiteX29" fmla="*/ 136525 w 262860"/>
              <a:gd name="connsiteY29" fmla="*/ 238125 h 260456"/>
              <a:gd name="connsiteX30" fmla="*/ 168275 w 262860"/>
              <a:gd name="connsiteY30" fmla="*/ 247650 h 260456"/>
              <a:gd name="connsiteX31" fmla="*/ 196850 w 262860"/>
              <a:gd name="connsiteY31" fmla="*/ 257175 h 260456"/>
              <a:gd name="connsiteX32" fmla="*/ 187325 w 262860"/>
              <a:gd name="connsiteY32" fmla="*/ 238125 h 260456"/>
              <a:gd name="connsiteX33" fmla="*/ 171450 w 262860"/>
              <a:gd name="connsiteY33" fmla="*/ 219075 h 260456"/>
              <a:gd name="connsiteX34" fmla="*/ 165100 w 262860"/>
              <a:gd name="connsiteY34" fmla="*/ 200025 h 260456"/>
              <a:gd name="connsiteX35" fmla="*/ 168275 w 262860"/>
              <a:gd name="connsiteY35" fmla="*/ 177800 h 260456"/>
              <a:gd name="connsiteX36" fmla="*/ 177800 w 262860"/>
              <a:gd name="connsiteY36" fmla="*/ 171450 h 260456"/>
              <a:gd name="connsiteX37" fmla="*/ 209550 w 262860"/>
              <a:gd name="connsiteY37" fmla="*/ 168275 h 260456"/>
              <a:gd name="connsiteX38" fmla="*/ 215900 w 262860"/>
              <a:gd name="connsiteY38" fmla="*/ 158750 h 260456"/>
              <a:gd name="connsiteX39" fmla="*/ 222250 w 262860"/>
              <a:gd name="connsiteY39" fmla="*/ 139700 h 260456"/>
              <a:gd name="connsiteX40" fmla="*/ 260350 w 262860"/>
              <a:gd name="connsiteY40" fmla="*/ 123825 h 26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62860" h="260456">
                <a:moveTo>
                  <a:pt x="260350" y="123825"/>
                </a:moveTo>
                <a:cubicBezTo>
                  <a:pt x="266171" y="118533"/>
                  <a:pt x="260488" y="112210"/>
                  <a:pt x="257175" y="107950"/>
                </a:cubicBezTo>
                <a:cubicBezTo>
                  <a:pt x="252490" y="101926"/>
                  <a:pt x="238125" y="95250"/>
                  <a:pt x="238125" y="95250"/>
                </a:cubicBezTo>
                <a:cubicBezTo>
                  <a:pt x="236008" y="88900"/>
                  <a:pt x="232381" y="82866"/>
                  <a:pt x="231775" y="76200"/>
                </a:cubicBezTo>
                <a:cubicBezTo>
                  <a:pt x="227994" y="34609"/>
                  <a:pt x="232297" y="52365"/>
                  <a:pt x="222250" y="22225"/>
                </a:cubicBezTo>
                <a:cubicBezTo>
                  <a:pt x="220158" y="15950"/>
                  <a:pt x="218320" y="7651"/>
                  <a:pt x="212725" y="3175"/>
                </a:cubicBezTo>
                <a:cubicBezTo>
                  <a:pt x="210112" y="1084"/>
                  <a:pt x="206375" y="1058"/>
                  <a:pt x="203200" y="0"/>
                </a:cubicBezTo>
                <a:lnTo>
                  <a:pt x="165100" y="12700"/>
                </a:lnTo>
                <a:lnTo>
                  <a:pt x="155575" y="15875"/>
                </a:lnTo>
                <a:cubicBezTo>
                  <a:pt x="152400" y="16933"/>
                  <a:pt x="149297" y="18238"/>
                  <a:pt x="146050" y="19050"/>
                </a:cubicBezTo>
                <a:cubicBezTo>
                  <a:pt x="141981" y="20067"/>
                  <a:pt x="128380" y="23123"/>
                  <a:pt x="123825" y="25400"/>
                </a:cubicBezTo>
                <a:cubicBezTo>
                  <a:pt x="120412" y="27107"/>
                  <a:pt x="117475" y="29633"/>
                  <a:pt x="114300" y="31750"/>
                </a:cubicBezTo>
                <a:cubicBezTo>
                  <a:pt x="101679" y="50681"/>
                  <a:pt x="110769" y="33886"/>
                  <a:pt x="104775" y="69850"/>
                </a:cubicBezTo>
                <a:cubicBezTo>
                  <a:pt x="104225" y="73151"/>
                  <a:pt x="104323" y="77430"/>
                  <a:pt x="101600" y="79375"/>
                </a:cubicBezTo>
                <a:cubicBezTo>
                  <a:pt x="96153" y="83266"/>
                  <a:pt x="88900" y="83608"/>
                  <a:pt x="82550" y="85725"/>
                </a:cubicBezTo>
                <a:cubicBezTo>
                  <a:pt x="79375" y="86783"/>
                  <a:pt x="75810" y="87044"/>
                  <a:pt x="73025" y="88900"/>
                </a:cubicBezTo>
                <a:cubicBezTo>
                  <a:pt x="64242" y="94755"/>
                  <a:pt x="64027" y="96105"/>
                  <a:pt x="53975" y="98425"/>
                </a:cubicBezTo>
                <a:cubicBezTo>
                  <a:pt x="43458" y="100852"/>
                  <a:pt x="32464" y="101362"/>
                  <a:pt x="22225" y="104775"/>
                </a:cubicBezTo>
                <a:cubicBezTo>
                  <a:pt x="19050" y="105833"/>
                  <a:pt x="15693" y="106453"/>
                  <a:pt x="12700" y="107950"/>
                </a:cubicBezTo>
                <a:cubicBezTo>
                  <a:pt x="9287" y="109657"/>
                  <a:pt x="6350" y="112183"/>
                  <a:pt x="3175" y="114300"/>
                </a:cubicBezTo>
                <a:cubicBezTo>
                  <a:pt x="2117" y="117475"/>
                  <a:pt x="0" y="120478"/>
                  <a:pt x="0" y="123825"/>
                </a:cubicBezTo>
                <a:cubicBezTo>
                  <a:pt x="0" y="131309"/>
                  <a:pt x="1025" y="138882"/>
                  <a:pt x="3175" y="146050"/>
                </a:cubicBezTo>
                <a:cubicBezTo>
                  <a:pt x="5603" y="154144"/>
                  <a:pt x="27780" y="173830"/>
                  <a:pt x="28575" y="174625"/>
                </a:cubicBezTo>
                <a:cubicBezTo>
                  <a:pt x="40467" y="186517"/>
                  <a:pt x="33840" y="182730"/>
                  <a:pt x="47625" y="187325"/>
                </a:cubicBezTo>
                <a:cubicBezTo>
                  <a:pt x="52359" y="201526"/>
                  <a:pt x="51279" y="207753"/>
                  <a:pt x="63500" y="215900"/>
                </a:cubicBezTo>
                <a:cubicBezTo>
                  <a:pt x="66285" y="217756"/>
                  <a:pt x="69850" y="218017"/>
                  <a:pt x="73025" y="219075"/>
                </a:cubicBezTo>
                <a:cubicBezTo>
                  <a:pt x="76200" y="216958"/>
                  <a:pt x="78747" y="213042"/>
                  <a:pt x="82550" y="212725"/>
                </a:cubicBezTo>
                <a:cubicBezTo>
                  <a:pt x="99564" y="211307"/>
                  <a:pt x="107232" y="214602"/>
                  <a:pt x="120650" y="219075"/>
                </a:cubicBezTo>
                <a:cubicBezTo>
                  <a:pt x="123825" y="222250"/>
                  <a:pt x="127300" y="225151"/>
                  <a:pt x="130175" y="228600"/>
                </a:cubicBezTo>
                <a:cubicBezTo>
                  <a:pt x="132618" y="231531"/>
                  <a:pt x="133289" y="236103"/>
                  <a:pt x="136525" y="238125"/>
                </a:cubicBezTo>
                <a:cubicBezTo>
                  <a:pt x="141678" y="241346"/>
                  <a:pt x="160840" y="245791"/>
                  <a:pt x="168275" y="247650"/>
                </a:cubicBezTo>
                <a:cubicBezTo>
                  <a:pt x="190110" y="262206"/>
                  <a:pt x="180085" y="262763"/>
                  <a:pt x="196850" y="257175"/>
                </a:cubicBezTo>
                <a:cubicBezTo>
                  <a:pt x="193668" y="247629"/>
                  <a:pt x="194164" y="246331"/>
                  <a:pt x="187325" y="238125"/>
                </a:cubicBezTo>
                <a:cubicBezTo>
                  <a:pt x="180204" y="229580"/>
                  <a:pt x="175955" y="229210"/>
                  <a:pt x="171450" y="219075"/>
                </a:cubicBezTo>
                <a:cubicBezTo>
                  <a:pt x="168732" y="212958"/>
                  <a:pt x="165100" y="200025"/>
                  <a:pt x="165100" y="200025"/>
                </a:cubicBezTo>
                <a:cubicBezTo>
                  <a:pt x="166158" y="192617"/>
                  <a:pt x="165236" y="184639"/>
                  <a:pt x="168275" y="177800"/>
                </a:cubicBezTo>
                <a:cubicBezTo>
                  <a:pt x="169825" y="174313"/>
                  <a:pt x="174082" y="172308"/>
                  <a:pt x="177800" y="171450"/>
                </a:cubicBezTo>
                <a:cubicBezTo>
                  <a:pt x="188164" y="169058"/>
                  <a:pt x="198967" y="169333"/>
                  <a:pt x="209550" y="168275"/>
                </a:cubicBezTo>
                <a:cubicBezTo>
                  <a:pt x="211667" y="165100"/>
                  <a:pt x="214350" y="162237"/>
                  <a:pt x="215900" y="158750"/>
                </a:cubicBezTo>
                <a:cubicBezTo>
                  <a:pt x="218618" y="152633"/>
                  <a:pt x="217517" y="144433"/>
                  <a:pt x="222250" y="139700"/>
                </a:cubicBezTo>
                <a:cubicBezTo>
                  <a:pt x="232523" y="129427"/>
                  <a:pt x="254529" y="129117"/>
                  <a:pt x="260350" y="1238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1" name="Freeform 20">
            <a:hlinkClick r:id="rId8" action="ppaction://hlinksldjump"/>
            <a:extLst>
              <a:ext uri="{FF2B5EF4-FFF2-40B4-BE49-F238E27FC236}">
                <a16:creationId xmlns:a16="http://schemas.microsoft.com/office/drawing/2014/main" id="{0467387C-3AB5-A648-96E1-6F1D6B3D3001}"/>
              </a:ext>
            </a:extLst>
          </p:cNvPr>
          <p:cNvSpPr/>
          <p:nvPr/>
        </p:nvSpPr>
        <p:spPr>
          <a:xfrm>
            <a:off x="1289050" y="6191142"/>
            <a:ext cx="115587" cy="120650"/>
          </a:xfrm>
          <a:custGeom>
            <a:avLst/>
            <a:gdLst>
              <a:gd name="connsiteX0" fmla="*/ 114300 w 115587"/>
              <a:gd name="connsiteY0" fmla="*/ 63500 h 120650"/>
              <a:gd name="connsiteX1" fmla="*/ 104775 w 115587"/>
              <a:gd name="connsiteY1" fmla="*/ 57150 h 120650"/>
              <a:gd name="connsiteX2" fmla="*/ 92075 w 115587"/>
              <a:gd name="connsiteY2" fmla="*/ 28575 h 120650"/>
              <a:gd name="connsiteX3" fmla="*/ 88900 w 115587"/>
              <a:gd name="connsiteY3" fmla="*/ 19050 h 120650"/>
              <a:gd name="connsiteX4" fmla="*/ 85725 w 115587"/>
              <a:gd name="connsiteY4" fmla="*/ 9525 h 120650"/>
              <a:gd name="connsiteX5" fmla="*/ 76200 w 115587"/>
              <a:gd name="connsiteY5" fmla="*/ 6350 h 120650"/>
              <a:gd name="connsiteX6" fmla="*/ 50800 w 115587"/>
              <a:gd name="connsiteY6" fmla="*/ 0 h 120650"/>
              <a:gd name="connsiteX7" fmla="*/ 41275 w 115587"/>
              <a:gd name="connsiteY7" fmla="*/ 3175 h 120650"/>
              <a:gd name="connsiteX8" fmla="*/ 38100 w 115587"/>
              <a:gd name="connsiteY8" fmla="*/ 12700 h 120650"/>
              <a:gd name="connsiteX9" fmla="*/ 31750 w 115587"/>
              <a:gd name="connsiteY9" fmla="*/ 22225 h 120650"/>
              <a:gd name="connsiteX10" fmla="*/ 12700 w 115587"/>
              <a:gd name="connsiteY10" fmla="*/ 34925 h 120650"/>
              <a:gd name="connsiteX11" fmla="*/ 3175 w 115587"/>
              <a:gd name="connsiteY11" fmla="*/ 41275 h 120650"/>
              <a:gd name="connsiteX12" fmla="*/ 0 w 115587"/>
              <a:gd name="connsiteY12" fmla="*/ 50800 h 120650"/>
              <a:gd name="connsiteX13" fmla="*/ 3175 w 115587"/>
              <a:gd name="connsiteY13" fmla="*/ 73025 h 120650"/>
              <a:gd name="connsiteX14" fmla="*/ 15875 w 115587"/>
              <a:gd name="connsiteY14" fmla="*/ 92075 h 120650"/>
              <a:gd name="connsiteX15" fmla="*/ 22225 w 115587"/>
              <a:gd name="connsiteY15" fmla="*/ 101600 h 120650"/>
              <a:gd name="connsiteX16" fmla="*/ 28575 w 115587"/>
              <a:gd name="connsiteY16" fmla="*/ 111125 h 120650"/>
              <a:gd name="connsiteX17" fmla="*/ 31750 w 115587"/>
              <a:gd name="connsiteY17" fmla="*/ 120650 h 120650"/>
              <a:gd name="connsiteX18" fmla="*/ 34925 w 115587"/>
              <a:gd name="connsiteY18" fmla="*/ 111125 h 120650"/>
              <a:gd name="connsiteX19" fmla="*/ 44450 w 115587"/>
              <a:gd name="connsiteY19" fmla="*/ 104775 h 120650"/>
              <a:gd name="connsiteX20" fmla="*/ 107950 w 115587"/>
              <a:gd name="connsiteY20" fmla="*/ 98425 h 120650"/>
              <a:gd name="connsiteX21" fmla="*/ 114300 w 115587"/>
              <a:gd name="connsiteY21" fmla="*/ 63500 h 12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5587" h="120650">
                <a:moveTo>
                  <a:pt x="114300" y="63500"/>
                </a:moveTo>
                <a:cubicBezTo>
                  <a:pt x="113771" y="56621"/>
                  <a:pt x="107473" y="59848"/>
                  <a:pt x="104775" y="57150"/>
                </a:cubicBezTo>
                <a:cubicBezTo>
                  <a:pt x="97228" y="49603"/>
                  <a:pt x="95219" y="38006"/>
                  <a:pt x="92075" y="28575"/>
                </a:cubicBezTo>
                <a:lnTo>
                  <a:pt x="88900" y="19050"/>
                </a:lnTo>
                <a:cubicBezTo>
                  <a:pt x="87842" y="15875"/>
                  <a:pt x="88900" y="10583"/>
                  <a:pt x="85725" y="9525"/>
                </a:cubicBezTo>
                <a:cubicBezTo>
                  <a:pt x="82550" y="8467"/>
                  <a:pt x="79429" y="7231"/>
                  <a:pt x="76200" y="6350"/>
                </a:cubicBezTo>
                <a:cubicBezTo>
                  <a:pt x="67780" y="4054"/>
                  <a:pt x="50800" y="0"/>
                  <a:pt x="50800" y="0"/>
                </a:cubicBezTo>
                <a:cubicBezTo>
                  <a:pt x="47625" y="1058"/>
                  <a:pt x="43642" y="808"/>
                  <a:pt x="41275" y="3175"/>
                </a:cubicBezTo>
                <a:cubicBezTo>
                  <a:pt x="38908" y="5542"/>
                  <a:pt x="39597" y="9707"/>
                  <a:pt x="38100" y="12700"/>
                </a:cubicBezTo>
                <a:cubicBezTo>
                  <a:pt x="36393" y="16113"/>
                  <a:pt x="34622" y="19712"/>
                  <a:pt x="31750" y="22225"/>
                </a:cubicBezTo>
                <a:cubicBezTo>
                  <a:pt x="26007" y="27251"/>
                  <a:pt x="19050" y="30692"/>
                  <a:pt x="12700" y="34925"/>
                </a:cubicBezTo>
                <a:lnTo>
                  <a:pt x="3175" y="41275"/>
                </a:lnTo>
                <a:cubicBezTo>
                  <a:pt x="2117" y="44450"/>
                  <a:pt x="0" y="47453"/>
                  <a:pt x="0" y="50800"/>
                </a:cubicBezTo>
                <a:cubicBezTo>
                  <a:pt x="0" y="58284"/>
                  <a:pt x="489" y="66040"/>
                  <a:pt x="3175" y="73025"/>
                </a:cubicBezTo>
                <a:cubicBezTo>
                  <a:pt x="5915" y="80148"/>
                  <a:pt x="11642" y="85725"/>
                  <a:pt x="15875" y="92075"/>
                </a:cubicBezTo>
                <a:lnTo>
                  <a:pt x="22225" y="101600"/>
                </a:lnTo>
                <a:cubicBezTo>
                  <a:pt x="24342" y="104775"/>
                  <a:pt x="27368" y="107505"/>
                  <a:pt x="28575" y="111125"/>
                </a:cubicBezTo>
                <a:lnTo>
                  <a:pt x="31750" y="120650"/>
                </a:lnTo>
                <a:cubicBezTo>
                  <a:pt x="32808" y="117475"/>
                  <a:pt x="32834" y="113738"/>
                  <a:pt x="34925" y="111125"/>
                </a:cubicBezTo>
                <a:cubicBezTo>
                  <a:pt x="37309" y="108145"/>
                  <a:pt x="41037" y="106482"/>
                  <a:pt x="44450" y="104775"/>
                </a:cubicBezTo>
                <a:cubicBezTo>
                  <a:pt x="61015" y="96492"/>
                  <a:pt x="104796" y="98611"/>
                  <a:pt x="107950" y="98425"/>
                </a:cubicBezTo>
                <a:cubicBezTo>
                  <a:pt x="119236" y="90901"/>
                  <a:pt x="114829" y="70379"/>
                  <a:pt x="114300" y="63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2" name="Freeform 21">
            <a:hlinkClick r:id="rId4" action="ppaction://hlinksldjump"/>
            <a:extLst>
              <a:ext uri="{FF2B5EF4-FFF2-40B4-BE49-F238E27FC236}">
                <a16:creationId xmlns:a16="http://schemas.microsoft.com/office/drawing/2014/main" id="{5FF7128D-D9B1-DC45-A9F6-98040510FAA5}"/>
              </a:ext>
            </a:extLst>
          </p:cNvPr>
          <p:cNvSpPr/>
          <p:nvPr/>
        </p:nvSpPr>
        <p:spPr>
          <a:xfrm>
            <a:off x="1336675" y="6299092"/>
            <a:ext cx="95449" cy="66901"/>
          </a:xfrm>
          <a:custGeom>
            <a:avLst/>
            <a:gdLst>
              <a:gd name="connsiteX0" fmla="*/ 6350 w 95449"/>
              <a:gd name="connsiteY0" fmla="*/ 66675 h 66901"/>
              <a:gd name="connsiteX1" fmla="*/ 22225 w 95449"/>
              <a:gd name="connsiteY1" fmla="*/ 63500 h 66901"/>
              <a:gd name="connsiteX2" fmla="*/ 31750 w 95449"/>
              <a:gd name="connsiteY2" fmla="*/ 60325 h 66901"/>
              <a:gd name="connsiteX3" fmla="*/ 60325 w 95449"/>
              <a:gd name="connsiteY3" fmla="*/ 57150 h 66901"/>
              <a:gd name="connsiteX4" fmla="*/ 82550 w 95449"/>
              <a:gd name="connsiteY4" fmla="*/ 50800 h 66901"/>
              <a:gd name="connsiteX5" fmla="*/ 92075 w 95449"/>
              <a:gd name="connsiteY5" fmla="*/ 41275 h 66901"/>
              <a:gd name="connsiteX6" fmla="*/ 88900 w 95449"/>
              <a:gd name="connsiteY6" fmla="*/ 22225 h 66901"/>
              <a:gd name="connsiteX7" fmla="*/ 85725 w 95449"/>
              <a:gd name="connsiteY7" fmla="*/ 0 h 66901"/>
              <a:gd name="connsiteX8" fmla="*/ 76200 w 95449"/>
              <a:gd name="connsiteY8" fmla="*/ 9525 h 66901"/>
              <a:gd name="connsiteX9" fmla="*/ 66675 w 95449"/>
              <a:gd name="connsiteY9" fmla="*/ 12700 h 66901"/>
              <a:gd name="connsiteX10" fmla="*/ 38100 w 95449"/>
              <a:gd name="connsiteY10" fmla="*/ 6350 h 66901"/>
              <a:gd name="connsiteX11" fmla="*/ 12700 w 95449"/>
              <a:gd name="connsiteY11" fmla="*/ 9525 h 66901"/>
              <a:gd name="connsiteX12" fmla="*/ 6350 w 95449"/>
              <a:gd name="connsiteY12" fmla="*/ 19050 h 66901"/>
              <a:gd name="connsiteX13" fmla="*/ 3175 w 95449"/>
              <a:gd name="connsiteY13" fmla="*/ 38100 h 66901"/>
              <a:gd name="connsiteX14" fmla="*/ 0 w 95449"/>
              <a:gd name="connsiteY14" fmla="*/ 47625 h 66901"/>
              <a:gd name="connsiteX15" fmla="*/ 3175 w 95449"/>
              <a:gd name="connsiteY15" fmla="*/ 57150 h 66901"/>
              <a:gd name="connsiteX16" fmla="*/ 6350 w 95449"/>
              <a:gd name="connsiteY16" fmla="*/ 66675 h 6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5449" h="66901">
                <a:moveTo>
                  <a:pt x="6350" y="66675"/>
                </a:moveTo>
                <a:cubicBezTo>
                  <a:pt x="9525" y="67733"/>
                  <a:pt x="16990" y="64809"/>
                  <a:pt x="22225" y="63500"/>
                </a:cubicBezTo>
                <a:cubicBezTo>
                  <a:pt x="25472" y="62688"/>
                  <a:pt x="28449" y="60875"/>
                  <a:pt x="31750" y="60325"/>
                </a:cubicBezTo>
                <a:cubicBezTo>
                  <a:pt x="41203" y="58749"/>
                  <a:pt x="50800" y="58208"/>
                  <a:pt x="60325" y="57150"/>
                </a:cubicBezTo>
                <a:cubicBezTo>
                  <a:pt x="62019" y="56727"/>
                  <a:pt x="79817" y="52622"/>
                  <a:pt x="82550" y="50800"/>
                </a:cubicBezTo>
                <a:cubicBezTo>
                  <a:pt x="86286" y="48309"/>
                  <a:pt x="88900" y="44450"/>
                  <a:pt x="92075" y="41275"/>
                </a:cubicBezTo>
                <a:cubicBezTo>
                  <a:pt x="98540" y="21879"/>
                  <a:pt x="94731" y="41661"/>
                  <a:pt x="88900" y="22225"/>
                </a:cubicBezTo>
                <a:cubicBezTo>
                  <a:pt x="86750" y="15057"/>
                  <a:pt x="86783" y="7408"/>
                  <a:pt x="85725" y="0"/>
                </a:cubicBezTo>
                <a:cubicBezTo>
                  <a:pt x="82550" y="3175"/>
                  <a:pt x="79936" y="7034"/>
                  <a:pt x="76200" y="9525"/>
                </a:cubicBezTo>
                <a:cubicBezTo>
                  <a:pt x="73415" y="11381"/>
                  <a:pt x="70022" y="12700"/>
                  <a:pt x="66675" y="12700"/>
                </a:cubicBezTo>
                <a:cubicBezTo>
                  <a:pt x="55499" y="12700"/>
                  <a:pt x="47922" y="9624"/>
                  <a:pt x="38100" y="6350"/>
                </a:cubicBezTo>
                <a:cubicBezTo>
                  <a:pt x="29633" y="7408"/>
                  <a:pt x="20622" y="6356"/>
                  <a:pt x="12700" y="9525"/>
                </a:cubicBezTo>
                <a:cubicBezTo>
                  <a:pt x="9157" y="10942"/>
                  <a:pt x="7557" y="15430"/>
                  <a:pt x="6350" y="19050"/>
                </a:cubicBezTo>
                <a:cubicBezTo>
                  <a:pt x="4314" y="25157"/>
                  <a:pt x="4572" y="31816"/>
                  <a:pt x="3175" y="38100"/>
                </a:cubicBezTo>
                <a:cubicBezTo>
                  <a:pt x="2449" y="41367"/>
                  <a:pt x="1058" y="44450"/>
                  <a:pt x="0" y="47625"/>
                </a:cubicBezTo>
                <a:cubicBezTo>
                  <a:pt x="1058" y="50800"/>
                  <a:pt x="808" y="54783"/>
                  <a:pt x="3175" y="57150"/>
                </a:cubicBezTo>
                <a:cubicBezTo>
                  <a:pt x="7019" y="60994"/>
                  <a:pt x="3175" y="65617"/>
                  <a:pt x="6350" y="666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3" name="Freeform 22">
            <a:hlinkClick r:id="rId9" action="ppaction://hlinksldjump"/>
            <a:extLst>
              <a:ext uri="{FF2B5EF4-FFF2-40B4-BE49-F238E27FC236}">
                <a16:creationId xmlns:a16="http://schemas.microsoft.com/office/drawing/2014/main" id="{B87F694F-F022-6E43-B92F-A1DEFF4F176A}"/>
              </a:ext>
            </a:extLst>
          </p:cNvPr>
          <p:cNvSpPr/>
          <p:nvPr/>
        </p:nvSpPr>
        <p:spPr>
          <a:xfrm>
            <a:off x="1069888" y="6308617"/>
            <a:ext cx="271564" cy="196850"/>
          </a:xfrm>
          <a:custGeom>
            <a:avLst/>
            <a:gdLst>
              <a:gd name="connsiteX0" fmla="*/ 269962 w 271564"/>
              <a:gd name="connsiteY0" fmla="*/ 136525 h 196850"/>
              <a:gd name="connsiteX1" fmla="*/ 266787 w 271564"/>
              <a:gd name="connsiteY1" fmla="*/ 120650 h 196850"/>
              <a:gd name="connsiteX2" fmla="*/ 263612 w 271564"/>
              <a:gd name="connsiteY2" fmla="*/ 111125 h 196850"/>
              <a:gd name="connsiteX3" fmla="*/ 269962 w 271564"/>
              <a:gd name="connsiteY3" fmla="*/ 85725 h 196850"/>
              <a:gd name="connsiteX4" fmla="*/ 260437 w 271564"/>
              <a:gd name="connsiteY4" fmla="*/ 66675 h 196850"/>
              <a:gd name="connsiteX5" fmla="*/ 244562 w 271564"/>
              <a:gd name="connsiteY5" fmla="*/ 47625 h 196850"/>
              <a:gd name="connsiteX6" fmla="*/ 241387 w 271564"/>
              <a:gd name="connsiteY6" fmla="*/ 38100 h 196850"/>
              <a:gd name="connsiteX7" fmla="*/ 238212 w 271564"/>
              <a:gd name="connsiteY7" fmla="*/ 19050 h 196850"/>
              <a:gd name="connsiteX8" fmla="*/ 200112 w 271564"/>
              <a:gd name="connsiteY8" fmla="*/ 15875 h 196850"/>
              <a:gd name="connsiteX9" fmla="*/ 168362 w 271564"/>
              <a:gd name="connsiteY9" fmla="*/ 9525 h 196850"/>
              <a:gd name="connsiteX10" fmla="*/ 149312 w 271564"/>
              <a:gd name="connsiteY10" fmla="*/ 3175 h 196850"/>
              <a:gd name="connsiteX11" fmla="*/ 139787 w 271564"/>
              <a:gd name="connsiteY11" fmla="*/ 0 h 196850"/>
              <a:gd name="connsiteX12" fmla="*/ 111212 w 271564"/>
              <a:gd name="connsiteY12" fmla="*/ 9525 h 196850"/>
              <a:gd name="connsiteX13" fmla="*/ 101687 w 271564"/>
              <a:gd name="connsiteY13" fmla="*/ 12700 h 196850"/>
              <a:gd name="connsiteX14" fmla="*/ 95337 w 271564"/>
              <a:gd name="connsiteY14" fmla="*/ 22225 h 196850"/>
              <a:gd name="connsiteX15" fmla="*/ 85812 w 271564"/>
              <a:gd name="connsiteY15" fmla="*/ 53975 h 196850"/>
              <a:gd name="connsiteX16" fmla="*/ 66762 w 271564"/>
              <a:gd name="connsiteY16" fmla="*/ 63500 h 196850"/>
              <a:gd name="connsiteX17" fmla="*/ 57237 w 271564"/>
              <a:gd name="connsiteY17" fmla="*/ 69850 h 196850"/>
              <a:gd name="connsiteX18" fmla="*/ 44537 w 271564"/>
              <a:gd name="connsiteY18" fmla="*/ 76200 h 196850"/>
              <a:gd name="connsiteX19" fmla="*/ 25487 w 271564"/>
              <a:gd name="connsiteY19" fmla="*/ 88900 h 196850"/>
              <a:gd name="connsiteX20" fmla="*/ 15962 w 271564"/>
              <a:gd name="connsiteY20" fmla="*/ 95250 h 196850"/>
              <a:gd name="connsiteX21" fmla="*/ 6437 w 271564"/>
              <a:gd name="connsiteY21" fmla="*/ 104775 h 196850"/>
              <a:gd name="connsiteX22" fmla="*/ 3262 w 271564"/>
              <a:gd name="connsiteY22" fmla="*/ 136525 h 196850"/>
              <a:gd name="connsiteX23" fmla="*/ 12787 w 271564"/>
              <a:gd name="connsiteY23" fmla="*/ 146050 h 196850"/>
              <a:gd name="connsiteX24" fmla="*/ 41362 w 271564"/>
              <a:gd name="connsiteY24" fmla="*/ 155575 h 196850"/>
              <a:gd name="connsiteX25" fmla="*/ 50887 w 271564"/>
              <a:gd name="connsiteY25" fmla="*/ 158750 h 196850"/>
              <a:gd name="connsiteX26" fmla="*/ 60412 w 271564"/>
              <a:gd name="connsiteY26" fmla="*/ 161925 h 196850"/>
              <a:gd name="connsiteX27" fmla="*/ 69937 w 271564"/>
              <a:gd name="connsiteY27" fmla="*/ 180975 h 196850"/>
              <a:gd name="connsiteX28" fmla="*/ 79462 w 271564"/>
              <a:gd name="connsiteY28" fmla="*/ 184150 h 196850"/>
              <a:gd name="connsiteX29" fmla="*/ 88987 w 271564"/>
              <a:gd name="connsiteY29" fmla="*/ 190500 h 196850"/>
              <a:gd name="connsiteX30" fmla="*/ 108037 w 271564"/>
              <a:gd name="connsiteY30" fmla="*/ 196850 h 196850"/>
              <a:gd name="connsiteX31" fmla="*/ 130262 w 271564"/>
              <a:gd name="connsiteY31" fmla="*/ 193675 h 196850"/>
              <a:gd name="connsiteX32" fmla="*/ 231862 w 271564"/>
              <a:gd name="connsiteY32" fmla="*/ 184150 h 196850"/>
              <a:gd name="connsiteX33" fmla="*/ 235037 w 271564"/>
              <a:gd name="connsiteY33" fmla="*/ 174625 h 196850"/>
              <a:gd name="connsiteX34" fmla="*/ 250912 w 271564"/>
              <a:gd name="connsiteY34" fmla="*/ 158750 h 196850"/>
              <a:gd name="connsiteX35" fmla="*/ 269962 w 271564"/>
              <a:gd name="connsiteY35" fmla="*/ 152400 h 196850"/>
              <a:gd name="connsiteX36" fmla="*/ 269962 w 271564"/>
              <a:gd name="connsiteY36" fmla="*/ 136525 h 19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71564" h="196850">
                <a:moveTo>
                  <a:pt x="269962" y="136525"/>
                </a:moveTo>
                <a:cubicBezTo>
                  <a:pt x="269433" y="131233"/>
                  <a:pt x="268096" y="125885"/>
                  <a:pt x="266787" y="120650"/>
                </a:cubicBezTo>
                <a:cubicBezTo>
                  <a:pt x="265975" y="117403"/>
                  <a:pt x="263612" y="114472"/>
                  <a:pt x="263612" y="111125"/>
                </a:cubicBezTo>
                <a:cubicBezTo>
                  <a:pt x="263612" y="103462"/>
                  <a:pt x="267457" y="93241"/>
                  <a:pt x="269962" y="85725"/>
                </a:cubicBezTo>
                <a:cubicBezTo>
                  <a:pt x="266780" y="76179"/>
                  <a:pt x="267276" y="74881"/>
                  <a:pt x="260437" y="66675"/>
                </a:cubicBezTo>
                <a:cubicBezTo>
                  <a:pt x="251660" y="56142"/>
                  <a:pt x="250474" y="59449"/>
                  <a:pt x="244562" y="47625"/>
                </a:cubicBezTo>
                <a:cubicBezTo>
                  <a:pt x="243065" y="44632"/>
                  <a:pt x="242113" y="41367"/>
                  <a:pt x="241387" y="38100"/>
                </a:cubicBezTo>
                <a:cubicBezTo>
                  <a:pt x="239990" y="31816"/>
                  <a:pt x="243880" y="22102"/>
                  <a:pt x="238212" y="19050"/>
                </a:cubicBezTo>
                <a:cubicBezTo>
                  <a:pt x="226991" y="13008"/>
                  <a:pt x="212812" y="16933"/>
                  <a:pt x="200112" y="15875"/>
                </a:cubicBezTo>
                <a:cubicBezTo>
                  <a:pt x="189529" y="13758"/>
                  <a:pt x="178601" y="12938"/>
                  <a:pt x="168362" y="9525"/>
                </a:cubicBezTo>
                <a:lnTo>
                  <a:pt x="149312" y="3175"/>
                </a:lnTo>
                <a:lnTo>
                  <a:pt x="139787" y="0"/>
                </a:lnTo>
                <a:lnTo>
                  <a:pt x="111212" y="9525"/>
                </a:lnTo>
                <a:lnTo>
                  <a:pt x="101687" y="12700"/>
                </a:lnTo>
                <a:cubicBezTo>
                  <a:pt x="99570" y="15875"/>
                  <a:pt x="96433" y="18570"/>
                  <a:pt x="95337" y="22225"/>
                </a:cubicBezTo>
                <a:cubicBezTo>
                  <a:pt x="90198" y="39355"/>
                  <a:pt x="97039" y="42748"/>
                  <a:pt x="85812" y="53975"/>
                </a:cubicBezTo>
                <a:cubicBezTo>
                  <a:pt x="76713" y="63074"/>
                  <a:pt x="77091" y="58335"/>
                  <a:pt x="66762" y="63500"/>
                </a:cubicBezTo>
                <a:cubicBezTo>
                  <a:pt x="63349" y="65207"/>
                  <a:pt x="60550" y="67957"/>
                  <a:pt x="57237" y="69850"/>
                </a:cubicBezTo>
                <a:cubicBezTo>
                  <a:pt x="53128" y="72198"/>
                  <a:pt x="48596" y="73765"/>
                  <a:pt x="44537" y="76200"/>
                </a:cubicBezTo>
                <a:cubicBezTo>
                  <a:pt x="37993" y="80127"/>
                  <a:pt x="31837" y="84667"/>
                  <a:pt x="25487" y="88900"/>
                </a:cubicBezTo>
                <a:cubicBezTo>
                  <a:pt x="22312" y="91017"/>
                  <a:pt x="18660" y="92552"/>
                  <a:pt x="15962" y="95250"/>
                </a:cubicBezTo>
                <a:lnTo>
                  <a:pt x="6437" y="104775"/>
                </a:lnTo>
                <a:cubicBezTo>
                  <a:pt x="2194" y="117505"/>
                  <a:pt x="-3809" y="124150"/>
                  <a:pt x="3262" y="136525"/>
                </a:cubicBezTo>
                <a:cubicBezTo>
                  <a:pt x="5490" y="140424"/>
                  <a:pt x="8862" y="143869"/>
                  <a:pt x="12787" y="146050"/>
                </a:cubicBezTo>
                <a:lnTo>
                  <a:pt x="41362" y="155575"/>
                </a:lnTo>
                <a:lnTo>
                  <a:pt x="50887" y="158750"/>
                </a:lnTo>
                <a:lnTo>
                  <a:pt x="60412" y="161925"/>
                </a:lnTo>
                <a:cubicBezTo>
                  <a:pt x="62504" y="168200"/>
                  <a:pt x="64342" y="176499"/>
                  <a:pt x="69937" y="180975"/>
                </a:cubicBezTo>
                <a:cubicBezTo>
                  <a:pt x="72550" y="183066"/>
                  <a:pt x="76469" y="182653"/>
                  <a:pt x="79462" y="184150"/>
                </a:cubicBezTo>
                <a:cubicBezTo>
                  <a:pt x="82875" y="185857"/>
                  <a:pt x="85500" y="188950"/>
                  <a:pt x="88987" y="190500"/>
                </a:cubicBezTo>
                <a:cubicBezTo>
                  <a:pt x="95104" y="193218"/>
                  <a:pt x="108037" y="196850"/>
                  <a:pt x="108037" y="196850"/>
                </a:cubicBezTo>
                <a:cubicBezTo>
                  <a:pt x="115445" y="195792"/>
                  <a:pt x="122790" y="194090"/>
                  <a:pt x="130262" y="193675"/>
                </a:cubicBezTo>
                <a:cubicBezTo>
                  <a:pt x="229457" y="188164"/>
                  <a:pt x="196374" y="207809"/>
                  <a:pt x="231862" y="184150"/>
                </a:cubicBezTo>
                <a:cubicBezTo>
                  <a:pt x="232920" y="180975"/>
                  <a:pt x="233540" y="177618"/>
                  <a:pt x="235037" y="174625"/>
                </a:cubicBezTo>
                <a:cubicBezTo>
                  <a:pt x="238968" y="166763"/>
                  <a:pt x="242748" y="162379"/>
                  <a:pt x="250912" y="158750"/>
                </a:cubicBezTo>
                <a:cubicBezTo>
                  <a:pt x="257029" y="156032"/>
                  <a:pt x="269962" y="152400"/>
                  <a:pt x="269962" y="152400"/>
                </a:cubicBezTo>
                <a:cubicBezTo>
                  <a:pt x="273287" y="129127"/>
                  <a:pt x="270491" y="141817"/>
                  <a:pt x="269962" y="1365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4" name="Freeform 23">
            <a:hlinkClick r:id="rId6" action="ppaction://hlinksldjump"/>
            <a:extLst>
              <a:ext uri="{FF2B5EF4-FFF2-40B4-BE49-F238E27FC236}">
                <a16:creationId xmlns:a16="http://schemas.microsoft.com/office/drawing/2014/main" id="{AB781DA7-2176-E24A-97EC-278A8B59CF81}"/>
              </a:ext>
            </a:extLst>
          </p:cNvPr>
          <p:cNvSpPr/>
          <p:nvPr/>
        </p:nvSpPr>
        <p:spPr>
          <a:xfrm>
            <a:off x="1326874" y="6435617"/>
            <a:ext cx="257995" cy="190535"/>
          </a:xfrm>
          <a:custGeom>
            <a:avLst/>
            <a:gdLst>
              <a:gd name="connsiteX0" fmla="*/ 60601 w 257995"/>
              <a:gd name="connsiteY0" fmla="*/ 190500 h 190535"/>
              <a:gd name="connsiteX1" fmla="*/ 35201 w 257995"/>
              <a:gd name="connsiteY1" fmla="*/ 171450 h 190535"/>
              <a:gd name="connsiteX2" fmla="*/ 12976 w 257995"/>
              <a:gd name="connsiteY2" fmla="*/ 165100 h 190535"/>
              <a:gd name="connsiteX3" fmla="*/ 3451 w 257995"/>
              <a:gd name="connsiteY3" fmla="*/ 158750 h 190535"/>
              <a:gd name="connsiteX4" fmla="*/ 3451 w 257995"/>
              <a:gd name="connsiteY4" fmla="*/ 120650 h 190535"/>
              <a:gd name="connsiteX5" fmla="*/ 9801 w 257995"/>
              <a:gd name="connsiteY5" fmla="*/ 111125 h 190535"/>
              <a:gd name="connsiteX6" fmla="*/ 28851 w 257995"/>
              <a:gd name="connsiteY6" fmla="*/ 104775 h 190535"/>
              <a:gd name="connsiteX7" fmla="*/ 38376 w 257995"/>
              <a:gd name="connsiteY7" fmla="*/ 98425 h 190535"/>
              <a:gd name="connsiteX8" fmla="*/ 47901 w 257995"/>
              <a:gd name="connsiteY8" fmla="*/ 88900 h 190535"/>
              <a:gd name="connsiteX9" fmla="*/ 57426 w 257995"/>
              <a:gd name="connsiteY9" fmla="*/ 85725 h 190535"/>
              <a:gd name="connsiteX10" fmla="*/ 60601 w 257995"/>
              <a:gd name="connsiteY10" fmla="*/ 76200 h 190535"/>
              <a:gd name="connsiteX11" fmla="*/ 120926 w 257995"/>
              <a:gd name="connsiteY11" fmla="*/ 66675 h 190535"/>
              <a:gd name="connsiteX12" fmla="*/ 143151 w 257995"/>
              <a:gd name="connsiteY12" fmla="*/ 60325 h 190535"/>
              <a:gd name="connsiteX13" fmla="*/ 155851 w 257995"/>
              <a:gd name="connsiteY13" fmla="*/ 41275 h 190535"/>
              <a:gd name="connsiteX14" fmla="*/ 162201 w 257995"/>
              <a:gd name="connsiteY14" fmla="*/ 31750 h 190535"/>
              <a:gd name="connsiteX15" fmla="*/ 181251 w 257995"/>
              <a:gd name="connsiteY15" fmla="*/ 25400 h 190535"/>
              <a:gd name="connsiteX16" fmla="*/ 193951 w 257995"/>
              <a:gd name="connsiteY16" fmla="*/ 22225 h 190535"/>
              <a:gd name="connsiteX17" fmla="*/ 213001 w 257995"/>
              <a:gd name="connsiteY17" fmla="*/ 15875 h 190535"/>
              <a:gd name="connsiteX18" fmla="*/ 222526 w 257995"/>
              <a:gd name="connsiteY18" fmla="*/ 12700 h 190535"/>
              <a:gd name="connsiteX19" fmla="*/ 232051 w 257995"/>
              <a:gd name="connsiteY19" fmla="*/ 9525 h 190535"/>
              <a:gd name="connsiteX20" fmla="*/ 251101 w 257995"/>
              <a:gd name="connsiteY20" fmla="*/ 0 h 190535"/>
              <a:gd name="connsiteX21" fmla="*/ 257451 w 257995"/>
              <a:gd name="connsiteY21" fmla="*/ 9525 h 190535"/>
              <a:gd name="connsiteX22" fmla="*/ 247926 w 257995"/>
              <a:gd name="connsiteY22" fmla="*/ 57150 h 190535"/>
              <a:gd name="connsiteX23" fmla="*/ 228876 w 257995"/>
              <a:gd name="connsiteY23" fmla="*/ 69850 h 190535"/>
              <a:gd name="connsiteX24" fmla="*/ 219351 w 257995"/>
              <a:gd name="connsiteY24" fmla="*/ 76200 h 190535"/>
              <a:gd name="connsiteX25" fmla="*/ 209826 w 257995"/>
              <a:gd name="connsiteY25" fmla="*/ 82550 h 190535"/>
              <a:gd name="connsiteX26" fmla="*/ 181251 w 257995"/>
              <a:gd name="connsiteY26" fmla="*/ 104775 h 190535"/>
              <a:gd name="connsiteX27" fmla="*/ 171726 w 257995"/>
              <a:gd name="connsiteY27" fmla="*/ 111125 h 190535"/>
              <a:gd name="connsiteX28" fmla="*/ 152676 w 257995"/>
              <a:gd name="connsiteY28" fmla="*/ 117475 h 190535"/>
              <a:gd name="connsiteX29" fmla="*/ 133626 w 257995"/>
              <a:gd name="connsiteY29" fmla="*/ 130175 h 190535"/>
              <a:gd name="connsiteX30" fmla="*/ 124101 w 257995"/>
              <a:gd name="connsiteY30" fmla="*/ 136525 h 190535"/>
              <a:gd name="connsiteX31" fmla="*/ 105051 w 257995"/>
              <a:gd name="connsiteY31" fmla="*/ 149225 h 190535"/>
              <a:gd name="connsiteX32" fmla="*/ 86001 w 257995"/>
              <a:gd name="connsiteY32" fmla="*/ 161925 h 190535"/>
              <a:gd name="connsiteX33" fmla="*/ 76476 w 257995"/>
              <a:gd name="connsiteY33" fmla="*/ 171450 h 190535"/>
              <a:gd name="connsiteX34" fmla="*/ 66951 w 257995"/>
              <a:gd name="connsiteY34" fmla="*/ 174625 h 190535"/>
              <a:gd name="connsiteX35" fmla="*/ 60601 w 257995"/>
              <a:gd name="connsiteY35" fmla="*/ 190500 h 19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57995" h="190535">
                <a:moveTo>
                  <a:pt x="60601" y="190500"/>
                </a:moveTo>
                <a:cubicBezTo>
                  <a:pt x="55309" y="189971"/>
                  <a:pt x="40644" y="173783"/>
                  <a:pt x="35201" y="171450"/>
                </a:cubicBezTo>
                <a:cubicBezTo>
                  <a:pt x="20959" y="165346"/>
                  <a:pt x="25333" y="171279"/>
                  <a:pt x="12976" y="165100"/>
                </a:cubicBezTo>
                <a:cubicBezTo>
                  <a:pt x="9563" y="163393"/>
                  <a:pt x="6626" y="160867"/>
                  <a:pt x="3451" y="158750"/>
                </a:cubicBezTo>
                <a:cubicBezTo>
                  <a:pt x="58" y="141784"/>
                  <a:pt x="-2220" y="139553"/>
                  <a:pt x="3451" y="120650"/>
                </a:cubicBezTo>
                <a:cubicBezTo>
                  <a:pt x="4547" y="116995"/>
                  <a:pt x="6565" y="113147"/>
                  <a:pt x="9801" y="111125"/>
                </a:cubicBezTo>
                <a:cubicBezTo>
                  <a:pt x="15477" y="107577"/>
                  <a:pt x="23282" y="108488"/>
                  <a:pt x="28851" y="104775"/>
                </a:cubicBezTo>
                <a:cubicBezTo>
                  <a:pt x="32026" y="102658"/>
                  <a:pt x="35445" y="100868"/>
                  <a:pt x="38376" y="98425"/>
                </a:cubicBezTo>
                <a:cubicBezTo>
                  <a:pt x="41825" y="95550"/>
                  <a:pt x="44165" y="91391"/>
                  <a:pt x="47901" y="88900"/>
                </a:cubicBezTo>
                <a:cubicBezTo>
                  <a:pt x="50686" y="87044"/>
                  <a:pt x="54251" y="86783"/>
                  <a:pt x="57426" y="85725"/>
                </a:cubicBezTo>
                <a:cubicBezTo>
                  <a:pt x="58484" y="82550"/>
                  <a:pt x="58510" y="78813"/>
                  <a:pt x="60601" y="76200"/>
                </a:cubicBezTo>
                <a:cubicBezTo>
                  <a:pt x="72629" y="61165"/>
                  <a:pt x="117954" y="66861"/>
                  <a:pt x="120926" y="66675"/>
                </a:cubicBezTo>
                <a:cubicBezTo>
                  <a:pt x="121036" y="66648"/>
                  <a:pt x="141633" y="61843"/>
                  <a:pt x="143151" y="60325"/>
                </a:cubicBezTo>
                <a:cubicBezTo>
                  <a:pt x="148547" y="54929"/>
                  <a:pt x="151618" y="47625"/>
                  <a:pt x="155851" y="41275"/>
                </a:cubicBezTo>
                <a:cubicBezTo>
                  <a:pt x="157968" y="38100"/>
                  <a:pt x="158581" y="32957"/>
                  <a:pt x="162201" y="31750"/>
                </a:cubicBezTo>
                <a:cubicBezTo>
                  <a:pt x="168551" y="29633"/>
                  <a:pt x="174757" y="27023"/>
                  <a:pt x="181251" y="25400"/>
                </a:cubicBezTo>
                <a:cubicBezTo>
                  <a:pt x="185484" y="24342"/>
                  <a:pt x="189771" y="23479"/>
                  <a:pt x="193951" y="22225"/>
                </a:cubicBezTo>
                <a:cubicBezTo>
                  <a:pt x="200362" y="20302"/>
                  <a:pt x="206651" y="17992"/>
                  <a:pt x="213001" y="15875"/>
                </a:cubicBezTo>
                <a:lnTo>
                  <a:pt x="222526" y="12700"/>
                </a:lnTo>
                <a:cubicBezTo>
                  <a:pt x="225701" y="11642"/>
                  <a:pt x="229266" y="11381"/>
                  <a:pt x="232051" y="9525"/>
                </a:cubicBezTo>
                <a:cubicBezTo>
                  <a:pt x="244361" y="1319"/>
                  <a:pt x="237956" y="4382"/>
                  <a:pt x="251101" y="0"/>
                </a:cubicBezTo>
                <a:cubicBezTo>
                  <a:pt x="253218" y="3175"/>
                  <a:pt x="257197" y="5718"/>
                  <a:pt x="257451" y="9525"/>
                </a:cubicBezTo>
                <a:cubicBezTo>
                  <a:pt x="258134" y="19765"/>
                  <a:pt x="260095" y="46502"/>
                  <a:pt x="247926" y="57150"/>
                </a:cubicBezTo>
                <a:cubicBezTo>
                  <a:pt x="242183" y="62176"/>
                  <a:pt x="235226" y="65617"/>
                  <a:pt x="228876" y="69850"/>
                </a:cubicBezTo>
                <a:lnTo>
                  <a:pt x="219351" y="76200"/>
                </a:lnTo>
                <a:cubicBezTo>
                  <a:pt x="216176" y="78317"/>
                  <a:pt x="212524" y="79852"/>
                  <a:pt x="209826" y="82550"/>
                </a:cubicBezTo>
                <a:cubicBezTo>
                  <a:pt x="194905" y="97471"/>
                  <a:pt x="204037" y="89584"/>
                  <a:pt x="181251" y="104775"/>
                </a:cubicBezTo>
                <a:cubicBezTo>
                  <a:pt x="178076" y="106892"/>
                  <a:pt x="175346" y="109918"/>
                  <a:pt x="171726" y="111125"/>
                </a:cubicBezTo>
                <a:cubicBezTo>
                  <a:pt x="165376" y="113242"/>
                  <a:pt x="158245" y="113762"/>
                  <a:pt x="152676" y="117475"/>
                </a:cubicBezTo>
                <a:lnTo>
                  <a:pt x="133626" y="130175"/>
                </a:lnTo>
                <a:cubicBezTo>
                  <a:pt x="130451" y="132292"/>
                  <a:pt x="126799" y="133827"/>
                  <a:pt x="124101" y="136525"/>
                </a:cubicBezTo>
                <a:cubicBezTo>
                  <a:pt x="112209" y="148417"/>
                  <a:pt x="118836" y="144630"/>
                  <a:pt x="105051" y="149225"/>
                </a:cubicBezTo>
                <a:cubicBezTo>
                  <a:pt x="74665" y="179611"/>
                  <a:pt x="113570" y="143545"/>
                  <a:pt x="86001" y="161925"/>
                </a:cubicBezTo>
                <a:cubicBezTo>
                  <a:pt x="82265" y="164416"/>
                  <a:pt x="80212" y="168959"/>
                  <a:pt x="76476" y="171450"/>
                </a:cubicBezTo>
                <a:cubicBezTo>
                  <a:pt x="73691" y="173306"/>
                  <a:pt x="69877" y="173000"/>
                  <a:pt x="66951" y="174625"/>
                </a:cubicBezTo>
                <a:cubicBezTo>
                  <a:pt x="47020" y="185698"/>
                  <a:pt x="65893" y="191029"/>
                  <a:pt x="60601" y="190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5" name="Freeform 24">
            <a:hlinkClick r:id="rId11" action="ppaction://hlinksldjump"/>
            <a:extLst>
              <a:ext uri="{FF2B5EF4-FFF2-40B4-BE49-F238E27FC236}">
                <a16:creationId xmlns:a16="http://schemas.microsoft.com/office/drawing/2014/main" id="{1BA08415-ED9B-2046-BA9D-C65FC8E0964B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6" name="Freeform 25">
            <a:hlinkClick r:id="rId12" action="ppaction://hlinksldjump"/>
            <a:extLst>
              <a:ext uri="{FF2B5EF4-FFF2-40B4-BE49-F238E27FC236}">
                <a16:creationId xmlns:a16="http://schemas.microsoft.com/office/drawing/2014/main" id="{DD0F40AD-C41B-AF44-9B0A-E783039BC325}"/>
              </a:ext>
            </a:extLst>
          </p:cNvPr>
          <p:cNvSpPr/>
          <p:nvPr/>
        </p:nvSpPr>
        <p:spPr>
          <a:xfrm>
            <a:off x="1346093" y="6337300"/>
            <a:ext cx="282793" cy="161925"/>
          </a:xfrm>
          <a:custGeom>
            <a:avLst/>
            <a:gdLst>
              <a:gd name="connsiteX0" fmla="*/ 222357 w 282793"/>
              <a:gd name="connsiteY0" fmla="*/ 41275 h 161925"/>
              <a:gd name="connsiteX1" fmla="*/ 200132 w 282793"/>
              <a:gd name="connsiteY1" fmla="*/ 15875 h 161925"/>
              <a:gd name="connsiteX2" fmla="*/ 193782 w 282793"/>
              <a:gd name="connsiteY2" fmla="*/ 6350 h 161925"/>
              <a:gd name="connsiteX3" fmla="*/ 184257 w 282793"/>
              <a:gd name="connsiteY3" fmla="*/ 0 h 161925"/>
              <a:gd name="connsiteX4" fmla="*/ 162032 w 282793"/>
              <a:gd name="connsiteY4" fmla="*/ 3175 h 161925"/>
              <a:gd name="connsiteX5" fmla="*/ 155682 w 282793"/>
              <a:gd name="connsiteY5" fmla="*/ 12700 h 161925"/>
              <a:gd name="connsiteX6" fmla="*/ 146157 w 282793"/>
              <a:gd name="connsiteY6" fmla="*/ 19050 h 161925"/>
              <a:gd name="connsiteX7" fmla="*/ 123932 w 282793"/>
              <a:gd name="connsiteY7" fmla="*/ 12700 h 161925"/>
              <a:gd name="connsiteX8" fmla="*/ 104882 w 282793"/>
              <a:gd name="connsiteY8" fmla="*/ 3175 h 161925"/>
              <a:gd name="connsiteX9" fmla="*/ 57257 w 282793"/>
              <a:gd name="connsiteY9" fmla="*/ 12700 h 161925"/>
              <a:gd name="connsiteX10" fmla="*/ 47732 w 282793"/>
              <a:gd name="connsiteY10" fmla="*/ 15875 h 161925"/>
              <a:gd name="connsiteX11" fmla="*/ 35032 w 282793"/>
              <a:gd name="connsiteY11" fmla="*/ 19050 h 161925"/>
              <a:gd name="connsiteX12" fmla="*/ 25507 w 282793"/>
              <a:gd name="connsiteY12" fmla="*/ 38100 h 161925"/>
              <a:gd name="connsiteX13" fmla="*/ 25507 w 282793"/>
              <a:gd name="connsiteY13" fmla="*/ 66675 h 161925"/>
              <a:gd name="connsiteX14" fmla="*/ 28682 w 282793"/>
              <a:gd name="connsiteY14" fmla="*/ 111125 h 161925"/>
              <a:gd name="connsiteX15" fmla="*/ 25507 w 282793"/>
              <a:gd name="connsiteY15" fmla="*/ 123825 h 161925"/>
              <a:gd name="connsiteX16" fmla="*/ 6457 w 282793"/>
              <a:gd name="connsiteY16" fmla="*/ 133350 h 161925"/>
              <a:gd name="connsiteX17" fmla="*/ 107 w 282793"/>
              <a:gd name="connsiteY17" fmla="*/ 142875 h 161925"/>
              <a:gd name="connsiteX18" fmla="*/ 3282 w 282793"/>
              <a:gd name="connsiteY18" fmla="*/ 152400 h 161925"/>
              <a:gd name="connsiteX19" fmla="*/ 22332 w 282793"/>
              <a:gd name="connsiteY19" fmla="*/ 161925 h 161925"/>
              <a:gd name="connsiteX20" fmla="*/ 44557 w 282793"/>
              <a:gd name="connsiteY20" fmla="*/ 136525 h 161925"/>
              <a:gd name="connsiteX21" fmla="*/ 54082 w 282793"/>
              <a:gd name="connsiteY21" fmla="*/ 139700 h 161925"/>
              <a:gd name="connsiteX22" fmla="*/ 66782 w 282793"/>
              <a:gd name="connsiteY22" fmla="*/ 142875 h 161925"/>
              <a:gd name="connsiteX23" fmla="*/ 85832 w 282793"/>
              <a:gd name="connsiteY23" fmla="*/ 149225 h 161925"/>
              <a:gd name="connsiteX24" fmla="*/ 108057 w 282793"/>
              <a:gd name="connsiteY24" fmla="*/ 123825 h 161925"/>
              <a:gd name="connsiteX25" fmla="*/ 111232 w 282793"/>
              <a:gd name="connsiteY25" fmla="*/ 114300 h 161925"/>
              <a:gd name="connsiteX26" fmla="*/ 146157 w 282793"/>
              <a:gd name="connsiteY26" fmla="*/ 111125 h 161925"/>
              <a:gd name="connsiteX27" fmla="*/ 190607 w 282793"/>
              <a:gd name="connsiteY27" fmla="*/ 104775 h 161925"/>
              <a:gd name="connsiteX28" fmla="*/ 203307 w 282793"/>
              <a:gd name="connsiteY28" fmla="*/ 101600 h 161925"/>
              <a:gd name="connsiteX29" fmla="*/ 212832 w 282793"/>
              <a:gd name="connsiteY29" fmla="*/ 95250 h 161925"/>
              <a:gd name="connsiteX30" fmla="*/ 222357 w 282793"/>
              <a:gd name="connsiteY30" fmla="*/ 92075 h 161925"/>
              <a:gd name="connsiteX31" fmla="*/ 266807 w 282793"/>
              <a:gd name="connsiteY31" fmla="*/ 85725 h 161925"/>
              <a:gd name="connsiteX32" fmla="*/ 279507 w 282793"/>
              <a:gd name="connsiteY32" fmla="*/ 82550 h 161925"/>
              <a:gd name="connsiteX33" fmla="*/ 279507 w 282793"/>
              <a:gd name="connsiteY33" fmla="*/ 60325 h 161925"/>
              <a:gd name="connsiteX34" fmla="*/ 247757 w 282793"/>
              <a:gd name="connsiteY34" fmla="*/ 57150 h 161925"/>
              <a:gd name="connsiteX35" fmla="*/ 222357 w 282793"/>
              <a:gd name="connsiteY35" fmla="*/ 4127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82793" h="161925">
                <a:moveTo>
                  <a:pt x="222357" y="41275"/>
                </a:moveTo>
                <a:cubicBezTo>
                  <a:pt x="214419" y="34396"/>
                  <a:pt x="214949" y="38100"/>
                  <a:pt x="200132" y="15875"/>
                </a:cubicBezTo>
                <a:cubicBezTo>
                  <a:pt x="198015" y="12700"/>
                  <a:pt x="196957" y="8467"/>
                  <a:pt x="193782" y="6350"/>
                </a:cubicBezTo>
                <a:lnTo>
                  <a:pt x="184257" y="0"/>
                </a:lnTo>
                <a:cubicBezTo>
                  <a:pt x="176849" y="1058"/>
                  <a:pt x="168871" y="136"/>
                  <a:pt x="162032" y="3175"/>
                </a:cubicBezTo>
                <a:cubicBezTo>
                  <a:pt x="158545" y="4725"/>
                  <a:pt x="158380" y="10002"/>
                  <a:pt x="155682" y="12700"/>
                </a:cubicBezTo>
                <a:cubicBezTo>
                  <a:pt x="152984" y="15398"/>
                  <a:pt x="149332" y="16933"/>
                  <a:pt x="146157" y="19050"/>
                </a:cubicBezTo>
                <a:cubicBezTo>
                  <a:pt x="142088" y="18033"/>
                  <a:pt x="128487" y="14977"/>
                  <a:pt x="123932" y="12700"/>
                </a:cubicBezTo>
                <a:cubicBezTo>
                  <a:pt x="99313" y="390"/>
                  <a:pt x="128823" y="11155"/>
                  <a:pt x="104882" y="3175"/>
                </a:cubicBezTo>
                <a:cubicBezTo>
                  <a:pt x="76740" y="12556"/>
                  <a:pt x="92485" y="8786"/>
                  <a:pt x="57257" y="12700"/>
                </a:cubicBezTo>
                <a:cubicBezTo>
                  <a:pt x="54082" y="13758"/>
                  <a:pt x="50950" y="14956"/>
                  <a:pt x="47732" y="15875"/>
                </a:cubicBezTo>
                <a:cubicBezTo>
                  <a:pt x="43536" y="17074"/>
                  <a:pt x="38663" y="16629"/>
                  <a:pt x="35032" y="19050"/>
                </a:cubicBezTo>
                <a:cubicBezTo>
                  <a:pt x="29756" y="22567"/>
                  <a:pt x="27318" y="32667"/>
                  <a:pt x="25507" y="38100"/>
                </a:cubicBezTo>
                <a:cubicBezTo>
                  <a:pt x="32654" y="59542"/>
                  <a:pt x="25507" y="33148"/>
                  <a:pt x="25507" y="66675"/>
                </a:cubicBezTo>
                <a:cubicBezTo>
                  <a:pt x="25507" y="81529"/>
                  <a:pt x="27624" y="96308"/>
                  <a:pt x="28682" y="111125"/>
                </a:cubicBezTo>
                <a:cubicBezTo>
                  <a:pt x="27624" y="115358"/>
                  <a:pt x="27928" y="120194"/>
                  <a:pt x="25507" y="123825"/>
                </a:cubicBezTo>
                <a:cubicBezTo>
                  <a:pt x="21990" y="129101"/>
                  <a:pt x="11890" y="131539"/>
                  <a:pt x="6457" y="133350"/>
                </a:cubicBezTo>
                <a:cubicBezTo>
                  <a:pt x="4340" y="136525"/>
                  <a:pt x="734" y="139111"/>
                  <a:pt x="107" y="142875"/>
                </a:cubicBezTo>
                <a:cubicBezTo>
                  <a:pt x="-443" y="146176"/>
                  <a:pt x="1191" y="149787"/>
                  <a:pt x="3282" y="152400"/>
                </a:cubicBezTo>
                <a:cubicBezTo>
                  <a:pt x="7758" y="157995"/>
                  <a:pt x="16057" y="159833"/>
                  <a:pt x="22332" y="161925"/>
                </a:cubicBezTo>
                <a:cubicBezTo>
                  <a:pt x="37149" y="139700"/>
                  <a:pt x="28682" y="147108"/>
                  <a:pt x="44557" y="136525"/>
                </a:cubicBezTo>
                <a:cubicBezTo>
                  <a:pt x="47732" y="137583"/>
                  <a:pt x="50864" y="138781"/>
                  <a:pt x="54082" y="139700"/>
                </a:cubicBezTo>
                <a:cubicBezTo>
                  <a:pt x="58278" y="140899"/>
                  <a:pt x="62602" y="141621"/>
                  <a:pt x="66782" y="142875"/>
                </a:cubicBezTo>
                <a:cubicBezTo>
                  <a:pt x="73193" y="144798"/>
                  <a:pt x="85832" y="149225"/>
                  <a:pt x="85832" y="149225"/>
                </a:cubicBezTo>
                <a:cubicBezTo>
                  <a:pt x="96945" y="141817"/>
                  <a:pt x="102765" y="139700"/>
                  <a:pt x="108057" y="123825"/>
                </a:cubicBezTo>
                <a:cubicBezTo>
                  <a:pt x="109115" y="120650"/>
                  <a:pt x="108057" y="115358"/>
                  <a:pt x="111232" y="114300"/>
                </a:cubicBezTo>
                <a:cubicBezTo>
                  <a:pt x="122322" y="110603"/>
                  <a:pt x="134532" y="112349"/>
                  <a:pt x="146157" y="111125"/>
                </a:cubicBezTo>
                <a:cubicBezTo>
                  <a:pt x="158513" y="109824"/>
                  <a:pt x="177801" y="107336"/>
                  <a:pt x="190607" y="104775"/>
                </a:cubicBezTo>
                <a:cubicBezTo>
                  <a:pt x="194886" y="103919"/>
                  <a:pt x="199074" y="102658"/>
                  <a:pt x="203307" y="101600"/>
                </a:cubicBezTo>
                <a:cubicBezTo>
                  <a:pt x="206482" y="99483"/>
                  <a:pt x="209419" y="96957"/>
                  <a:pt x="212832" y="95250"/>
                </a:cubicBezTo>
                <a:cubicBezTo>
                  <a:pt x="215825" y="93753"/>
                  <a:pt x="219139" y="92994"/>
                  <a:pt x="222357" y="92075"/>
                </a:cubicBezTo>
                <a:cubicBezTo>
                  <a:pt x="240949" y="86763"/>
                  <a:pt x="241505" y="88255"/>
                  <a:pt x="266807" y="85725"/>
                </a:cubicBezTo>
                <a:cubicBezTo>
                  <a:pt x="271040" y="84667"/>
                  <a:pt x="276100" y="85276"/>
                  <a:pt x="279507" y="82550"/>
                </a:cubicBezTo>
                <a:cubicBezTo>
                  <a:pt x="283408" y="79429"/>
                  <a:pt x="284346" y="62525"/>
                  <a:pt x="279507" y="60325"/>
                </a:cubicBezTo>
                <a:cubicBezTo>
                  <a:pt x="269824" y="55924"/>
                  <a:pt x="258340" y="58208"/>
                  <a:pt x="247757" y="57150"/>
                </a:cubicBezTo>
                <a:cubicBezTo>
                  <a:pt x="224304" y="41515"/>
                  <a:pt x="230295" y="48154"/>
                  <a:pt x="222357" y="412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7" name="Freeform 26">
            <a:hlinkClick r:id="rId5" action="ppaction://hlinksldjump"/>
            <a:extLst>
              <a:ext uri="{FF2B5EF4-FFF2-40B4-BE49-F238E27FC236}">
                <a16:creationId xmlns:a16="http://schemas.microsoft.com/office/drawing/2014/main" id="{83AD33E6-A28A-4942-9F6B-5ABB7E3F8769}"/>
              </a:ext>
            </a:extLst>
          </p:cNvPr>
          <p:cNvSpPr/>
          <p:nvPr/>
        </p:nvSpPr>
        <p:spPr>
          <a:xfrm>
            <a:off x="1025253" y="5641975"/>
            <a:ext cx="324973" cy="190586"/>
          </a:xfrm>
          <a:custGeom>
            <a:avLst/>
            <a:gdLst>
              <a:gd name="connsiteX0" fmla="*/ 286022 w 324973"/>
              <a:gd name="connsiteY0" fmla="*/ 190500 h 190586"/>
              <a:gd name="connsiteX1" fmla="*/ 263797 w 324973"/>
              <a:gd name="connsiteY1" fmla="*/ 184150 h 190586"/>
              <a:gd name="connsiteX2" fmla="*/ 241572 w 324973"/>
              <a:gd name="connsiteY2" fmla="*/ 161925 h 190586"/>
              <a:gd name="connsiteX3" fmla="*/ 216172 w 324973"/>
              <a:gd name="connsiteY3" fmla="*/ 139700 h 190586"/>
              <a:gd name="connsiteX4" fmla="*/ 197122 w 324973"/>
              <a:gd name="connsiteY4" fmla="*/ 133350 h 190586"/>
              <a:gd name="connsiteX5" fmla="*/ 187597 w 324973"/>
              <a:gd name="connsiteY5" fmla="*/ 130175 h 190586"/>
              <a:gd name="connsiteX6" fmla="*/ 178072 w 324973"/>
              <a:gd name="connsiteY6" fmla="*/ 133350 h 190586"/>
              <a:gd name="connsiteX7" fmla="*/ 143147 w 324973"/>
              <a:gd name="connsiteY7" fmla="*/ 127000 h 190586"/>
              <a:gd name="connsiteX8" fmla="*/ 136797 w 324973"/>
              <a:gd name="connsiteY8" fmla="*/ 117475 h 190586"/>
              <a:gd name="connsiteX9" fmla="*/ 117747 w 324973"/>
              <a:gd name="connsiteY9" fmla="*/ 111125 h 190586"/>
              <a:gd name="connsiteX10" fmla="*/ 108222 w 324973"/>
              <a:gd name="connsiteY10" fmla="*/ 107950 h 190586"/>
              <a:gd name="connsiteX11" fmla="*/ 98697 w 324973"/>
              <a:gd name="connsiteY11" fmla="*/ 104775 h 190586"/>
              <a:gd name="connsiteX12" fmla="*/ 85997 w 324973"/>
              <a:gd name="connsiteY12" fmla="*/ 101600 h 190586"/>
              <a:gd name="connsiteX13" fmla="*/ 63772 w 324973"/>
              <a:gd name="connsiteY13" fmla="*/ 104775 h 190586"/>
              <a:gd name="connsiteX14" fmla="*/ 54247 w 324973"/>
              <a:gd name="connsiteY14" fmla="*/ 107950 h 190586"/>
              <a:gd name="connsiteX15" fmla="*/ 44722 w 324973"/>
              <a:gd name="connsiteY15" fmla="*/ 104775 h 190586"/>
              <a:gd name="connsiteX16" fmla="*/ 28847 w 324973"/>
              <a:gd name="connsiteY16" fmla="*/ 79375 h 190586"/>
              <a:gd name="connsiteX17" fmla="*/ 22497 w 324973"/>
              <a:gd name="connsiteY17" fmla="*/ 69850 h 190586"/>
              <a:gd name="connsiteX18" fmla="*/ 3447 w 324973"/>
              <a:gd name="connsiteY18" fmla="*/ 57150 h 190586"/>
              <a:gd name="connsiteX19" fmla="*/ 272 w 324973"/>
              <a:gd name="connsiteY19" fmla="*/ 47625 h 190586"/>
              <a:gd name="connsiteX20" fmla="*/ 38372 w 324973"/>
              <a:gd name="connsiteY20" fmla="*/ 44450 h 190586"/>
              <a:gd name="connsiteX21" fmla="*/ 54247 w 324973"/>
              <a:gd name="connsiteY21" fmla="*/ 41275 h 190586"/>
              <a:gd name="connsiteX22" fmla="*/ 66947 w 324973"/>
              <a:gd name="connsiteY22" fmla="*/ 25400 h 190586"/>
              <a:gd name="connsiteX23" fmla="*/ 76472 w 324973"/>
              <a:gd name="connsiteY23" fmla="*/ 6350 h 190586"/>
              <a:gd name="connsiteX24" fmla="*/ 124097 w 324973"/>
              <a:gd name="connsiteY24" fmla="*/ 6350 h 190586"/>
              <a:gd name="connsiteX25" fmla="*/ 149497 w 324973"/>
              <a:gd name="connsiteY25" fmla="*/ 0 h 190586"/>
              <a:gd name="connsiteX26" fmla="*/ 178072 w 324973"/>
              <a:gd name="connsiteY26" fmla="*/ 3175 h 190586"/>
              <a:gd name="connsiteX27" fmla="*/ 200297 w 324973"/>
              <a:gd name="connsiteY27" fmla="*/ 6350 h 190586"/>
              <a:gd name="connsiteX28" fmla="*/ 257447 w 324973"/>
              <a:gd name="connsiteY28" fmla="*/ 12700 h 190586"/>
              <a:gd name="connsiteX29" fmla="*/ 273322 w 324973"/>
              <a:gd name="connsiteY29" fmla="*/ 25400 h 190586"/>
              <a:gd name="connsiteX30" fmla="*/ 295547 w 324973"/>
              <a:gd name="connsiteY30" fmla="*/ 53975 h 190586"/>
              <a:gd name="connsiteX31" fmla="*/ 301897 w 324973"/>
              <a:gd name="connsiteY31" fmla="*/ 63500 h 190586"/>
              <a:gd name="connsiteX32" fmla="*/ 305072 w 324973"/>
              <a:gd name="connsiteY32" fmla="*/ 73025 h 190586"/>
              <a:gd name="connsiteX33" fmla="*/ 305072 w 324973"/>
              <a:gd name="connsiteY33" fmla="*/ 111125 h 190586"/>
              <a:gd name="connsiteX34" fmla="*/ 314597 w 324973"/>
              <a:gd name="connsiteY34" fmla="*/ 117475 h 190586"/>
              <a:gd name="connsiteX35" fmla="*/ 320947 w 324973"/>
              <a:gd name="connsiteY35" fmla="*/ 127000 h 190586"/>
              <a:gd name="connsiteX36" fmla="*/ 320947 w 324973"/>
              <a:gd name="connsiteY36" fmla="*/ 174625 h 190586"/>
              <a:gd name="connsiteX37" fmla="*/ 305072 w 324973"/>
              <a:gd name="connsiteY37" fmla="*/ 187325 h 190586"/>
              <a:gd name="connsiteX38" fmla="*/ 286022 w 324973"/>
              <a:gd name="connsiteY38" fmla="*/ 190500 h 19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24973" h="190586">
                <a:moveTo>
                  <a:pt x="286022" y="190500"/>
                </a:moveTo>
                <a:cubicBezTo>
                  <a:pt x="279143" y="189971"/>
                  <a:pt x="265315" y="185668"/>
                  <a:pt x="263797" y="184150"/>
                </a:cubicBezTo>
                <a:cubicBezTo>
                  <a:pt x="238323" y="158676"/>
                  <a:pt x="263125" y="169109"/>
                  <a:pt x="241572" y="161925"/>
                </a:cubicBezTo>
                <a:cubicBezTo>
                  <a:pt x="234164" y="150813"/>
                  <a:pt x="232047" y="144992"/>
                  <a:pt x="216172" y="139700"/>
                </a:cubicBezTo>
                <a:lnTo>
                  <a:pt x="197122" y="133350"/>
                </a:lnTo>
                <a:lnTo>
                  <a:pt x="187597" y="130175"/>
                </a:lnTo>
                <a:cubicBezTo>
                  <a:pt x="184422" y="131233"/>
                  <a:pt x="181419" y="133350"/>
                  <a:pt x="178072" y="133350"/>
                </a:cubicBezTo>
                <a:cubicBezTo>
                  <a:pt x="160121" y="133350"/>
                  <a:pt x="156542" y="131465"/>
                  <a:pt x="143147" y="127000"/>
                </a:cubicBezTo>
                <a:cubicBezTo>
                  <a:pt x="141030" y="123825"/>
                  <a:pt x="140033" y="119497"/>
                  <a:pt x="136797" y="117475"/>
                </a:cubicBezTo>
                <a:cubicBezTo>
                  <a:pt x="131121" y="113927"/>
                  <a:pt x="124097" y="113242"/>
                  <a:pt x="117747" y="111125"/>
                </a:cubicBezTo>
                <a:lnTo>
                  <a:pt x="108222" y="107950"/>
                </a:lnTo>
                <a:cubicBezTo>
                  <a:pt x="105047" y="106892"/>
                  <a:pt x="101944" y="105587"/>
                  <a:pt x="98697" y="104775"/>
                </a:cubicBezTo>
                <a:lnTo>
                  <a:pt x="85997" y="101600"/>
                </a:lnTo>
                <a:cubicBezTo>
                  <a:pt x="78589" y="102658"/>
                  <a:pt x="71110" y="103307"/>
                  <a:pt x="63772" y="104775"/>
                </a:cubicBezTo>
                <a:cubicBezTo>
                  <a:pt x="60490" y="105431"/>
                  <a:pt x="57594" y="107950"/>
                  <a:pt x="54247" y="107950"/>
                </a:cubicBezTo>
                <a:cubicBezTo>
                  <a:pt x="50900" y="107950"/>
                  <a:pt x="47897" y="105833"/>
                  <a:pt x="44722" y="104775"/>
                </a:cubicBezTo>
                <a:cubicBezTo>
                  <a:pt x="37165" y="82105"/>
                  <a:pt x="43941" y="89438"/>
                  <a:pt x="28847" y="79375"/>
                </a:cubicBezTo>
                <a:cubicBezTo>
                  <a:pt x="26730" y="76200"/>
                  <a:pt x="25369" y="72363"/>
                  <a:pt x="22497" y="69850"/>
                </a:cubicBezTo>
                <a:cubicBezTo>
                  <a:pt x="16754" y="64824"/>
                  <a:pt x="3447" y="57150"/>
                  <a:pt x="3447" y="57150"/>
                </a:cubicBezTo>
                <a:cubicBezTo>
                  <a:pt x="2389" y="53975"/>
                  <a:pt x="-971" y="50732"/>
                  <a:pt x="272" y="47625"/>
                </a:cubicBezTo>
                <a:cubicBezTo>
                  <a:pt x="5484" y="34594"/>
                  <a:pt x="36862" y="44282"/>
                  <a:pt x="38372" y="44450"/>
                </a:cubicBezTo>
                <a:cubicBezTo>
                  <a:pt x="43664" y="43392"/>
                  <a:pt x="49194" y="43170"/>
                  <a:pt x="54247" y="41275"/>
                </a:cubicBezTo>
                <a:cubicBezTo>
                  <a:pt x="67422" y="36335"/>
                  <a:pt x="61807" y="35681"/>
                  <a:pt x="66947" y="25400"/>
                </a:cubicBezTo>
                <a:cubicBezTo>
                  <a:pt x="79257" y="781"/>
                  <a:pt x="68492" y="30291"/>
                  <a:pt x="76472" y="6350"/>
                </a:cubicBezTo>
                <a:cubicBezTo>
                  <a:pt x="101697" y="9954"/>
                  <a:pt x="97482" y="11340"/>
                  <a:pt x="124097" y="6350"/>
                </a:cubicBezTo>
                <a:cubicBezTo>
                  <a:pt x="132675" y="4742"/>
                  <a:pt x="149497" y="0"/>
                  <a:pt x="149497" y="0"/>
                </a:cubicBezTo>
                <a:lnTo>
                  <a:pt x="178072" y="3175"/>
                </a:lnTo>
                <a:cubicBezTo>
                  <a:pt x="185498" y="4103"/>
                  <a:pt x="192859" y="5524"/>
                  <a:pt x="200297" y="6350"/>
                </a:cubicBezTo>
                <a:cubicBezTo>
                  <a:pt x="269643" y="14055"/>
                  <a:pt x="206386" y="5406"/>
                  <a:pt x="257447" y="12700"/>
                </a:cubicBezTo>
                <a:cubicBezTo>
                  <a:pt x="271792" y="17482"/>
                  <a:pt x="263748" y="12634"/>
                  <a:pt x="273322" y="25400"/>
                </a:cubicBezTo>
                <a:cubicBezTo>
                  <a:pt x="280562" y="35053"/>
                  <a:pt x="288854" y="43935"/>
                  <a:pt x="295547" y="53975"/>
                </a:cubicBezTo>
                <a:cubicBezTo>
                  <a:pt x="297664" y="57150"/>
                  <a:pt x="300190" y="60087"/>
                  <a:pt x="301897" y="63500"/>
                </a:cubicBezTo>
                <a:cubicBezTo>
                  <a:pt x="303394" y="66493"/>
                  <a:pt x="304014" y="69850"/>
                  <a:pt x="305072" y="73025"/>
                </a:cubicBezTo>
                <a:cubicBezTo>
                  <a:pt x="300212" y="87605"/>
                  <a:pt x="297675" y="90782"/>
                  <a:pt x="305072" y="111125"/>
                </a:cubicBezTo>
                <a:cubicBezTo>
                  <a:pt x="306376" y="114711"/>
                  <a:pt x="311422" y="115358"/>
                  <a:pt x="314597" y="117475"/>
                </a:cubicBezTo>
                <a:cubicBezTo>
                  <a:pt x="316714" y="120650"/>
                  <a:pt x="319240" y="123587"/>
                  <a:pt x="320947" y="127000"/>
                </a:cubicBezTo>
                <a:cubicBezTo>
                  <a:pt x="328275" y="141655"/>
                  <a:pt x="323933" y="159693"/>
                  <a:pt x="320947" y="174625"/>
                </a:cubicBezTo>
                <a:cubicBezTo>
                  <a:pt x="318568" y="186519"/>
                  <a:pt x="313106" y="183308"/>
                  <a:pt x="305072" y="187325"/>
                </a:cubicBezTo>
                <a:cubicBezTo>
                  <a:pt x="301659" y="189032"/>
                  <a:pt x="292901" y="191029"/>
                  <a:pt x="286022" y="190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9" name="Retângulo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D233131-F100-BC4B-B614-78F30193F901}"/>
              </a:ext>
            </a:extLst>
          </p:cNvPr>
          <p:cNvSpPr/>
          <p:nvPr/>
        </p:nvSpPr>
        <p:spPr>
          <a:xfrm>
            <a:off x="2809875" y="6219825"/>
            <a:ext cx="266700" cy="467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1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E97707B-087C-2646-9A19-2AE169414F2B}"/>
              </a:ext>
            </a:extLst>
          </p:cNvPr>
          <p:cNvSpPr/>
          <p:nvPr/>
        </p:nvSpPr>
        <p:spPr>
          <a:xfrm>
            <a:off x="2543175" y="6219825"/>
            <a:ext cx="266700" cy="406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8">
            <a:hlinkClick r:id="rId13" action="ppaction://hlinksldjump"/>
            <a:extLst>
              <a:ext uri="{FF2B5EF4-FFF2-40B4-BE49-F238E27FC236}">
                <a16:creationId xmlns:a16="http://schemas.microsoft.com/office/drawing/2014/main" id="{74E900A7-9509-1B49-BE07-2438BC9A05D9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44287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vre: Forma 9">
            <a:hlinkClick r:id="rId2" action="ppaction://hlinksldjump"/>
            <a:extLst>
              <a:ext uri="{FF2B5EF4-FFF2-40B4-BE49-F238E27FC236}">
                <a16:creationId xmlns:a16="http://schemas.microsoft.com/office/drawing/2014/main" id="{C771321D-9D3A-46E2-B40A-F4D976E8CD57}"/>
              </a:ext>
            </a:extLst>
          </p:cNvPr>
          <p:cNvSpPr/>
          <p:nvPr/>
        </p:nvSpPr>
        <p:spPr>
          <a:xfrm>
            <a:off x="1321345" y="6330617"/>
            <a:ext cx="311979" cy="179747"/>
          </a:xfrm>
          <a:custGeom>
            <a:avLst/>
            <a:gdLst>
              <a:gd name="connsiteX0" fmla="*/ 644105 w 1177840"/>
              <a:gd name="connsiteY0" fmla="*/ 46007 h 678611"/>
              <a:gd name="connsiteX1" fmla="*/ 552090 w 1177840"/>
              <a:gd name="connsiteY1" fmla="*/ 46007 h 678611"/>
              <a:gd name="connsiteX2" fmla="*/ 534837 w 1177840"/>
              <a:gd name="connsiteY2" fmla="*/ 34505 h 678611"/>
              <a:gd name="connsiteX3" fmla="*/ 511834 w 1177840"/>
              <a:gd name="connsiteY3" fmla="*/ 23003 h 678611"/>
              <a:gd name="connsiteX4" fmla="*/ 465826 w 1177840"/>
              <a:gd name="connsiteY4" fmla="*/ 17253 h 678611"/>
              <a:gd name="connsiteX5" fmla="*/ 396815 w 1177840"/>
              <a:gd name="connsiteY5" fmla="*/ 23003 h 678611"/>
              <a:gd name="connsiteX6" fmla="*/ 385313 w 1177840"/>
              <a:gd name="connsiteY6" fmla="*/ 40256 h 678611"/>
              <a:gd name="connsiteX7" fmla="*/ 368060 w 1177840"/>
              <a:gd name="connsiteY7" fmla="*/ 46007 h 678611"/>
              <a:gd name="connsiteX8" fmla="*/ 350807 w 1177840"/>
              <a:gd name="connsiteY8" fmla="*/ 57509 h 678611"/>
              <a:gd name="connsiteX9" fmla="*/ 304800 w 1177840"/>
              <a:gd name="connsiteY9" fmla="*/ 63260 h 678611"/>
              <a:gd name="connsiteX10" fmla="*/ 270294 w 1177840"/>
              <a:gd name="connsiteY10" fmla="*/ 69011 h 678611"/>
              <a:gd name="connsiteX11" fmla="*/ 247290 w 1177840"/>
              <a:gd name="connsiteY11" fmla="*/ 80513 h 678611"/>
              <a:gd name="connsiteX12" fmla="*/ 218536 w 1177840"/>
              <a:gd name="connsiteY12" fmla="*/ 92015 h 678611"/>
              <a:gd name="connsiteX13" fmla="*/ 195532 w 1177840"/>
              <a:gd name="connsiteY13" fmla="*/ 109268 h 678611"/>
              <a:gd name="connsiteX14" fmla="*/ 161026 w 1177840"/>
              <a:gd name="connsiteY14" fmla="*/ 126520 h 678611"/>
              <a:gd name="connsiteX15" fmla="*/ 138022 w 1177840"/>
              <a:gd name="connsiteY15" fmla="*/ 149524 h 678611"/>
              <a:gd name="connsiteX16" fmla="*/ 132271 w 1177840"/>
              <a:gd name="connsiteY16" fmla="*/ 166777 h 678611"/>
              <a:gd name="connsiteX17" fmla="*/ 149524 w 1177840"/>
              <a:gd name="connsiteY17" fmla="*/ 218536 h 678611"/>
              <a:gd name="connsiteX18" fmla="*/ 143773 w 1177840"/>
              <a:gd name="connsiteY18" fmla="*/ 304800 h 678611"/>
              <a:gd name="connsiteX19" fmla="*/ 132271 w 1177840"/>
              <a:gd name="connsiteY19" fmla="*/ 322053 h 678611"/>
              <a:gd name="connsiteX20" fmla="*/ 126520 w 1177840"/>
              <a:gd name="connsiteY20" fmla="*/ 339305 h 678611"/>
              <a:gd name="connsiteX21" fmla="*/ 109268 w 1177840"/>
              <a:gd name="connsiteY21" fmla="*/ 356558 h 678611"/>
              <a:gd name="connsiteX22" fmla="*/ 97766 w 1177840"/>
              <a:gd name="connsiteY22" fmla="*/ 373811 h 678611"/>
              <a:gd name="connsiteX23" fmla="*/ 115019 w 1177840"/>
              <a:gd name="connsiteY23" fmla="*/ 408317 h 678611"/>
              <a:gd name="connsiteX24" fmla="*/ 132271 w 1177840"/>
              <a:gd name="connsiteY24" fmla="*/ 419819 h 678611"/>
              <a:gd name="connsiteX25" fmla="*/ 138022 w 1177840"/>
              <a:gd name="connsiteY25" fmla="*/ 437071 h 678611"/>
              <a:gd name="connsiteX26" fmla="*/ 149524 w 1177840"/>
              <a:gd name="connsiteY26" fmla="*/ 454324 h 678611"/>
              <a:gd name="connsiteX27" fmla="*/ 143773 w 1177840"/>
              <a:gd name="connsiteY27" fmla="*/ 494581 h 678611"/>
              <a:gd name="connsiteX28" fmla="*/ 126520 w 1177840"/>
              <a:gd name="connsiteY28" fmla="*/ 506083 h 678611"/>
              <a:gd name="connsiteX29" fmla="*/ 51758 w 1177840"/>
              <a:gd name="connsiteY29" fmla="*/ 517585 h 678611"/>
              <a:gd name="connsiteX30" fmla="*/ 46007 w 1177840"/>
              <a:gd name="connsiteY30" fmla="*/ 534837 h 678611"/>
              <a:gd name="connsiteX31" fmla="*/ 40256 w 1177840"/>
              <a:gd name="connsiteY31" fmla="*/ 557841 h 678611"/>
              <a:gd name="connsiteX32" fmla="*/ 28754 w 1177840"/>
              <a:gd name="connsiteY32" fmla="*/ 575094 h 678611"/>
              <a:gd name="connsiteX33" fmla="*/ 23003 w 1177840"/>
              <a:gd name="connsiteY33" fmla="*/ 592347 h 678611"/>
              <a:gd name="connsiteX34" fmla="*/ 0 w 1177840"/>
              <a:gd name="connsiteY34" fmla="*/ 615351 h 678611"/>
              <a:gd name="connsiteX35" fmla="*/ 11502 w 1177840"/>
              <a:gd name="connsiteY35" fmla="*/ 632603 h 678611"/>
              <a:gd name="connsiteX36" fmla="*/ 40256 w 1177840"/>
              <a:gd name="connsiteY36" fmla="*/ 638354 h 678611"/>
              <a:gd name="connsiteX37" fmla="*/ 80513 w 1177840"/>
              <a:gd name="connsiteY37" fmla="*/ 649856 h 678611"/>
              <a:gd name="connsiteX38" fmla="*/ 120769 w 1177840"/>
              <a:gd name="connsiteY38" fmla="*/ 672860 h 678611"/>
              <a:gd name="connsiteX39" fmla="*/ 143773 w 1177840"/>
              <a:gd name="connsiteY39" fmla="*/ 678611 h 678611"/>
              <a:gd name="connsiteX40" fmla="*/ 201283 w 1177840"/>
              <a:gd name="connsiteY40" fmla="*/ 661358 h 678611"/>
              <a:gd name="connsiteX41" fmla="*/ 235788 w 1177840"/>
              <a:gd name="connsiteY41" fmla="*/ 638354 h 678611"/>
              <a:gd name="connsiteX42" fmla="*/ 264543 w 1177840"/>
              <a:gd name="connsiteY42" fmla="*/ 621102 h 678611"/>
              <a:gd name="connsiteX43" fmla="*/ 281796 w 1177840"/>
              <a:gd name="connsiteY43" fmla="*/ 609600 h 678611"/>
              <a:gd name="connsiteX44" fmla="*/ 316302 w 1177840"/>
              <a:gd name="connsiteY44" fmla="*/ 603849 h 678611"/>
              <a:gd name="connsiteX45" fmla="*/ 373811 w 1177840"/>
              <a:gd name="connsiteY45" fmla="*/ 609600 h 678611"/>
              <a:gd name="connsiteX46" fmla="*/ 402566 w 1177840"/>
              <a:gd name="connsiteY46" fmla="*/ 615351 h 678611"/>
              <a:gd name="connsiteX47" fmla="*/ 454324 w 1177840"/>
              <a:gd name="connsiteY47" fmla="*/ 603849 h 678611"/>
              <a:gd name="connsiteX48" fmla="*/ 488830 w 1177840"/>
              <a:gd name="connsiteY48" fmla="*/ 586596 h 678611"/>
              <a:gd name="connsiteX49" fmla="*/ 500332 w 1177840"/>
              <a:gd name="connsiteY49" fmla="*/ 569343 h 678611"/>
              <a:gd name="connsiteX50" fmla="*/ 552090 w 1177840"/>
              <a:gd name="connsiteY50" fmla="*/ 506083 h 678611"/>
              <a:gd name="connsiteX51" fmla="*/ 609600 w 1177840"/>
              <a:gd name="connsiteY51" fmla="*/ 483079 h 678611"/>
              <a:gd name="connsiteX52" fmla="*/ 638354 w 1177840"/>
              <a:gd name="connsiteY52" fmla="*/ 471577 h 678611"/>
              <a:gd name="connsiteX53" fmla="*/ 672860 w 1177840"/>
              <a:gd name="connsiteY53" fmla="*/ 465826 h 678611"/>
              <a:gd name="connsiteX54" fmla="*/ 701615 w 1177840"/>
              <a:gd name="connsiteY54" fmla="*/ 454324 h 678611"/>
              <a:gd name="connsiteX55" fmla="*/ 782128 w 1177840"/>
              <a:gd name="connsiteY55" fmla="*/ 437071 h 678611"/>
              <a:gd name="connsiteX56" fmla="*/ 856890 w 1177840"/>
              <a:gd name="connsiteY56" fmla="*/ 425569 h 678611"/>
              <a:gd name="connsiteX57" fmla="*/ 897147 w 1177840"/>
              <a:gd name="connsiteY57" fmla="*/ 414068 h 678611"/>
              <a:gd name="connsiteX58" fmla="*/ 960407 w 1177840"/>
              <a:gd name="connsiteY58" fmla="*/ 391064 h 678611"/>
              <a:gd name="connsiteX59" fmla="*/ 994913 w 1177840"/>
              <a:gd name="connsiteY59" fmla="*/ 385313 h 678611"/>
              <a:gd name="connsiteX60" fmla="*/ 1052422 w 1177840"/>
              <a:gd name="connsiteY60" fmla="*/ 368060 h 678611"/>
              <a:gd name="connsiteX61" fmla="*/ 1109932 w 1177840"/>
              <a:gd name="connsiteY61" fmla="*/ 362309 h 678611"/>
              <a:gd name="connsiteX62" fmla="*/ 1127185 w 1177840"/>
              <a:gd name="connsiteY62" fmla="*/ 356558 h 678611"/>
              <a:gd name="connsiteX63" fmla="*/ 1173192 w 1177840"/>
              <a:gd name="connsiteY63" fmla="*/ 345056 h 678611"/>
              <a:gd name="connsiteX64" fmla="*/ 1167441 w 1177840"/>
              <a:gd name="connsiteY64" fmla="*/ 287547 h 678611"/>
              <a:gd name="connsiteX65" fmla="*/ 1127185 w 1177840"/>
              <a:gd name="connsiteY65" fmla="*/ 247290 h 678611"/>
              <a:gd name="connsiteX66" fmla="*/ 994913 w 1177840"/>
              <a:gd name="connsiteY66" fmla="*/ 212785 h 678611"/>
              <a:gd name="connsiteX67" fmla="*/ 966158 w 1177840"/>
              <a:gd name="connsiteY67" fmla="*/ 201283 h 678611"/>
              <a:gd name="connsiteX68" fmla="*/ 954656 w 1177840"/>
              <a:gd name="connsiteY68" fmla="*/ 184030 h 678611"/>
              <a:gd name="connsiteX69" fmla="*/ 931652 w 1177840"/>
              <a:gd name="connsiteY69" fmla="*/ 155275 h 678611"/>
              <a:gd name="connsiteX70" fmla="*/ 908649 w 1177840"/>
              <a:gd name="connsiteY70" fmla="*/ 143773 h 678611"/>
              <a:gd name="connsiteX71" fmla="*/ 879894 w 1177840"/>
              <a:gd name="connsiteY71" fmla="*/ 126520 h 678611"/>
              <a:gd name="connsiteX72" fmla="*/ 856890 w 1177840"/>
              <a:gd name="connsiteY72" fmla="*/ 109268 h 678611"/>
              <a:gd name="connsiteX73" fmla="*/ 839637 w 1177840"/>
              <a:gd name="connsiteY73" fmla="*/ 97766 h 678611"/>
              <a:gd name="connsiteX74" fmla="*/ 822385 w 1177840"/>
              <a:gd name="connsiteY74" fmla="*/ 74762 h 678611"/>
              <a:gd name="connsiteX75" fmla="*/ 793630 w 1177840"/>
              <a:gd name="connsiteY75" fmla="*/ 17253 h 678611"/>
              <a:gd name="connsiteX76" fmla="*/ 759124 w 1177840"/>
              <a:gd name="connsiteY76" fmla="*/ 0 h 678611"/>
              <a:gd name="connsiteX77" fmla="*/ 661358 w 1177840"/>
              <a:gd name="connsiteY77" fmla="*/ 5751 h 678611"/>
              <a:gd name="connsiteX78" fmla="*/ 638354 w 1177840"/>
              <a:gd name="connsiteY78" fmla="*/ 11502 h 678611"/>
              <a:gd name="connsiteX79" fmla="*/ 632603 w 1177840"/>
              <a:gd name="connsiteY79" fmla="*/ 34505 h 678611"/>
              <a:gd name="connsiteX80" fmla="*/ 644105 w 1177840"/>
              <a:gd name="connsiteY80" fmla="*/ 46007 h 678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177840" h="678611">
                <a:moveTo>
                  <a:pt x="644105" y="46007"/>
                </a:moveTo>
                <a:cubicBezTo>
                  <a:pt x="630686" y="47924"/>
                  <a:pt x="614384" y="63805"/>
                  <a:pt x="552090" y="46007"/>
                </a:cubicBezTo>
                <a:cubicBezTo>
                  <a:pt x="545444" y="44108"/>
                  <a:pt x="540838" y="37934"/>
                  <a:pt x="534837" y="34505"/>
                </a:cubicBezTo>
                <a:cubicBezTo>
                  <a:pt x="527394" y="30252"/>
                  <a:pt x="520151" y="25082"/>
                  <a:pt x="511834" y="23003"/>
                </a:cubicBezTo>
                <a:cubicBezTo>
                  <a:pt x="496840" y="19255"/>
                  <a:pt x="481162" y="19170"/>
                  <a:pt x="465826" y="17253"/>
                </a:cubicBezTo>
                <a:cubicBezTo>
                  <a:pt x="442822" y="19170"/>
                  <a:pt x="419010" y="16662"/>
                  <a:pt x="396815" y="23003"/>
                </a:cubicBezTo>
                <a:cubicBezTo>
                  <a:pt x="390169" y="24902"/>
                  <a:pt x="390710" y="35938"/>
                  <a:pt x="385313" y="40256"/>
                </a:cubicBezTo>
                <a:cubicBezTo>
                  <a:pt x="380579" y="44043"/>
                  <a:pt x="373482" y="43296"/>
                  <a:pt x="368060" y="46007"/>
                </a:cubicBezTo>
                <a:cubicBezTo>
                  <a:pt x="361878" y="49098"/>
                  <a:pt x="357475" y="55690"/>
                  <a:pt x="350807" y="57509"/>
                </a:cubicBezTo>
                <a:cubicBezTo>
                  <a:pt x="335897" y="61576"/>
                  <a:pt x="320100" y="61074"/>
                  <a:pt x="304800" y="63260"/>
                </a:cubicBezTo>
                <a:cubicBezTo>
                  <a:pt x="293257" y="64909"/>
                  <a:pt x="281796" y="67094"/>
                  <a:pt x="270294" y="69011"/>
                </a:cubicBezTo>
                <a:cubicBezTo>
                  <a:pt x="262626" y="72845"/>
                  <a:pt x="255124" y="77031"/>
                  <a:pt x="247290" y="80513"/>
                </a:cubicBezTo>
                <a:cubicBezTo>
                  <a:pt x="237857" y="84706"/>
                  <a:pt x="227560" y="87002"/>
                  <a:pt x="218536" y="92015"/>
                </a:cubicBezTo>
                <a:cubicBezTo>
                  <a:pt x="210157" y="96670"/>
                  <a:pt x="203854" y="104513"/>
                  <a:pt x="195532" y="109268"/>
                </a:cubicBezTo>
                <a:cubicBezTo>
                  <a:pt x="164920" y="126761"/>
                  <a:pt x="191079" y="100761"/>
                  <a:pt x="161026" y="126520"/>
                </a:cubicBezTo>
                <a:cubicBezTo>
                  <a:pt x="152792" y="133577"/>
                  <a:pt x="145690" y="141856"/>
                  <a:pt x="138022" y="149524"/>
                </a:cubicBezTo>
                <a:cubicBezTo>
                  <a:pt x="136105" y="155275"/>
                  <a:pt x="131274" y="160797"/>
                  <a:pt x="132271" y="166777"/>
                </a:cubicBezTo>
                <a:cubicBezTo>
                  <a:pt x="135261" y="184716"/>
                  <a:pt x="149524" y="218536"/>
                  <a:pt x="149524" y="218536"/>
                </a:cubicBezTo>
                <a:cubicBezTo>
                  <a:pt x="147607" y="247291"/>
                  <a:pt x="148511" y="276374"/>
                  <a:pt x="143773" y="304800"/>
                </a:cubicBezTo>
                <a:cubicBezTo>
                  <a:pt x="142637" y="311618"/>
                  <a:pt x="135362" y="315871"/>
                  <a:pt x="132271" y="322053"/>
                </a:cubicBezTo>
                <a:cubicBezTo>
                  <a:pt x="129560" y="327475"/>
                  <a:pt x="129882" y="334261"/>
                  <a:pt x="126520" y="339305"/>
                </a:cubicBezTo>
                <a:cubicBezTo>
                  <a:pt x="122009" y="346072"/>
                  <a:pt x="114474" y="350310"/>
                  <a:pt x="109268" y="356558"/>
                </a:cubicBezTo>
                <a:cubicBezTo>
                  <a:pt x="104843" y="361868"/>
                  <a:pt x="101600" y="368060"/>
                  <a:pt x="97766" y="373811"/>
                </a:cubicBezTo>
                <a:cubicBezTo>
                  <a:pt x="102444" y="387844"/>
                  <a:pt x="103870" y="397168"/>
                  <a:pt x="115019" y="408317"/>
                </a:cubicBezTo>
                <a:cubicBezTo>
                  <a:pt x="119906" y="413204"/>
                  <a:pt x="126520" y="415985"/>
                  <a:pt x="132271" y="419819"/>
                </a:cubicBezTo>
                <a:cubicBezTo>
                  <a:pt x="134188" y="425570"/>
                  <a:pt x="135311" y="431649"/>
                  <a:pt x="138022" y="437071"/>
                </a:cubicBezTo>
                <a:cubicBezTo>
                  <a:pt x="141113" y="443253"/>
                  <a:pt x="148836" y="447446"/>
                  <a:pt x="149524" y="454324"/>
                </a:cubicBezTo>
                <a:cubicBezTo>
                  <a:pt x="150873" y="467812"/>
                  <a:pt x="149278" y="482194"/>
                  <a:pt x="143773" y="494581"/>
                </a:cubicBezTo>
                <a:cubicBezTo>
                  <a:pt x="140966" y="500897"/>
                  <a:pt x="133225" y="504407"/>
                  <a:pt x="126520" y="506083"/>
                </a:cubicBezTo>
                <a:cubicBezTo>
                  <a:pt x="102059" y="512198"/>
                  <a:pt x="76679" y="513751"/>
                  <a:pt x="51758" y="517585"/>
                </a:cubicBezTo>
                <a:cubicBezTo>
                  <a:pt x="49841" y="523336"/>
                  <a:pt x="47672" y="529008"/>
                  <a:pt x="46007" y="534837"/>
                </a:cubicBezTo>
                <a:cubicBezTo>
                  <a:pt x="43836" y="542437"/>
                  <a:pt x="43370" y="550576"/>
                  <a:pt x="40256" y="557841"/>
                </a:cubicBezTo>
                <a:cubicBezTo>
                  <a:pt x="37533" y="564194"/>
                  <a:pt x="31845" y="568912"/>
                  <a:pt x="28754" y="575094"/>
                </a:cubicBezTo>
                <a:cubicBezTo>
                  <a:pt x="26043" y="580516"/>
                  <a:pt x="26526" y="587414"/>
                  <a:pt x="23003" y="592347"/>
                </a:cubicBezTo>
                <a:cubicBezTo>
                  <a:pt x="16700" y="601171"/>
                  <a:pt x="7668" y="607683"/>
                  <a:pt x="0" y="615351"/>
                </a:cubicBezTo>
                <a:cubicBezTo>
                  <a:pt x="3834" y="621102"/>
                  <a:pt x="5501" y="629174"/>
                  <a:pt x="11502" y="632603"/>
                </a:cubicBezTo>
                <a:cubicBezTo>
                  <a:pt x="19989" y="637452"/>
                  <a:pt x="30773" y="635983"/>
                  <a:pt x="40256" y="638354"/>
                </a:cubicBezTo>
                <a:cubicBezTo>
                  <a:pt x="53795" y="641739"/>
                  <a:pt x="67397" y="645087"/>
                  <a:pt x="80513" y="649856"/>
                </a:cubicBezTo>
                <a:cubicBezTo>
                  <a:pt x="159320" y="678513"/>
                  <a:pt x="56380" y="645264"/>
                  <a:pt x="120769" y="672860"/>
                </a:cubicBezTo>
                <a:cubicBezTo>
                  <a:pt x="128034" y="675974"/>
                  <a:pt x="136105" y="676694"/>
                  <a:pt x="143773" y="678611"/>
                </a:cubicBezTo>
                <a:cubicBezTo>
                  <a:pt x="162943" y="672860"/>
                  <a:pt x="182947" y="669380"/>
                  <a:pt x="201283" y="661358"/>
                </a:cubicBezTo>
                <a:cubicBezTo>
                  <a:pt x="213947" y="655817"/>
                  <a:pt x="224126" y="645775"/>
                  <a:pt x="235788" y="638354"/>
                </a:cubicBezTo>
                <a:cubicBezTo>
                  <a:pt x="245218" y="632353"/>
                  <a:pt x="255064" y="627026"/>
                  <a:pt x="264543" y="621102"/>
                </a:cubicBezTo>
                <a:cubicBezTo>
                  <a:pt x="270404" y="617439"/>
                  <a:pt x="275239" y="611786"/>
                  <a:pt x="281796" y="609600"/>
                </a:cubicBezTo>
                <a:cubicBezTo>
                  <a:pt x="292858" y="605913"/>
                  <a:pt x="304800" y="605766"/>
                  <a:pt x="316302" y="603849"/>
                </a:cubicBezTo>
                <a:cubicBezTo>
                  <a:pt x="335472" y="605766"/>
                  <a:pt x="354715" y="607054"/>
                  <a:pt x="373811" y="609600"/>
                </a:cubicBezTo>
                <a:cubicBezTo>
                  <a:pt x="383500" y="610892"/>
                  <a:pt x="392816" y="616047"/>
                  <a:pt x="402566" y="615351"/>
                </a:cubicBezTo>
                <a:cubicBezTo>
                  <a:pt x="420195" y="614092"/>
                  <a:pt x="437071" y="607683"/>
                  <a:pt x="454324" y="603849"/>
                </a:cubicBezTo>
                <a:cubicBezTo>
                  <a:pt x="465826" y="598098"/>
                  <a:pt x="478542" y="594312"/>
                  <a:pt x="488830" y="586596"/>
                </a:cubicBezTo>
                <a:cubicBezTo>
                  <a:pt x="494359" y="582449"/>
                  <a:pt x="496669" y="575204"/>
                  <a:pt x="500332" y="569343"/>
                </a:cubicBezTo>
                <a:cubicBezTo>
                  <a:pt x="514259" y="547059"/>
                  <a:pt x="526698" y="518779"/>
                  <a:pt x="552090" y="506083"/>
                </a:cubicBezTo>
                <a:cubicBezTo>
                  <a:pt x="622531" y="470862"/>
                  <a:pt x="556378" y="500820"/>
                  <a:pt x="609600" y="483079"/>
                </a:cubicBezTo>
                <a:cubicBezTo>
                  <a:pt x="619393" y="479815"/>
                  <a:pt x="628395" y="474293"/>
                  <a:pt x="638354" y="471577"/>
                </a:cubicBezTo>
                <a:cubicBezTo>
                  <a:pt x="649604" y="468509"/>
                  <a:pt x="661358" y="467743"/>
                  <a:pt x="672860" y="465826"/>
                </a:cubicBezTo>
                <a:cubicBezTo>
                  <a:pt x="682445" y="461992"/>
                  <a:pt x="691821" y="457589"/>
                  <a:pt x="701615" y="454324"/>
                </a:cubicBezTo>
                <a:cubicBezTo>
                  <a:pt x="717322" y="449088"/>
                  <a:pt x="781824" y="437122"/>
                  <a:pt x="782128" y="437071"/>
                </a:cubicBezTo>
                <a:cubicBezTo>
                  <a:pt x="851877" y="425446"/>
                  <a:pt x="804100" y="437299"/>
                  <a:pt x="856890" y="425569"/>
                </a:cubicBezTo>
                <a:cubicBezTo>
                  <a:pt x="871729" y="422272"/>
                  <a:pt x="883169" y="419310"/>
                  <a:pt x="897147" y="414068"/>
                </a:cubicBezTo>
                <a:cubicBezTo>
                  <a:pt x="920012" y="405494"/>
                  <a:pt x="936246" y="397104"/>
                  <a:pt x="960407" y="391064"/>
                </a:cubicBezTo>
                <a:cubicBezTo>
                  <a:pt x="971719" y="388236"/>
                  <a:pt x="983530" y="387843"/>
                  <a:pt x="994913" y="385313"/>
                </a:cubicBezTo>
                <a:cubicBezTo>
                  <a:pt x="1051658" y="372703"/>
                  <a:pt x="945900" y="386858"/>
                  <a:pt x="1052422" y="368060"/>
                </a:cubicBezTo>
                <a:cubicBezTo>
                  <a:pt x="1071394" y="364712"/>
                  <a:pt x="1090762" y="364226"/>
                  <a:pt x="1109932" y="362309"/>
                </a:cubicBezTo>
                <a:cubicBezTo>
                  <a:pt x="1115683" y="360392"/>
                  <a:pt x="1121337" y="358153"/>
                  <a:pt x="1127185" y="356558"/>
                </a:cubicBezTo>
                <a:cubicBezTo>
                  <a:pt x="1142436" y="352399"/>
                  <a:pt x="1165227" y="358710"/>
                  <a:pt x="1173192" y="345056"/>
                </a:cubicBezTo>
                <a:cubicBezTo>
                  <a:pt x="1182899" y="328415"/>
                  <a:pt x="1175644" y="304979"/>
                  <a:pt x="1167441" y="287547"/>
                </a:cubicBezTo>
                <a:cubicBezTo>
                  <a:pt x="1159361" y="270376"/>
                  <a:pt x="1144159" y="255777"/>
                  <a:pt x="1127185" y="247290"/>
                </a:cubicBezTo>
                <a:cubicBezTo>
                  <a:pt x="1055230" y="211313"/>
                  <a:pt x="1098173" y="226552"/>
                  <a:pt x="994913" y="212785"/>
                </a:cubicBezTo>
                <a:cubicBezTo>
                  <a:pt x="985328" y="208951"/>
                  <a:pt x="974558" y="207283"/>
                  <a:pt x="966158" y="201283"/>
                </a:cubicBezTo>
                <a:cubicBezTo>
                  <a:pt x="960534" y="197266"/>
                  <a:pt x="958803" y="189559"/>
                  <a:pt x="954656" y="184030"/>
                </a:cubicBezTo>
                <a:cubicBezTo>
                  <a:pt x="947291" y="174210"/>
                  <a:pt x="940890" y="163358"/>
                  <a:pt x="931652" y="155275"/>
                </a:cubicBezTo>
                <a:cubicBezTo>
                  <a:pt x="925200" y="149630"/>
                  <a:pt x="916143" y="147936"/>
                  <a:pt x="908649" y="143773"/>
                </a:cubicBezTo>
                <a:cubicBezTo>
                  <a:pt x="898878" y="138344"/>
                  <a:pt x="889195" y="132720"/>
                  <a:pt x="879894" y="126520"/>
                </a:cubicBezTo>
                <a:cubicBezTo>
                  <a:pt x="871919" y="121203"/>
                  <a:pt x="864690" y="114839"/>
                  <a:pt x="856890" y="109268"/>
                </a:cubicBezTo>
                <a:cubicBezTo>
                  <a:pt x="851266" y="105251"/>
                  <a:pt x="845388" y="101600"/>
                  <a:pt x="839637" y="97766"/>
                </a:cubicBezTo>
                <a:cubicBezTo>
                  <a:pt x="833886" y="90098"/>
                  <a:pt x="826671" y="83335"/>
                  <a:pt x="822385" y="74762"/>
                </a:cubicBezTo>
                <a:cubicBezTo>
                  <a:pt x="811583" y="53158"/>
                  <a:pt x="823988" y="32432"/>
                  <a:pt x="793630" y="17253"/>
                </a:cubicBezTo>
                <a:lnTo>
                  <a:pt x="759124" y="0"/>
                </a:lnTo>
                <a:cubicBezTo>
                  <a:pt x="726535" y="1917"/>
                  <a:pt x="693856" y="2656"/>
                  <a:pt x="661358" y="5751"/>
                </a:cubicBezTo>
                <a:cubicBezTo>
                  <a:pt x="653490" y="6500"/>
                  <a:pt x="643943" y="5913"/>
                  <a:pt x="638354" y="11502"/>
                </a:cubicBezTo>
                <a:cubicBezTo>
                  <a:pt x="632765" y="17091"/>
                  <a:pt x="635716" y="27240"/>
                  <a:pt x="632603" y="34505"/>
                </a:cubicBezTo>
                <a:cubicBezTo>
                  <a:pt x="629880" y="40858"/>
                  <a:pt x="657524" y="44090"/>
                  <a:pt x="644105" y="46007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Forma Livre: Forma 10">
            <a:hlinkClick r:id="rId3" action="ppaction://hlinksldjump"/>
            <a:extLst>
              <a:ext uri="{FF2B5EF4-FFF2-40B4-BE49-F238E27FC236}">
                <a16:creationId xmlns:a16="http://schemas.microsoft.com/office/drawing/2014/main" id="{435751DE-8447-49C6-946A-69E7A87AF8EE}"/>
              </a:ext>
            </a:extLst>
          </p:cNvPr>
          <p:cNvSpPr/>
          <p:nvPr/>
        </p:nvSpPr>
        <p:spPr>
          <a:xfrm>
            <a:off x="1325956" y="6269047"/>
            <a:ext cx="124148" cy="99413"/>
          </a:xfrm>
          <a:custGeom>
            <a:avLst/>
            <a:gdLst>
              <a:gd name="connsiteX0" fmla="*/ 356836 w 397093"/>
              <a:gd name="connsiteY0" fmla="*/ 1675 h 317977"/>
              <a:gd name="connsiteX1" fmla="*/ 333832 w 397093"/>
              <a:gd name="connsiteY1" fmla="*/ 30430 h 317977"/>
              <a:gd name="connsiteX2" fmla="*/ 328081 w 397093"/>
              <a:gd name="connsiteY2" fmla="*/ 47683 h 317977"/>
              <a:gd name="connsiteX3" fmla="*/ 316579 w 397093"/>
              <a:gd name="connsiteY3" fmla="*/ 64936 h 317977"/>
              <a:gd name="connsiteX4" fmla="*/ 310828 w 397093"/>
              <a:gd name="connsiteY4" fmla="*/ 93691 h 317977"/>
              <a:gd name="connsiteX5" fmla="*/ 201560 w 397093"/>
              <a:gd name="connsiteY5" fmla="*/ 64936 h 317977"/>
              <a:gd name="connsiteX6" fmla="*/ 155553 w 397093"/>
              <a:gd name="connsiteY6" fmla="*/ 76438 h 317977"/>
              <a:gd name="connsiteX7" fmla="*/ 126798 w 397093"/>
              <a:gd name="connsiteY7" fmla="*/ 93691 h 317977"/>
              <a:gd name="connsiteX8" fmla="*/ 57787 w 397093"/>
              <a:gd name="connsiteY8" fmla="*/ 30430 h 317977"/>
              <a:gd name="connsiteX9" fmla="*/ 52036 w 397093"/>
              <a:gd name="connsiteY9" fmla="*/ 64936 h 317977"/>
              <a:gd name="connsiteX10" fmla="*/ 46285 w 397093"/>
              <a:gd name="connsiteY10" fmla="*/ 105192 h 317977"/>
              <a:gd name="connsiteX11" fmla="*/ 29032 w 397093"/>
              <a:gd name="connsiteY11" fmla="*/ 122445 h 317977"/>
              <a:gd name="connsiteX12" fmla="*/ 34783 w 397093"/>
              <a:gd name="connsiteY12" fmla="*/ 162702 h 317977"/>
              <a:gd name="connsiteX13" fmla="*/ 46285 w 397093"/>
              <a:gd name="connsiteY13" fmla="*/ 191457 h 317977"/>
              <a:gd name="connsiteX14" fmla="*/ 11779 w 397093"/>
              <a:gd name="connsiteY14" fmla="*/ 225962 h 317977"/>
              <a:gd name="connsiteX15" fmla="*/ 277 w 397093"/>
              <a:gd name="connsiteY15" fmla="*/ 248966 h 317977"/>
              <a:gd name="connsiteX16" fmla="*/ 34783 w 397093"/>
              <a:gd name="connsiteY16" fmla="*/ 312226 h 317977"/>
              <a:gd name="connsiteX17" fmla="*/ 52036 w 397093"/>
              <a:gd name="connsiteY17" fmla="*/ 317977 h 317977"/>
              <a:gd name="connsiteX18" fmla="*/ 103794 w 397093"/>
              <a:gd name="connsiteY18" fmla="*/ 312226 h 317977"/>
              <a:gd name="connsiteX19" fmla="*/ 121047 w 397093"/>
              <a:gd name="connsiteY19" fmla="*/ 300724 h 317977"/>
              <a:gd name="connsiteX20" fmla="*/ 172806 w 397093"/>
              <a:gd name="connsiteY20" fmla="*/ 283472 h 317977"/>
              <a:gd name="connsiteX21" fmla="*/ 213062 w 397093"/>
              <a:gd name="connsiteY21" fmla="*/ 266219 h 317977"/>
              <a:gd name="connsiteX22" fmla="*/ 259070 w 397093"/>
              <a:gd name="connsiteY22" fmla="*/ 248966 h 317977"/>
              <a:gd name="connsiteX23" fmla="*/ 316579 w 397093"/>
              <a:gd name="connsiteY23" fmla="*/ 231713 h 317977"/>
              <a:gd name="connsiteX24" fmla="*/ 333832 w 397093"/>
              <a:gd name="connsiteY24" fmla="*/ 225962 h 317977"/>
              <a:gd name="connsiteX25" fmla="*/ 356836 w 397093"/>
              <a:gd name="connsiteY25" fmla="*/ 220211 h 317977"/>
              <a:gd name="connsiteX26" fmla="*/ 397093 w 397093"/>
              <a:gd name="connsiteY26" fmla="*/ 208709 h 317977"/>
              <a:gd name="connsiteX27" fmla="*/ 391342 w 397093"/>
              <a:gd name="connsiteY27" fmla="*/ 99441 h 317977"/>
              <a:gd name="connsiteX28" fmla="*/ 374089 w 397093"/>
              <a:gd name="connsiteY28" fmla="*/ 82189 h 317977"/>
              <a:gd name="connsiteX29" fmla="*/ 356836 w 397093"/>
              <a:gd name="connsiteY29" fmla="*/ 1675 h 317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7093" h="317977">
                <a:moveTo>
                  <a:pt x="356836" y="1675"/>
                </a:moveTo>
                <a:cubicBezTo>
                  <a:pt x="350126" y="-6952"/>
                  <a:pt x="340338" y="20021"/>
                  <a:pt x="333832" y="30430"/>
                </a:cubicBezTo>
                <a:cubicBezTo>
                  <a:pt x="330619" y="35571"/>
                  <a:pt x="330792" y="42261"/>
                  <a:pt x="328081" y="47683"/>
                </a:cubicBezTo>
                <a:cubicBezTo>
                  <a:pt x="324990" y="53865"/>
                  <a:pt x="320413" y="59185"/>
                  <a:pt x="316579" y="64936"/>
                </a:cubicBezTo>
                <a:cubicBezTo>
                  <a:pt x="314662" y="74521"/>
                  <a:pt x="320454" y="91992"/>
                  <a:pt x="310828" y="93691"/>
                </a:cubicBezTo>
                <a:cubicBezTo>
                  <a:pt x="236390" y="106827"/>
                  <a:pt x="233922" y="97298"/>
                  <a:pt x="201560" y="64936"/>
                </a:cubicBezTo>
                <a:cubicBezTo>
                  <a:pt x="186224" y="68770"/>
                  <a:pt x="169108" y="68305"/>
                  <a:pt x="155553" y="76438"/>
                </a:cubicBezTo>
                <a:cubicBezTo>
                  <a:pt x="120020" y="97758"/>
                  <a:pt x="167260" y="107176"/>
                  <a:pt x="126798" y="93691"/>
                </a:cubicBezTo>
                <a:cubicBezTo>
                  <a:pt x="75853" y="30009"/>
                  <a:pt x="104607" y="42135"/>
                  <a:pt x="57787" y="30430"/>
                </a:cubicBezTo>
                <a:cubicBezTo>
                  <a:pt x="55870" y="41932"/>
                  <a:pt x="53809" y="53411"/>
                  <a:pt x="52036" y="64936"/>
                </a:cubicBezTo>
                <a:cubicBezTo>
                  <a:pt x="49975" y="78333"/>
                  <a:pt x="51319" y="92607"/>
                  <a:pt x="46285" y="105192"/>
                </a:cubicBezTo>
                <a:cubicBezTo>
                  <a:pt x="43264" y="112743"/>
                  <a:pt x="34783" y="116694"/>
                  <a:pt x="29032" y="122445"/>
                </a:cubicBezTo>
                <a:cubicBezTo>
                  <a:pt x="30949" y="135864"/>
                  <a:pt x="31495" y="149551"/>
                  <a:pt x="34783" y="162702"/>
                </a:cubicBezTo>
                <a:cubicBezTo>
                  <a:pt x="37287" y="172717"/>
                  <a:pt x="46285" y="181134"/>
                  <a:pt x="46285" y="191457"/>
                </a:cubicBezTo>
                <a:cubicBezTo>
                  <a:pt x="46285" y="204070"/>
                  <a:pt x="16988" y="222056"/>
                  <a:pt x="11779" y="225962"/>
                </a:cubicBezTo>
                <a:cubicBezTo>
                  <a:pt x="7945" y="233630"/>
                  <a:pt x="1224" y="240445"/>
                  <a:pt x="277" y="248966"/>
                </a:cubicBezTo>
                <a:cubicBezTo>
                  <a:pt x="-2600" y="274855"/>
                  <a:pt x="17482" y="297088"/>
                  <a:pt x="34783" y="312226"/>
                </a:cubicBezTo>
                <a:cubicBezTo>
                  <a:pt x="39345" y="316218"/>
                  <a:pt x="46285" y="316060"/>
                  <a:pt x="52036" y="317977"/>
                </a:cubicBezTo>
                <a:cubicBezTo>
                  <a:pt x="69289" y="316060"/>
                  <a:pt x="86953" y="316436"/>
                  <a:pt x="103794" y="312226"/>
                </a:cubicBezTo>
                <a:cubicBezTo>
                  <a:pt x="110499" y="310550"/>
                  <a:pt x="114865" y="303815"/>
                  <a:pt x="121047" y="300724"/>
                </a:cubicBezTo>
                <a:cubicBezTo>
                  <a:pt x="142700" y="289898"/>
                  <a:pt x="150843" y="288963"/>
                  <a:pt x="172806" y="283472"/>
                </a:cubicBezTo>
                <a:cubicBezTo>
                  <a:pt x="216121" y="254595"/>
                  <a:pt x="161071" y="288501"/>
                  <a:pt x="213062" y="266219"/>
                </a:cubicBezTo>
                <a:cubicBezTo>
                  <a:pt x="264890" y="244007"/>
                  <a:pt x="186143" y="263551"/>
                  <a:pt x="259070" y="248966"/>
                </a:cubicBezTo>
                <a:cubicBezTo>
                  <a:pt x="298821" y="229091"/>
                  <a:pt x="265025" y="243170"/>
                  <a:pt x="316579" y="231713"/>
                </a:cubicBezTo>
                <a:cubicBezTo>
                  <a:pt x="322497" y="230398"/>
                  <a:pt x="328003" y="227627"/>
                  <a:pt x="333832" y="225962"/>
                </a:cubicBezTo>
                <a:cubicBezTo>
                  <a:pt x="341432" y="223791"/>
                  <a:pt x="349236" y="222382"/>
                  <a:pt x="356836" y="220211"/>
                </a:cubicBezTo>
                <a:cubicBezTo>
                  <a:pt x="414589" y="203710"/>
                  <a:pt x="325179" y="226688"/>
                  <a:pt x="397093" y="208709"/>
                </a:cubicBezTo>
                <a:cubicBezTo>
                  <a:pt x="395176" y="172286"/>
                  <a:pt x="397867" y="135326"/>
                  <a:pt x="391342" y="99441"/>
                </a:cubicBezTo>
                <a:cubicBezTo>
                  <a:pt x="389887" y="91439"/>
                  <a:pt x="378124" y="89250"/>
                  <a:pt x="374089" y="82189"/>
                </a:cubicBezTo>
                <a:cubicBezTo>
                  <a:pt x="364154" y="64802"/>
                  <a:pt x="363546" y="10302"/>
                  <a:pt x="356836" y="16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orma Livre: Forma 11">
            <a:hlinkClick r:id="rId4" action="ppaction://hlinksldjump"/>
            <a:extLst>
              <a:ext uri="{FF2B5EF4-FFF2-40B4-BE49-F238E27FC236}">
                <a16:creationId xmlns:a16="http://schemas.microsoft.com/office/drawing/2014/main" id="{358EC0BF-1F41-453E-88F5-F32C3DAE0F83}"/>
              </a:ext>
            </a:extLst>
          </p:cNvPr>
          <p:cNvSpPr/>
          <p:nvPr/>
        </p:nvSpPr>
        <p:spPr>
          <a:xfrm>
            <a:off x="1024786" y="5641465"/>
            <a:ext cx="313720" cy="188263"/>
          </a:xfrm>
          <a:custGeom>
            <a:avLst/>
            <a:gdLst>
              <a:gd name="connsiteX0" fmla="*/ 4947 w 1178751"/>
              <a:gd name="connsiteY0" fmla="*/ 161026 h 707366"/>
              <a:gd name="connsiteX1" fmla="*/ 39452 w 1178751"/>
              <a:gd name="connsiteY1" fmla="*/ 189781 h 707366"/>
              <a:gd name="connsiteX2" fmla="*/ 96962 w 1178751"/>
              <a:gd name="connsiteY2" fmla="*/ 241539 h 707366"/>
              <a:gd name="connsiteX3" fmla="*/ 102713 w 1178751"/>
              <a:gd name="connsiteY3" fmla="*/ 350807 h 707366"/>
              <a:gd name="connsiteX4" fmla="*/ 125716 w 1178751"/>
              <a:gd name="connsiteY4" fmla="*/ 391064 h 707366"/>
              <a:gd name="connsiteX5" fmla="*/ 154471 w 1178751"/>
              <a:gd name="connsiteY5" fmla="*/ 437071 h 707366"/>
              <a:gd name="connsiteX6" fmla="*/ 194728 w 1178751"/>
              <a:gd name="connsiteY6" fmla="*/ 471577 h 707366"/>
              <a:gd name="connsiteX7" fmla="*/ 275241 w 1178751"/>
              <a:gd name="connsiteY7" fmla="*/ 425570 h 707366"/>
              <a:gd name="connsiteX8" fmla="*/ 315498 w 1178751"/>
              <a:gd name="connsiteY8" fmla="*/ 385313 h 707366"/>
              <a:gd name="connsiteX9" fmla="*/ 373007 w 1178751"/>
              <a:gd name="connsiteY9" fmla="*/ 396815 h 707366"/>
              <a:gd name="connsiteX10" fmla="*/ 413264 w 1178751"/>
              <a:gd name="connsiteY10" fmla="*/ 460075 h 707366"/>
              <a:gd name="connsiteX11" fmla="*/ 430516 w 1178751"/>
              <a:gd name="connsiteY11" fmla="*/ 477328 h 707366"/>
              <a:gd name="connsiteX12" fmla="*/ 442018 w 1178751"/>
              <a:gd name="connsiteY12" fmla="*/ 494581 h 707366"/>
              <a:gd name="connsiteX13" fmla="*/ 488026 w 1178751"/>
              <a:gd name="connsiteY13" fmla="*/ 540588 h 707366"/>
              <a:gd name="connsiteX14" fmla="*/ 511030 w 1178751"/>
              <a:gd name="connsiteY14" fmla="*/ 546339 h 707366"/>
              <a:gd name="connsiteX15" fmla="*/ 534033 w 1178751"/>
              <a:gd name="connsiteY15" fmla="*/ 540588 h 707366"/>
              <a:gd name="connsiteX16" fmla="*/ 551286 w 1178751"/>
              <a:gd name="connsiteY16" fmla="*/ 534837 h 707366"/>
              <a:gd name="connsiteX17" fmla="*/ 637550 w 1178751"/>
              <a:gd name="connsiteY17" fmla="*/ 529087 h 707366"/>
              <a:gd name="connsiteX18" fmla="*/ 649052 w 1178751"/>
              <a:gd name="connsiteY18" fmla="*/ 511834 h 707366"/>
              <a:gd name="connsiteX19" fmla="*/ 695060 w 1178751"/>
              <a:gd name="connsiteY19" fmla="*/ 511834 h 707366"/>
              <a:gd name="connsiteX20" fmla="*/ 752569 w 1178751"/>
              <a:gd name="connsiteY20" fmla="*/ 557841 h 707366"/>
              <a:gd name="connsiteX21" fmla="*/ 764071 w 1178751"/>
              <a:gd name="connsiteY21" fmla="*/ 575094 h 707366"/>
              <a:gd name="connsiteX22" fmla="*/ 798577 w 1178751"/>
              <a:gd name="connsiteY22" fmla="*/ 598098 h 707366"/>
              <a:gd name="connsiteX23" fmla="*/ 861837 w 1178751"/>
              <a:gd name="connsiteY23" fmla="*/ 649856 h 707366"/>
              <a:gd name="connsiteX24" fmla="*/ 879090 w 1178751"/>
              <a:gd name="connsiteY24" fmla="*/ 655607 h 707366"/>
              <a:gd name="connsiteX25" fmla="*/ 953852 w 1178751"/>
              <a:gd name="connsiteY25" fmla="*/ 655607 h 707366"/>
              <a:gd name="connsiteX26" fmla="*/ 982607 w 1178751"/>
              <a:gd name="connsiteY26" fmla="*/ 672860 h 707366"/>
              <a:gd name="connsiteX27" fmla="*/ 1005611 w 1178751"/>
              <a:gd name="connsiteY27" fmla="*/ 684362 h 707366"/>
              <a:gd name="connsiteX28" fmla="*/ 1022864 w 1178751"/>
              <a:gd name="connsiteY28" fmla="*/ 695864 h 707366"/>
              <a:gd name="connsiteX29" fmla="*/ 1074622 w 1178751"/>
              <a:gd name="connsiteY29" fmla="*/ 707366 h 707366"/>
              <a:gd name="connsiteX30" fmla="*/ 1126381 w 1178751"/>
              <a:gd name="connsiteY30" fmla="*/ 701615 h 707366"/>
              <a:gd name="connsiteX31" fmla="*/ 1137882 w 1178751"/>
              <a:gd name="connsiteY31" fmla="*/ 672860 h 707366"/>
              <a:gd name="connsiteX32" fmla="*/ 1166637 w 1178751"/>
              <a:gd name="connsiteY32" fmla="*/ 575094 h 707366"/>
              <a:gd name="connsiteX33" fmla="*/ 1178139 w 1178751"/>
              <a:gd name="connsiteY33" fmla="*/ 546339 h 707366"/>
              <a:gd name="connsiteX34" fmla="*/ 1155135 w 1178751"/>
              <a:gd name="connsiteY34" fmla="*/ 460075 h 707366"/>
              <a:gd name="connsiteX35" fmla="*/ 1120630 w 1178751"/>
              <a:gd name="connsiteY35" fmla="*/ 442822 h 707366"/>
              <a:gd name="connsiteX36" fmla="*/ 1086124 w 1178751"/>
              <a:gd name="connsiteY36" fmla="*/ 408317 h 707366"/>
              <a:gd name="connsiteX37" fmla="*/ 1063120 w 1178751"/>
              <a:gd name="connsiteY37" fmla="*/ 362309 h 707366"/>
              <a:gd name="connsiteX38" fmla="*/ 1074622 w 1178751"/>
              <a:gd name="connsiteY38" fmla="*/ 293298 h 707366"/>
              <a:gd name="connsiteX39" fmla="*/ 1086124 w 1178751"/>
              <a:gd name="connsiteY39" fmla="*/ 270294 h 707366"/>
              <a:gd name="connsiteX40" fmla="*/ 1091875 w 1178751"/>
              <a:gd name="connsiteY40" fmla="*/ 241539 h 707366"/>
              <a:gd name="connsiteX41" fmla="*/ 1080373 w 1178751"/>
              <a:gd name="connsiteY41" fmla="*/ 212785 h 707366"/>
              <a:gd name="connsiteX42" fmla="*/ 1040116 w 1178751"/>
              <a:gd name="connsiteY42" fmla="*/ 178279 h 707366"/>
              <a:gd name="connsiteX43" fmla="*/ 1028615 w 1178751"/>
              <a:gd name="connsiteY43" fmla="*/ 161026 h 707366"/>
              <a:gd name="connsiteX44" fmla="*/ 1011362 w 1178751"/>
              <a:gd name="connsiteY44" fmla="*/ 149524 h 707366"/>
              <a:gd name="connsiteX45" fmla="*/ 982607 w 1178751"/>
              <a:gd name="connsiteY45" fmla="*/ 120770 h 707366"/>
              <a:gd name="connsiteX46" fmla="*/ 948101 w 1178751"/>
              <a:gd name="connsiteY46" fmla="*/ 74762 h 707366"/>
              <a:gd name="connsiteX47" fmla="*/ 942350 w 1178751"/>
              <a:gd name="connsiteY47" fmla="*/ 46007 h 707366"/>
              <a:gd name="connsiteX48" fmla="*/ 902094 w 1178751"/>
              <a:gd name="connsiteY48" fmla="*/ 0 h 707366"/>
              <a:gd name="connsiteX49" fmla="*/ 827331 w 1178751"/>
              <a:gd name="connsiteY49" fmla="*/ 17253 h 707366"/>
              <a:gd name="connsiteX50" fmla="*/ 810079 w 1178751"/>
              <a:gd name="connsiteY50" fmla="*/ 34505 h 707366"/>
              <a:gd name="connsiteX51" fmla="*/ 804328 w 1178751"/>
              <a:gd name="connsiteY51" fmla="*/ 74762 h 707366"/>
              <a:gd name="connsiteX52" fmla="*/ 746818 w 1178751"/>
              <a:gd name="connsiteY52" fmla="*/ 46007 h 707366"/>
              <a:gd name="connsiteX53" fmla="*/ 718064 w 1178751"/>
              <a:gd name="connsiteY53" fmla="*/ 28754 h 707366"/>
              <a:gd name="connsiteX54" fmla="*/ 643301 w 1178751"/>
              <a:gd name="connsiteY54" fmla="*/ 34505 h 707366"/>
              <a:gd name="connsiteX55" fmla="*/ 603045 w 1178751"/>
              <a:gd name="connsiteY55" fmla="*/ 40256 h 707366"/>
              <a:gd name="connsiteX56" fmla="*/ 591543 w 1178751"/>
              <a:gd name="connsiteY56" fmla="*/ 57509 h 707366"/>
              <a:gd name="connsiteX57" fmla="*/ 591543 w 1178751"/>
              <a:gd name="connsiteY57" fmla="*/ 138022 h 707366"/>
              <a:gd name="connsiteX58" fmla="*/ 568539 w 1178751"/>
              <a:gd name="connsiteY58" fmla="*/ 149524 h 707366"/>
              <a:gd name="connsiteX59" fmla="*/ 545535 w 1178751"/>
              <a:gd name="connsiteY59" fmla="*/ 132271 h 707366"/>
              <a:gd name="connsiteX60" fmla="*/ 516781 w 1178751"/>
              <a:gd name="connsiteY60" fmla="*/ 80513 h 707366"/>
              <a:gd name="connsiteX61" fmla="*/ 482275 w 1178751"/>
              <a:gd name="connsiteY61" fmla="*/ 109268 h 707366"/>
              <a:gd name="connsiteX62" fmla="*/ 476524 w 1178751"/>
              <a:gd name="connsiteY62" fmla="*/ 132271 h 707366"/>
              <a:gd name="connsiteX63" fmla="*/ 430516 w 1178751"/>
              <a:gd name="connsiteY63" fmla="*/ 149524 h 707366"/>
              <a:gd name="connsiteX64" fmla="*/ 413264 w 1178751"/>
              <a:gd name="connsiteY64" fmla="*/ 155275 h 707366"/>
              <a:gd name="connsiteX65" fmla="*/ 384509 w 1178751"/>
              <a:gd name="connsiteY65" fmla="*/ 149524 h 707366"/>
              <a:gd name="connsiteX66" fmla="*/ 355754 w 1178751"/>
              <a:gd name="connsiteY66" fmla="*/ 92015 h 707366"/>
              <a:gd name="connsiteX67" fmla="*/ 315498 w 1178751"/>
              <a:gd name="connsiteY67" fmla="*/ 63260 h 707366"/>
              <a:gd name="connsiteX68" fmla="*/ 309747 w 1178751"/>
              <a:gd name="connsiteY68" fmla="*/ 80513 h 707366"/>
              <a:gd name="connsiteX69" fmla="*/ 292494 w 1178751"/>
              <a:gd name="connsiteY69" fmla="*/ 149524 h 707366"/>
              <a:gd name="connsiteX70" fmla="*/ 275241 w 1178751"/>
              <a:gd name="connsiteY70" fmla="*/ 155275 h 707366"/>
              <a:gd name="connsiteX71" fmla="*/ 234984 w 1178751"/>
              <a:gd name="connsiteY71" fmla="*/ 161026 h 707366"/>
              <a:gd name="connsiteX72" fmla="*/ 177475 w 1178751"/>
              <a:gd name="connsiteY72" fmla="*/ 149524 h 707366"/>
              <a:gd name="connsiteX73" fmla="*/ 154471 w 1178751"/>
              <a:gd name="connsiteY73" fmla="*/ 138022 h 707366"/>
              <a:gd name="connsiteX74" fmla="*/ 4947 w 1178751"/>
              <a:gd name="connsiteY74" fmla="*/ 161026 h 70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178751" h="707366">
                <a:moveTo>
                  <a:pt x="4947" y="161026"/>
                </a:moveTo>
                <a:cubicBezTo>
                  <a:pt x="-14223" y="169652"/>
                  <a:pt x="27679" y="180531"/>
                  <a:pt x="39452" y="189781"/>
                </a:cubicBezTo>
                <a:cubicBezTo>
                  <a:pt x="93567" y="232301"/>
                  <a:pt x="73897" y="206943"/>
                  <a:pt x="96962" y="241539"/>
                </a:cubicBezTo>
                <a:cubicBezTo>
                  <a:pt x="98879" y="277962"/>
                  <a:pt x="97996" y="314640"/>
                  <a:pt x="102713" y="350807"/>
                </a:cubicBezTo>
                <a:cubicBezTo>
                  <a:pt x="104007" y="360729"/>
                  <a:pt x="120181" y="382208"/>
                  <a:pt x="125716" y="391064"/>
                </a:cubicBezTo>
                <a:cubicBezTo>
                  <a:pt x="128525" y="395559"/>
                  <a:pt x="147898" y="429183"/>
                  <a:pt x="154471" y="437071"/>
                </a:cubicBezTo>
                <a:cubicBezTo>
                  <a:pt x="167822" y="453092"/>
                  <a:pt x="177803" y="458883"/>
                  <a:pt x="194728" y="471577"/>
                </a:cubicBezTo>
                <a:cubicBezTo>
                  <a:pt x="234753" y="454423"/>
                  <a:pt x="240485" y="455360"/>
                  <a:pt x="275241" y="425570"/>
                </a:cubicBezTo>
                <a:cubicBezTo>
                  <a:pt x="289650" y="413220"/>
                  <a:pt x="315498" y="385313"/>
                  <a:pt x="315498" y="385313"/>
                </a:cubicBezTo>
                <a:cubicBezTo>
                  <a:pt x="334668" y="389147"/>
                  <a:pt x="355522" y="388072"/>
                  <a:pt x="373007" y="396815"/>
                </a:cubicBezTo>
                <a:cubicBezTo>
                  <a:pt x="391619" y="406121"/>
                  <a:pt x="403538" y="445486"/>
                  <a:pt x="413264" y="460075"/>
                </a:cubicBezTo>
                <a:cubicBezTo>
                  <a:pt x="417775" y="466842"/>
                  <a:pt x="425310" y="471080"/>
                  <a:pt x="430516" y="477328"/>
                </a:cubicBezTo>
                <a:cubicBezTo>
                  <a:pt x="434941" y="482638"/>
                  <a:pt x="438001" y="488957"/>
                  <a:pt x="442018" y="494581"/>
                </a:cubicBezTo>
                <a:cubicBezTo>
                  <a:pt x="456501" y="514857"/>
                  <a:pt x="464765" y="527665"/>
                  <a:pt x="488026" y="540588"/>
                </a:cubicBezTo>
                <a:cubicBezTo>
                  <a:pt x="494935" y="544426"/>
                  <a:pt x="503362" y="544422"/>
                  <a:pt x="511030" y="546339"/>
                </a:cubicBezTo>
                <a:cubicBezTo>
                  <a:pt x="518698" y="544422"/>
                  <a:pt x="526433" y="542759"/>
                  <a:pt x="534033" y="540588"/>
                </a:cubicBezTo>
                <a:cubicBezTo>
                  <a:pt x="539862" y="538923"/>
                  <a:pt x="545261" y="535506"/>
                  <a:pt x="551286" y="534837"/>
                </a:cubicBezTo>
                <a:cubicBezTo>
                  <a:pt x="579928" y="531655"/>
                  <a:pt x="608795" y="531004"/>
                  <a:pt x="637550" y="529087"/>
                </a:cubicBezTo>
                <a:cubicBezTo>
                  <a:pt x="641384" y="523336"/>
                  <a:pt x="643655" y="516152"/>
                  <a:pt x="649052" y="511834"/>
                </a:cubicBezTo>
                <a:cubicBezTo>
                  <a:pt x="663199" y="500516"/>
                  <a:pt x="680321" y="508886"/>
                  <a:pt x="695060" y="511834"/>
                </a:cubicBezTo>
                <a:cubicBezTo>
                  <a:pt x="721922" y="525265"/>
                  <a:pt x="732285" y="527416"/>
                  <a:pt x="752569" y="557841"/>
                </a:cubicBezTo>
                <a:cubicBezTo>
                  <a:pt x="756403" y="563592"/>
                  <a:pt x="758869" y="570543"/>
                  <a:pt x="764071" y="575094"/>
                </a:cubicBezTo>
                <a:cubicBezTo>
                  <a:pt x="774474" y="584197"/>
                  <a:pt x="788802" y="588323"/>
                  <a:pt x="798577" y="598098"/>
                </a:cubicBezTo>
                <a:cubicBezTo>
                  <a:pt x="815460" y="614981"/>
                  <a:pt x="842144" y="643292"/>
                  <a:pt x="861837" y="649856"/>
                </a:cubicBezTo>
                <a:lnTo>
                  <a:pt x="879090" y="655607"/>
                </a:lnTo>
                <a:cubicBezTo>
                  <a:pt x="910322" y="649361"/>
                  <a:pt x="918191" y="644634"/>
                  <a:pt x="953852" y="655607"/>
                </a:cubicBezTo>
                <a:cubicBezTo>
                  <a:pt x="964536" y="658894"/>
                  <a:pt x="972836" y="667432"/>
                  <a:pt x="982607" y="672860"/>
                </a:cubicBezTo>
                <a:cubicBezTo>
                  <a:pt x="990101" y="677023"/>
                  <a:pt x="998167" y="680109"/>
                  <a:pt x="1005611" y="684362"/>
                </a:cubicBezTo>
                <a:cubicBezTo>
                  <a:pt x="1011612" y="687791"/>
                  <a:pt x="1016511" y="693141"/>
                  <a:pt x="1022864" y="695864"/>
                </a:cubicBezTo>
                <a:cubicBezTo>
                  <a:pt x="1029972" y="698910"/>
                  <a:pt x="1069503" y="706342"/>
                  <a:pt x="1074622" y="707366"/>
                </a:cubicBezTo>
                <a:cubicBezTo>
                  <a:pt x="1091875" y="705449"/>
                  <a:pt x="1111142" y="709928"/>
                  <a:pt x="1126381" y="701615"/>
                </a:cubicBezTo>
                <a:cubicBezTo>
                  <a:pt x="1135444" y="696672"/>
                  <a:pt x="1135950" y="683001"/>
                  <a:pt x="1137882" y="672860"/>
                </a:cubicBezTo>
                <a:cubicBezTo>
                  <a:pt x="1156989" y="572545"/>
                  <a:pt x="1118716" y="591068"/>
                  <a:pt x="1166637" y="575094"/>
                </a:cubicBezTo>
                <a:cubicBezTo>
                  <a:pt x="1170471" y="565509"/>
                  <a:pt x="1177452" y="556639"/>
                  <a:pt x="1178139" y="546339"/>
                </a:cubicBezTo>
                <a:cubicBezTo>
                  <a:pt x="1180441" y="511810"/>
                  <a:pt x="1176982" y="485563"/>
                  <a:pt x="1155135" y="460075"/>
                </a:cubicBezTo>
                <a:cubicBezTo>
                  <a:pt x="1146217" y="449670"/>
                  <a:pt x="1132706" y="446848"/>
                  <a:pt x="1120630" y="442822"/>
                </a:cubicBezTo>
                <a:cubicBezTo>
                  <a:pt x="1109128" y="431320"/>
                  <a:pt x="1093398" y="422866"/>
                  <a:pt x="1086124" y="408317"/>
                </a:cubicBezTo>
                <a:lnTo>
                  <a:pt x="1063120" y="362309"/>
                </a:lnTo>
                <a:cubicBezTo>
                  <a:pt x="1066954" y="339305"/>
                  <a:pt x="1068966" y="315923"/>
                  <a:pt x="1074622" y="293298"/>
                </a:cubicBezTo>
                <a:cubicBezTo>
                  <a:pt x="1076701" y="284981"/>
                  <a:pt x="1083413" y="278427"/>
                  <a:pt x="1086124" y="270294"/>
                </a:cubicBezTo>
                <a:cubicBezTo>
                  <a:pt x="1089215" y="261021"/>
                  <a:pt x="1089958" y="251124"/>
                  <a:pt x="1091875" y="241539"/>
                </a:cubicBezTo>
                <a:cubicBezTo>
                  <a:pt x="1088041" y="231954"/>
                  <a:pt x="1085844" y="221539"/>
                  <a:pt x="1080373" y="212785"/>
                </a:cubicBezTo>
                <a:cubicBezTo>
                  <a:pt x="1073305" y="201476"/>
                  <a:pt x="1049636" y="185419"/>
                  <a:pt x="1040116" y="178279"/>
                </a:cubicBezTo>
                <a:cubicBezTo>
                  <a:pt x="1036282" y="172528"/>
                  <a:pt x="1033502" y="165913"/>
                  <a:pt x="1028615" y="161026"/>
                </a:cubicBezTo>
                <a:cubicBezTo>
                  <a:pt x="1023728" y="156139"/>
                  <a:pt x="1016564" y="154075"/>
                  <a:pt x="1011362" y="149524"/>
                </a:cubicBezTo>
                <a:cubicBezTo>
                  <a:pt x="1001161" y="140598"/>
                  <a:pt x="991363" y="131118"/>
                  <a:pt x="982607" y="120770"/>
                </a:cubicBezTo>
                <a:cubicBezTo>
                  <a:pt x="970224" y="106136"/>
                  <a:pt x="948101" y="74762"/>
                  <a:pt x="948101" y="74762"/>
                </a:cubicBezTo>
                <a:cubicBezTo>
                  <a:pt x="946184" y="65177"/>
                  <a:pt x="945782" y="55159"/>
                  <a:pt x="942350" y="46007"/>
                </a:cubicBezTo>
                <a:cubicBezTo>
                  <a:pt x="936644" y="30790"/>
                  <a:pt x="909624" y="7530"/>
                  <a:pt x="902094" y="0"/>
                </a:cubicBezTo>
                <a:cubicBezTo>
                  <a:pt x="858790" y="4330"/>
                  <a:pt x="853050" y="-4179"/>
                  <a:pt x="827331" y="17253"/>
                </a:cubicBezTo>
                <a:cubicBezTo>
                  <a:pt x="821083" y="22459"/>
                  <a:pt x="815830" y="28754"/>
                  <a:pt x="810079" y="34505"/>
                </a:cubicBezTo>
                <a:cubicBezTo>
                  <a:pt x="808162" y="47924"/>
                  <a:pt x="815823" y="67578"/>
                  <a:pt x="804328" y="74762"/>
                </a:cubicBezTo>
                <a:cubicBezTo>
                  <a:pt x="779633" y="90196"/>
                  <a:pt x="760313" y="56128"/>
                  <a:pt x="746818" y="46007"/>
                </a:cubicBezTo>
                <a:cubicBezTo>
                  <a:pt x="737876" y="39300"/>
                  <a:pt x="727649" y="34505"/>
                  <a:pt x="718064" y="28754"/>
                </a:cubicBezTo>
                <a:cubicBezTo>
                  <a:pt x="693143" y="30671"/>
                  <a:pt x="668172" y="32018"/>
                  <a:pt x="643301" y="34505"/>
                </a:cubicBezTo>
                <a:cubicBezTo>
                  <a:pt x="629813" y="35854"/>
                  <a:pt x="615432" y="34751"/>
                  <a:pt x="603045" y="40256"/>
                </a:cubicBezTo>
                <a:cubicBezTo>
                  <a:pt x="596729" y="43063"/>
                  <a:pt x="595377" y="51758"/>
                  <a:pt x="591543" y="57509"/>
                </a:cubicBezTo>
                <a:cubicBezTo>
                  <a:pt x="595762" y="82824"/>
                  <a:pt x="604138" y="112832"/>
                  <a:pt x="591543" y="138022"/>
                </a:cubicBezTo>
                <a:cubicBezTo>
                  <a:pt x="587709" y="145690"/>
                  <a:pt x="576207" y="145690"/>
                  <a:pt x="568539" y="149524"/>
                </a:cubicBezTo>
                <a:cubicBezTo>
                  <a:pt x="560871" y="143773"/>
                  <a:pt x="550852" y="140246"/>
                  <a:pt x="545535" y="132271"/>
                </a:cubicBezTo>
                <a:cubicBezTo>
                  <a:pt x="489234" y="47821"/>
                  <a:pt x="570933" y="134668"/>
                  <a:pt x="516781" y="80513"/>
                </a:cubicBezTo>
                <a:cubicBezTo>
                  <a:pt x="505279" y="90098"/>
                  <a:pt x="491467" y="97450"/>
                  <a:pt x="482275" y="109268"/>
                </a:cubicBezTo>
                <a:cubicBezTo>
                  <a:pt x="477423" y="115507"/>
                  <a:pt x="480908" y="125695"/>
                  <a:pt x="476524" y="132271"/>
                </a:cubicBezTo>
                <a:cubicBezTo>
                  <a:pt x="467057" y="146472"/>
                  <a:pt x="443536" y="146269"/>
                  <a:pt x="430516" y="149524"/>
                </a:cubicBezTo>
                <a:cubicBezTo>
                  <a:pt x="424635" y="150994"/>
                  <a:pt x="419015" y="153358"/>
                  <a:pt x="413264" y="155275"/>
                </a:cubicBezTo>
                <a:cubicBezTo>
                  <a:pt x="403679" y="153358"/>
                  <a:pt x="392329" y="155389"/>
                  <a:pt x="384509" y="149524"/>
                </a:cubicBezTo>
                <a:cubicBezTo>
                  <a:pt x="366924" y="136336"/>
                  <a:pt x="366808" y="108597"/>
                  <a:pt x="355754" y="92015"/>
                </a:cubicBezTo>
                <a:cubicBezTo>
                  <a:pt x="340160" y="68624"/>
                  <a:pt x="336500" y="70261"/>
                  <a:pt x="315498" y="63260"/>
                </a:cubicBezTo>
                <a:cubicBezTo>
                  <a:pt x="313581" y="69011"/>
                  <a:pt x="311309" y="74656"/>
                  <a:pt x="309747" y="80513"/>
                </a:cubicBezTo>
                <a:cubicBezTo>
                  <a:pt x="303637" y="103424"/>
                  <a:pt x="302431" y="127995"/>
                  <a:pt x="292494" y="149524"/>
                </a:cubicBezTo>
                <a:cubicBezTo>
                  <a:pt x="289954" y="155028"/>
                  <a:pt x="281185" y="154086"/>
                  <a:pt x="275241" y="155275"/>
                </a:cubicBezTo>
                <a:cubicBezTo>
                  <a:pt x="261949" y="157933"/>
                  <a:pt x="248403" y="159109"/>
                  <a:pt x="234984" y="161026"/>
                </a:cubicBezTo>
                <a:cubicBezTo>
                  <a:pt x="215814" y="157192"/>
                  <a:pt x="196272" y="154895"/>
                  <a:pt x="177475" y="149524"/>
                </a:cubicBezTo>
                <a:cubicBezTo>
                  <a:pt x="169232" y="147169"/>
                  <a:pt x="163039" y="138328"/>
                  <a:pt x="154471" y="138022"/>
                </a:cubicBezTo>
                <a:cubicBezTo>
                  <a:pt x="40600" y="133955"/>
                  <a:pt x="24117" y="152400"/>
                  <a:pt x="4947" y="161026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Forma Livre: Forma 12">
            <a:hlinkClick r:id="rId5" action="ppaction://hlinksldjump"/>
            <a:extLst>
              <a:ext uri="{FF2B5EF4-FFF2-40B4-BE49-F238E27FC236}">
                <a16:creationId xmlns:a16="http://schemas.microsoft.com/office/drawing/2014/main" id="{0F6E7BE8-0785-4E42-9822-4915795199F7}"/>
              </a:ext>
            </a:extLst>
          </p:cNvPr>
          <p:cNvSpPr/>
          <p:nvPr/>
        </p:nvSpPr>
        <p:spPr>
          <a:xfrm>
            <a:off x="1340896" y="6419631"/>
            <a:ext cx="275338" cy="167142"/>
          </a:xfrm>
          <a:custGeom>
            <a:avLst/>
            <a:gdLst>
              <a:gd name="connsiteX0" fmla="*/ 1006415 w 1023668"/>
              <a:gd name="connsiteY0" fmla="*/ 115328 h 621411"/>
              <a:gd name="connsiteX1" fmla="*/ 1000664 w 1023668"/>
              <a:gd name="connsiteY1" fmla="*/ 80822 h 621411"/>
              <a:gd name="connsiteX2" fmla="*/ 1023668 w 1023668"/>
              <a:gd name="connsiteY2" fmla="*/ 29064 h 621411"/>
              <a:gd name="connsiteX3" fmla="*/ 1006415 w 1023668"/>
              <a:gd name="connsiteY3" fmla="*/ 17562 h 621411"/>
              <a:gd name="connsiteX4" fmla="*/ 983411 w 1023668"/>
              <a:gd name="connsiteY4" fmla="*/ 309 h 621411"/>
              <a:gd name="connsiteX5" fmla="*/ 966158 w 1023668"/>
              <a:gd name="connsiteY5" fmla="*/ 6060 h 621411"/>
              <a:gd name="connsiteX6" fmla="*/ 937404 w 1023668"/>
              <a:gd name="connsiteY6" fmla="*/ 29064 h 621411"/>
              <a:gd name="connsiteX7" fmla="*/ 920151 w 1023668"/>
              <a:gd name="connsiteY7" fmla="*/ 34815 h 621411"/>
              <a:gd name="connsiteX8" fmla="*/ 851140 w 1023668"/>
              <a:gd name="connsiteY8" fmla="*/ 52068 h 621411"/>
              <a:gd name="connsiteX9" fmla="*/ 828136 w 1023668"/>
              <a:gd name="connsiteY9" fmla="*/ 57819 h 621411"/>
              <a:gd name="connsiteX10" fmla="*/ 799381 w 1023668"/>
              <a:gd name="connsiteY10" fmla="*/ 63570 h 621411"/>
              <a:gd name="connsiteX11" fmla="*/ 764875 w 1023668"/>
              <a:gd name="connsiteY11" fmla="*/ 75072 h 621411"/>
              <a:gd name="connsiteX12" fmla="*/ 707366 w 1023668"/>
              <a:gd name="connsiteY12" fmla="*/ 80822 h 621411"/>
              <a:gd name="connsiteX13" fmla="*/ 661358 w 1023668"/>
              <a:gd name="connsiteY13" fmla="*/ 86573 h 621411"/>
              <a:gd name="connsiteX14" fmla="*/ 632604 w 1023668"/>
              <a:gd name="connsiteY14" fmla="*/ 103826 h 621411"/>
              <a:gd name="connsiteX15" fmla="*/ 592347 w 1023668"/>
              <a:gd name="connsiteY15" fmla="*/ 126830 h 621411"/>
              <a:gd name="connsiteX16" fmla="*/ 552091 w 1023668"/>
              <a:gd name="connsiteY16" fmla="*/ 138332 h 621411"/>
              <a:gd name="connsiteX17" fmla="*/ 511834 w 1023668"/>
              <a:gd name="connsiteY17" fmla="*/ 161336 h 621411"/>
              <a:gd name="connsiteX18" fmla="*/ 500332 w 1023668"/>
              <a:gd name="connsiteY18" fmla="*/ 184339 h 621411"/>
              <a:gd name="connsiteX19" fmla="*/ 471577 w 1023668"/>
              <a:gd name="connsiteY19" fmla="*/ 230347 h 621411"/>
              <a:gd name="connsiteX20" fmla="*/ 454325 w 1023668"/>
              <a:gd name="connsiteY20" fmla="*/ 236098 h 621411"/>
              <a:gd name="connsiteX21" fmla="*/ 437072 w 1023668"/>
              <a:gd name="connsiteY21" fmla="*/ 247600 h 621411"/>
              <a:gd name="connsiteX22" fmla="*/ 189781 w 1023668"/>
              <a:gd name="connsiteY22" fmla="*/ 270604 h 621411"/>
              <a:gd name="connsiteX23" fmla="*/ 178279 w 1023668"/>
              <a:gd name="connsiteY23" fmla="*/ 287856 h 621411"/>
              <a:gd name="connsiteX24" fmla="*/ 166777 w 1023668"/>
              <a:gd name="connsiteY24" fmla="*/ 316611 h 621411"/>
              <a:gd name="connsiteX25" fmla="*/ 138023 w 1023668"/>
              <a:gd name="connsiteY25" fmla="*/ 345366 h 621411"/>
              <a:gd name="connsiteX26" fmla="*/ 92015 w 1023668"/>
              <a:gd name="connsiteY26" fmla="*/ 356868 h 621411"/>
              <a:gd name="connsiteX27" fmla="*/ 74762 w 1023668"/>
              <a:gd name="connsiteY27" fmla="*/ 379872 h 621411"/>
              <a:gd name="connsiteX28" fmla="*/ 57509 w 1023668"/>
              <a:gd name="connsiteY28" fmla="*/ 431630 h 621411"/>
              <a:gd name="connsiteX29" fmla="*/ 17253 w 1023668"/>
              <a:gd name="connsiteY29" fmla="*/ 483389 h 621411"/>
              <a:gd name="connsiteX30" fmla="*/ 23004 w 1023668"/>
              <a:gd name="connsiteY30" fmla="*/ 529396 h 621411"/>
              <a:gd name="connsiteX31" fmla="*/ 46008 w 1023668"/>
              <a:gd name="connsiteY31" fmla="*/ 575404 h 621411"/>
              <a:gd name="connsiteX32" fmla="*/ 17253 w 1023668"/>
              <a:gd name="connsiteY32" fmla="*/ 586906 h 621411"/>
              <a:gd name="connsiteX33" fmla="*/ 0 w 1023668"/>
              <a:gd name="connsiteY33" fmla="*/ 598407 h 621411"/>
              <a:gd name="connsiteX34" fmla="*/ 17253 w 1023668"/>
              <a:gd name="connsiteY34" fmla="*/ 615660 h 621411"/>
              <a:gd name="connsiteX35" fmla="*/ 34506 w 1023668"/>
              <a:gd name="connsiteY35" fmla="*/ 621411 h 621411"/>
              <a:gd name="connsiteX36" fmla="*/ 86264 w 1023668"/>
              <a:gd name="connsiteY36" fmla="*/ 604158 h 621411"/>
              <a:gd name="connsiteX37" fmla="*/ 97766 w 1023668"/>
              <a:gd name="connsiteY37" fmla="*/ 581155 h 621411"/>
              <a:gd name="connsiteX38" fmla="*/ 109268 w 1023668"/>
              <a:gd name="connsiteY38" fmla="*/ 563902 h 621411"/>
              <a:gd name="connsiteX39" fmla="*/ 143774 w 1023668"/>
              <a:gd name="connsiteY39" fmla="*/ 523645 h 621411"/>
              <a:gd name="connsiteX40" fmla="*/ 195532 w 1023668"/>
              <a:gd name="connsiteY40" fmla="*/ 489139 h 621411"/>
              <a:gd name="connsiteX41" fmla="*/ 276045 w 1023668"/>
              <a:gd name="connsiteY41" fmla="*/ 443132 h 621411"/>
              <a:gd name="connsiteX42" fmla="*/ 304800 w 1023668"/>
              <a:gd name="connsiteY42" fmla="*/ 431630 h 621411"/>
              <a:gd name="connsiteX43" fmla="*/ 362309 w 1023668"/>
              <a:gd name="connsiteY43" fmla="*/ 402875 h 621411"/>
              <a:gd name="connsiteX44" fmla="*/ 414068 w 1023668"/>
              <a:gd name="connsiteY44" fmla="*/ 385622 h 621411"/>
              <a:gd name="connsiteX45" fmla="*/ 448574 w 1023668"/>
              <a:gd name="connsiteY45" fmla="*/ 368370 h 621411"/>
              <a:gd name="connsiteX46" fmla="*/ 465826 w 1023668"/>
              <a:gd name="connsiteY46" fmla="*/ 356868 h 621411"/>
              <a:gd name="connsiteX47" fmla="*/ 534838 w 1023668"/>
              <a:gd name="connsiteY47" fmla="*/ 339615 h 621411"/>
              <a:gd name="connsiteX48" fmla="*/ 552091 w 1023668"/>
              <a:gd name="connsiteY48" fmla="*/ 328113 h 621411"/>
              <a:gd name="connsiteX49" fmla="*/ 569343 w 1023668"/>
              <a:gd name="connsiteY49" fmla="*/ 322362 h 621411"/>
              <a:gd name="connsiteX50" fmla="*/ 632604 w 1023668"/>
              <a:gd name="connsiteY50" fmla="*/ 293607 h 621411"/>
              <a:gd name="connsiteX51" fmla="*/ 649857 w 1023668"/>
              <a:gd name="connsiteY51" fmla="*/ 316611 h 621411"/>
              <a:gd name="connsiteX52" fmla="*/ 667109 w 1023668"/>
              <a:gd name="connsiteY52" fmla="*/ 345366 h 621411"/>
              <a:gd name="connsiteX53" fmla="*/ 695864 w 1023668"/>
              <a:gd name="connsiteY53" fmla="*/ 333864 h 621411"/>
              <a:gd name="connsiteX54" fmla="*/ 713117 w 1023668"/>
              <a:gd name="connsiteY54" fmla="*/ 316611 h 621411"/>
              <a:gd name="connsiteX55" fmla="*/ 730370 w 1023668"/>
              <a:gd name="connsiteY55" fmla="*/ 305109 h 621411"/>
              <a:gd name="connsiteX56" fmla="*/ 741872 w 1023668"/>
              <a:gd name="connsiteY56" fmla="*/ 276355 h 621411"/>
              <a:gd name="connsiteX57" fmla="*/ 747623 w 1023668"/>
              <a:gd name="connsiteY57" fmla="*/ 259102 h 621411"/>
              <a:gd name="connsiteX58" fmla="*/ 764875 w 1023668"/>
              <a:gd name="connsiteY58" fmla="*/ 178589 h 621411"/>
              <a:gd name="connsiteX59" fmla="*/ 782128 w 1023668"/>
              <a:gd name="connsiteY59" fmla="*/ 167087 h 621411"/>
              <a:gd name="connsiteX60" fmla="*/ 816634 w 1023668"/>
              <a:gd name="connsiteY60" fmla="*/ 155585 h 621411"/>
              <a:gd name="connsiteX61" fmla="*/ 908649 w 1023668"/>
              <a:gd name="connsiteY61" fmla="*/ 121079 h 621411"/>
              <a:gd name="connsiteX62" fmla="*/ 948906 w 1023668"/>
              <a:gd name="connsiteY62" fmla="*/ 115328 h 621411"/>
              <a:gd name="connsiteX63" fmla="*/ 989162 w 1023668"/>
              <a:gd name="connsiteY63" fmla="*/ 103826 h 621411"/>
              <a:gd name="connsiteX64" fmla="*/ 1006415 w 1023668"/>
              <a:gd name="connsiteY64" fmla="*/ 115328 h 62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023668" h="621411">
                <a:moveTo>
                  <a:pt x="1006415" y="115328"/>
                </a:moveTo>
                <a:cubicBezTo>
                  <a:pt x="1008332" y="111494"/>
                  <a:pt x="999608" y="92435"/>
                  <a:pt x="1000664" y="80822"/>
                </a:cubicBezTo>
                <a:cubicBezTo>
                  <a:pt x="1001480" y="71849"/>
                  <a:pt x="1019068" y="38263"/>
                  <a:pt x="1023668" y="29064"/>
                </a:cubicBezTo>
                <a:cubicBezTo>
                  <a:pt x="1017917" y="25230"/>
                  <a:pt x="1012039" y="21579"/>
                  <a:pt x="1006415" y="17562"/>
                </a:cubicBezTo>
                <a:cubicBezTo>
                  <a:pt x="998615" y="11991"/>
                  <a:pt x="992627" y="2942"/>
                  <a:pt x="983411" y="309"/>
                </a:cubicBezTo>
                <a:cubicBezTo>
                  <a:pt x="977582" y="-1356"/>
                  <a:pt x="971909" y="4143"/>
                  <a:pt x="966158" y="6060"/>
                </a:cubicBezTo>
                <a:cubicBezTo>
                  <a:pt x="956573" y="13728"/>
                  <a:pt x="947813" y="22558"/>
                  <a:pt x="937404" y="29064"/>
                </a:cubicBezTo>
                <a:cubicBezTo>
                  <a:pt x="932263" y="32277"/>
                  <a:pt x="925957" y="33073"/>
                  <a:pt x="920151" y="34815"/>
                </a:cubicBezTo>
                <a:cubicBezTo>
                  <a:pt x="862305" y="52169"/>
                  <a:pt x="899315" y="41362"/>
                  <a:pt x="851140" y="52068"/>
                </a:cubicBezTo>
                <a:cubicBezTo>
                  <a:pt x="843424" y="53783"/>
                  <a:pt x="835852" y="56104"/>
                  <a:pt x="828136" y="57819"/>
                </a:cubicBezTo>
                <a:cubicBezTo>
                  <a:pt x="818594" y="59939"/>
                  <a:pt x="808811" y="60998"/>
                  <a:pt x="799381" y="63570"/>
                </a:cubicBezTo>
                <a:cubicBezTo>
                  <a:pt x="787684" y="66760"/>
                  <a:pt x="776792" y="72838"/>
                  <a:pt x="764875" y="75072"/>
                </a:cubicBezTo>
                <a:cubicBezTo>
                  <a:pt x="745940" y="78622"/>
                  <a:pt x="726513" y="78695"/>
                  <a:pt x="707366" y="80822"/>
                </a:cubicBezTo>
                <a:cubicBezTo>
                  <a:pt x="692005" y="82529"/>
                  <a:pt x="676694" y="84656"/>
                  <a:pt x="661358" y="86573"/>
                </a:cubicBezTo>
                <a:cubicBezTo>
                  <a:pt x="651773" y="92324"/>
                  <a:pt x="642083" y="97902"/>
                  <a:pt x="632604" y="103826"/>
                </a:cubicBezTo>
                <a:cubicBezTo>
                  <a:pt x="611603" y="116952"/>
                  <a:pt x="617334" y="116121"/>
                  <a:pt x="592347" y="126830"/>
                </a:cubicBezTo>
                <a:cubicBezTo>
                  <a:pt x="559905" y="140734"/>
                  <a:pt x="591002" y="123740"/>
                  <a:pt x="552091" y="138332"/>
                </a:cubicBezTo>
                <a:cubicBezTo>
                  <a:pt x="535413" y="144586"/>
                  <a:pt x="526136" y="151801"/>
                  <a:pt x="511834" y="161336"/>
                </a:cubicBezTo>
                <a:cubicBezTo>
                  <a:pt x="508000" y="169004"/>
                  <a:pt x="503709" y="176459"/>
                  <a:pt x="500332" y="184339"/>
                </a:cubicBezTo>
                <a:cubicBezTo>
                  <a:pt x="489870" y="208750"/>
                  <a:pt x="500048" y="205943"/>
                  <a:pt x="471577" y="230347"/>
                </a:cubicBezTo>
                <a:cubicBezTo>
                  <a:pt x="466975" y="234292"/>
                  <a:pt x="459747" y="233387"/>
                  <a:pt x="454325" y="236098"/>
                </a:cubicBezTo>
                <a:cubicBezTo>
                  <a:pt x="448143" y="239189"/>
                  <a:pt x="443073" y="244171"/>
                  <a:pt x="437072" y="247600"/>
                </a:cubicBezTo>
                <a:cubicBezTo>
                  <a:pt x="359465" y="291947"/>
                  <a:pt x="314755" y="264195"/>
                  <a:pt x="189781" y="270604"/>
                </a:cubicBezTo>
                <a:cubicBezTo>
                  <a:pt x="185947" y="276355"/>
                  <a:pt x="181370" y="281674"/>
                  <a:pt x="178279" y="287856"/>
                </a:cubicBezTo>
                <a:cubicBezTo>
                  <a:pt x="173662" y="297089"/>
                  <a:pt x="171394" y="307378"/>
                  <a:pt x="166777" y="316611"/>
                </a:cubicBezTo>
                <a:cubicBezTo>
                  <a:pt x="160388" y="329390"/>
                  <a:pt x="152080" y="340254"/>
                  <a:pt x="138023" y="345366"/>
                </a:cubicBezTo>
                <a:cubicBezTo>
                  <a:pt x="123167" y="350768"/>
                  <a:pt x="107351" y="353034"/>
                  <a:pt x="92015" y="356868"/>
                </a:cubicBezTo>
                <a:cubicBezTo>
                  <a:pt x="86264" y="364536"/>
                  <a:pt x="78779" y="371169"/>
                  <a:pt x="74762" y="379872"/>
                </a:cubicBezTo>
                <a:cubicBezTo>
                  <a:pt x="67141" y="396384"/>
                  <a:pt x="70368" y="418770"/>
                  <a:pt x="57509" y="431630"/>
                </a:cubicBezTo>
                <a:cubicBezTo>
                  <a:pt x="30482" y="458658"/>
                  <a:pt x="44768" y="442116"/>
                  <a:pt x="17253" y="483389"/>
                </a:cubicBezTo>
                <a:cubicBezTo>
                  <a:pt x="19170" y="498725"/>
                  <a:pt x="19529" y="514337"/>
                  <a:pt x="23004" y="529396"/>
                </a:cubicBezTo>
                <a:cubicBezTo>
                  <a:pt x="27970" y="550913"/>
                  <a:pt x="34875" y="558704"/>
                  <a:pt x="46008" y="575404"/>
                </a:cubicBezTo>
                <a:cubicBezTo>
                  <a:pt x="36423" y="579238"/>
                  <a:pt x="26487" y="582289"/>
                  <a:pt x="17253" y="586906"/>
                </a:cubicBezTo>
                <a:cubicBezTo>
                  <a:pt x="11071" y="589997"/>
                  <a:pt x="0" y="591495"/>
                  <a:pt x="0" y="598407"/>
                </a:cubicBezTo>
                <a:cubicBezTo>
                  <a:pt x="0" y="606540"/>
                  <a:pt x="10486" y="611149"/>
                  <a:pt x="17253" y="615660"/>
                </a:cubicBezTo>
                <a:cubicBezTo>
                  <a:pt x="22297" y="619023"/>
                  <a:pt x="28755" y="619494"/>
                  <a:pt x="34506" y="621411"/>
                </a:cubicBezTo>
                <a:cubicBezTo>
                  <a:pt x="51759" y="615660"/>
                  <a:pt x="70921" y="613922"/>
                  <a:pt x="86264" y="604158"/>
                </a:cubicBezTo>
                <a:cubicBezTo>
                  <a:pt x="93497" y="599556"/>
                  <a:pt x="93513" y="588598"/>
                  <a:pt x="97766" y="581155"/>
                </a:cubicBezTo>
                <a:cubicBezTo>
                  <a:pt x="101195" y="575154"/>
                  <a:pt x="105251" y="569526"/>
                  <a:pt x="109268" y="563902"/>
                </a:cubicBezTo>
                <a:cubicBezTo>
                  <a:pt x="121848" y="546290"/>
                  <a:pt x="127849" y="537580"/>
                  <a:pt x="143774" y="523645"/>
                </a:cubicBezTo>
                <a:cubicBezTo>
                  <a:pt x="181913" y="490273"/>
                  <a:pt x="159670" y="509631"/>
                  <a:pt x="195532" y="489139"/>
                </a:cubicBezTo>
                <a:cubicBezTo>
                  <a:pt x="225929" y="471770"/>
                  <a:pt x="246262" y="456369"/>
                  <a:pt x="276045" y="443132"/>
                </a:cubicBezTo>
                <a:cubicBezTo>
                  <a:pt x="285479" y="438939"/>
                  <a:pt x="295948" y="436941"/>
                  <a:pt x="304800" y="431630"/>
                </a:cubicBezTo>
                <a:cubicBezTo>
                  <a:pt x="359382" y="398881"/>
                  <a:pt x="307031" y="413931"/>
                  <a:pt x="362309" y="402875"/>
                </a:cubicBezTo>
                <a:cubicBezTo>
                  <a:pt x="433159" y="367450"/>
                  <a:pt x="332322" y="415347"/>
                  <a:pt x="414068" y="385622"/>
                </a:cubicBezTo>
                <a:cubicBezTo>
                  <a:pt x="426153" y="381228"/>
                  <a:pt x="437333" y="374615"/>
                  <a:pt x="448574" y="368370"/>
                </a:cubicBezTo>
                <a:cubicBezTo>
                  <a:pt x="454616" y="365013"/>
                  <a:pt x="459269" y="359054"/>
                  <a:pt x="465826" y="356868"/>
                </a:cubicBezTo>
                <a:cubicBezTo>
                  <a:pt x="488321" y="349370"/>
                  <a:pt x="534838" y="339615"/>
                  <a:pt x="534838" y="339615"/>
                </a:cubicBezTo>
                <a:cubicBezTo>
                  <a:pt x="540589" y="335781"/>
                  <a:pt x="545909" y="331204"/>
                  <a:pt x="552091" y="328113"/>
                </a:cubicBezTo>
                <a:cubicBezTo>
                  <a:pt x="557513" y="325402"/>
                  <a:pt x="564044" y="325306"/>
                  <a:pt x="569343" y="322362"/>
                </a:cubicBezTo>
                <a:cubicBezTo>
                  <a:pt x="625305" y="291271"/>
                  <a:pt x="580873" y="303953"/>
                  <a:pt x="632604" y="293607"/>
                </a:cubicBezTo>
                <a:cubicBezTo>
                  <a:pt x="638355" y="301275"/>
                  <a:pt x="644540" y="308636"/>
                  <a:pt x="649857" y="316611"/>
                </a:cubicBezTo>
                <a:cubicBezTo>
                  <a:pt x="656057" y="325912"/>
                  <a:pt x="656643" y="341441"/>
                  <a:pt x="667109" y="345366"/>
                </a:cubicBezTo>
                <a:cubicBezTo>
                  <a:pt x="676775" y="348991"/>
                  <a:pt x="686279" y="337698"/>
                  <a:pt x="695864" y="333864"/>
                </a:cubicBezTo>
                <a:cubicBezTo>
                  <a:pt x="701615" y="328113"/>
                  <a:pt x="706869" y="321818"/>
                  <a:pt x="713117" y="316611"/>
                </a:cubicBezTo>
                <a:cubicBezTo>
                  <a:pt x="718427" y="312186"/>
                  <a:pt x="726353" y="310733"/>
                  <a:pt x="730370" y="305109"/>
                </a:cubicBezTo>
                <a:cubicBezTo>
                  <a:pt x="736370" y="296709"/>
                  <a:pt x="738247" y="286021"/>
                  <a:pt x="741872" y="276355"/>
                </a:cubicBezTo>
                <a:cubicBezTo>
                  <a:pt x="744001" y="270679"/>
                  <a:pt x="746235" y="265003"/>
                  <a:pt x="747623" y="259102"/>
                </a:cubicBezTo>
                <a:cubicBezTo>
                  <a:pt x="753909" y="232385"/>
                  <a:pt x="755238" y="204288"/>
                  <a:pt x="764875" y="178589"/>
                </a:cubicBezTo>
                <a:cubicBezTo>
                  <a:pt x="767302" y="172117"/>
                  <a:pt x="775812" y="169894"/>
                  <a:pt x="782128" y="167087"/>
                </a:cubicBezTo>
                <a:cubicBezTo>
                  <a:pt x="793207" y="162163"/>
                  <a:pt x="805334" y="159979"/>
                  <a:pt x="816634" y="155585"/>
                </a:cubicBezTo>
                <a:cubicBezTo>
                  <a:pt x="854198" y="140977"/>
                  <a:pt x="873756" y="127423"/>
                  <a:pt x="908649" y="121079"/>
                </a:cubicBezTo>
                <a:cubicBezTo>
                  <a:pt x="921986" y="118654"/>
                  <a:pt x="935487" y="117245"/>
                  <a:pt x="948906" y="115328"/>
                </a:cubicBezTo>
                <a:cubicBezTo>
                  <a:pt x="959417" y="111824"/>
                  <a:pt x="978844" y="104858"/>
                  <a:pt x="989162" y="103826"/>
                </a:cubicBezTo>
                <a:cubicBezTo>
                  <a:pt x="1000607" y="102682"/>
                  <a:pt x="1004498" y="119162"/>
                  <a:pt x="1006415" y="115328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Forma Livre: Forma 13">
            <a:hlinkClick r:id="rId6" action="ppaction://hlinksldjump"/>
            <a:extLst>
              <a:ext uri="{FF2B5EF4-FFF2-40B4-BE49-F238E27FC236}">
                <a16:creationId xmlns:a16="http://schemas.microsoft.com/office/drawing/2014/main" id="{B5E35659-30F1-44D7-AA49-01C3A6DA544C}"/>
              </a:ext>
            </a:extLst>
          </p:cNvPr>
          <p:cNvSpPr/>
          <p:nvPr/>
        </p:nvSpPr>
        <p:spPr>
          <a:xfrm>
            <a:off x="1009138" y="5747652"/>
            <a:ext cx="406794" cy="300877"/>
          </a:xfrm>
          <a:custGeom>
            <a:avLst/>
            <a:gdLst>
              <a:gd name="connsiteX0" fmla="*/ 224287 w 1461779"/>
              <a:gd name="connsiteY0" fmla="*/ 57509 h 1081177"/>
              <a:gd name="connsiteX1" fmla="*/ 264543 w 1461779"/>
              <a:gd name="connsiteY1" fmla="*/ 97766 h 1081177"/>
              <a:gd name="connsiteX2" fmla="*/ 270294 w 1461779"/>
              <a:gd name="connsiteY2" fmla="*/ 115019 h 1081177"/>
              <a:gd name="connsiteX3" fmla="*/ 258792 w 1461779"/>
              <a:gd name="connsiteY3" fmla="*/ 143773 h 1081177"/>
              <a:gd name="connsiteX4" fmla="*/ 322053 w 1461779"/>
              <a:gd name="connsiteY4" fmla="*/ 212785 h 1081177"/>
              <a:gd name="connsiteX5" fmla="*/ 333555 w 1461779"/>
              <a:gd name="connsiteY5" fmla="*/ 241539 h 1081177"/>
              <a:gd name="connsiteX6" fmla="*/ 350807 w 1461779"/>
              <a:gd name="connsiteY6" fmla="*/ 322053 h 1081177"/>
              <a:gd name="connsiteX7" fmla="*/ 310551 w 1461779"/>
              <a:gd name="connsiteY7" fmla="*/ 339305 h 1081177"/>
              <a:gd name="connsiteX8" fmla="*/ 235789 w 1461779"/>
              <a:gd name="connsiteY8" fmla="*/ 356558 h 1081177"/>
              <a:gd name="connsiteX9" fmla="*/ 230038 w 1461779"/>
              <a:gd name="connsiteY9" fmla="*/ 408317 h 1081177"/>
              <a:gd name="connsiteX10" fmla="*/ 207034 w 1461779"/>
              <a:gd name="connsiteY10" fmla="*/ 419819 h 1081177"/>
              <a:gd name="connsiteX11" fmla="*/ 155275 w 1461779"/>
              <a:gd name="connsiteY11" fmla="*/ 437071 h 1081177"/>
              <a:gd name="connsiteX12" fmla="*/ 143774 w 1461779"/>
              <a:gd name="connsiteY12" fmla="*/ 465826 h 1081177"/>
              <a:gd name="connsiteX13" fmla="*/ 138023 w 1461779"/>
              <a:gd name="connsiteY13" fmla="*/ 534838 h 1081177"/>
              <a:gd name="connsiteX14" fmla="*/ 103517 w 1461779"/>
              <a:gd name="connsiteY14" fmla="*/ 557841 h 1081177"/>
              <a:gd name="connsiteX15" fmla="*/ 0 w 1461779"/>
              <a:gd name="connsiteY15" fmla="*/ 575094 h 1081177"/>
              <a:gd name="connsiteX16" fmla="*/ 11502 w 1461779"/>
              <a:gd name="connsiteY16" fmla="*/ 632604 h 1081177"/>
              <a:gd name="connsiteX17" fmla="*/ 28755 w 1461779"/>
              <a:gd name="connsiteY17" fmla="*/ 649856 h 1081177"/>
              <a:gd name="connsiteX18" fmla="*/ 34506 w 1461779"/>
              <a:gd name="connsiteY18" fmla="*/ 667109 h 1081177"/>
              <a:gd name="connsiteX19" fmla="*/ 63260 w 1461779"/>
              <a:gd name="connsiteY19" fmla="*/ 690113 h 1081177"/>
              <a:gd name="connsiteX20" fmla="*/ 86264 w 1461779"/>
              <a:gd name="connsiteY20" fmla="*/ 713117 h 1081177"/>
              <a:gd name="connsiteX21" fmla="*/ 120770 w 1461779"/>
              <a:gd name="connsiteY21" fmla="*/ 718868 h 1081177"/>
              <a:gd name="connsiteX22" fmla="*/ 184030 w 1461779"/>
              <a:gd name="connsiteY22" fmla="*/ 701615 h 1081177"/>
              <a:gd name="connsiteX23" fmla="*/ 201283 w 1461779"/>
              <a:gd name="connsiteY23" fmla="*/ 684362 h 1081177"/>
              <a:gd name="connsiteX24" fmla="*/ 230038 w 1461779"/>
              <a:gd name="connsiteY24" fmla="*/ 672860 h 1081177"/>
              <a:gd name="connsiteX25" fmla="*/ 258792 w 1461779"/>
              <a:gd name="connsiteY25" fmla="*/ 678611 h 1081177"/>
              <a:gd name="connsiteX26" fmla="*/ 287547 w 1461779"/>
              <a:gd name="connsiteY26" fmla="*/ 764875 h 1081177"/>
              <a:gd name="connsiteX27" fmla="*/ 293298 w 1461779"/>
              <a:gd name="connsiteY27" fmla="*/ 782128 h 1081177"/>
              <a:gd name="connsiteX28" fmla="*/ 339306 w 1461779"/>
              <a:gd name="connsiteY28" fmla="*/ 805132 h 1081177"/>
              <a:gd name="connsiteX29" fmla="*/ 373811 w 1461779"/>
              <a:gd name="connsiteY29" fmla="*/ 810883 h 1081177"/>
              <a:gd name="connsiteX30" fmla="*/ 414068 w 1461779"/>
              <a:gd name="connsiteY30" fmla="*/ 805132 h 1081177"/>
              <a:gd name="connsiteX31" fmla="*/ 431321 w 1461779"/>
              <a:gd name="connsiteY31" fmla="*/ 799381 h 1081177"/>
              <a:gd name="connsiteX32" fmla="*/ 460075 w 1461779"/>
              <a:gd name="connsiteY32" fmla="*/ 805132 h 1081177"/>
              <a:gd name="connsiteX33" fmla="*/ 477328 w 1461779"/>
              <a:gd name="connsiteY33" fmla="*/ 822385 h 1081177"/>
              <a:gd name="connsiteX34" fmla="*/ 488830 w 1461779"/>
              <a:gd name="connsiteY34" fmla="*/ 839638 h 1081177"/>
              <a:gd name="connsiteX35" fmla="*/ 511834 w 1461779"/>
              <a:gd name="connsiteY35" fmla="*/ 856890 h 1081177"/>
              <a:gd name="connsiteX36" fmla="*/ 546340 w 1461779"/>
              <a:gd name="connsiteY36" fmla="*/ 891396 h 1081177"/>
              <a:gd name="connsiteX37" fmla="*/ 575094 w 1461779"/>
              <a:gd name="connsiteY37" fmla="*/ 908649 h 1081177"/>
              <a:gd name="connsiteX38" fmla="*/ 649857 w 1461779"/>
              <a:gd name="connsiteY38" fmla="*/ 931653 h 1081177"/>
              <a:gd name="connsiteX39" fmla="*/ 695864 w 1461779"/>
              <a:gd name="connsiteY39" fmla="*/ 954656 h 1081177"/>
              <a:gd name="connsiteX40" fmla="*/ 713117 w 1461779"/>
              <a:gd name="connsiteY40" fmla="*/ 966158 h 1081177"/>
              <a:gd name="connsiteX41" fmla="*/ 787879 w 1461779"/>
              <a:gd name="connsiteY41" fmla="*/ 983411 h 1081177"/>
              <a:gd name="connsiteX42" fmla="*/ 868392 w 1461779"/>
              <a:gd name="connsiteY42" fmla="*/ 1006415 h 1081177"/>
              <a:gd name="connsiteX43" fmla="*/ 925902 w 1461779"/>
              <a:gd name="connsiteY43" fmla="*/ 1023668 h 1081177"/>
              <a:gd name="connsiteX44" fmla="*/ 943155 w 1461779"/>
              <a:gd name="connsiteY44" fmla="*/ 1035170 h 1081177"/>
              <a:gd name="connsiteX45" fmla="*/ 983411 w 1461779"/>
              <a:gd name="connsiteY45" fmla="*/ 1046671 h 1081177"/>
              <a:gd name="connsiteX46" fmla="*/ 1012166 w 1461779"/>
              <a:gd name="connsiteY46" fmla="*/ 1063924 h 1081177"/>
              <a:gd name="connsiteX47" fmla="*/ 1029419 w 1461779"/>
              <a:gd name="connsiteY47" fmla="*/ 1075426 h 1081177"/>
              <a:gd name="connsiteX48" fmla="*/ 1046672 w 1461779"/>
              <a:gd name="connsiteY48" fmla="*/ 1081177 h 1081177"/>
              <a:gd name="connsiteX49" fmla="*/ 1092679 w 1461779"/>
              <a:gd name="connsiteY49" fmla="*/ 1017917 h 1081177"/>
              <a:gd name="connsiteX50" fmla="*/ 1155940 w 1461779"/>
              <a:gd name="connsiteY50" fmla="*/ 983411 h 1081177"/>
              <a:gd name="connsiteX51" fmla="*/ 1178943 w 1461779"/>
              <a:gd name="connsiteY51" fmla="*/ 966158 h 1081177"/>
              <a:gd name="connsiteX52" fmla="*/ 1196196 w 1461779"/>
              <a:gd name="connsiteY52" fmla="*/ 943155 h 1081177"/>
              <a:gd name="connsiteX53" fmla="*/ 1259457 w 1461779"/>
              <a:gd name="connsiteY53" fmla="*/ 891396 h 1081177"/>
              <a:gd name="connsiteX54" fmla="*/ 1311215 w 1461779"/>
              <a:gd name="connsiteY54" fmla="*/ 879894 h 1081177"/>
              <a:gd name="connsiteX55" fmla="*/ 1328468 w 1461779"/>
              <a:gd name="connsiteY55" fmla="*/ 874143 h 1081177"/>
              <a:gd name="connsiteX56" fmla="*/ 1397479 w 1461779"/>
              <a:gd name="connsiteY56" fmla="*/ 856890 h 1081177"/>
              <a:gd name="connsiteX57" fmla="*/ 1449238 w 1461779"/>
              <a:gd name="connsiteY57" fmla="*/ 816634 h 1081177"/>
              <a:gd name="connsiteX58" fmla="*/ 1460740 w 1461779"/>
              <a:gd name="connsiteY58" fmla="*/ 793630 h 1081177"/>
              <a:gd name="connsiteX59" fmla="*/ 1362974 w 1461779"/>
              <a:gd name="connsiteY59" fmla="*/ 753373 h 1081177"/>
              <a:gd name="connsiteX60" fmla="*/ 1334219 w 1461779"/>
              <a:gd name="connsiteY60" fmla="*/ 764875 h 1081177"/>
              <a:gd name="connsiteX61" fmla="*/ 1293962 w 1461779"/>
              <a:gd name="connsiteY61" fmla="*/ 713117 h 1081177"/>
              <a:gd name="connsiteX62" fmla="*/ 1265207 w 1461779"/>
              <a:gd name="connsiteY62" fmla="*/ 644105 h 1081177"/>
              <a:gd name="connsiteX63" fmla="*/ 1247955 w 1461779"/>
              <a:gd name="connsiteY63" fmla="*/ 598098 h 1081177"/>
              <a:gd name="connsiteX64" fmla="*/ 1230702 w 1461779"/>
              <a:gd name="connsiteY64" fmla="*/ 575094 h 1081177"/>
              <a:gd name="connsiteX65" fmla="*/ 1201947 w 1461779"/>
              <a:gd name="connsiteY65" fmla="*/ 517585 h 1081177"/>
              <a:gd name="connsiteX66" fmla="*/ 1184694 w 1461779"/>
              <a:gd name="connsiteY66" fmla="*/ 425570 h 1081177"/>
              <a:gd name="connsiteX67" fmla="*/ 1178943 w 1461779"/>
              <a:gd name="connsiteY67" fmla="*/ 396815 h 1081177"/>
              <a:gd name="connsiteX68" fmla="*/ 1150189 w 1461779"/>
              <a:gd name="connsiteY68" fmla="*/ 339305 h 1081177"/>
              <a:gd name="connsiteX69" fmla="*/ 1098430 w 1461779"/>
              <a:gd name="connsiteY69" fmla="*/ 304800 h 1081177"/>
              <a:gd name="connsiteX70" fmla="*/ 1063924 w 1461779"/>
              <a:gd name="connsiteY70" fmla="*/ 276045 h 1081177"/>
              <a:gd name="connsiteX71" fmla="*/ 1035170 w 1461779"/>
              <a:gd name="connsiteY71" fmla="*/ 264543 h 1081177"/>
              <a:gd name="connsiteX72" fmla="*/ 1000664 w 1461779"/>
              <a:gd name="connsiteY72" fmla="*/ 253041 h 1081177"/>
              <a:gd name="connsiteX73" fmla="*/ 971909 w 1461779"/>
              <a:gd name="connsiteY73" fmla="*/ 241539 h 1081177"/>
              <a:gd name="connsiteX74" fmla="*/ 954657 w 1461779"/>
              <a:gd name="connsiteY74" fmla="*/ 235788 h 1081177"/>
              <a:gd name="connsiteX75" fmla="*/ 925902 w 1461779"/>
              <a:gd name="connsiteY75" fmla="*/ 218536 h 1081177"/>
              <a:gd name="connsiteX76" fmla="*/ 833887 w 1461779"/>
              <a:gd name="connsiteY76" fmla="*/ 189781 h 1081177"/>
              <a:gd name="connsiteX77" fmla="*/ 810883 w 1461779"/>
              <a:gd name="connsiteY77" fmla="*/ 178279 h 1081177"/>
              <a:gd name="connsiteX78" fmla="*/ 787879 w 1461779"/>
              <a:gd name="connsiteY78" fmla="*/ 143773 h 1081177"/>
              <a:gd name="connsiteX79" fmla="*/ 759124 w 1461779"/>
              <a:gd name="connsiteY79" fmla="*/ 126521 h 1081177"/>
              <a:gd name="connsiteX80" fmla="*/ 684362 w 1461779"/>
              <a:gd name="connsiteY80" fmla="*/ 103517 h 1081177"/>
              <a:gd name="connsiteX81" fmla="*/ 603849 w 1461779"/>
              <a:gd name="connsiteY81" fmla="*/ 115019 h 1081177"/>
              <a:gd name="connsiteX82" fmla="*/ 534838 w 1461779"/>
              <a:gd name="connsiteY82" fmla="*/ 132271 h 1081177"/>
              <a:gd name="connsiteX83" fmla="*/ 471577 w 1461779"/>
              <a:gd name="connsiteY83" fmla="*/ 126521 h 1081177"/>
              <a:gd name="connsiteX84" fmla="*/ 465826 w 1461779"/>
              <a:gd name="connsiteY84" fmla="*/ 109268 h 1081177"/>
              <a:gd name="connsiteX85" fmla="*/ 454324 w 1461779"/>
              <a:gd name="connsiteY85" fmla="*/ 92015 h 1081177"/>
              <a:gd name="connsiteX86" fmla="*/ 437072 w 1461779"/>
              <a:gd name="connsiteY86" fmla="*/ 57509 h 1081177"/>
              <a:gd name="connsiteX87" fmla="*/ 391064 w 1461779"/>
              <a:gd name="connsiteY87" fmla="*/ 11502 h 1081177"/>
              <a:gd name="connsiteX88" fmla="*/ 362309 w 1461779"/>
              <a:gd name="connsiteY88" fmla="*/ 0 h 1081177"/>
              <a:gd name="connsiteX89" fmla="*/ 270294 w 1461779"/>
              <a:gd name="connsiteY89" fmla="*/ 5751 h 1081177"/>
              <a:gd name="connsiteX90" fmla="*/ 224287 w 1461779"/>
              <a:gd name="connsiteY90" fmla="*/ 28755 h 1081177"/>
              <a:gd name="connsiteX91" fmla="*/ 224287 w 1461779"/>
              <a:gd name="connsiteY91" fmla="*/ 57509 h 108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461779" h="1081177">
                <a:moveTo>
                  <a:pt x="224287" y="57509"/>
                </a:moveTo>
                <a:cubicBezTo>
                  <a:pt x="230996" y="69011"/>
                  <a:pt x="253862" y="76404"/>
                  <a:pt x="264543" y="97766"/>
                </a:cubicBezTo>
                <a:cubicBezTo>
                  <a:pt x="267254" y="103188"/>
                  <a:pt x="268377" y="109268"/>
                  <a:pt x="270294" y="115019"/>
                </a:cubicBezTo>
                <a:cubicBezTo>
                  <a:pt x="266460" y="124604"/>
                  <a:pt x="255320" y="134051"/>
                  <a:pt x="258792" y="143773"/>
                </a:cubicBezTo>
                <a:cubicBezTo>
                  <a:pt x="270850" y="177535"/>
                  <a:pt x="296510" y="193628"/>
                  <a:pt x="322053" y="212785"/>
                </a:cubicBezTo>
                <a:cubicBezTo>
                  <a:pt x="325887" y="222370"/>
                  <a:pt x="330719" y="231613"/>
                  <a:pt x="333555" y="241539"/>
                </a:cubicBezTo>
                <a:cubicBezTo>
                  <a:pt x="338101" y="257450"/>
                  <a:pt x="346611" y="301071"/>
                  <a:pt x="350807" y="322053"/>
                </a:cubicBezTo>
                <a:cubicBezTo>
                  <a:pt x="272653" y="341592"/>
                  <a:pt x="376745" y="312828"/>
                  <a:pt x="310551" y="339305"/>
                </a:cubicBezTo>
                <a:cubicBezTo>
                  <a:pt x="284290" y="349809"/>
                  <a:pt x="262999" y="352023"/>
                  <a:pt x="235789" y="356558"/>
                </a:cubicBezTo>
                <a:cubicBezTo>
                  <a:pt x="233872" y="373811"/>
                  <a:pt x="237221" y="392514"/>
                  <a:pt x="230038" y="408317"/>
                </a:cubicBezTo>
                <a:cubicBezTo>
                  <a:pt x="226490" y="416122"/>
                  <a:pt x="215036" y="416742"/>
                  <a:pt x="207034" y="419819"/>
                </a:cubicBezTo>
                <a:cubicBezTo>
                  <a:pt x="190060" y="426347"/>
                  <a:pt x="155275" y="437071"/>
                  <a:pt x="155275" y="437071"/>
                </a:cubicBezTo>
                <a:cubicBezTo>
                  <a:pt x="151441" y="446656"/>
                  <a:pt x="145568" y="455660"/>
                  <a:pt x="143774" y="465826"/>
                </a:cubicBezTo>
                <a:cubicBezTo>
                  <a:pt x="139763" y="488559"/>
                  <a:pt x="143971" y="512534"/>
                  <a:pt x="138023" y="534838"/>
                </a:cubicBezTo>
                <a:cubicBezTo>
                  <a:pt x="133621" y="551346"/>
                  <a:pt x="115712" y="553268"/>
                  <a:pt x="103517" y="557841"/>
                </a:cubicBezTo>
                <a:cubicBezTo>
                  <a:pt x="47197" y="578961"/>
                  <a:pt x="95606" y="567740"/>
                  <a:pt x="0" y="575094"/>
                </a:cubicBezTo>
                <a:cubicBezTo>
                  <a:pt x="3834" y="594264"/>
                  <a:pt x="4484" y="614357"/>
                  <a:pt x="11502" y="632604"/>
                </a:cubicBezTo>
                <a:cubicBezTo>
                  <a:pt x="14422" y="640195"/>
                  <a:pt x="24244" y="643089"/>
                  <a:pt x="28755" y="649856"/>
                </a:cubicBezTo>
                <a:cubicBezTo>
                  <a:pt x="32118" y="654900"/>
                  <a:pt x="30561" y="662506"/>
                  <a:pt x="34506" y="667109"/>
                </a:cubicBezTo>
                <a:cubicBezTo>
                  <a:pt x="42494" y="676429"/>
                  <a:pt x="54086" y="681958"/>
                  <a:pt x="63260" y="690113"/>
                </a:cubicBezTo>
                <a:cubicBezTo>
                  <a:pt x="71365" y="697318"/>
                  <a:pt x="76565" y="708267"/>
                  <a:pt x="86264" y="713117"/>
                </a:cubicBezTo>
                <a:cubicBezTo>
                  <a:pt x="96694" y="718332"/>
                  <a:pt x="109268" y="716951"/>
                  <a:pt x="120770" y="718868"/>
                </a:cubicBezTo>
                <a:cubicBezTo>
                  <a:pt x="141857" y="713117"/>
                  <a:pt x="163940" y="710225"/>
                  <a:pt x="184030" y="701615"/>
                </a:cubicBezTo>
                <a:cubicBezTo>
                  <a:pt x="191506" y="698411"/>
                  <a:pt x="194386" y="688673"/>
                  <a:pt x="201283" y="684362"/>
                </a:cubicBezTo>
                <a:cubicBezTo>
                  <a:pt x="210037" y="678891"/>
                  <a:pt x="220453" y="676694"/>
                  <a:pt x="230038" y="672860"/>
                </a:cubicBezTo>
                <a:cubicBezTo>
                  <a:pt x="239623" y="674777"/>
                  <a:pt x="254158" y="670005"/>
                  <a:pt x="258792" y="678611"/>
                </a:cubicBezTo>
                <a:cubicBezTo>
                  <a:pt x="333684" y="817697"/>
                  <a:pt x="232163" y="709491"/>
                  <a:pt x="287547" y="764875"/>
                </a:cubicBezTo>
                <a:cubicBezTo>
                  <a:pt x="289464" y="770626"/>
                  <a:pt x="289935" y="777084"/>
                  <a:pt x="293298" y="782128"/>
                </a:cubicBezTo>
                <a:cubicBezTo>
                  <a:pt x="307875" y="803994"/>
                  <a:pt x="314098" y="800549"/>
                  <a:pt x="339306" y="805132"/>
                </a:cubicBezTo>
                <a:cubicBezTo>
                  <a:pt x="350778" y="807218"/>
                  <a:pt x="362309" y="808966"/>
                  <a:pt x="373811" y="810883"/>
                </a:cubicBezTo>
                <a:cubicBezTo>
                  <a:pt x="387230" y="808966"/>
                  <a:pt x="400776" y="807790"/>
                  <a:pt x="414068" y="805132"/>
                </a:cubicBezTo>
                <a:cubicBezTo>
                  <a:pt x="420012" y="803943"/>
                  <a:pt x="425259" y="799381"/>
                  <a:pt x="431321" y="799381"/>
                </a:cubicBezTo>
                <a:cubicBezTo>
                  <a:pt x="441095" y="799381"/>
                  <a:pt x="450490" y="803215"/>
                  <a:pt x="460075" y="805132"/>
                </a:cubicBezTo>
                <a:cubicBezTo>
                  <a:pt x="465826" y="810883"/>
                  <a:pt x="472121" y="816137"/>
                  <a:pt x="477328" y="822385"/>
                </a:cubicBezTo>
                <a:cubicBezTo>
                  <a:pt x="481753" y="827695"/>
                  <a:pt x="483943" y="834751"/>
                  <a:pt x="488830" y="839638"/>
                </a:cubicBezTo>
                <a:cubicBezTo>
                  <a:pt x="495608" y="846415"/>
                  <a:pt x="504710" y="850478"/>
                  <a:pt x="511834" y="856890"/>
                </a:cubicBezTo>
                <a:cubicBezTo>
                  <a:pt x="523925" y="867771"/>
                  <a:pt x="532392" y="883027"/>
                  <a:pt x="546340" y="891396"/>
                </a:cubicBezTo>
                <a:cubicBezTo>
                  <a:pt x="555925" y="897147"/>
                  <a:pt x="564945" y="903965"/>
                  <a:pt x="575094" y="908649"/>
                </a:cubicBezTo>
                <a:cubicBezTo>
                  <a:pt x="612002" y="925684"/>
                  <a:pt x="615934" y="924868"/>
                  <a:pt x="649857" y="931653"/>
                </a:cubicBezTo>
                <a:cubicBezTo>
                  <a:pt x="665193" y="939321"/>
                  <a:pt x="681598" y="945145"/>
                  <a:pt x="695864" y="954656"/>
                </a:cubicBezTo>
                <a:cubicBezTo>
                  <a:pt x="701615" y="958490"/>
                  <a:pt x="706621" y="963796"/>
                  <a:pt x="713117" y="966158"/>
                </a:cubicBezTo>
                <a:cubicBezTo>
                  <a:pt x="766410" y="985538"/>
                  <a:pt x="744982" y="971155"/>
                  <a:pt x="787879" y="983411"/>
                </a:cubicBezTo>
                <a:cubicBezTo>
                  <a:pt x="882820" y="1010537"/>
                  <a:pt x="803580" y="993452"/>
                  <a:pt x="868392" y="1006415"/>
                </a:cubicBezTo>
                <a:cubicBezTo>
                  <a:pt x="907216" y="1032298"/>
                  <a:pt x="858617" y="1003483"/>
                  <a:pt x="925902" y="1023668"/>
                </a:cubicBezTo>
                <a:cubicBezTo>
                  <a:pt x="932522" y="1025654"/>
                  <a:pt x="936737" y="1032603"/>
                  <a:pt x="943155" y="1035170"/>
                </a:cubicBezTo>
                <a:cubicBezTo>
                  <a:pt x="956112" y="1040353"/>
                  <a:pt x="969992" y="1042837"/>
                  <a:pt x="983411" y="1046671"/>
                </a:cubicBezTo>
                <a:cubicBezTo>
                  <a:pt x="992996" y="1052422"/>
                  <a:pt x="1002687" y="1058000"/>
                  <a:pt x="1012166" y="1063924"/>
                </a:cubicBezTo>
                <a:cubicBezTo>
                  <a:pt x="1018027" y="1067587"/>
                  <a:pt x="1023237" y="1072335"/>
                  <a:pt x="1029419" y="1075426"/>
                </a:cubicBezTo>
                <a:cubicBezTo>
                  <a:pt x="1034841" y="1078137"/>
                  <a:pt x="1040921" y="1079260"/>
                  <a:pt x="1046672" y="1081177"/>
                </a:cubicBezTo>
                <a:cubicBezTo>
                  <a:pt x="1062008" y="1060090"/>
                  <a:pt x="1068470" y="1027600"/>
                  <a:pt x="1092679" y="1017917"/>
                </a:cubicBezTo>
                <a:cubicBezTo>
                  <a:pt x="1126604" y="1004347"/>
                  <a:pt x="1123108" y="1008036"/>
                  <a:pt x="1155940" y="983411"/>
                </a:cubicBezTo>
                <a:cubicBezTo>
                  <a:pt x="1163608" y="977660"/>
                  <a:pt x="1172166" y="972935"/>
                  <a:pt x="1178943" y="966158"/>
                </a:cubicBezTo>
                <a:cubicBezTo>
                  <a:pt x="1185720" y="959381"/>
                  <a:pt x="1189958" y="950432"/>
                  <a:pt x="1196196" y="943155"/>
                </a:cubicBezTo>
                <a:cubicBezTo>
                  <a:pt x="1210685" y="926252"/>
                  <a:pt x="1245408" y="898008"/>
                  <a:pt x="1259457" y="891396"/>
                </a:cubicBezTo>
                <a:cubicBezTo>
                  <a:pt x="1275448" y="883871"/>
                  <a:pt x="1294069" y="884181"/>
                  <a:pt x="1311215" y="879894"/>
                </a:cubicBezTo>
                <a:cubicBezTo>
                  <a:pt x="1317096" y="878424"/>
                  <a:pt x="1322717" y="876060"/>
                  <a:pt x="1328468" y="874143"/>
                </a:cubicBezTo>
                <a:cubicBezTo>
                  <a:pt x="1364095" y="883050"/>
                  <a:pt x="1353103" y="885604"/>
                  <a:pt x="1397479" y="856890"/>
                </a:cubicBezTo>
                <a:cubicBezTo>
                  <a:pt x="1415829" y="845016"/>
                  <a:pt x="1449238" y="816634"/>
                  <a:pt x="1449238" y="816634"/>
                </a:cubicBezTo>
                <a:cubicBezTo>
                  <a:pt x="1453072" y="808966"/>
                  <a:pt x="1460082" y="802178"/>
                  <a:pt x="1460740" y="793630"/>
                </a:cubicBezTo>
                <a:cubicBezTo>
                  <a:pt x="1467235" y="709192"/>
                  <a:pt x="1444330" y="743203"/>
                  <a:pt x="1362974" y="753373"/>
                </a:cubicBezTo>
                <a:cubicBezTo>
                  <a:pt x="1353389" y="757207"/>
                  <a:pt x="1344500" y="765810"/>
                  <a:pt x="1334219" y="764875"/>
                </a:cubicBezTo>
                <a:cubicBezTo>
                  <a:pt x="1288315" y="760702"/>
                  <a:pt x="1302705" y="743718"/>
                  <a:pt x="1293962" y="713117"/>
                </a:cubicBezTo>
                <a:cubicBezTo>
                  <a:pt x="1284956" y="681596"/>
                  <a:pt x="1278142" y="669974"/>
                  <a:pt x="1265207" y="644105"/>
                </a:cubicBezTo>
                <a:cubicBezTo>
                  <a:pt x="1259688" y="622026"/>
                  <a:pt x="1260486" y="618148"/>
                  <a:pt x="1247955" y="598098"/>
                </a:cubicBezTo>
                <a:cubicBezTo>
                  <a:pt x="1242875" y="589970"/>
                  <a:pt x="1235458" y="583416"/>
                  <a:pt x="1230702" y="575094"/>
                </a:cubicBezTo>
                <a:cubicBezTo>
                  <a:pt x="1220068" y="556486"/>
                  <a:pt x="1201947" y="517585"/>
                  <a:pt x="1201947" y="517585"/>
                </a:cubicBezTo>
                <a:cubicBezTo>
                  <a:pt x="1177924" y="373449"/>
                  <a:pt x="1199904" y="494016"/>
                  <a:pt x="1184694" y="425570"/>
                </a:cubicBezTo>
                <a:cubicBezTo>
                  <a:pt x="1182574" y="416028"/>
                  <a:pt x="1182034" y="406088"/>
                  <a:pt x="1178943" y="396815"/>
                </a:cubicBezTo>
                <a:cubicBezTo>
                  <a:pt x="1175978" y="387921"/>
                  <a:pt x="1161735" y="350851"/>
                  <a:pt x="1150189" y="339305"/>
                </a:cubicBezTo>
                <a:cubicBezTo>
                  <a:pt x="1132737" y="321853"/>
                  <a:pt x="1118501" y="319397"/>
                  <a:pt x="1098430" y="304800"/>
                </a:cubicBezTo>
                <a:cubicBezTo>
                  <a:pt x="1086321" y="295994"/>
                  <a:pt x="1076555" y="284083"/>
                  <a:pt x="1063924" y="276045"/>
                </a:cubicBezTo>
                <a:cubicBezTo>
                  <a:pt x="1055215" y="270503"/>
                  <a:pt x="1044872" y="268071"/>
                  <a:pt x="1035170" y="264543"/>
                </a:cubicBezTo>
                <a:cubicBezTo>
                  <a:pt x="1023776" y="260400"/>
                  <a:pt x="1012058" y="257184"/>
                  <a:pt x="1000664" y="253041"/>
                </a:cubicBezTo>
                <a:cubicBezTo>
                  <a:pt x="990962" y="249513"/>
                  <a:pt x="981575" y="245164"/>
                  <a:pt x="971909" y="241539"/>
                </a:cubicBezTo>
                <a:cubicBezTo>
                  <a:pt x="966233" y="239411"/>
                  <a:pt x="960079" y="238499"/>
                  <a:pt x="954657" y="235788"/>
                </a:cubicBezTo>
                <a:cubicBezTo>
                  <a:pt x="944659" y="230789"/>
                  <a:pt x="936143" y="223016"/>
                  <a:pt x="925902" y="218536"/>
                </a:cubicBezTo>
                <a:cubicBezTo>
                  <a:pt x="875985" y="196698"/>
                  <a:pt x="874829" y="197970"/>
                  <a:pt x="833887" y="189781"/>
                </a:cubicBezTo>
                <a:cubicBezTo>
                  <a:pt x="826219" y="185947"/>
                  <a:pt x="816945" y="184341"/>
                  <a:pt x="810883" y="178279"/>
                </a:cubicBezTo>
                <a:cubicBezTo>
                  <a:pt x="801108" y="168504"/>
                  <a:pt x="799733" y="150885"/>
                  <a:pt x="787879" y="143773"/>
                </a:cubicBezTo>
                <a:cubicBezTo>
                  <a:pt x="778294" y="138022"/>
                  <a:pt x="769398" y="130924"/>
                  <a:pt x="759124" y="126521"/>
                </a:cubicBezTo>
                <a:cubicBezTo>
                  <a:pt x="731468" y="114669"/>
                  <a:pt x="711275" y="110245"/>
                  <a:pt x="684362" y="103517"/>
                </a:cubicBezTo>
                <a:cubicBezTo>
                  <a:pt x="657524" y="107351"/>
                  <a:pt x="630471" y="109899"/>
                  <a:pt x="603849" y="115019"/>
                </a:cubicBezTo>
                <a:cubicBezTo>
                  <a:pt x="580564" y="119497"/>
                  <a:pt x="534838" y="132271"/>
                  <a:pt x="534838" y="132271"/>
                </a:cubicBezTo>
                <a:cubicBezTo>
                  <a:pt x="513751" y="130354"/>
                  <a:pt x="491664" y="133217"/>
                  <a:pt x="471577" y="126521"/>
                </a:cubicBezTo>
                <a:cubicBezTo>
                  <a:pt x="465826" y="124604"/>
                  <a:pt x="468537" y="114690"/>
                  <a:pt x="465826" y="109268"/>
                </a:cubicBezTo>
                <a:cubicBezTo>
                  <a:pt x="462735" y="103086"/>
                  <a:pt x="457681" y="98057"/>
                  <a:pt x="454324" y="92015"/>
                </a:cubicBezTo>
                <a:cubicBezTo>
                  <a:pt x="448079" y="80774"/>
                  <a:pt x="443976" y="68358"/>
                  <a:pt x="437072" y="57509"/>
                </a:cubicBezTo>
                <a:cubicBezTo>
                  <a:pt x="425300" y="39010"/>
                  <a:pt x="410441" y="22267"/>
                  <a:pt x="391064" y="11502"/>
                </a:cubicBezTo>
                <a:cubicBezTo>
                  <a:pt x="382040" y="6489"/>
                  <a:pt x="371894" y="3834"/>
                  <a:pt x="362309" y="0"/>
                </a:cubicBezTo>
                <a:cubicBezTo>
                  <a:pt x="331637" y="1917"/>
                  <a:pt x="300887" y="2837"/>
                  <a:pt x="270294" y="5751"/>
                </a:cubicBezTo>
                <a:cubicBezTo>
                  <a:pt x="248334" y="7843"/>
                  <a:pt x="236163" y="8963"/>
                  <a:pt x="224287" y="28755"/>
                </a:cubicBezTo>
                <a:cubicBezTo>
                  <a:pt x="222315" y="32042"/>
                  <a:pt x="217578" y="46007"/>
                  <a:pt x="224287" y="5750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Forma Livre: Forma 14">
            <a:hlinkClick r:id="rId7" action="ppaction://hlinksldjump"/>
            <a:extLst>
              <a:ext uri="{FF2B5EF4-FFF2-40B4-BE49-F238E27FC236}">
                <a16:creationId xmlns:a16="http://schemas.microsoft.com/office/drawing/2014/main" id="{F195AD1F-0D7B-40DC-B8F4-4A03EFA65907}"/>
              </a:ext>
            </a:extLst>
          </p:cNvPr>
          <p:cNvSpPr/>
          <p:nvPr/>
        </p:nvSpPr>
        <p:spPr>
          <a:xfrm>
            <a:off x="1252363" y="6171790"/>
            <a:ext cx="184699" cy="160141"/>
          </a:xfrm>
          <a:custGeom>
            <a:avLst/>
            <a:gdLst>
              <a:gd name="connsiteX0" fmla="*/ 621102 w 672861"/>
              <a:gd name="connsiteY0" fmla="*/ 456770 h 583397"/>
              <a:gd name="connsiteX1" fmla="*/ 655608 w 672861"/>
              <a:gd name="connsiteY1" fmla="*/ 370506 h 583397"/>
              <a:gd name="connsiteX2" fmla="*/ 672861 w 672861"/>
              <a:gd name="connsiteY2" fmla="*/ 359004 h 583397"/>
              <a:gd name="connsiteX3" fmla="*/ 667110 w 672861"/>
              <a:gd name="connsiteY3" fmla="*/ 330249 h 583397"/>
              <a:gd name="connsiteX4" fmla="*/ 632604 w 672861"/>
              <a:gd name="connsiteY4" fmla="*/ 307245 h 583397"/>
              <a:gd name="connsiteX5" fmla="*/ 615351 w 672861"/>
              <a:gd name="connsiteY5" fmla="*/ 295743 h 583397"/>
              <a:gd name="connsiteX6" fmla="*/ 540589 w 672861"/>
              <a:gd name="connsiteY6" fmla="*/ 278491 h 583397"/>
              <a:gd name="connsiteX7" fmla="*/ 494581 w 672861"/>
              <a:gd name="connsiteY7" fmla="*/ 174974 h 583397"/>
              <a:gd name="connsiteX8" fmla="*/ 477329 w 672861"/>
              <a:gd name="connsiteY8" fmla="*/ 169223 h 583397"/>
              <a:gd name="connsiteX9" fmla="*/ 529087 w 672861"/>
              <a:gd name="connsiteY9" fmla="*/ 105962 h 583397"/>
              <a:gd name="connsiteX10" fmla="*/ 500332 w 672861"/>
              <a:gd name="connsiteY10" fmla="*/ 88709 h 583397"/>
              <a:gd name="connsiteX11" fmla="*/ 408317 w 672861"/>
              <a:gd name="connsiteY11" fmla="*/ 77208 h 583397"/>
              <a:gd name="connsiteX12" fmla="*/ 368061 w 672861"/>
              <a:gd name="connsiteY12" fmla="*/ 36951 h 583397"/>
              <a:gd name="connsiteX13" fmla="*/ 339306 w 672861"/>
              <a:gd name="connsiteY13" fmla="*/ 2445 h 583397"/>
              <a:gd name="connsiteX14" fmla="*/ 304800 w 672861"/>
              <a:gd name="connsiteY14" fmla="*/ 8196 h 583397"/>
              <a:gd name="connsiteX15" fmla="*/ 241540 w 672861"/>
              <a:gd name="connsiteY15" fmla="*/ 2445 h 583397"/>
              <a:gd name="connsiteX16" fmla="*/ 258793 w 672861"/>
              <a:gd name="connsiteY16" fmla="*/ 54204 h 583397"/>
              <a:gd name="connsiteX17" fmla="*/ 253042 w 672861"/>
              <a:gd name="connsiteY17" fmla="*/ 105962 h 583397"/>
              <a:gd name="connsiteX18" fmla="*/ 241540 w 672861"/>
              <a:gd name="connsiteY18" fmla="*/ 123215 h 583397"/>
              <a:gd name="connsiteX19" fmla="*/ 224287 w 672861"/>
              <a:gd name="connsiteY19" fmla="*/ 157721 h 583397"/>
              <a:gd name="connsiteX20" fmla="*/ 166778 w 672861"/>
              <a:gd name="connsiteY20" fmla="*/ 186476 h 583397"/>
              <a:gd name="connsiteX21" fmla="*/ 149525 w 672861"/>
              <a:gd name="connsiteY21" fmla="*/ 180725 h 583397"/>
              <a:gd name="connsiteX22" fmla="*/ 103517 w 672861"/>
              <a:gd name="connsiteY22" fmla="*/ 157721 h 583397"/>
              <a:gd name="connsiteX23" fmla="*/ 74762 w 672861"/>
              <a:gd name="connsiteY23" fmla="*/ 209479 h 583397"/>
              <a:gd name="connsiteX24" fmla="*/ 23004 w 672861"/>
              <a:gd name="connsiteY24" fmla="*/ 215230 h 583397"/>
              <a:gd name="connsiteX25" fmla="*/ 17253 w 672861"/>
              <a:gd name="connsiteY25" fmla="*/ 243985 h 583397"/>
              <a:gd name="connsiteX26" fmla="*/ 23004 w 672861"/>
              <a:gd name="connsiteY26" fmla="*/ 261238 h 583397"/>
              <a:gd name="connsiteX27" fmla="*/ 0 w 672861"/>
              <a:gd name="connsiteY27" fmla="*/ 295743 h 583397"/>
              <a:gd name="connsiteX28" fmla="*/ 17253 w 672861"/>
              <a:gd name="connsiteY28" fmla="*/ 307245 h 583397"/>
              <a:gd name="connsiteX29" fmla="*/ 34506 w 672861"/>
              <a:gd name="connsiteY29" fmla="*/ 312996 h 583397"/>
              <a:gd name="connsiteX30" fmla="*/ 86264 w 672861"/>
              <a:gd name="connsiteY30" fmla="*/ 324498 h 583397"/>
              <a:gd name="connsiteX31" fmla="*/ 97766 w 672861"/>
              <a:gd name="connsiteY31" fmla="*/ 347502 h 583397"/>
              <a:gd name="connsiteX32" fmla="*/ 126521 w 672861"/>
              <a:gd name="connsiteY32" fmla="*/ 399260 h 583397"/>
              <a:gd name="connsiteX33" fmla="*/ 155276 w 672861"/>
              <a:gd name="connsiteY33" fmla="*/ 410762 h 583397"/>
              <a:gd name="connsiteX34" fmla="*/ 172529 w 672861"/>
              <a:gd name="connsiteY34" fmla="*/ 428015 h 583397"/>
              <a:gd name="connsiteX35" fmla="*/ 195532 w 672861"/>
              <a:gd name="connsiteY35" fmla="*/ 468272 h 583397"/>
              <a:gd name="connsiteX36" fmla="*/ 189781 w 672861"/>
              <a:gd name="connsiteY36" fmla="*/ 514279 h 583397"/>
              <a:gd name="connsiteX37" fmla="*/ 184030 w 672861"/>
              <a:gd name="connsiteY37" fmla="*/ 531532 h 583397"/>
              <a:gd name="connsiteX38" fmla="*/ 207034 w 672861"/>
              <a:gd name="connsiteY38" fmla="*/ 543034 h 583397"/>
              <a:gd name="connsiteX39" fmla="*/ 258793 w 672861"/>
              <a:gd name="connsiteY39" fmla="*/ 566038 h 583397"/>
              <a:gd name="connsiteX40" fmla="*/ 276045 w 672861"/>
              <a:gd name="connsiteY40" fmla="*/ 577540 h 583397"/>
              <a:gd name="connsiteX41" fmla="*/ 310551 w 672861"/>
              <a:gd name="connsiteY41" fmla="*/ 485525 h 583397"/>
              <a:gd name="connsiteX42" fmla="*/ 339306 w 672861"/>
              <a:gd name="connsiteY42" fmla="*/ 445268 h 583397"/>
              <a:gd name="connsiteX43" fmla="*/ 362310 w 672861"/>
              <a:gd name="connsiteY43" fmla="*/ 433766 h 583397"/>
              <a:gd name="connsiteX44" fmla="*/ 396815 w 672861"/>
              <a:gd name="connsiteY44" fmla="*/ 462521 h 583397"/>
              <a:gd name="connsiteX45" fmla="*/ 402566 w 672861"/>
              <a:gd name="connsiteY45" fmla="*/ 485525 h 583397"/>
              <a:gd name="connsiteX46" fmla="*/ 414068 w 672861"/>
              <a:gd name="connsiteY46" fmla="*/ 502777 h 583397"/>
              <a:gd name="connsiteX47" fmla="*/ 442823 w 672861"/>
              <a:gd name="connsiteY47" fmla="*/ 497026 h 583397"/>
              <a:gd name="connsiteX48" fmla="*/ 460076 w 672861"/>
              <a:gd name="connsiteY48" fmla="*/ 479774 h 583397"/>
              <a:gd name="connsiteX49" fmla="*/ 534838 w 672861"/>
              <a:gd name="connsiteY49" fmla="*/ 508528 h 583397"/>
              <a:gd name="connsiteX50" fmla="*/ 580845 w 672861"/>
              <a:gd name="connsiteY50" fmla="*/ 514279 h 583397"/>
              <a:gd name="connsiteX51" fmla="*/ 603849 w 672861"/>
              <a:gd name="connsiteY51" fmla="*/ 508528 h 583397"/>
              <a:gd name="connsiteX52" fmla="*/ 609600 w 672861"/>
              <a:gd name="connsiteY52" fmla="*/ 451019 h 583397"/>
              <a:gd name="connsiteX53" fmla="*/ 615351 w 672861"/>
              <a:gd name="connsiteY53" fmla="*/ 422264 h 583397"/>
              <a:gd name="connsiteX54" fmla="*/ 621102 w 672861"/>
              <a:gd name="connsiteY54" fmla="*/ 456770 h 583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72861" h="583397">
                <a:moveTo>
                  <a:pt x="621102" y="456770"/>
                </a:moveTo>
                <a:cubicBezTo>
                  <a:pt x="627812" y="448144"/>
                  <a:pt x="606952" y="400916"/>
                  <a:pt x="655608" y="370506"/>
                </a:cubicBezTo>
                <a:cubicBezTo>
                  <a:pt x="661469" y="366843"/>
                  <a:pt x="667110" y="362838"/>
                  <a:pt x="672861" y="359004"/>
                </a:cubicBezTo>
                <a:cubicBezTo>
                  <a:pt x="670944" y="349419"/>
                  <a:pt x="673111" y="337965"/>
                  <a:pt x="667110" y="330249"/>
                </a:cubicBezTo>
                <a:cubicBezTo>
                  <a:pt x="658623" y="319337"/>
                  <a:pt x="644106" y="314913"/>
                  <a:pt x="632604" y="307245"/>
                </a:cubicBezTo>
                <a:cubicBezTo>
                  <a:pt x="626853" y="303411"/>
                  <a:pt x="622129" y="297098"/>
                  <a:pt x="615351" y="295743"/>
                </a:cubicBezTo>
                <a:cubicBezTo>
                  <a:pt x="571095" y="286893"/>
                  <a:pt x="596079" y="292364"/>
                  <a:pt x="540589" y="278491"/>
                </a:cubicBezTo>
                <a:cubicBezTo>
                  <a:pt x="522313" y="181021"/>
                  <a:pt x="552019" y="196514"/>
                  <a:pt x="494581" y="174974"/>
                </a:cubicBezTo>
                <a:cubicBezTo>
                  <a:pt x="488905" y="172846"/>
                  <a:pt x="483080" y="171140"/>
                  <a:pt x="477329" y="169223"/>
                </a:cubicBezTo>
                <a:cubicBezTo>
                  <a:pt x="527622" y="118928"/>
                  <a:pt x="516478" y="143790"/>
                  <a:pt x="529087" y="105962"/>
                </a:cubicBezTo>
                <a:cubicBezTo>
                  <a:pt x="519502" y="100211"/>
                  <a:pt x="511206" y="91298"/>
                  <a:pt x="500332" y="88709"/>
                </a:cubicBezTo>
                <a:cubicBezTo>
                  <a:pt x="470262" y="81550"/>
                  <a:pt x="408317" y="77208"/>
                  <a:pt x="408317" y="77208"/>
                </a:cubicBezTo>
                <a:cubicBezTo>
                  <a:pt x="387868" y="61871"/>
                  <a:pt x="380841" y="59956"/>
                  <a:pt x="368061" y="36951"/>
                </a:cubicBezTo>
                <a:cubicBezTo>
                  <a:pt x="347744" y="380"/>
                  <a:pt x="370207" y="12745"/>
                  <a:pt x="339306" y="2445"/>
                </a:cubicBezTo>
                <a:cubicBezTo>
                  <a:pt x="327804" y="4362"/>
                  <a:pt x="316461" y="8196"/>
                  <a:pt x="304800" y="8196"/>
                </a:cubicBezTo>
                <a:cubicBezTo>
                  <a:pt x="283626" y="8196"/>
                  <a:pt x="261199" y="-5419"/>
                  <a:pt x="241540" y="2445"/>
                </a:cubicBezTo>
                <a:cubicBezTo>
                  <a:pt x="232250" y="6161"/>
                  <a:pt x="257586" y="51791"/>
                  <a:pt x="258793" y="54204"/>
                </a:cubicBezTo>
                <a:cubicBezTo>
                  <a:pt x="256876" y="71457"/>
                  <a:pt x="257252" y="89121"/>
                  <a:pt x="253042" y="105962"/>
                </a:cubicBezTo>
                <a:cubicBezTo>
                  <a:pt x="251366" y="112667"/>
                  <a:pt x="244631" y="117033"/>
                  <a:pt x="241540" y="123215"/>
                </a:cubicBezTo>
                <a:cubicBezTo>
                  <a:pt x="233791" y="138712"/>
                  <a:pt x="238937" y="144902"/>
                  <a:pt x="224287" y="157721"/>
                </a:cubicBezTo>
                <a:cubicBezTo>
                  <a:pt x="196899" y="181685"/>
                  <a:pt x="195362" y="179330"/>
                  <a:pt x="166778" y="186476"/>
                </a:cubicBezTo>
                <a:cubicBezTo>
                  <a:pt x="161027" y="184559"/>
                  <a:pt x="155044" y="183234"/>
                  <a:pt x="149525" y="180725"/>
                </a:cubicBezTo>
                <a:cubicBezTo>
                  <a:pt x="133916" y="173630"/>
                  <a:pt x="103517" y="157721"/>
                  <a:pt x="103517" y="157721"/>
                </a:cubicBezTo>
                <a:cubicBezTo>
                  <a:pt x="94201" y="194984"/>
                  <a:pt x="105609" y="204338"/>
                  <a:pt x="74762" y="209479"/>
                </a:cubicBezTo>
                <a:cubicBezTo>
                  <a:pt x="57639" y="212333"/>
                  <a:pt x="40257" y="213313"/>
                  <a:pt x="23004" y="215230"/>
                </a:cubicBezTo>
                <a:cubicBezTo>
                  <a:pt x="21087" y="224815"/>
                  <a:pt x="17253" y="234210"/>
                  <a:pt x="17253" y="243985"/>
                </a:cubicBezTo>
                <a:cubicBezTo>
                  <a:pt x="17253" y="250047"/>
                  <a:pt x="24921" y="255487"/>
                  <a:pt x="23004" y="261238"/>
                </a:cubicBezTo>
                <a:cubicBezTo>
                  <a:pt x="18633" y="274352"/>
                  <a:pt x="7668" y="284241"/>
                  <a:pt x="0" y="295743"/>
                </a:cubicBezTo>
                <a:cubicBezTo>
                  <a:pt x="5751" y="299577"/>
                  <a:pt x="11071" y="304154"/>
                  <a:pt x="17253" y="307245"/>
                </a:cubicBezTo>
                <a:cubicBezTo>
                  <a:pt x="22675" y="309956"/>
                  <a:pt x="28625" y="311526"/>
                  <a:pt x="34506" y="312996"/>
                </a:cubicBezTo>
                <a:cubicBezTo>
                  <a:pt x="51652" y="317283"/>
                  <a:pt x="69011" y="320664"/>
                  <a:pt x="86264" y="324498"/>
                </a:cubicBezTo>
                <a:cubicBezTo>
                  <a:pt x="90098" y="332166"/>
                  <a:pt x="94582" y="339542"/>
                  <a:pt x="97766" y="347502"/>
                </a:cubicBezTo>
                <a:cubicBezTo>
                  <a:pt x="107894" y="372821"/>
                  <a:pt x="103342" y="384774"/>
                  <a:pt x="126521" y="399260"/>
                </a:cubicBezTo>
                <a:cubicBezTo>
                  <a:pt x="135275" y="404731"/>
                  <a:pt x="145691" y="406928"/>
                  <a:pt x="155276" y="410762"/>
                </a:cubicBezTo>
                <a:cubicBezTo>
                  <a:pt x="161027" y="416513"/>
                  <a:pt x="167322" y="421767"/>
                  <a:pt x="172529" y="428015"/>
                </a:cubicBezTo>
                <a:cubicBezTo>
                  <a:pt x="182687" y="440205"/>
                  <a:pt x="188503" y="454214"/>
                  <a:pt x="195532" y="468272"/>
                </a:cubicBezTo>
                <a:cubicBezTo>
                  <a:pt x="193615" y="483608"/>
                  <a:pt x="192546" y="499073"/>
                  <a:pt x="189781" y="514279"/>
                </a:cubicBezTo>
                <a:cubicBezTo>
                  <a:pt x="188697" y="520243"/>
                  <a:pt x="180911" y="526334"/>
                  <a:pt x="184030" y="531532"/>
                </a:cubicBezTo>
                <a:cubicBezTo>
                  <a:pt x="188441" y="538883"/>
                  <a:pt x="199540" y="538871"/>
                  <a:pt x="207034" y="543034"/>
                </a:cubicBezTo>
                <a:cubicBezTo>
                  <a:pt x="247735" y="565646"/>
                  <a:pt x="221290" y="556662"/>
                  <a:pt x="258793" y="566038"/>
                </a:cubicBezTo>
                <a:cubicBezTo>
                  <a:pt x="264544" y="569872"/>
                  <a:pt x="269692" y="574817"/>
                  <a:pt x="276045" y="577540"/>
                </a:cubicBezTo>
                <a:cubicBezTo>
                  <a:pt x="330871" y="601037"/>
                  <a:pt x="298174" y="550506"/>
                  <a:pt x="310551" y="485525"/>
                </a:cubicBezTo>
                <a:cubicBezTo>
                  <a:pt x="313294" y="471122"/>
                  <a:pt x="327751" y="453522"/>
                  <a:pt x="339306" y="445268"/>
                </a:cubicBezTo>
                <a:cubicBezTo>
                  <a:pt x="346282" y="440285"/>
                  <a:pt x="354642" y="437600"/>
                  <a:pt x="362310" y="433766"/>
                </a:cubicBezTo>
                <a:cubicBezTo>
                  <a:pt x="373303" y="441095"/>
                  <a:pt x="390003" y="450600"/>
                  <a:pt x="396815" y="462521"/>
                </a:cubicBezTo>
                <a:cubicBezTo>
                  <a:pt x="400736" y="469384"/>
                  <a:pt x="399452" y="478260"/>
                  <a:pt x="402566" y="485525"/>
                </a:cubicBezTo>
                <a:cubicBezTo>
                  <a:pt x="405289" y="491878"/>
                  <a:pt x="410234" y="497026"/>
                  <a:pt x="414068" y="502777"/>
                </a:cubicBezTo>
                <a:cubicBezTo>
                  <a:pt x="423653" y="500860"/>
                  <a:pt x="434080" y="501397"/>
                  <a:pt x="442823" y="497026"/>
                </a:cubicBezTo>
                <a:cubicBezTo>
                  <a:pt x="450097" y="493389"/>
                  <a:pt x="451943" y="479774"/>
                  <a:pt x="460076" y="479774"/>
                </a:cubicBezTo>
                <a:cubicBezTo>
                  <a:pt x="523416" y="479774"/>
                  <a:pt x="493942" y="498304"/>
                  <a:pt x="534838" y="508528"/>
                </a:cubicBezTo>
                <a:cubicBezTo>
                  <a:pt x="549832" y="512276"/>
                  <a:pt x="565509" y="512362"/>
                  <a:pt x="580845" y="514279"/>
                </a:cubicBezTo>
                <a:cubicBezTo>
                  <a:pt x="588513" y="512362"/>
                  <a:pt x="600578" y="515724"/>
                  <a:pt x="603849" y="508528"/>
                </a:cubicBezTo>
                <a:cubicBezTo>
                  <a:pt x="611821" y="490990"/>
                  <a:pt x="607054" y="470115"/>
                  <a:pt x="609600" y="451019"/>
                </a:cubicBezTo>
                <a:cubicBezTo>
                  <a:pt x="610892" y="441330"/>
                  <a:pt x="609929" y="430397"/>
                  <a:pt x="615351" y="422264"/>
                </a:cubicBezTo>
                <a:cubicBezTo>
                  <a:pt x="620397" y="414694"/>
                  <a:pt x="614392" y="465396"/>
                  <a:pt x="621102" y="45677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Forma Livre: Forma 15">
            <a:hlinkClick r:id="rId8" action="ppaction://hlinksldjump"/>
            <a:extLst>
              <a:ext uri="{FF2B5EF4-FFF2-40B4-BE49-F238E27FC236}">
                <a16:creationId xmlns:a16="http://schemas.microsoft.com/office/drawing/2014/main" id="{3164BED0-B6B3-42C1-8DFF-E933A17D937B}"/>
              </a:ext>
            </a:extLst>
          </p:cNvPr>
          <p:cNvSpPr/>
          <p:nvPr/>
        </p:nvSpPr>
        <p:spPr>
          <a:xfrm>
            <a:off x="1071954" y="6262965"/>
            <a:ext cx="294341" cy="270301"/>
          </a:xfrm>
          <a:custGeom>
            <a:avLst/>
            <a:gdLst>
              <a:gd name="connsiteX0" fmla="*/ 435809 w 1079914"/>
              <a:gd name="connsiteY0" fmla="*/ 12244 h 991714"/>
              <a:gd name="connsiteX1" fmla="*/ 424307 w 1079914"/>
              <a:gd name="connsiteY1" fmla="*/ 92757 h 991714"/>
              <a:gd name="connsiteX2" fmla="*/ 441559 w 1079914"/>
              <a:gd name="connsiteY2" fmla="*/ 110010 h 991714"/>
              <a:gd name="connsiteX3" fmla="*/ 430058 w 1079914"/>
              <a:gd name="connsiteY3" fmla="*/ 161768 h 991714"/>
              <a:gd name="connsiteX4" fmla="*/ 424307 w 1079914"/>
              <a:gd name="connsiteY4" fmla="*/ 184772 h 991714"/>
              <a:gd name="connsiteX5" fmla="*/ 332292 w 1079914"/>
              <a:gd name="connsiteY5" fmla="*/ 207776 h 991714"/>
              <a:gd name="connsiteX6" fmla="*/ 326541 w 1079914"/>
              <a:gd name="connsiteY6" fmla="*/ 225029 h 991714"/>
              <a:gd name="connsiteX7" fmla="*/ 315039 w 1079914"/>
              <a:gd name="connsiteY7" fmla="*/ 248033 h 991714"/>
              <a:gd name="connsiteX8" fmla="*/ 343793 w 1079914"/>
              <a:gd name="connsiteY8" fmla="*/ 288289 h 991714"/>
              <a:gd name="connsiteX9" fmla="*/ 355295 w 1079914"/>
              <a:gd name="connsiteY9" fmla="*/ 305542 h 991714"/>
              <a:gd name="connsiteX10" fmla="*/ 343793 w 1079914"/>
              <a:gd name="connsiteY10" fmla="*/ 340048 h 991714"/>
              <a:gd name="connsiteX11" fmla="*/ 315039 w 1079914"/>
              <a:gd name="connsiteY11" fmla="*/ 357301 h 991714"/>
              <a:gd name="connsiteX12" fmla="*/ 292035 w 1079914"/>
              <a:gd name="connsiteY12" fmla="*/ 363051 h 991714"/>
              <a:gd name="connsiteX13" fmla="*/ 251778 w 1079914"/>
              <a:gd name="connsiteY13" fmla="*/ 374553 h 991714"/>
              <a:gd name="connsiteX14" fmla="*/ 240276 w 1079914"/>
              <a:gd name="connsiteY14" fmla="*/ 414810 h 991714"/>
              <a:gd name="connsiteX15" fmla="*/ 205771 w 1079914"/>
              <a:gd name="connsiteY15" fmla="*/ 432063 h 991714"/>
              <a:gd name="connsiteX16" fmla="*/ 159763 w 1079914"/>
              <a:gd name="connsiteY16" fmla="*/ 449316 h 991714"/>
              <a:gd name="connsiteX17" fmla="*/ 119507 w 1079914"/>
              <a:gd name="connsiteY17" fmla="*/ 478070 h 991714"/>
              <a:gd name="connsiteX18" fmla="*/ 96503 w 1079914"/>
              <a:gd name="connsiteY18" fmla="*/ 489572 h 991714"/>
              <a:gd name="connsiteX19" fmla="*/ 79250 w 1079914"/>
              <a:gd name="connsiteY19" fmla="*/ 506825 h 991714"/>
              <a:gd name="connsiteX20" fmla="*/ 44744 w 1079914"/>
              <a:gd name="connsiteY20" fmla="*/ 518327 h 991714"/>
              <a:gd name="connsiteX21" fmla="*/ 27492 w 1079914"/>
              <a:gd name="connsiteY21" fmla="*/ 529829 h 991714"/>
              <a:gd name="connsiteX22" fmla="*/ 4488 w 1079914"/>
              <a:gd name="connsiteY22" fmla="*/ 639097 h 991714"/>
              <a:gd name="connsiteX23" fmla="*/ 33242 w 1079914"/>
              <a:gd name="connsiteY23" fmla="*/ 719610 h 991714"/>
              <a:gd name="connsiteX24" fmla="*/ 61997 w 1079914"/>
              <a:gd name="connsiteY24" fmla="*/ 725361 h 991714"/>
              <a:gd name="connsiteX25" fmla="*/ 125258 w 1079914"/>
              <a:gd name="connsiteY25" fmla="*/ 736863 h 991714"/>
              <a:gd name="connsiteX26" fmla="*/ 154012 w 1079914"/>
              <a:gd name="connsiteY26" fmla="*/ 765618 h 991714"/>
              <a:gd name="connsiteX27" fmla="*/ 177016 w 1079914"/>
              <a:gd name="connsiteY27" fmla="*/ 794372 h 991714"/>
              <a:gd name="connsiteX28" fmla="*/ 188518 w 1079914"/>
              <a:gd name="connsiteY28" fmla="*/ 811625 h 991714"/>
              <a:gd name="connsiteX29" fmla="*/ 205771 w 1079914"/>
              <a:gd name="connsiteY29" fmla="*/ 828878 h 991714"/>
              <a:gd name="connsiteX30" fmla="*/ 217273 w 1079914"/>
              <a:gd name="connsiteY30" fmla="*/ 851882 h 991714"/>
              <a:gd name="connsiteX31" fmla="*/ 223024 w 1079914"/>
              <a:gd name="connsiteY31" fmla="*/ 869135 h 991714"/>
              <a:gd name="connsiteX32" fmla="*/ 257529 w 1079914"/>
              <a:gd name="connsiteY32" fmla="*/ 903640 h 991714"/>
              <a:gd name="connsiteX33" fmla="*/ 332292 w 1079914"/>
              <a:gd name="connsiteY33" fmla="*/ 938146 h 991714"/>
              <a:gd name="connsiteX34" fmla="*/ 349544 w 1079914"/>
              <a:gd name="connsiteY34" fmla="*/ 949648 h 991714"/>
              <a:gd name="connsiteX35" fmla="*/ 447310 w 1079914"/>
              <a:gd name="connsiteY35" fmla="*/ 961150 h 991714"/>
              <a:gd name="connsiteX36" fmla="*/ 556578 w 1079914"/>
              <a:gd name="connsiteY36" fmla="*/ 978402 h 991714"/>
              <a:gd name="connsiteX37" fmla="*/ 573831 w 1079914"/>
              <a:gd name="connsiteY37" fmla="*/ 961150 h 991714"/>
              <a:gd name="connsiteX38" fmla="*/ 596835 w 1079914"/>
              <a:gd name="connsiteY38" fmla="*/ 955399 h 991714"/>
              <a:gd name="connsiteX39" fmla="*/ 614088 w 1079914"/>
              <a:gd name="connsiteY39" fmla="*/ 943897 h 991714"/>
              <a:gd name="connsiteX40" fmla="*/ 573831 w 1079914"/>
              <a:gd name="connsiteY40" fmla="*/ 915142 h 991714"/>
              <a:gd name="connsiteX41" fmla="*/ 614088 w 1079914"/>
              <a:gd name="connsiteY41" fmla="*/ 903640 h 991714"/>
              <a:gd name="connsiteX42" fmla="*/ 683099 w 1079914"/>
              <a:gd name="connsiteY42" fmla="*/ 915142 h 991714"/>
              <a:gd name="connsiteX43" fmla="*/ 775114 w 1079914"/>
              <a:gd name="connsiteY43" fmla="*/ 903640 h 991714"/>
              <a:gd name="connsiteX44" fmla="*/ 821122 w 1079914"/>
              <a:gd name="connsiteY44" fmla="*/ 892138 h 991714"/>
              <a:gd name="connsiteX45" fmla="*/ 838375 w 1079914"/>
              <a:gd name="connsiteY45" fmla="*/ 886387 h 991714"/>
              <a:gd name="connsiteX46" fmla="*/ 884382 w 1079914"/>
              <a:gd name="connsiteY46" fmla="*/ 880636 h 991714"/>
              <a:gd name="connsiteX47" fmla="*/ 918888 w 1079914"/>
              <a:gd name="connsiteY47" fmla="*/ 874885 h 991714"/>
              <a:gd name="connsiteX48" fmla="*/ 959144 w 1079914"/>
              <a:gd name="connsiteY48" fmla="*/ 869135 h 991714"/>
              <a:gd name="connsiteX49" fmla="*/ 953393 w 1079914"/>
              <a:gd name="connsiteY49" fmla="*/ 851882 h 991714"/>
              <a:gd name="connsiteX50" fmla="*/ 941892 w 1079914"/>
              <a:gd name="connsiteY50" fmla="*/ 828878 h 991714"/>
              <a:gd name="connsiteX51" fmla="*/ 953393 w 1079914"/>
              <a:gd name="connsiteY51" fmla="*/ 805874 h 991714"/>
              <a:gd name="connsiteX52" fmla="*/ 993650 w 1079914"/>
              <a:gd name="connsiteY52" fmla="*/ 771368 h 991714"/>
              <a:gd name="connsiteX53" fmla="*/ 1010903 w 1079914"/>
              <a:gd name="connsiteY53" fmla="*/ 765618 h 991714"/>
              <a:gd name="connsiteX54" fmla="*/ 1028156 w 1079914"/>
              <a:gd name="connsiteY54" fmla="*/ 748365 h 991714"/>
              <a:gd name="connsiteX55" fmla="*/ 1062661 w 1079914"/>
              <a:gd name="connsiteY55" fmla="*/ 736863 h 991714"/>
              <a:gd name="connsiteX56" fmla="*/ 1056910 w 1079914"/>
              <a:gd name="connsiteY56" fmla="*/ 696606 h 991714"/>
              <a:gd name="connsiteX57" fmla="*/ 1039658 w 1079914"/>
              <a:gd name="connsiteY57" fmla="*/ 656350 h 991714"/>
              <a:gd name="connsiteX58" fmla="*/ 1022405 w 1079914"/>
              <a:gd name="connsiteY58" fmla="*/ 639097 h 991714"/>
              <a:gd name="connsiteX59" fmla="*/ 1010903 w 1079914"/>
              <a:gd name="connsiteY59" fmla="*/ 616093 h 991714"/>
              <a:gd name="connsiteX60" fmla="*/ 1022405 w 1079914"/>
              <a:gd name="connsiteY60" fmla="*/ 575836 h 991714"/>
              <a:gd name="connsiteX61" fmla="*/ 1056910 w 1079914"/>
              <a:gd name="connsiteY61" fmla="*/ 558584 h 991714"/>
              <a:gd name="connsiteX62" fmla="*/ 1079914 w 1079914"/>
              <a:gd name="connsiteY62" fmla="*/ 541331 h 991714"/>
              <a:gd name="connsiteX63" fmla="*/ 1068412 w 1079914"/>
              <a:gd name="connsiteY63" fmla="*/ 409059 h 991714"/>
              <a:gd name="connsiteX64" fmla="*/ 1016654 w 1079914"/>
              <a:gd name="connsiteY64" fmla="*/ 403308 h 991714"/>
              <a:gd name="connsiteX65" fmla="*/ 959144 w 1079914"/>
              <a:gd name="connsiteY65" fmla="*/ 357301 h 991714"/>
              <a:gd name="connsiteX66" fmla="*/ 953393 w 1079914"/>
              <a:gd name="connsiteY66" fmla="*/ 328546 h 991714"/>
              <a:gd name="connsiteX67" fmla="*/ 930390 w 1079914"/>
              <a:gd name="connsiteY67" fmla="*/ 282538 h 991714"/>
              <a:gd name="connsiteX68" fmla="*/ 936141 w 1079914"/>
              <a:gd name="connsiteY68" fmla="*/ 236531 h 991714"/>
              <a:gd name="connsiteX69" fmla="*/ 964895 w 1079914"/>
              <a:gd name="connsiteY69" fmla="*/ 230780 h 991714"/>
              <a:gd name="connsiteX70" fmla="*/ 867129 w 1079914"/>
              <a:gd name="connsiteY70" fmla="*/ 196274 h 991714"/>
              <a:gd name="connsiteX71" fmla="*/ 849876 w 1079914"/>
              <a:gd name="connsiteY71" fmla="*/ 190523 h 991714"/>
              <a:gd name="connsiteX72" fmla="*/ 780865 w 1079914"/>
              <a:gd name="connsiteY72" fmla="*/ 196274 h 991714"/>
              <a:gd name="connsiteX73" fmla="*/ 757861 w 1079914"/>
              <a:gd name="connsiteY73" fmla="*/ 213527 h 991714"/>
              <a:gd name="connsiteX74" fmla="*/ 734858 w 1079914"/>
              <a:gd name="connsiteY74" fmla="*/ 219278 h 991714"/>
              <a:gd name="connsiteX75" fmla="*/ 671597 w 1079914"/>
              <a:gd name="connsiteY75" fmla="*/ 196274 h 991714"/>
              <a:gd name="connsiteX76" fmla="*/ 619839 w 1079914"/>
              <a:gd name="connsiteY76" fmla="*/ 144516 h 991714"/>
              <a:gd name="connsiteX77" fmla="*/ 545076 w 1079914"/>
              <a:gd name="connsiteY77" fmla="*/ 69753 h 991714"/>
              <a:gd name="connsiteX78" fmla="*/ 487567 w 1079914"/>
              <a:gd name="connsiteY78" fmla="*/ 23746 h 991714"/>
              <a:gd name="connsiteX79" fmla="*/ 447310 w 1079914"/>
              <a:gd name="connsiteY79" fmla="*/ 742 h 991714"/>
              <a:gd name="connsiteX80" fmla="*/ 435809 w 1079914"/>
              <a:gd name="connsiteY80" fmla="*/ 12244 h 991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079914" h="991714">
                <a:moveTo>
                  <a:pt x="435809" y="12244"/>
                </a:moveTo>
                <a:cubicBezTo>
                  <a:pt x="431975" y="27580"/>
                  <a:pt x="408842" y="50227"/>
                  <a:pt x="424307" y="92757"/>
                </a:cubicBezTo>
                <a:cubicBezTo>
                  <a:pt x="427086" y="100400"/>
                  <a:pt x="435808" y="104259"/>
                  <a:pt x="441559" y="110010"/>
                </a:cubicBezTo>
                <a:cubicBezTo>
                  <a:pt x="431182" y="172281"/>
                  <a:pt x="441384" y="122129"/>
                  <a:pt x="430058" y="161768"/>
                </a:cubicBezTo>
                <a:cubicBezTo>
                  <a:pt x="427887" y="169368"/>
                  <a:pt x="430308" y="179628"/>
                  <a:pt x="424307" y="184772"/>
                </a:cubicBezTo>
                <a:cubicBezTo>
                  <a:pt x="413543" y="193998"/>
                  <a:pt x="333503" y="207534"/>
                  <a:pt x="332292" y="207776"/>
                </a:cubicBezTo>
                <a:cubicBezTo>
                  <a:pt x="330375" y="213527"/>
                  <a:pt x="328929" y="219457"/>
                  <a:pt x="326541" y="225029"/>
                </a:cubicBezTo>
                <a:cubicBezTo>
                  <a:pt x="323164" y="232909"/>
                  <a:pt x="316102" y="239526"/>
                  <a:pt x="315039" y="248033"/>
                </a:cubicBezTo>
                <a:cubicBezTo>
                  <a:pt x="311675" y="274940"/>
                  <a:pt x="328339" y="272835"/>
                  <a:pt x="343793" y="288289"/>
                </a:cubicBezTo>
                <a:cubicBezTo>
                  <a:pt x="348680" y="293176"/>
                  <a:pt x="351461" y="299791"/>
                  <a:pt x="355295" y="305542"/>
                </a:cubicBezTo>
                <a:cubicBezTo>
                  <a:pt x="351461" y="317044"/>
                  <a:pt x="354189" y="333810"/>
                  <a:pt x="343793" y="340048"/>
                </a:cubicBezTo>
                <a:cubicBezTo>
                  <a:pt x="334208" y="345799"/>
                  <a:pt x="325253" y="352761"/>
                  <a:pt x="315039" y="357301"/>
                </a:cubicBezTo>
                <a:cubicBezTo>
                  <a:pt x="307816" y="360511"/>
                  <a:pt x="299660" y="360971"/>
                  <a:pt x="292035" y="363051"/>
                </a:cubicBezTo>
                <a:cubicBezTo>
                  <a:pt x="278571" y="366723"/>
                  <a:pt x="265197" y="370719"/>
                  <a:pt x="251778" y="374553"/>
                </a:cubicBezTo>
                <a:cubicBezTo>
                  <a:pt x="247944" y="387972"/>
                  <a:pt x="248994" y="403912"/>
                  <a:pt x="240276" y="414810"/>
                </a:cubicBezTo>
                <a:cubicBezTo>
                  <a:pt x="232243" y="424852"/>
                  <a:pt x="217012" y="425818"/>
                  <a:pt x="205771" y="432063"/>
                </a:cubicBezTo>
                <a:cubicBezTo>
                  <a:pt x="172453" y="450574"/>
                  <a:pt x="206513" y="439966"/>
                  <a:pt x="159763" y="449316"/>
                </a:cubicBezTo>
                <a:cubicBezTo>
                  <a:pt x="149899" y="456714"/>
                  <a:pt x="131272" y="471347"/>
                  <a:pt x="119507" y="478070"/>
                </a:cubicBezTo>
                <a:cubicBezTo>
                  <a:pt x="112064" y="482324"/>
                  <a:pt x="103479" y="484589"/>
                  <a:pt x="96503" y="489572"/>
                </a:cubicBezTo>
                <a:cubicBezTo>
                  <a:pt x="89885" y="494299"/>
                  <a:pt x="86360" y="502875"/>
                  <a:pt x="79250" y="506825"/>
                </a:cubicBezTo>
                <a:cubicBezTo>
                  <a:pt x="68652" y="512713"/>
                  <a:pt x="44744" y="518327"/>
                  <a:pt x="44744" y="518327"/>
                </a:cubicBezTo>
                <a:cubicBezTo>
                  <a:pt x="38993" y="522161"/>
                  <a:pt x="33674" y="526738"/>
                  <a:pt x="27492" y="529829"/>
                </a:cubicBezTo>
                <a:cubicBezTo>
                  <a:pt x="-23023" y="555087"/>
                  <a:pt x="13292" y="480621"/>
                  <a:pt x="4488" y="639097"/>
                </a:cubicBezTo>
                <a:cubicBezTo>
                  <a:pt x="9220" y="667485"/>
                  <a:pt x="10669" y="697036"/>
                  <a:pt x="33242" y="719610"/>
                </a:cubicBezTo>
                <a:cubicBezTo>
                  <a:pt x="40154" y="726522"/>
                  <a:pt x="52514" y="722990"/>
                  <a:pt x="61997" y="725361"/>
                </a:cubicBezTo>
                <a:cubicBezTo>
                  <a:pt x="115189" y="738659"/>
                  <a:pt x="18989" y="723579"/>
                  <a:pt x="125258" y="736863"/>
                </a:cubicBezTo>
                <a:cubicBezTo>
                  <a:pt x="134843" y="746448"/>
                  <a:pt x="144944" y="755543"/>
                  <a:pt x="154012" y="765618"/>
                </a:cubicBezTo>
                <a:cubicBezTo>
                  <a:pt x="162223" y="774742"/>
                  <a:pt x="169651" y="784552"/>
                  <a:pt x="177016" y="794372"/>
                </a:cubicBezTo>
                <a:cubicBezTo>
                  <a:pt x="181163" y="799901"/>
                  <a:pt x="184093" y="806315"/>
                  <a:pt x="188518" y="811625"/>
                </a:cubicBezTo>
                <a:cubicBezTo>
                  <a:pt x="193725" y="817873"/>
                  <a:pt x="201044" y="822260"/>
                  <a:pt x="205771" y="828878"/>
                </a:cubicBezTo>
                <a:cubicBezTo>
                  <a:pt x="210754" y="835854"/>
                  <a:pt x="213896" y="844002"/>
                  <a:pt x="217273" y="851882"/>
                </a:cubicBezTo>
                <a:cubicBezTo>
                  <a:pt x="219661" y="857454"/>
                  <a:pt x="219302" y="864350"/>
                  <a:pt x="223024" y="869135"/>
                </a:cubicBezTo>
                <a:cubicBezTo>
                  <a:pt x="233010" y="881974"/>
                  <a:pt x="242980" y="896366"/>
                  <a:pt x="257529" y="903640"/>
                </a:cubicBezTo>
                <a:cubicBezTo>
                  <a:pt x="320461" y="935106"/>
                  <a:pt x="294706" y="925617"/>
                  <a:pt x="332292" y="938146"/>
                </a:cubicBezTo>
                <a:cubicBezTo>
                  <a:pt x="338043" y="941980"/>
                  <a:pt x="343191" y="946925"/>
                  <a:pt x="349544" y="949648"/>
                </a:cubicBezTo>
                <a:cubicBezTo>
                  <a:pt x="372800" y="959615"/>
                  <a:pt x="440548" y="960630"/>
                  <a:pt x="447310" y="961150"/>
                </a:cubicBezTo>
                <a:cubicBezTo>
                  <a:pt x="486043" y="999881"/>
                  <a:pt x="471850" y="997230"/>
                  <a:pt x="556578" y="978402"/>
                </a:cubicBezTo>
                <a:cubicBezTo>
                  <a:pt x="564517" y="976638"/>
                  <a:pt x="566770" y="965185"/>
                  <a:pt x="573831" y="961150"/>
                </a:cubicBezTo>
                <a:cubicBezTo>
                  <a:pt x="580694" y="957229"/>
                  <a:pt x="589167" y="957316"/>
                  <a:pt x="596835" y="955399"/>
                </a:cubicBezTo>
                <a:cubicBezTo>
                  <a:pt x="602586" y="951565"/>
                  <a:pt x="614088" y="950809"/>
                  <a:pt x="614088" y="943897"/>
                </a:cubicBezTo>
                <a:cubicBezTo>
                  <a:pt x="614088" y="932239"/>
                  <a:pt x="579533" y="917993"/>
                  <a:pt x="573831" y="915142"/>
                </a:cubicBezTo>
                <a:cubicBezTo>
                  <a:pt x="587250" y="911308"/>
                  <a:pt x="600159" y="904511"/>
                  <a:pt x="614088" y="903640"/>
                </a:cubicBezTo>
                <a:cubicBezTo>
                  <a:pt x="646527" y="901613"/>
                  <a:pt x="658229" y="906852"/>
                  <a:pt x="683099" y="915142"/>
                </a:cubicBezTo>
                <a:cubicBezTo>
                  <a:pt x="732496" y="910651"/>
                  <a:pt x="736491" y="912553"/>
                  <a:pt x="775114" y="903640"/>
                </a:cubicBezTo>
                <a:cubicBezTo>
                  <a:pt x="790517" y="900085"/>
                  <a:pt x="806125" y="897137"/>
                  <a:pt x="821122" y="892138"/>
                </a:cubicBezTo>
                <a:cubicBezTo>
                  <a:pt x="826873" y="890221"/>
                  <a:pt x="832411" y="887471"/>
                  <a:pt x="838375" y="886387"/>
                </a:cubicBezTo>
                <a:cubicBezTo>
                  <a:pt x="853581" y="883622"/>
                  <a:pt x="869082" y="882822"/>
                  <a:pt x="884382" y="880636"/>
                </a:cubicBezTo>
                <a:cubicBezTo>
                  <a:pt x="895925" y="878987"/>
                  <a:pt x="907363" y="876658"/>
                  <a:pt x="918888" y="874885"/>
                </a:cubicBezTo>
                <a:cubicBezTo>
                  <a:pt x="932285" y="872824"/>
                  <a:pt x="945725" y="871052"/>
                  <a:pt x="959144" y="869135"/>
                </a:cubicBezTo>
                <a:cubicBezTo>
                  <a:pt x="957227" y="863384"/>
                  <a:pt x="955781" y="857454"/>
                  <a:pt x="953393" y="851882"/>
                </a:cubicBezTo>
                <a:cubicBezTo>
                  <a:pt x="950016" y="844002"/>
                  <a:pt x="941892" y="837451"/>
                  <a:pt x="941892" y="828878"/>
                </a:cubicBezTo>
                <a:cubicBezTo>
                  <a:pt x="941892" y="820305"/>
                  <a:pt x="948249" y="812732"/>
                  <a:pt x="953393" y="805874"/>
                </a:cubicBezTo>
                <a:cubicBezTo>
                  <a:pt x="961882" y="794555"/>
                  <a:pt x="979741" y="778322"/>
                  <a:pt x="993650" y="771368"/>
                </a:cubicBezTo>
                <a:cubicBezTo>
                  <a:pt x="999072" y="768657"/>
                  <a:pt x="1005152" y="767535"/>
                  <a:pt x="1010903" y="765618"/>
                </a:cubicBezTo>
                <a:cubicBezTo>
                  <a:pt x="1016654" y="759867"/>
                  <a:pt x="1021046" y="752315"/>
                  <a:pt x="1028156" y="748365"/>
                </a:cubicBezTo>
                <a:cubicBezTo>
                  <a:pt x="1038754" y="742477"/>
                  <a:pt x="1056773" y="747461"/>
                  <a:pt x="1062661" y="736863"/>
                </a:cubicBezTo>
                <a:cubicBezTo>
                  <a:pt x="1069244" y="725013"/>
                  <a:pt x="1059568" y="709898"/>
                  <a:pt x="1056910" y="696606"/>
                </a:cubicBezTo>
                <a:cubicBezTo>
                  <a:pt x="1054824" y="686178"/>
                  <a:pt x="1044853" y="663623"/>
                  <a:pt x="1039658" y="656350"/>
                </a:cubicBezTo>
                <a:cubicBezTo>
                  <a:pt x="1034931" y="649732"/>
                  <a:pt x="1027132" y="645715"/>
                  <a:pt x="1022405" y="639097"/>
                </a:cubicBezTo>
                <a:cubicBezTo>
                  <a:pt x="1017422" y="632121"/>
                  <a:pt x="1014737" y="623761"/>
                  <a:pt x="1010903" y="616093"/>
                </a:cubicBezTo>
                <a:cubicBezTo>
                  <a:pt x="1014737" y="602674"/>
                  <a:pt x="1013687" y="586734"/>
                  <a:pt x="1022405" y="575836"/>
                </a:cubicBezTo>
                <a:cubicBezTo>
                  <a:pt x="1030438" y="565795"/>
                  <a:pt x="1045883" y="565200"/>
                  <a:pt x="1056910" y="558584"/>
                </a:cubicBezTo>
                <a:cubicBezTo>
                  <a:pt x="1065129" y="553653"/>
                  <a:pt x="1072246" y="547082"/>
                  <a:pt x="1079914" y="541331"/>
                </a:cubicBezTo>
                <a:cubicBezTo>
                  <a:pt x="1076080" y="497240"/>
                  <a:pt x="1086852" y="449292"/>
                  <a:pt x="1068412" y="409059"/>
                </a:cubicBezTo>
                <a:cubicBezTo>
                  <a:pt x="1061179" y="393279"/>
                  <a:pt x="1032342" y="410739"/>
                  <a:pt x="1016654" y="403308"/>
                </a:cubicBezTo>
                <a:cubicBezTo>
                  <a:pt x="994468" y="392799"/>
                  <a:pt x="978314" y="372637"/>
                  <a:pt x="959144" y="357301"/>
                </a:cubicBezTo>
                <a:cubicBezTo>
                  <a:pt x="957227" y="347716"/>
                  <a:pt x="957363" y="337478"/>
                  <a:pt x="953393" y="328546"/>
                </a:cubicBezTo>
                <a:cubicBezTo>
                  <a:pt x="919877" y="253132"/>
                  <a:pt x="947967" y="352846"/>
                  <a:pt x="930390" y="282538"/>
                </a:cubicBezTo>
                <a:cubicBezTo>
                  <a:pt x="932307" y="267202"/>
                  <a:pt x="927568" y="249390"/>
                  <a:pt x="936141" y="236531"/>
                </a:cubicBezTo>
                <a:cubicBezTo>
                  <a:pt x="941563" y="228398"/>
                  <a:pt x="973338" y="235705"/>
                  <a:pt x="964895" y="230780"/>
                </a:cubicBezTo>
                <a:cubicBezTo>
                  <a:pt x="935044" y="213367"/>
                  <a:pt x="899748" y="207691"/>
                  <a:pt x="867129" y="196274"/>
                </a:cubicBezTo>
                <a:cubicBezTo>
                  <a:pt x="861407" y="194271"/>
                  <a:pt x="849876" y="190523"/>
                  <a:pt x="849876" y="190523"/>
                </a:cubicBezTo>
                <a:cubicBezTo>
                  <a:pt x="826872" y="192440"/>
                  <a:pt x="803259" y="190675"/>
                  <a:pt x="780865" y="196274"/>
                </a:cubicBezTo>
                <a:cubicBezTo>
                  <a:pt x="771566" y="198599"/>
                  <a:pt x="766434" y="209240"/>
                  <a:pt x="757861" y="213527"/>
                </a:cubicBezTo>
                <a:cubicBezTo>
                  <a:pt x="750792" y="217062"/>
                  <a:pt x="742526" y="217361"/>
                  <a:pt x="734858" y="219278"/>
                </a:cubicBezTo>
                <a:cubicBezTo>
                  <a:pt x="713771" y="211610"/>
                  <a:pt x="690410" y="208502"/>
                  <a:pt x="671597" y="196274"/>
                </a:cubicBezTo>
                <a:cubicBezTo>
                  <a:pt x="651140" y="182977"/>
                  <a:pt x="637092" y="161769"/>
                  <a:pt x="619839" y="144516"/>
                </a:cubicBezTo>
                <a:lnTo>
                  <a:pt x="545076" y="69753"/>
                </a:lnTo>
                <a:cubicBezTo>
                  <a:pt x="512298" y="36975"/>
                  <a:pt x="531096" y="52765"/>
                  <a:pt x="487567" y="23746"/>
                </a:cubicBezTo>
                <a:cubicBezTo>
                  <a:pt x="472005" y="13371"/>
                  <a:pt x="465551" y="8039"/>
                  <a:pt x="447310" y="742"/>
                </a:cubicBezTo>
                <a:cubicBezTo>
                  <a:pt x="445530" y="30"/>
                  <a:pt x="439643" y="-3092"/>
                  <a:pt x="435809" y="12244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Forma Livre: Forma 16">
            <a:hlinkClick r:id="rId9" action="ppaction://hlinksldjump"/>
            <a:extLst>
              <a:ext uri="{FF2B5EF4-FFF2-40B4-BE49-F238E27FC236}">
                <a16:creationId xmlns:a16="http://schemas.microsoft.com/office/drawing/2014/main" id="{E1DB03E9-77EB-4D7D-8A06-D4487C70E3BE}"/>
              </a:ext>
            </a:extLst>
          </p:cNvPr>
          <p:cNvSpPr/>
          <p:nvPr/>
        </p:nvSpPr>
        <p:spPr>
          <a:xfrm>
            <a:off x="1092065" y="6031054"/>
            <a:ext cx="254120" cy="284206"/>
          </a:xfrm>
          <a:custGeom>
            <a:avLst/>
            <a:gdLst>
              <a:gd name="connsiteX0" fmla="*/ 765470 w 920443"/>
              <a:gd name="connsiteY0" fmla="*/ 1017917 h 1029419"/>
              <a:gd name="connsiteX1" fmla="*/ 546934 w 920443"/>
              <a:gd name="connsiteY1" fmla="*/ 1012166 h 1029419"/>
              <a:gd name="connsiteX2" fmla="*/ 489425 w 920443"/>
              <a:gd name="connsiteY2" fmla="*/ 1000664 h 1029419"/>
              <a:gd name="connsiteX3" fmla="*/ 483674 w 920443"/>
              <a:gd name="connsiteY3" fmla="*/ 977661 h 1029419"/>
              <a:gd name="connsiteX4" fmla="*/ 460670 w 920443"/>
              <a:gd name="connsiteY4" fmla="*/ 937404 h 1029419"/>
              <a:gd name="connsiteX5" fmla="*/ 454919 w 920443"/>
              <a:gd name="connsiteY5" fmla="*/ 920151 h 1029419"/>
              <a:gd name="connsiteX6" fmla="*/ 420414 w 920443"/>
              <a:gd name="connsiteY6" fmla="*/ 897147 h 1029419"/>
              <a:gd name="connsiteX7" fmla="*/ 362904 w 920443"/>
              <a:gd name="connsiteY7" fmla="*/ 874144 h 1029419"/>
              <a:gd name="connsiteX8" fmla="*/ 334150 w 920443"/>
              <a:gd name="connsiteY8" fmla="*/ 851140 h 1029419"/>
              <a:gd name="connsiteX9" fmla="*/ 316897 w 920443"/>
              <a:gd name="connsiteY9" fmla="*/ 833887 h 1029419"/>
              <a:gd name="connsiteX10" fmla="*/ 282391 w 920443"/>
              <a:gd name="connsiteY10" fmla="*/ 816634 h 1029419"/>
              <a:gd name="connsiteX11" fmla="*/ 184625 w 920443"/>
              <a:gd name="connsiteY11" fmla="*/ 816634 h 1029419"/>
              <a:gd name="connsiteX12" fmla="*/ 155870 w 920443"/>
              <a:gd name="connsiteY12" fmla="*/ 782129 h 1029419"/>
              <a:gd name="connsiteX13" fmla="*/ 161621 w 920443"/>
              <a:gd name="connsiteY13" fmla="*/ 747623 h 1029419"/>
              <a:gd name="connsiteX14" fmla="*/ 121365 w 920443"/>
              <a:gd name="connsiteY14" fmla="*/ 707366 h 1029419"/>
              <a:gd name="connsiteX15" fmla="*/ 98361 w 920443"/>
              <a:gd name="connsiteY15" fmla="*/ 701615 h 1029419"/>
              <a:gd name="connsiteX16" fmla="*/ 104112 w 920443"/>
              <a:gd name="connsiteY16" fmla="*/ 655608 h 1029419"/>
              <a:gd name="connsiteX17" fmla="*/ 63855 w 920443"/>
              <a:gd name="connsiteY17" fmla="*/ 603849 h 1029419"/>
              <a:gd name="connsiteX18" fmla="*/ 46602 w 920443"/>
              <a:gd name="connsiteY18" fmla="*/ 598098 h 1029419"/>
              <a:gd name="connsiteX19" fmla="*/ 12097 w 920443"/>
              <a:gd name="connsiteY19" fmla="*/ 569344 h 1029419"/>
              <a:gd name="connsiteX20" fmla="*/ 595 w 920443"/>
              <a:gd name="connsiteY20" fmla="*/ 552091 h 1029419"/>
              <a:gd name="connsiteX21" fmla="*/ 58104 w 920443"/>
              <a:gd name="connsiteY21" fmla="*/ 529087 h 1029419"/>
              <a:gd name="connsiteX22" fmla="*/ 190376 w 920443"/>
              <a:gd name="connsiteY22" fmla="*/ 517585 h 1029419"/>
              <a:gd name="connsiteX23" fmla="*/ 196127 w 920443"/>
              <a:gd name="connsiteY23" fmla="*/ 500332 h 1029419"/>
              <a:gd name="connsiteX24" fmla="*/ 207629 w 920443"/>
              <a:gd name="connsiteY24" fmla="*/ 483079 h 1029419"/>
              <a:gd name="connsiteX25" fmla="*/ 351402 w 920443"/>
              <a:gd name="connsiteY25" fmla="*/ 465827 h 1029419"/>
              <a:gd name="connsiteX26" fmla="*/ 362904 w 920443"/>
              <a:gd name="connsiteY26" fmla="*/ 442823 h 1029419"/>
              <a:gd name="connsiteX27" fmla="*/ 380157 w 920443"/>
              <a:gd name="connsiteY27" fmla="*/ 356559 h 1029419"/>
              <a:gd name="connsiteX28" fmla="*/ 431916 w 920443"/>
              <a:gd name="connsiteY28" fmla="*/ 322053 h 1029419"/>
              <a:gd name="connsiteX29" fmla="*/ 437667 w 920443"/>
              <a:gd name="connsiteY29" fmla="*/ 304800 h 1029419"/>
              <a:gd name="connsiteX30" fmla="*/ 397410 w 920443"/>
              <a:gd name="connsiteY30" fmla="*/ 258793 h 1029419"/>
              <a:gd name="connsiteX31" fmla="*/ 385908 w 920443"/>
              <a:gd name="connsiteY31" fmla="*/ 235789 h 1029419"/>
              <a:gd name="connsiteX32" fmla="*/ 391659 w 920443"/>
              <a:gd name="connsiteY32" fmla="*/ 195532 h 1029419"/>
              <a:gd name="connsiteX33" fmla="*/ 414663 w 920443"/>
              <a:gd name="connsiteY33" fmla="*/ 172529 h 1029419"/>
              <a:gd name="connsiteX34" fmla="*/ 454919 w 920443"/>
              <a:gd name="connsiteY34" fmla="*/ 149525 h 1029419"/>
              <a:gd name="connsiteX35" fmla="*/ 529682 w 920443"/>
              <a:gd name="connsiteY35" fmla="*/ 143774 h 1029419"/>
              <a:gd name="connsiteX36" fmla="*/ 552685 w 920443"/>
              <a:gd name="connsiteY36" fmla="*/ 74762 h 1029419"/>
              <a:gd name="connsiteX37" fmla="*/ 638950 w 920443"/>
              <a:gd name="connsiteY37" fmla="*/ 57510 h 1029419"/>
              <a:gd name="connsiteX38" fmla="*/ 656202 w 920443"/>
              <a:gd name="connsiteY38" fmla="*/ 40257 h 1029419"/>
              <a:gd name="connsiteX39" fmla="*/ 673455 w 920443"/>
              <a:gd name="connsiteY39" fmla="*/ 0 h 1029419"/>
              <a:gd name="connsiteX40" fmla="*/ 713712 w 920443"/>
              <a:gd name="connsiteY40" fmla="*/ 5751 h 1029419"/>
              <a:gd name="connsiteX41" fmla="*/ 730965 w 920443"/>
              <a:gd name="connsiteY41" fmla="*/ 11502 h 1029419"/>
              <a:gd name="connsiteX42" fmla="*/ 748217 w 920443"/>
              <a:gd name="connsiteY42" fmla="*/ 34506 h 1029419"/>
              <a:gd name="connsiteX43" fmla="*/ 765470 w 920443"/>
              <a:gd name="connsiteY43" fmla="*/ 51759 h 1029419"/>
              <a:gd name="connsiteX44" fmla="*/ 788474 w 920443"/>
              <a:gd name="connsiteY44" fmla="*/ 115019 h 1029419"/>
              <a:gd name="connsiteX45" fmla="*/ 805727 w 920443"/>
              <a:gd name="connsiteY45" fmla="*/ 120770 h 1029419"/>
              <a:gd name="connsiteX46" fmla="*/ 834482 w 920443"/>
              <a:gd name="connsiteY46" fmla="*/ 258793 h 1029419"/>
              <a:gd name="connsiteX47" fmla="*/ 845983 w 920443"/>
              <a:gd name="connsiteY47" fmla="*/ 293298 h 1029419"/>
              <a:gd name="connsiteX48" fmla="*/ 840233 w 920443"/>
              <a:gd name="connsiteY48" fmla="*/ 310551 h 1029419"/>
              <a:gd name="connsiteX49" fmla="*/ 822980 w 920443"/>
              <a:gd name="connsiteY49" fmla="*/ 333555 h 1029419"/>
              <a:gd name="connsiteX50" fmla="*/ 840233 w 920443"/>
              <a:gd name="connsiteY50" fmla="*/ 350808 h 1029419"/>
              <a:gd name="connsiteX51" fmla="*/ 891991 w 920443"/>
              <a:gd name="connsiteY51" fmla="*/ 356559 h 1029419"/>
              <a:gd name="connsiteX52" fmla="*/ 909244 w 920443"/>
              <a:gd name="connsiteY52" fmla="*/ 373812 h 1029419"/>
              <a:gd name="connsiteX53" fmla="*/ 914995 w 920443"/>
              <a:gd name="connsiteY53" fmla="*/ 402566 h 1029419"/>
              <a:gd name="connsiteX54" fmla="*/ 891991 w 920443"/>
              <a:gd name="connsiteY54" fmla="*/ 500332 h 1029419"/>
              <a:gd name="connsiteX55" fmla="*/ 805727 w 920443"/>
              <a:gd name="connsiteY55" fmla="*/ 494581 h 1029419"/>
              <a:gd name="connsiteX56" fmla="*/ 811478 w 920443"/>
              <a:gd name="connsiteY56" fmla="*/ 523336 h 1029419"/>
              <a:gd name="connsiteX57" fmla="*/ 828731 w 920443"/>
              <a:gd name="connsiteY57" fmla="*/ 575095 h 1029419"/>
              <a:gd name="connsiteX58" fmla="*/ 817229 w 920443"/>
              <a:gd name="connsiteY58" fmla="*/ 655608 h 1029419"/>
              <a:gd name="connsiteX59" fmla="*/ 788474 w 920443"/>
              <a:gd name="connsiteY59" fmla="*/ 690113 h 1029419"/>
              <a:gd name="connsiteX60" fmla="*/ 771221 w 920443"/>
              <a:gd name="connsiteY60" fmla="*/ 701615 h 1029419"/>
              <a:gd name="connsiteX61" fmla="*/ 730965 w 920443"/>
              <a:gd name="connsiteY61" fmla="*/ 713117 h 1029419"/>
              <a:gd name="connsiteX62" fmla="*/ 713712 w 920443"/>
              <a:gd name="connsiteY62" fmla="*/ 718868 h 1029419"/>
              <a:gd name="connsiteX63" fmla="*/ 667704 w 920443"/>
              <a:gd name="connsiteY63" fmla="*/ 690113 h 1029419"/>
              <a:gd name="connsiteX64" fmla="*/ 638950 w 920443"/>
              <a:gd name="connsiteY64" fmla="*/ 678612 h 1029419"/>
              <a:gd name="connsiteX65" fmla="*/ 615946 w 920443"/>
              <a:gd name="connsiteY65" fmla="*/ 684362 h 1029419"/>
              <a:gd name="connsiteX66" fmla="*/ 610195 w 920443"/>
              <a:gd name="connsiteY66" fmla="*/ 701615 h 1029419"/>
              <a:gd name="connsiteX67" fmla="*/ 598693 w 920443"/>
              <a:gd name="connsiteY67" fmla="*/ 724619 h 1029419"/>
              <a:gd name="connsiteX68" fmla="*/ 587191 w 920443"/>
              <a:gd name="connsiteY68" fmla="*/ 770627 h 1029419"/>
              <a:gd name="connsiteX69" fmla="*/ 581440 w 920443"/>
              <a:gd name="connsiteY69" fmla="*/ 787879 h 1029419"/>
              <a:gd name="connsiteX70" fmla="*/ 558436 w 920443"/>
              <a:gd name="connsiteY70" fmla="*/ 810883 h 1029419"/>
              <a:gd name="connsiteX71" fmla="*/ 592942 w 920443"/>
              <a:gd name="connsiteY71" fmla="*/ 828136 h 1029419"/>
              <a:gd name="connsiteX72" fmla="*/ 633199 w 920443"/>
              <a:gd name="connsiteY72" fmla="*/ 839638 h 1029419"/>
              <a:gd name="connsiteX73" fmla="*/ 684957 w 920443"/>
              <a:gd name="connsiteY73" fmla="*/ 862642 h 1029419"/>
              <a:gd name="connsiteX74" fmla="*/ 719463 w 920443"/>
              <a:gd name="connsiteY74" fmla="*/ 897147 h 1029419"/>
              <a:gd name="connsiteX75" fmla="*/ 736716 w 920443"/>
              <a:gd name="connsiteY75" fmla="*/ 914400 h 1029419"/>
              <a:gd name="connsiteX76" fmla="*/ 730965 w 920443"/>
              <a:gd name="connsiteY76" fmla="*/ 983412 h 1029419"/>
              <a:gd name="connsiteX77" fmla="*/ 725214 w 920443"/>
              <a:gd name="connsiteY77" fmla="*/ 1012166 h 1029419"/>
              <a:gd name="connsiteX78" fmla="*/ 707961 w 920443"/>
              <a:gd name="connsiteY78" fmla="*/ 1029419 h 10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920443" h="1029419">
                <a:moveTo>
                  <a:pt x="765470" y="1017917"/>
                </a:moveTo>
                <a:cubicBezTo>
                  <a:pt x="692625" y="1016000"/>
                  <a:pt x="619663" y="1016712"/>
                  <a:pt x="546934" y="1012166"/>
                </a:cubicBezTo>
                <a:cubicBezTo>
                  <a:pt x="527423" y="1010947"/>
                  <a:pt x="506587" y="1010025"/>
                  <a:pt x="489425" y="1000664"/>
                </a:cubicBezTo>
                <a:cubicBezTo>
                  <a:pt x="482486" y="996879"/>
                  <a:pt x="486449" y="985061"/>
                  <a:pt x="483674" y="977661"/>
                </a:cubicBezTo>
                <a:cubicBezTo>
                  <a:pt x="468549" y="937328"/>
                  <a:pt x="477356" y="970777"/>
                  <a:pt x="460670" y="937404"/>
                </a:cubicBezTo>
                <a:cubicBezTo>
                  <a:pt x="457959" y="931982"/>
                  <a:pt x="459205" y="924438"/>
                  <a:pt x="454919" y="920151"/>
                </a:cubicBezTo>
                <a:cubicBezTo>
                  <a:pt x="445144" y="910376"/>
                  <a:pt x="433528" y="901518"/>
                  <a:pt x="420414" y="897147"/>
                </a:cubicBezTo>
                <a:cubicBezTo>
                  <a:pt x="401716" y="890914"/>
                  <a:pt x="379824" y="885424"/>
                  <a:pt x="362904" y="874144"/>
                </a:cubicBezTo>
                <a:cubicBezTo>
                  <a:pt x="352691" y="867335"/>
                  <a:pt x="343387" y="859223"/>
                  <a:pt x="334150" y="851140"/>
                </a:cubicBezTo>
                <a:cubicBezTo>
                  <a:pt x="328029" y="845784"/>
                  <a:pt x="323664" y="838398"/>
                  <a:pt x="316897" y="833887"/>
                </a:cubicBezTo>
                <a:cubicBezTo>
                  <a:pt x="306197" y="826754"/>
                  <a:pt x="293893" y="822385"/>
                  <a:pt x="282391" y="816634"/>
                </a:cubicBezTo>
                <a:cubicBezTo>
                  <a:pt x="266052" y="817996"/>
                  <a:pt x="209586" y="829114"/>
                  <a:pt x="184625" y="816634"/>
                </a:cubicBezTo>
                <a:cubicBezTo>
                  <a:pt x="173556" y="811099"/>
                  <a:pt x="162475" y="792037"/>
                  <a:pt x="155870" y="782129"/>
                </a:cubicBezTo>
                <a:cubicBezTo>
                  <a:pt x="157787" y="770627"/>
                  <a:pt x="163707" y="759096"/>
                  <a:pt x="161621" y="747623"/>
                </a:cubicBezTo>
                <a:cubicBezTo>
                  <a:pt x="157211" y="723366"/>
                  <a:pt x="141134" y="714779"/>
                  <a:pt x="121365" y="707366"/>
                </a:cubicBezTo>
                <a:cubicBezTo>
                  <a:pt x="113964" y="704591"/>
                  <a:pt x="106029" y="703532"/>
                  <a:pt x="98361" y="701615"/>
                </a:cubicBezTo>
                <a:cubicBezTo>
                  <a:pt x="100278" y="686279"/>
                  <a:pt x="105297" y="671017"/>
                  <a:pt x="104112" y="655608"/>
                </a:cubicBezTo>
                <a:cubicBezTo>
                  <a:pt x="102116" y="629665"/>
                  <a:pt x="83947" y="616407"/>
                  <a:pt x="63855" y="603849"/>
                </a:cubicBezTo>
                <a:cubicBezTo>
                  <a:pt x="58714" y="600636"/>
                  <a:pt x="52353" y="600015"/>
                  <a:pt x="46602" y="598098"/>
                </a:cubicBezTo>
                <a:cubicBezTo>
                  <a:pt x="35100" y="588513"/>
                  <a:pt x="22684" y="579931"/>
                  <a:pt x="12097" y="569344"/>
                </a:cubicBezTo>
                <a:cubicBezTo>
                  <a:pt x="7210" y="564457"/>
                  <a:pt x="-2496" y="558273"/>
                  <a:pt x="595" y="552091"/>
                </a:cubicBezTo>
                <a:cubicBezTo>
                  <a:pt x="8036" y="537208"/>
                  <a:pt x="44356" y="530560"/>
                  <a:pt x="58104" y="529087"/>
                </a:cubicBezTo>
                <a:cubicBezTo>
                  <a:pt x="102109" y="524372"/>
                  <a:pt x="146285" y="521419"/>
                  <a:pt x="190376" y="517585"/>
                </a:cubicBezTo>
                <a:cubicBezTo>
                  <a:pt x="192293" y="511834"/>
                  <a:pt x="193416" y="505754"/>
                  <a:pt x="196127" y="500332"/>
                </a:cubicBezTo>
                <a:cubicBezTo>
                  <a:pt x="199218" y="494150"/>
                  <a:pt x="202742" y="487966"/>
                  <a:pt x="207629" y="483079"/>
                </a:cubicBezTo>
                <a:cubicBezTo>
                  <a:pt x="241716" y="448993"/>
                  <a:pt x="329716" y="466813"/>
                  <a:pt x="351402" y="465827"/>
                </a:cubicBezTo>
                <a:cubicBezTo>
                  <a:pt x="355236" y="458159"/>
                  <a:pt x="360722" y="451114"/>
                  <a:pt x="362904" y="442823"/>
                </a:cubicBezTo>
                <a:cubicBezTo>
                  <a:pt x="370367" y="414464"/>
                  <a:pt x="355012" y="371646"/>
                  <a:pt x="380157" y="356559"/>
                </a:cubicBezTo>
                <a:cubicBezTo>
                  <a:pt x="417131" y="334375"/>
                  <a:pt x="399970" y="346013"/>
                  <a:pt x="431916" y="322053"/>
                </a:cubicBezTo>
                <a:cubicBezTo>
                  <a:pt x="433833" y="316302"/>
                  <a:pt x="439137" y="310681"/>
                  <a:pt x="437667" y="304800"/>
                </a:cubicBezTo>
                <a:cubicBezTo>
                  <a:pt x="431410" y="279771"/>
                  <a:pt x="415700" y="272509"/>
                  <a:pt x="397410" y="258793"/>
                </a:cubicBezTo>
                <a:cubicBezTo>
                  <a:pt x="393576" y="251125"/>
                  <a:pt x="386684" y="244327"/>
                  <a:pt x="385908" y="235789"/>
                </a:cubicBezTo>
                <a:cubicBezTo>
                  <a:pt x="384681" y="222289"/>
                  <a:pt x="386050" y="207872"/>
                  <a:pt x="391659" y="195532"/>
                </a:cubicBezTo>
                <a:cubicBezTo>
                  <a:pt x="396146" y="185660"/>
                  <a:pt x="406502" y="179670"/>
                  <a:pt x="414663" y="172529"/>
                </a:cubicBezTo>
                <a:cubicBezTo>
                  <a:pt x="436089" y="153781"/>
                  <a:pt x="432639" y="156952"/>
                  <a:pt x="454919" y="149525"/>
                </a:cubicBezTo>
                <a:cubicBezTo>
                  <a:pt x="476160" y="153773"/>
                  <a:pt x="511411" y="165091"/>
                  <a:pt x="529682" y="143774"/>
                </a:cubicBezTo>
                <a:cubicBezTo>
                  <a:pt x="545462" y="125363"/>
                  <a:pt x="529370" y="81423"/>
                  <a:pt x="552685" y="74762"/>
                </a:cubicBezTo>
                <a:cubicBezTo>
                  <a:pt x="607803" y="59015"/>
                  <a:pt x="579094" y="64992"/>
                  <a:pt x="638950" y="57510"/>
                </a:cubicBezTo>
                <a:cubicBezTo>
                  <a:pt x="644701" y="51759"/>
                  <a:pt x="651475" y="46875"/>
                  <a:pt x="656202" y="40257"/>
                </a:cubicBezTo>
                <a:cubicBezTo>
                  <a:pt x="665085" y="27820"/>
                  <a:pt x="668762" y="14080"/>
                  <a:pt x="673455" y="0"/>
                </a:cubicBezTo>
                <a:cubicBezTo>
                  <a:pt x="686874" y="1917"/>
                  <a:pt x="700420" y="3093"/>
                  <a:pt x="713712" y="5751"/>
                </a:cubicBezTo>
                <a:cubicBezTo>
                  <a:pt x="719656" y="6940"/>
                  <a:pt x="726308" y="7621"/>
                  <a:pt x="730965" y="11502"/>
                </a:cubicBezTo>
                <a:cubicBezTo>
                  <a:pt x="738328" y="17638"/>
                  <a:pt x="741979" y="27229"/>
                  <a:pt x="748217" y="34506"/>
                </a:cubicBezTo>
                <a:cubicBezTo>
                  <a:pt x="753510" y="40681"/>
                  <a:pt x="759719" y="46008"/>
                  <a:pt x="765470" y="51759"/>
                </a:cubicBezTo>
                <a:cubicBezTo>
                  <a:pt x="770821" y="67812"/>
                  <a:pt x="784166" y="108558"/>
                  <a:pt x="788474" y="115019"/>
                </a:cubicBezTo>
                <a:cubicBezTo>
                  <a:pt x="791837" y="120063"/>
                  <a:pt x="799976" y="118853"/>
                  <a:pt x="805727" y="120770"/>
                </a:cubicBezTo>
                <a:cubicBezTo>
                  <a:pt x="853184" y="168227"/>
                  <a:pt x="814206" y="121923"/>
                  <a:pt x="834482" y="258793"/>
                </a:cubicBezTo>
                <a:cubicBezTo>
                  <a:pt x="836259" y="270786"/>
                  <a:pt x="845983" y="293298"/>
                  <a:pt x="845983" y="293298"/>
                </a:cubicBezTo>
                <a:cubicBezTo>
                  <a:pt x="844066" y="299049"/>
                  <a:pt x="843240" y="305288"/>
                  <a:pt x="840233" y="310551"/>
                </a:cubicBezTo>
                <a:cubicBezTo>
                  <a:pt x="835478" y="318873"/>
                  <a:pt x="822980" y="323970"/>
                  <a:pt x="822980" y="333555"/>
                </a:cubicBezTo>
                <a:cubicBezTo>
                  <a:pt x="822980" y="341688"/>
                  <a:pt x="832517" y="348236"/>
                  <a:pt x="840233" y="350808"/>
                </a:cubicBezTo>
                <a:cubicBezTo>
                  <a:pt x="856701" y="356297"/>
                  <a:pt x="874738" y="354642"/>
                  <a:pt x="891991" y="356559"/>
                </a:cubicBezTo>
                <a:cubicBezTo>
                  <a:pt x="897742" y="362310"/>
                  <a:pt x="905607" y="366538"/>
                  <a:pt x="909244" y="373812"/>
                </a:cubicBezTo>
                <a:cubicBezTo>
                  <a:pt x="913615" y="382555"/>
                  <a:pt x="914995" y="392792"/>
                  <a:pt x="914995" y="402566"/>
                </a:cubicBezTo>
                <a:cubicBezTo>
                  <a:pt x="914995" y="498588"/>
                  <a:pt x="937189" y="485266"/>
                  <a:pt x="891991" y="500332"/>
                </a:cubicBezTo>
                <a:cubicBezTo>
                  <a:pt x="863236" y="498415"/>
                  <a:pt x="833437" y="486664"/>
                  <a:pt x="805727" y="494581"/>
                </a:cubicBezTo>
                <a:cubicBezTo>
                  <a:pt x="796328" y="497266"/>
                  <a:pt x="808669" y="513973"/>
                  <a:pt x="811478" y="523336"/>
                </a:cubicBezTo>
                <a:cubicBezTo>
                  <a:pt x="843962" y="631617"/>
                  <a:pt x="806659" y="486806"/>
                  <a:pt x="828731" y="575095"/>
                </a:cubicBezTo>
                <a:cubicBezTo>
                  <a:pt x="824897" y="601933"/>
                  <a:pt x="821940" y="628910"/>
                  <a:pt x="817229" y="655608"/>
                </a:cubicBezTo>
                <a:cubicBezTo>
                  <a:pt x="813303" y="677857"/>
                  <a:pt x="808650" y="675702"/>
                  <a:pt x="788474" y="690113"/>
                </a:cubicBezTo>
                <a:cubicBezTo>
                  <a:pt x="782850" y="694130"/>
                  <a:pt x="777638" y="699048"/>
                  <a:pt x="771221" y="701615"/>
                </a:cubicBezTo>
                <a:cubicBezTo>
                  <a:pt x="758264" y="706798"/>
                  <a:pt x="744332" y="709107"/>
                  <a:pt x="730965" y="713117"/>
                </a:cubicBezTo>
                <a:cubicBezTo>
                  <a:pt x="725159" y="714859"/>
                  <a:pt x="719463" y="716951"/>
                  <a:pt x="713712" y="718868"/>
                </a:cubicBezTo>
                <a:cubicBezTo>
                  <a:pt x="663515" y="706319"/>
                  <a:pt x="719172" y="724425"/>
                  <a:pt x="667704" y="690113"/>
                </a:cubicBezTo>
                <a:cubicBezTo>
                  <a:pt x="659115" y="684387"/>
                  <a:pt x="648535" y="682446"/>
                  <a:pt x="638950" y="678612"/>
                </a:cubicBezTo>
                <a:cubicBezTo>
                  <a:pt x="631282" y="680529"/>
                  <a:pt x="622118" y="679425"/>
                  <a:pt x="615946" y="684362"/>
                </a:cubicBezTo>
                <a:cubicBezTo>
                  <a:pt x="611212" y="688149"/>
                  <a:pt x="612583" y="696043"/>
                  <a:pt x="610195" y="701615"/>
                </a:cubicBezTo>
                <a:cubicBezTo>
                  <a:pt x="606818" y="709495"/>
                  <a:pt x="601404" y="716486"/>
                  <a:pt x="598693" y="724619"/>
                </a:cubicBezTo>
                <a:cubicBezTo>
                  <a:pt x="593694" y="739616"/>
                  <a:pt x="591350" y="755376"/>
                  <a:pt x="587191" y="770627"/>
                </a:cubicBezTo>
                <a:cubicBezTo>
                  <a:pt x="585596" y="776475"/>
                  <a:pt x="584963" y="782946"/>
                  <a:pt x="581440" y="787879"/>
                </a:cubicBezTo>
                <a:cubicBezTo>
                  <a:pt x="575137" y="796703"/>
                  <a:pt x="566104" y="803215"/>
                  <a:pt x="558436" y="810883"/>
                </a:cubicBezTo>
                <a:cubicBezTo>
                  <a:pt x="569938" y="816634"/>
                  <a:pt x="580940" y="823520"/>
                  <a:pt x="592942" y="828136"/>
                </a:cubicBezTo>
                <a:cubicBezTo>
                  <a:pt x="605968" y="833146"/>
                  <a:pt x="619832" y="835628"/>
                  <a:pt x="633199" y="839638"/>
                </a:cubicBezTo>
                <a:cubicBezTo>
                  <a:pt x="650012" y="844682"/>
                  <a:pt x="671841" y="852805"/>
                  <a:pt x="684957" y="862642"/>
                </a:cubicBezTo>
                <a:cubicBezTo>
                  <a:pt x="697970" y="872402"/>
                  <a:pt x="707961" y="885645"/>
                  <a:pt x="719463" y="897147"/>
                </a:cubicBezTo>
                <a:lnTo>
                  <a:pt x="736716" y="914400"/>
                </a:lnTo>
                <a:cubicBezTo>
                  <a:pt x="734799" y="937404"/>
                  <a:pt x="733662" y="960486"/>
                  <a:pt x="730965" y="983412"/>
                </a:cubicBezTo>
                <a:cubicBezTo>
                  <a:pt x="729823" y="993120"/>
                  <a:pt x="729585" y="1003423"/>
                  <a:pt x="725214" y="1012166"/>
                </a:cubicBezTo>
                <a:cubicBezTo>
                  <a:pt x="721577" y="1019440"/>
                  <a:pt x="707961" y="1029419"/>
                  <a:pt x="707961" y="1029419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Forma Livre: Forma 17">
            <a:hlinkClick r:id="rId10" action="ppaction://hlinksldjump"/>
            <a:extLst>
              <a:ext uri="{FF2B5EF4-FFF2-40B4-BE49-F238E27FC236}">
                <a16:creationId xmlns:a16="http://schemas.microsoft.com/office/drawing/2014/main" id="{91D5D42A-8F49-4DC3-9F69-F21F20751C5C}"/>
              </a:ext>
            </a:extLst>
          </p:cNvPr>
          <p:cNvSpPr/>
          <p:nvPr/>
        </p:nvSpPr>
        <p:spPr>
          <a:xfrm>
            <a:off x="1525873" y="6171184"/>
            <a:ext cx="439061" cy="326723"/>
          </a:xfrm>
          <a:custGeom>
            <a:avLst/>
            <a:gdLst>
              <a:gd name="connsiteX0" fmla="*/ 38 w 1633306"/>
              <a:gd name="connsiteY0" fmla="*/ 577053 h 1215408"/>
              <a:gd name="connsiteX1" fmla="*/ 23042 w 1633306"/>
              <a:gd name="connsiteY1" fmla="*/ 542547 h 1215408"/>
              <a:gd name="connsiteX2" fmla="*/ 34544 w 1633306"/>
              <a:gd name="connsiteY2" fmla="*/ 513792 h 1215408"/>
              <a:gd name="connsiteX3" fmla="*/ 69050 w 1633306"/>
              <a:gd name="connsiteY3" fmla="*/ 490789 h 1215408"/>
              <a:gd name="connsiteX4" fmla="*/ 86303 w 1633306"/>
              <a:gd name="connsiteY4" fmla="*/ 473536 h 1215408"/>
              <a:gd name="connsiteX5" fmla="*/ 126559 w 1633306"/>
              <a:gd name="connsiteY5" fmla="*/ 416026 h 1215408"/>
              <a:gd name="connsiteX6" fmla="*/ 184069 w 1633306"/>
              <a:gd name="connsiteY6" fmla="*/ 347015 h 1215408"/>
              <a:gd name="connsiteX7" fmla="*/ 218574 w 1633306"/>
              <a:gd name="connsiteY7" fmla="*/ 335513 h 1215408"/>
              <a:gd name="connsiteX8" fmla="*/ 258831 w 1633306"/>
              <a:gd name="connsiteY8" fmla="*/ 306758 h 1215408"/>
              <a:gd name="connsiteX9" fmla="*/ 276084 w 1633306"/>
              <a:gd name="connsiteY9" fmla="*/ 301008 h 1215408"/>
              <a:gd name="connsiteX10" fmla="*/ 373850 w 1633306"/>
              <a:gd name="connsiteY10" fmla="*/ 312509 h 1215408"/>
              <a:gd name="connsiteX11" fmla="*/ 391103 w 1633306"/>
              <a:gd name="connsiteY11" fmla="*/ 289506 h 1215408"/>
              <a:gd name="connsiteX12" fmla="*/ 425608 w 1633306"/>
              <a:gd name="connsiteY12" fmla="*/ 214743 h 1215408"/>
              <a:gd name="connsiteX13" fmla="*/ 350846 w 1633306"/>
              <a:gd name="connsiteY13" fmla="*/ 185989 h 1215408"/>
              <a:gd name="connsiteX14" fmla="*/ 379601 w 1633306"/>
              <a:gd name="connsiteY14" fmla="*/ 174487 h 1215408"/>
              <a:gd name="connsiteX15" fmla="*/ 419857 w 1633306"/>
              <a:gd name="connsiteY15" fmla="*/ 168736 h 1215408"/>
              <a:gd name="connsiteX16" fmla="*/ 414106 w 1633306"/>
              <a:gd name="connsiteY16" fmla="*/ 111226 h 1215408"/>
              <a:gd name="connsiteX17" fmla="*/ 431359 w 1633306"/>
              <a:gd name="connsiteY17" fmla="*/ 99724 h 1215408"/>
              <a:gd name="connsiteX18" fmla="*/ 500370 w 1633306"/>
              <a:gd name="connsiteY18" fmla="*/ 116977 h 1215408"/>
              <a:gd name="connsiteX19" fmla="*/ 517623 w 1633306"/>
              <a:gd name="connsiteY19" fmla="*/ 157234 h 1215408"/>
              <a:gd name="connsiteX20" fmla="*/ 580884 w 1633306"/>
              <a:gd name="connsiteY20" fmla="*/ 151483 h 1215408"/>
              <a:gd name="connsiteX21" fmla="*/ 598137 w 1633306"/>
              <a:gd name="connsiteY21" fmla="*/ 116977 h 1215408"/>
              <a:gd name="connsiteX22" fmla="*/ 632642 w 1633306"/>
              <a:gd name="connsiteY22" fmla="*/ 99724 h 1215408"/>
              <a:gd name="connsiteX23" fmla="*/ 667148 w 1633306"/>
              <a:gd name="connsiteY23" fmla="*/ 105475 h 1215408"/>
              <a:gd name="connsiteX24" fmla="*/ 678650 w 1633306"/>
              <a:gd name="connsiteY24" fmla="*/ 151483 h 1215408"/>
              <a:gd name="connsiteX25" fmla="*/ 770665 w 1633306"/>
              <a:gd name="connsiteY25" fmla="*/ 134230 h 1215408"/>
              <a:gd name="connsiteX26" fmla="*/ 810921 w 1633306"/>
              <a:gd name="connsiteY26" fmla="*/ 105475 h 1215408"/>
              <a:gd name="connsiteX27" fmla="*/ 914438 w 1633306"/>
              <a:gd name="connsiteY27" fmla="*/ 47966 h 1215408"/>
              <a:gd name="connsiteX28" fmla="*/ 994952 w 1633306"/>
              <a:gd name="connsiteY28" fmla="*/ 19211 h 1215408"/>
              <a:gd name="connsiteX29" fmla="*/ 1012204 w 1633306"/>
              <a:gd name="connsiteY29" fmla="*/ 13460 h 1215408"/>
              <a:gd name="connsiteX30" fmla="*/ 1150227 w 1633306"/>
              <a:gd name="connsiteY30" fmla="*/ 1958 h 1215408"/>
              <a:gd name="connsiteX31" fmla="*/ 1213487 w 1633306"/>
              <a:gd name="connsiteY31" fmla="*/ 7709 h 1215408"/>
              <a:gd name="connsiteX32" fmla="*/ 1230740 w 1633306"/>
              <a:gd name="connsiteY32" fmla="*/ 76721 h 1215408"/>
              <a:gd name="connsiteX33" fmla="*/ 1247993 w 1633306"/>
              <a:gd name="connsiteY33" fmla="*/ 88223 h 1215408"/>
              <a:gd name="connsiteX34" fmla="*/ 1270997 w 1633306"/>
              <a:gd name="connsiteY34" fmla="*/ 111226 h 1215408"/>
              <a:gd name="connsiteX35" fmla="*/ 1294001 w 1633306"/>
              <a:gd name="connsiteY35" fmla="*/ 116977 h 1215408"/>
              <a:gd name="connsiteX36" fmla="*/ 1334257 w 1633306"/>
              <a:gd name="connsiteY36" fmla="*/ 122728 h 1215408"/>
              <a:gd name="connsiteX37" fmla="*/ 1598801 w 1633306"/>
              <a:gd name="connsiteY37" fmla="*/ 128479 h 1215408"/>
              <a:gd name="connsiteX38" fmla="*/ 1621804 w 1633306"/>
              <a:gd name="connsiteY38" fmla="*/ 139981 h 1215408"/>
              <a:gd name="connsiteX39" fmla="*/ 1627555 w 1633306"/>
              <a:gd name="connsiteY39" fmla="*/ 162985 h 1215408"/>
              <a:gd name="connsiteX40" fmla="*/ 1633306 w 1633306"/>
              <a:gd name="connsiteY40" fmla="*/ 191740 h 1215408"/>
              <a:gd name="connsiteX41" fmla="*/ 1621804 w 1633306"/>
              <a:gd name="connsiteY41" fmla="*/ 226245 h 1215408"/>
              <a:gd name="connsiteX42" fmla="*/ 1570046 w 1633306"/>
              <a:gd name="connsiteY42" fmla="*/ 255000 h 1215408"/>
              <a:gd name="connsiteX43" fmla="*/ 1552793 w 1633306"/>
              <a:gd name="connsiteY43" fmla="*/ 278004 h 1215408"/>
              <a:gd name="connsiteX44" fmla="*/ 1437774 w 1633306"/>
              <a:gd name="connsiteY44" fmla="*/ 324011 h 1215408"/>
              <a:gd name="connsiteX45" fmla="*/ 1299752 w 1633306"/>
              <a:gd name="connsiteY45" fmla="*/ 341264 h 1215408"/>
              <a:gd name="connsiteX46" fmla="*/ 1213487 w 1633306"/>
              <a:gd name="connsiteY46" fmla="*/ 370019 h 1215408"/>
              <a:gd name="connsiteX47" fmla="*/ 1190484 w 1633306"/>
              <a:gd name="connsiteY47" fmla="*/ 387272 h 1215408"/>
              <a:gd name="connsiteX48" fmla="*/ 1115721 w 1633306"/>
              <a:gd name="connsiteY48" fmla="*/ 427528 h 1215408"/>
              <a:gd name="connsiteX49" fmla="*/ 1098469 w 1633306"/>
              <a:gd name="connsiteY49" fmla="*/ 559800 h 1215408"/>
              <a:gd name="connsiteX50" fmla="*/ 1086967 w 1633306"/>
              <a:gd name="connsiteY50" fmla="*/ 594306 h 1215408"/>
              <a:gd name="connsiteX51" fmla="*/ 1069714 w 1633306"/>
              <a:gd name="connsiteY51" fmla="*/ 611558 h 1215408"/>
              <a:gd name="connsiteX52" fmla="*/ 1063963 w 1633306"/>
              <a:gd name="connsiteY52" fmla="*/ 634562 h 1215408"/>
              <a:gd name="connsiteX53" fmla="*/ 1046710 w 1633306"/>
              <a:gd name="connsiteY53" fmla="*/ 657566 h 1215408"/>
              <a:gd name="connsiteX54" fmla="*/ 1069714 w 1633306"/>
              <a:gd name="connsiteY54" fmla="*/ 663317 h 1215408"/>
              <a:gd name="connsiteX55" fmla="*/ 1109970 w 1633306"/>
              <a:gd name="connsiteY55" fmla="*/ 669068 h 1215408"/>
              <a:gd name="connsiteX56" fmla="*/ 1155978 w 1633306"/>
              <a:gd name="connsiteY56" fmla="*/ 720826 h 1215408"/>
              <a:gd name="connsiteX57" fmla="*/ 1086967 w 1633306"/>
              <a:gd name="connsiteY57" fmla="*/ 726577 h 1215408"/>
              <a:gd name="connsiteX58" fmla="*/ 994952 w 1633306"/>
              <a:gd name="connsiteY58" fmla="*/ 738079 h 1215408"/>
              <a:gd name="connsiteX59" fmla="*/ 920189 w 1633306"/>
              <a:gd name="connsiteY59" fmla="*/ 778336 h 1215408"/>
              <a:gd name="connsiteX60" fmla="*/ 914438 w 1633306"/>
              <a:gd name="connsiteY60" fmla="*/ 807091 h 1215408"/>
              <a:gd name="connsiteX61" fmla="*/ 908687 w 1633306"/>
              <a:gd name="connsiteY61" fmla="*/ 858849 h 1215408"/>
              <a:gd name="connsiteX62" fmla="*/ 879933 w 1633306"/>
              <a:gd name="connsiteY62" fmla="*/ 881853 h 1215408"/>
              <a:gd name="connsiteX63" fmla="*/ 851178 w 1633306"/>
              <a:gd name="connsiteY63" fmla="*/ 887604 h 1215408"/>
              <a:gd name="connsiteX64" fmla="*/ 753412 w 1633306"/>
              <a:gd name="connsiteY64" fmla="*/ 904857 h 1215408"/>
              <a:gd name="connsiteX65" fmla="*/ 649895 w 1633306"/>
              <a:gd name="connsiteY65" fmla="*/ 962366 h 1215408"/>
              <a:gd name="connsiteX66" fmla="*/ 655646 w 1633306"/>
              <a:gd name="connsiteY66" fmla="*/ 985370 h 1215408"/>
              <a:gd name="connsiteX67" fmla="*/ 672899 w 1633306"/>
              <a:gd name="connsiteY67" fmla="*/ 1002623 h 1215408"/>
              <a:gd name="connsiteX68" fmla="*/ 707404 w 1633306"/>
              <a:gd name="connsiteY68" fmla="*/ 1042879 h 1215408"/>
              <a:gd name="connsiteX69" fmla="*/ 776416 w 1633306"/>
              <a:gd name="connsiteY69" fmla="*/ 991121 h 1215408"/>
              <a:gd name="connsiteX70" fmla="*/ 787918 w 1633306"/>
              <a:gd name="connsiteY70" fmla="*/ 1019875 h 1215408"/>
              <a:gd name="connsiteX71" fmla="*/ 793669 w 1633306"/>
              <a:gd name="connsiteY71" fmla="*/ 1117641 h 1215408"/>
              <a:gd name="connsiteX72" fmla="*/ 805170 w 1633306"/>
              <a:gd name="connsiteY72" fmla="*/ 1140645 h 1215408"/>
              <a:gd name="connsiteX73" fmla="*/ 793669 w 1633306"/>
              <a:gd name="connsiteY73" fmla="*/ 1215408 h 1215408"/>
              <a:gd name="connsiteX74" fmla="*/ 730408 w 1633306"/>
              <a:gd name="connsiteY74" fmla="*/ 1203906 h 1215408"/>
              <a:gd name="connsiteX75" fmla="*/ 713155 w 1633306"/>
              <a:gd name="connsiteY75" fmla="*/ 1186653 h 1215408"/>
              <a:gd name="connsiteX76" fmla="*/ 690152 w 1633306"/>
              <a:gd name="connsiteY76" fmla="*/ 1180902 h 1215408"/>
              <a:gd name="connsiteX77" fmla="*/ 615389 w 1633306"/>
              <a:gd name="connsiteY77" fmla="*/ 1175151 h 1215408"/>
              <a:gd name="connsiteX78" fmla="*/ 598137 w 1633306"/>
              <a:gd name="connsiteY78" fmla="*/ 1100389 h 1215408"/>
              <a:gd name="connsiteX79" fmla="*/ 552129 w 1633306"/>
              <a:gd name="connsiteY79" fmla="*/ 1088887 h 1215408"/>
              <a:gd name="connsiteX80" fmla="*/ 442861 w 1633306"/>
              <a:gd name="connsiteY80" fmla="*/ 1071634 h 1215408"/>
              <a:gd name="connsiteX81" fmla="*/ 408355 w 1633306"/>
              <a:gd name="connsiteY81" fmla="*/ 1060132 h 1215408"/>
              <a:gd name="connsiteX82" fmla="*/ 368099 w 1633306"/>
              <a:gd name="connsiteY82" fmla="*/ 1042879 h 1215408"/>
              <a:gd name="connsiteX83" fmla="*/ 350846 w 1633306"/>
              <a:gd name="connsiteY83" fmla="*/ 1031377 h 1215408"/>
              <a:gd name="connsiteX84" fmla="*/ 373850 w 1633306"/>
              <a:gd name="connsiteY84" fmla="*/ 991121 h 1215408"/>
              <a:gd name="connsiteX85" fmla="*/ 391103 w 1633306"/>
              <a:gd name="connsiteY85" fmla="*/ 973868 h 1215408"/>
              <a:gd name="connsiteX86" fmla="*/ 437110 w 1633306"/>
              <a:gd name="connsiteY86" fmla="*/ 962366 h 1215408"/>
              <a:gd name="connsiteX87" fmla="*/ 448612 w 1633306"/>
              <a:gd name="connsiteY87" fmla="*/ 939362 h 1215408"/>
              <a:gd name="connsiteX88" fmla="*/ 431359 w 1633306"/>
              <a:gd name="connsiteY88" fmla="*/ 916358 h 1215408"/>
              <a:gd name="connsiteX89" fmla="*/ 373850 w 1633306"/>
              <a:gd name="connsiteY89" fmla="*/ 847347 h 1215408"/>
              <a:gd name="connsiteX90" fmla="*/ 368099 w 1633306"/>
              <a:gd name="connsiteY90" fmla="*/ 789838 h 1215408"/>
              <a:gd name="connsiteX91" fmla="*/ 350846 w 1633306"/>
              <a:gd name="connsiteY91" fmla="*/ 784087 h 1215408"/>
              <a:gd name="connsiteX92" fmla="*/ 281835 w 1633306"/>
              <a:gd name="connsiteY92" fmla="*/ 789838 h 1215408"/>
              <a:gd name="connsiteX93" fmla="*/ 253080 w 1633306"/>
              <a:gd name="connsiteY93" fmla="*/ 795589 h 1215408"/>
              <a:gd name="connsiteX94" fmla="*/ 230076 w 1633306"/>
              <a:gd name="connsiteY94" fmla="*/ 761083 h 1215408"/>
              <a:gd name="connsiteX95" fmla="*/ 224325 w 1633306"/>
              <a:gd name="connsiteY95" fmla="*/ 738079 h 1215408"/>
              <a:gd name="connsiteX96" fmla="*/ 189820 w 1633306"/>
              <a:gd name="connsiteY96" fmla="*/ 726577 h 1215408"/>
              <a:gd name="connsiteX97" fmla="*/ 109306 w 1633306"/>
              <a:gd name="connsiteY97" fmla="*/ 692072 h 1215408"/>
              <a:gd name="connsiteX98" fmla="*/ 86303 w 1633306"/>
              <a:gd name="connsiteY98" fmla="*/ 674819 h 1215408"/>
              <a:gd name="connsiteX99" fmla="*/ 69050 w 1633306"/>
              <a:gd name="connsiteY99" fmla="*/ 640313 h 1215408"/>
              <a:gd name="connsiteX100" fmla="*/ 46046 w 1633306"/>
              <a:gd name="connsiteY100" fmla="*/ 565551 h 1215408"/>
              <a:gd name="connsiteX101" fmla="*/ 17291 w 1633306"/>
              <a:gd name="connsiteY101" fmla="*/ 508041 h 1215408"/>
              <a:gd name="connsiteX102" fmla="*/ 28793 w 1633306"/>
              <a:gd name="connsiteY102" fmla="*/ 565551 h 1215408"/>
              <a:gd name="connsiteX103" fmla="*/ 38 w 1633306"/>
              <a:gd name="connsiteY103" fmla="*/ 577053 h 1215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633306" h="1215408">
                <a:moveTo>
                  <a:pt x="38" y="577053"/>
                </a:moveTo>
                <a:cubicBezTo>
                  <a:pt x="-920" y="573219"/>
                  <a:pt x="16422" y="554683"/>
                  <a:pt x="23042" y="542547"/>
                </a:cubicBezTo>
                <a:cubicBezTo>
                  <a:pt x="27985" y="533484"/>
                  <a:pt x="27685" y="521508"/>
                  <a:pt x="34544" y="513792"/>
                </a:cubicBezTo>
                <a:cubicBezTo>
                  <a:pt x="43728" y="503460"/>
                  <a:pt x="59275" y="500564"/>
                  <a:pt x="69050" y="490789"/>
                </a:cubicBezTo>
                <a:lnTo>
                  <a:pt x="86303" y="473536"/>
                </a:lnTo>
                <a:cubicBezTo>
                  <a:pt x="127430" y="391276"/>
                  <a:pt x="78418" y="480214"/>
                  <a:pt x="126559" y="416026"/>
                </a:cubicBezTo>
                <a:cubicBezTo>
                  <a:pt x="153345" y="380312"/>
                  <a:pt x="146945" y="367265"/>
                  <a:pt x="184069" y="347015"/>
                </a:cubicBezTo>
                <a:cubicBezTo>
                  <a:pt x="194712" y="341209"/>
                  <a:pt x="207495" y="340437"/>
                  <a:pt x="218574" y="335513"/>
                </a:cubicBezTo>
                <a:cubicBezTo>
                  <a:pt x="228589" y="331062"/>
                  <a:pt x="251394" y="311007"/>
                  <a:pt x="258831" y="306758"/>
                </a:cubicBezTo>
                <a:cubicBezTo>
                  <a:pt x="264094" y="303751"/>
                  <a:pt x="270333" y="302925"/>
                  <a:pt x="276084" y="301008"/>
                </a:cubicBezTo>
                <a:cubicBezTo>
                  <a:pt x="328422" y="335900"/>
                  <a:pt x="296989" y="326484"/>
                  <a:pt x="373850" y="312509"/>
                </a:cubicBezTo>
                <a:cubicBezTo>
                  <a:pt x="379601" y="304841"/>
                  <a:pt x="388244" y="298654"/>
                  <a:pt x="391103" y="289506"/>
                </a:cubicBezTo>
                <a:cubicBezTo>
                  <a:pt x="416054" y="209660"/>
                  <a:pt x="375861" y="227180"/>
                  <a:pt x="425608" y="214743"/>
                </a:cubicBezTo>
                <a:cubicBezTo>
                  <a:pt x="405139" y="209626"/>
                  <a:pt x="360020" y="199750"/>
                  <a:pt x="350846" y="185989"/>
                </a:cubicBezTo>
                <a:cubicBezTo>
                  <a:pt x="345120" y="177399"/>
                  <a:pt x="369586" y="176991"/>
                  <a:pt x="379601" y="174487"/>
                </a:cubicBezTo>
                <a:cubicBezTo>
                  <a:pt x="392751" y="171199"/>
                  <a:pt x="406438" y="170653"/>
                  <a:pt x="419857" y="168736"/>
                </a:cubicBezTo>
                <a:cubicBezTo>
                  <a:pt x="405182" y="146723"/>
                  <a:pt x="398855" y="145541"/>
                  <a:pt x="414106" y="111226"/>
                </a:cubicBezTo>
                <a:cubicBezTo>
                  <a:pt x="416913" y="104910"/>
                  <a:pt x="425608" y="103558"/>
                  <a:pt x="431359" y="99724"/>
                </a:cubicBezTo>
                <a:cubicBezTo>
                  <a:pt x="440932" y="100921"/>
                  <a:pt x="488472" y="101679"/>
                  <a:pt x="500370" y="116977"/>
                </a:cubicBezTo>
                <a:cubicBezTo>
                  <a:pt x="509333" y="128501"/>
                  <a:pt x="511872" y="143815"/>
                  <a:pt x="517623" y="157234"/>
                </a:cubicBezTo>
                <a:lnTo>
                  <a:pt x="580884" y="151483"/>
                </a:lnTo>
                <a:cubicBezTo>
                  <a:pt x="592386" y="145732"/>
                  <a:pt x="590421" y="127265"/>
                  <a:pt x="598137" y="116977"/>
                </a:cubicBezTo>
                <a:cubicBezTo>
                  <a:pt x="605570" y="107067"/>
                  <a:pt x="621869" y="103315"/>
                  <a:pt x="632642" y="99724"/>
                </a:cubicBezTo>
                <a:cubicBezTo>
                  <a:pt x="644144" y="101641"/>
                  <a:pt x="659401" y="96760"/>
                  <a:pt x="667148" y="105475"/>
                </a:cubicBezTo>
                <a:cubicBezTo>
                  <a:pt x="677650" y="117290"/>
                  <a:pt x="663419" y="147252"/>
                  <a:pt x="678650" y="151483"/>
                </a:cubicBezTo>
                <a:cubicBezTo>
                  <a:pt x="708718" y="159835"/>
                  <a:pt x="739993" y="139981"/>
                  <a:pt x="770665" y="134230"/>
                </a:cubicBezTo>
                <a:cubicBezTo>
                  <a:pt x="803553" y="101342"/>
                  <a:pt x="770553" y="130705"/>
                  <a:pt x="810921" y="105475"/>
                </a:cubicBezTo>
                <a:cubicBezTo>
                  <a:pt x="945700" y="21239"/>
                  <a:pt x="829288" y="82026"/>
                  <a:pt x="914438" y="47966"/>
                </a:cubicBezTo>
                <a:cubicBezTo>
                  <a:pt x="1023547" y="4322"/>
                  <a:pt x="922616" y="37295"/>
                  <a:pt x="994952" y="19211"/>
                </a:cubicBezTo>
                <a:cubicBezTo>
                  <a:pt x="1000833" y="17741"/>
                  <a:pt x="1006179" y="14129"/>
                  <a:pt x="1012204" y="13460"/>
                </a:cubicBezTo>
                <a:cubicBezTo>
                  <a:pt x="1058089" y="8362"/>
                  <a:pt x="1104219" y="5792"/>
                  <a:pt x="1150227" y="1958"/>
                </a:cubicBezTo>
                <a:cubicBezTo>
                  <a:pt x="1171314" y="3875"/>
                  <a:pt x="1197971" y="-6699"/>
                  <a:pt x="1213487" y="7709"/>
                </a:cubicBezTo>
                <a:cubicBezTo>
                  <a:pt x="1230863" y="23844"/>
                  <a:pt x="1211010" y="63568"/>
                  <a:pt x="1230740" y="76721"/>
                </a:cubicBezTo>
                <a:cubicBezTo>
                  <a:pt x="1236491" y="80555"/>
                  <a:pt x="1242745" y="83725"/>
                  <a:pt x="1247993" y="88223"/>
                </a:cubicBezTo>
                <a:cubicBezTo>
                  <a:pt x="1256226" y="95280"/>
                  <a:pt x="1261801" y="105479"/>
                  <a:pt x="1270997" y="111226"/>
                </a:cubicBezTo>
                <a:cubicBezTo>
                  <a:pt x="1277700" y="115415"/>
                  <a:pt x="1286225" y="115563"/>
                  <a:pt x="1294001" y="116977"/>
                </a:cubicBezTo>
                <a:cubicBezTo>
                  <a:pt x="1307337" y="119402"/>
                  <a:pt x="1320712" y="122217"/>
                  <a:pt x="1334257" y="122728"/>
                </a:cubicBezTo>
                <a:cubicBezTo>
                  <a:pt x="1422396" y="126054"/>
                  <a:pt x="1510620" y="126562"/>
                  <a:pt x="1598801" y="128479"/>
                </a:cubicBezTo>
                <a:cubicBezTo>
                  <a:pt x="1606469" y="132313"/>
                  <a:pt x="1616316" y="133395"/>
                  <a:pt x="1621804" y="139981"/>
                </a:cubicBezTo>
                <a:cubicBezTo>
                  <a:pt x="1626864" y="146053"/>
                  <a:pt x="1625840" y="155269"/>
                  <a:pt x="1627555" y="162985"/>
                </a:cubicBezTo>
                <a:cubicBezTo>
                  <a:pt x="1629675" y="172527"/>
                  <a:pt x="1631389" y="182155"/>
                  <a:pt x="1633306" y="191740"/>
                </a:cubicBezTo>
                <a:cubicBezTo>
                  <a:pt x="1629472" y="203242"/>
                  <a:pt x="1628757" y="216313"/>
                  <a:pt x="1621804" y="226245"/>
                </a:cubicBezTo>
                <a:cubicBezTo>
                  <a:pt x="1605505" y="249530"/>
                  <a:pt x="1592964" y="249271"/>
                  <a:pt x="1570046" y="255000"/>
                </a:cubicBezTo>
                <a:cubicBezTo>
                  <a:pt x="1564295" y="262668"/>
                  <a:pt x="1556069" y="268996"/>
                  <a:pt x="1552793" y="278004"/>
                </a:cubicBezTo>
                <a:cubicBezTo>
                  <a:pt x="1524695" y="355271"/>
                  <a:pt x="1606828" y="315113"/>
                  <a:pt x="1437774" y="324011"/>
                </a:cubicBezTo>
                <a:cubicBezTo>
                  <a:pt x="1376098" y="354849"/>
                  <a:pt x="1442752" y="325375"/>
                  <a:pt x="1299752" y="341264"/>
                </a:cubicBezTo>
                <a:cubicBezTo>
                  <a:pt x="1280803" y="343370"/>
                  <a:pt x="1229073" y="364174"/>
                  <a:pt x="1213487" y="370019"/>
                </a:cubicBezTo>
                <a:cubicBezTo>
                  <a:pt x="1205819" y="375770"/>
                  <a:pt x="1198806" y="382517"/>
                  <a:pt x="1190484" y="387272"/>
                </a:cubicBezTo>
                <a:cubicBezTo>
                  <a:pt x="1079017" y="450967"/>
                  <a:pt x="1166214" y="393866"/>
                  <a:pt x="1115721" y="427528"/>
                </a:cubicBezTo>
                <a:cubicBezTo>
                  <a:pt x="1095881" y="487048"/>
                  <a:pt x="1122678" y="402433"/>
                  <a:pt x="1098469" y="559800"/>
                </a:cubicBezTo>
                <a:cubicBezTo>
                  <a:pt x="1096625" y="571783"/>
                  <a:pt x="1092855" y="583708"/>
                  <a:pt x="1086967" y="594306"/>
                </a:cubicBezTo>
                <a:cubicBezTo>
                  <a:pt x="1083017" y="601415"/>
                  <a:pt x="1075465" y="605807"/>
                  <a:pt x="1069714" y="611558"/>
                </a:cubicBezTo>
                <a:cubicBezTo>
                  <a:pt x="1067797" y="619226"/>
                  <a:pt x="1067498" y="627492"/>
                  <a:pt x="1063963" y="634562"/>
                </a:cubicBezTo>
                <a:cubicBezTo>
                  <a:pt x="1059676" y="643135"/>
                  <a:pt x="1044830" y="648167"/>
                  <a:pt x="1046710" y="657566"/>
                </a:cubicBezTo>
                <a:cubicBezTo>
                  <a:pt x="1048260" y="665317"/>
                  <a:pt x="1061938" y="661903"/>
                  <a:pt x="1069714" y="663317"/>
                </a:cubicBezTo>
                <a:cubicBezTo>
                  <a:pt x="1083050" y="665742"/>
                  <a:pt x="1096551" y="667151"/>
                  <a:pt x="1109970" y="669068"/>
                </a:cubicBezTo>
                <a:cubicBezTo>
                  <a:pt x="1114592" y="670917"/>
                  <a:pt x="1187957" y="692401"/>
                  <a:pt x="1155978" y="720826"/>
                </a:cubicBezTo>
                <a:cubicBezTo>
                  <a:pt x="1138725" y="736162"/>
                  <a:pt x="1109919" y="724118"/>
                  <a:pt x="1086967" y="726577"/>
                </a:cubicBezTo>
                <a:cubicBezTo>
                  <a:pt x="1056233" y="729870"/>
                  <a:pt x="1025624" y="734245"/>
                  <a:pt x="994952" y="738079"/>
                </a:cubicBezTo>
                <a:cubicBezTo>
                  <a:pt x="932244" y="775704"/>
                  <a:pt x="958651" y="765515"/>
                  <a:pt x="920189" y="778336"/>
                </a:cubicBezTo>
                <a:cubicBezTo>
                  <a:pt x="884475" y="802147"/>
                  <a:pt x="911815" y="775612"/>
                  <a:pt x="914438" y="807091"/>
                </a:cubicBezTo>
                <a:cubicBezTo>
                  <a:pt x="915879" y="824390"/>
                  <a:pt x="912897" y="842008"/>
                  <a:pt x="908687" y="858849"/>
                </a:cubicBezTo>
                <a:cubicBezTo>
                  <a:pt x="904335" y="876256"/>
                  <a:pt x="894523" y="878205"/>
                  <a:pt x="879933" y="881853"/>
                </a:cubicBezTo>
                <a:cubicBezTo>
                  <a:pt x="870450" y="884224"/>
                  <a:pt x="860720" y="885484"/>
                  <a:pt x="851178" y="887604"/>
                </a:cubicBezTo>
                <a:cubicBezTo>
                  <a:pt x="784430" y="902437"/>
                  <a:pt x="897500" y="882689"/>
                  <a:pt x="753412" y="904857"/>
                </a:cubicBezTo>
                <a:cubicBezTo>
                  <a:pt x="673293" y="951593"/>
                  <a:pt x="708221" y="933203"/>
                  <a:pt x="649895" y="962366"/>
                </a:cubicBezTo>
                <a:cubicBezTo>
                  <a:pt x="651812" y="970034"/>
                  <a:pt x="651725" y="978507"/>
                  <a:pt x="655646" y="985370"/>
                </a:cubicBezTo>
                <a:cubicBezTo>
                  <a:pt x="659681" y="992432"/>
                  <a:pt x="669596" y="995191"/>
                  <a:pt x="672899" y="1002623"/>
                </a:cubicBezTo>
                <a:cubicBezTo>
                  <a:pt x="693717" y="1049461"/>
                  <a:pt x="655933" y="1032585"/>
                  <a:pt x="707404" y="1042879"/>
                </a:cubicBezTo>
                <a:cubicBezTo>
                  <a:pt x="719058" y="1031225"/>
                  <a:pt x="756348" y="988891"/>
                  <a:pt x="776416" y="991121"/>
                </a:cubicBezTo>
                <a:cubicBezTo>
                  <a:pt x="786676" y="992261"/>
                  <a:pt x="784084" y="1010290"/>
                  <a:pt x="787918" y="1019875"/>
                </a:cubicBezTo>
                <a:cubicBezTo>
                  <a:pt x="789835" y="1052464"/>
                  <a:pt x="789053" y="1085324"/>
                  <a:pt x="793669" y="1117641"/>
                </a:cubicBezTo>
                <a:cubicBezTo>
                  <a:pt x="794881" y="1126128"/>
                  <a:pt x="805170" y="1132072"/>
                  <a:pt x="805170" y="1140645"/>
                </a:cubicBezTo>
                <a:cubicBezTo>
                  <a:pt x="805170" y="1165859"/>
                  <a:pt x="797503" y="1190487"/>
                  <a:pt x="793669" y="1215408"/>
                </a:cubicBezTo>
                <a:cubicBezTo>
                  <a:pt x="772582" y="1211574"/>
                  <a:pt x="750592" y="1211115"/>
                  <a:pt x="730408" y="1203906"/>
                </a:cubicBezTo>
                <a:cubicBezTo>
                  <a:pt x="722749" y="1201171"/>
                  <a:pt x="720217" y="1190688"/>
                  <a:pt x="713155" y="1186653"/>
                </a:cubicBezTo>
                <a:cubicBezTo>
                  <a:pt x="706293" y="1182732"/>
                  <a:pt x="698002" y="1181825"/>
                  <a:pt x="690152" y="1180902"/>
                </a:cubicBezTo>
                <a:cubicBezTo>
                  <a:pt x="665329" y="1177982"/>
                  <a:pt x="640310" y="1177068"/>
                  <a:pt x="615389" y="1175151"/>
                </a:cubicBezTo>
                <a:cubicBezTo>
                  <a:pt x="609638" y="1150230"/>
                  <a:pt x="613261" y="1121013"/>
                  <a:pt x="598137" y="1100389"/>
                </a:cubicBezTo>
                <a:cubicBezTo>
                  <a:pt x="588789" y="1087641"/>
                  <a:pt x="567673" y="1091765"/>
                  <a:pt x="552129" y="1088887"/>
                </a:cubicBezTo>
                <a:cubicBezTo>
                  <a:pt x="515872" y="1082173"/>
                  <a:pt x="442861" y="1071634"/>
                  <a:pt x="442861" y="1071634"/>
                </a:cubicBezTo>
                <a:cubicBezTo>
                  <a:pt x="431359" y="1067800"/>
                  <a:pt x="419434" y="1065056"/>
                  <a:pt x="408355" y="1060132"/>
                </a:cubicBezTo>
                <a:cubicBezTo>
                  <a:pt x="357292" y="1037437"/>
                  <a:pt x="428954" y="1058093"/>
                  <a:pt x="368099" y="1042879"/>
                </a:cubicBezTo>
                <a:cubicBezTo>
                  <a:pt x="362348" y="1039045"/>
                  <a:pt x="350083" y="1038247"/>
                  <a:pt x="350846" y="1031377"/>
                </a:cubicBezTo>
                <a:cubicBezTo>
                  <a:pt x="352553" y="1016016"/>
                  <a:pt x="364987" y="1003782"/>
                  <a:pt x="373850" y="991121"/>
                </a:cubicBezTo>
                <a:cubicBezTo>
                  <a:pt x="378514" y="984458"/>
                  <a:pt x="384336" y="978380"/>
                  <a:pt x="391103" y="973868"/>
                </a:cubicBezTo>
                <a:cubicBezTo>
                  <a:pt x="398682" y="968815"/>
                  <a:pt x="432962" y="963196"/>
                  <a:pt x="437110" y="962366"/>
                </a:cubicBezTo>
                <a:cubicBezTo>
                  <a:pt x="440944" y="954698"/>
                  <a:pt x="449675" y="947869"/>
                  <a:pt x="448612" y="939362"/>
                </a:cubicBezTo>
                <a:cubicBezTo>
                  <a:pt x="447423" y="929851"/>
                  <a:pt x="437807" y="923450"/>
                  <a:pt x="431359" y="916358"/>
                </a:cubicBezTo>
                <a:cubicBezTo>
                  <a:pt x="374700" y="854033"/>
                  <a:pt x="405873" y="900718"/>
                  <a:pt x="373850" y="847347"/>
                </a:cubicBezTo>
                <a:cubicBezTo>
                  <a:pt x="371933" y="828177"/>
                  <a:pt x="374683" y="807943"/>
                  <a:pt x="368099" y="789838"/>
                </a:cubicBezTo>
                <a:cubicBezTo>
                  <a:pt x="366027" y="784141"/>
                  <a:pt x="356908" y="784087"/>
                  <a:pt x="350846" y="784087"/>
                </a:cubicBezTo>
                <a:cubicBezTo>
                  <a:pt x="327763" y="784087"/>
                  <a:pt x="304839" y="787921"/>
                  <a:pt x="281835" y="789838"/>
                </a:cubicBezTo>
                <a:cubicBezTo>
                  <a:pt x="272250" y="791755"/>
                  <a:pt x="261625" y="800336"/>
                  <a:pt x="253080" y="795589"/>
                </a:cubicBezTo>
                <a:cubicBezTo>
                  <a:pt x="240996" y="788876"/>
                  <a:pt x="236258" y="773447"/>
                  <a:pt x="230076" y="761083"/>
                </a:cubicBezTo>
                <a:cubicBezTo>
                  <a:pt x="226541" y="754013"/>
                  <a:pt x="230326" y="743223"/>
                  <a:pt x="224325" y="738079"/>
                </a:cubicBezTo>
                <a:cubicBezTo>
                  <a:pt x="215120" y="730189"/>
                  <a:pt x="201172" y="730834"/>
                  <a:pt x="189820" y="726577"/>
                </a:cubicBezTo>
                <a:cubicBezTo>
                  <a:pt x="180832" y="723207"/>
                  <a:pt x="127324" y="703333"/>
                  <a:pt x="109306" y="692072"/>
                </a:cubicBezTo>
                <a:cubicBezTo>
                  <a:pt x="101178" y="686992"/>
                  <a:pt x="93971" y="680570"/>
                  <a:pt x="86303" y="674819"/>
                </a:cubicBezTo>
                <a:cubicBezTo>
                  <a:pt x="80552" y="663317"/>
                  <a:pt x="73117" y="652513"/>
                  <a:pt x="69050" y="640313"/>
                </a:cubicBezTo>
                <a:cubicBezTo>
                  <a:pt x="37106" y="544483"/>
                  <a:pt x="97682" y="675278"/>
                  <a:pt x="46046" y="565551"/>
                </a:cubicBezTo>
                <a:cubicBezTo>
                  <a:pt x="36920" y="546158"/>
                  <a:pt x="17291" y="508041"/>
                  <a:pt x="17291" y="508041"/>
                </a:cubicBezTo>
                <a:cubicBezTo>
                  <a:pt x="21810" y="535155"/>
                  <a:pt x="21930" y="541529"/>
                  <a:pt x="28793" y="565551"/>
                </a:cubicBezTo>
                <a:cubicBezTo>
                  <a:pt x="35150" y="587801"/>
                  <a:pt x="996" y="580887"/>
                  <a:pt x="38" y="577053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Freeform 18">
            <a:hlinkClick r:id="rId6" action="ppaction://hlinksldjump"/>
            <a:extLst>
              <a:ext uri="{FF2B5EF4-FFF2-40B4-BE49-F238E27FC236}">
                <a16:creationId xmlns:a16="http://schemas.microsoft.com/office/drawing/2014/main" id="{09117EF0-5A09-EE42-8A58-C19649ED9222}"/>
              </a:ext>
            </a:extLst>
          </p:cNvPr>
          <p:cNvSpPr/>
          <p:nvPr/>
        </p:nvSpPr>
        <p:spPr>
          <a:xfrm>
            <a:off x="1057275" y="5762517"/>
            <a:ext cx="317500" cy="247650"/>
          </a:xfrm>
          <a:custGeom>
            <a:avLst/>
            <a:gdLst>
              <a:gd name="connsiteX0" fmla="*/ 244475 w 317500"/>
              <a:gd name="connsiteY0" fmla="*/ 82550 h 247650"/>
              <a:gd name="connsiteX1" fmla="*/ 209550 w 317500"/>
              <a:gd name="connsiteY1" fmla="*/ 76200 h 247650"/>
              <a:gd name="connsiteX2" fmla="*/ 200025 w 317500"/>
              <a:gd name="connsiteY2" fmla="*/ 73025 h 247650"/>
              <a:gd name="connsiteX3" fmla="*/ 180975 w 317500"/>
              <a:gd name="connsiteY3" fmla="*/ 60325 h 247650"/>
              <a:gd name="connsiteX4" fmla="*/ 168275 w 317500"/>
              <a:gd name="connsiteY4" fmla="*/ 41275 h 247650"/>
              <a:gd name="connsiteX5" fmla="*/ 161925 w 317500"/>
              <a:gd name="connsiteY5" fmla="*/ 31750 h 247650"/>
              <a:gd name="connsiteX6" fmla="*/ 152400 w 317500"/>
              <a:gd name="connsiteY6" fmla="*/ 28575 h 247650"/>
              <a:gd name="connsiteX7" fmla="*/ 133350 w 317500"/>
              <a:gd name="connsiteY7" fmla="*/ 31750 h 247650"/>
              <a:gd name="connsiteX8" fmla="*/ 92075 w 317500"/>
              <a:gd name="connsiteY8" fmla="*/ 22225 h 247650"/>
              <a:gd name="connsiteX9" fmla="*/ 82550 w 317500"/>
              <a:gd name="connsiteY9" fmla="*/ 19050 h 247650"/>
              <a:gd name="connsiteX10" fmla="*/ 63500 w 317500"/>
              <a:gd name="connsiteY10" fmla="*/ 6350 h 247650"/>
              <a:gd name="connsiteX11" fmla="*/ 53975 w 317500"/>
              <a:gd name="connsiteY11" fmla="*/ 0 h 247650"/>
              <a:gd name="connsiteX12" fmla="*/ 44450 w 317500"/>
              <a:gd name="connsiteY12" fmla="*/ 3175 h 247650"/>
              <a:gd name="connsiteX13" fmla="*/ 41275 w 317500"/>
              <a:gd name="connsiteY13" fmla="*/ 12700 h 247650"/>
              <a:gd name="connsiteX14" fmla="*/ 50800 w 317500"/>
              <a:gd name="connsiteY14" fmla="*/ 47625 h 247650"/>
              <a:gd name="connsiteX15" fmla="*/ 41275 w 317500"/>
              <a:gd name="connsiteY15" fmla="*/ 57150 h 247650"/>
              <a:gd name="connsiteX16" fmla="*/ 31750 w 317500"/>
              <a:gd name="connsiteY16" fmla="*/ 63500 h 247650"/>
              <a:gd name="connsiteX17" fmla="*/ 28575 w 317500"/>
              <a:gd name="connsiteY17" fmla="*/ 73025 h 247650"/>
              <a:gd name="connsiteX18" fmla="*/ 22225 w 317500"/>
              <a:gd name="connsiteY18" fmla="*/ 82550 h 247650"/>
              <a:gd name="connsiteX19" fmla="*/ 15875 w 317500"/>
              <a:gd name="connsiteY19" fmla="*/ 101600 h 247650"/>
              <a:gd name="connsiteX20" fmla="*/ 12700 w 317500"/>
              <a:gd name="connsiteY20" fmla="*/ 111125 h 247650"/>
              <a:gd name="connsiteX21" fmla="*/ 6350 w 317500"/>
              <a:gd name="connsiteY21" fmla="*/ 120650 h 247650"/>
              <a:gd name="connsiteX22" fmla="*/ 0 w 317500"/>
              <a:gd name="connsiteY22" fmla="*/ 139700 h 247650"/>
              <a:gd name="connsiteX23" fmla="*/ 3175 w 317500"/>
              <a:gd name="connsiteY23" fmla="*/ 152400 h 247650"/>
              <a:gd name="connsiteX24" fmla="*/ 22225 w 317500"/>
              <a:gd name="connsiteY24" fmla="*/ 165100 h 247650"/>
              <a:gd name="connsiteX25" fmla="*/ 31750 w 317500"/>
              <a:gd name="connsiteY25" fmla="*/ 171450 h 247650"/>
              <a:gd name="connsiteX26" fmla="*/ 50800 w 317500"/>
              <a:gd name="connsiteY26" fmla="*/ 177800 h 247650"/>
              <a:gd name="connsiteX27" fmla="*/ 60325 w 317500"/>
              <a:gd name="connsiteY27" fmla="*/ 184150 h 247650"/>
              <a:gd name="connsiteX28" fmla="*/ 95250 w 317500"/>
              <a:gd name="connsiteY28" fmla="*/ 193675 h 247650"/>
              <a:gd name="connsiteX29" fmla="*/ 104775 w 317500"/>
              <a:gd name="connsiteY29" fmla="*/ 196850 h 247650"/>
              <a:gd name="connsiteX30" fmla="*/ 114300 w 317500"/>
              <a:gd name="connsiteY30" fmla="*/ 206375 h 247650"/>
              <a:gd name="connsiteX31" fmla="*/ 127000 w 317500"/>
              <a:gd name="connsiteY31" fmla="*/ 212725 h 247650"/>
              <a:gd name="connsiteX32" fmla="*/ 136525 w 317500"/>
              <a:gd name="connsiteY32" fmla="*/ 231775 h 247650"/>
              <a:gd name="connsiteX33" fmla="*/ 155575 w 317500"/>
              <a:gd name="connsiteY33" fmla="*/ 238125 h 247650"/>
              <a:gd name="connsiteX34" fmla="*/ 165100 w 317500"/>
              <a:gd name="connsiteY34" fmla="*/ 241300 h 247650"/>
              <a:gd name="connsiteX35" fmla="*/ 174625 w 317500"/>
              <a:gd name="connsiteY35" fmla="*/ 244475 h 247650"/>
              <a:gd name="connsiteX36" fmla="*/ 190500 w 317500"/>
              <a:gd name="connsiteY36" fmla="*/ 247650 h 247650"/>
              <a:gd name="connsiteX37" fmla="*/ 219075 w 317500"/>
              <a:gd name="connsiteY37" fmla="*/ 241300 h 247650"/>
              <a:gd name="connsiteX38" fmla="*/ 238125 w 317500"/>
              <a:gd name="connsiteY38" fmla="*/ 234950 h 247650"/>
              <a:gd name="connsiteX39" fmla="*/ 257175 w 317500"/>
              <a:gd name="connsiteY39" fmla="*/ 225425 h 247650"/>
              <a:gd name="connsiteX40" fmla="*/ 266700 w 317500"/>
              <a:gd name="connsiteY40" fmla="*/ 219075 h 247650"/>
              <a:gd name="connsiteX41" fmla="*/ 285750 w 317500"/>
              <a:gd name="connsiteY41" fmla="*/ 212725 h 247650"/>
              <a:gd name="connsiteX42" fmla="*/ 314325 w 317500"/>
              <a:gd name="connsiteY42" fmla="*/ 206375 h 247650"/>
              <a:gd name="connsiteX43" fmla="*/ 317500 w 317500"/>
              <a:gd name="connsiteY43" fmla="*/ 196850 h 247650"/>
              <a:gd name="connsiteX44" fmla="*/ 314325 w 317500"/>
              <a:gd name="connsiteY44" fmla="*/ 187325 h 247650"/>
              <a:gd name="connsiteX45" fmla="*/ 292100 w 317500"/>
              <a:gd name="connsiteY45" fmla="*/ 161925 h 247650"/>
              <a:gd name="connsiteX46" fmla="*/ 285750 w 317500"/>
              <a:gd name="connsiteY46" fmla="*/ 142875 h 247650"/>
              <a:gd name="connsiteX47" fmla="*/ 282575 w 317500"/>
              <a:gd name="connsiteY47" fmla="*/ 133350 h 247650"/>
              <a:gd name="connsiteX48" fmla="*/ 266700 w 317500"/>
              <a:gd name="connsiteY48" fmla="*/ 104775 h 247650"/>
              <a:gd name="connsiteX49" fmla="*/ 244475 w 317500"/>
              <a:gd name="connsiteY49" fmla="*/ 825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17500" h="247650">
                <a:moveTo>
                  <a:pt x="244475" y="82550"/>
                </a:moveTo>
                <a:cubicBezTo>
                  <a:pt x="235983" y="81135"/>
                  <a:pt x="218425" y="78419"/>
                  <a:pt x="209550" y="76200"/>
                </a:cubicBezTo>
                <a:cubicBezTo>
                  <a:pt x="206303" y="75388"/>
                  <a:pt x="202951" y="74650"/>
                  <a:pt x="200025" y="73025"/>
                </a:cubicBezTo>
                <a:cubicBezTo>
                  <a:pt x="193354" y="69319"/>
                  <a:pt x="180975" y="60325"/>
                  <a:pt x="180975" y="60325"/>
                </a:cubicBezTo>
                <a:cubicBezTo>
                  <a:pt x="175395" y="43586"/>
                  <a:pt x="181488" y="57130"/>
                  <a:pt x="168275" y="41275"/>
                </a:cubicBezTo>
                <a:cubicBezTo>
                  <a:pt x="165832" y="38344"/>
                  <a:pt x="164905" y="34134"/>
                  <a:pt x="161925" y="31750"/>
                </a:cubicBezTo>
                <a:cubicBezTo>
                  <a:pt x="159312" y="29659"/>
                  <a:pt x="155575" y="29633"/>
                  <a:pt x="152400" y="28575"/>
                </a:cubicBezTo>
                <a:cubicBezTo>
                  <a:pt x="146050" y="29633"/>
                  <a:pt x="139788" y="31750"/>
                  <a:pt x="133350" y="31750"/>
                </a:cubicBezTo>
                <a:cubicBezTo>
                  <a:pt x="116864" y="31750"/>
                  <a:pt x="107165" y="27255"/>
                  <a:pt x="92075" y="22225"/>
                </a:cubicBezTo>
                <a:cubicBezTo>
                  <a:pt x="88900" y="21167"/>
                  <a:pt x="85335" y="20906"/>
                  <a:pt x="82550" y="19050"/>
                </a:cubicBezTo>
                <a:lnTo>
                  <a:pt x="63500" y="6350"/>
                </a:lnTo>
                <a:lnTo>
                  <a:pt x="53975" y="0"/>
                </a:lnTo>
                <a:cubicBezTo>
                  <a:pt x="50800" y="1058"/>
                  <a:pt x="46817" y="808"/>
                  <a:pt x="44450" y="3175"/>
                </a:cubicBezTo>
                <a:cubicBezTo>
                  <a:pt x="42083" y="5542"/>
                  <a:pt x="40972" y="9367"/>
                  <a:pt x="41275" y="12700"/>
                </a:cubicBezTo>
                <a:cubicBezTo>
                  <a:pt x="42170" y="22547"/>
                  <a:pt x="47268" y="37030"/>
                  <a:pt x="50800" y="47625"/>
                </a:cubicBezTo>
                <a:cubicBezTo>
                  <a:pt x="47625" y="50800"/>
                  <a:pt x="44724" y="54275"/>
                  <a:pt x="41275" y="57150"/>
                </a:cubicBezTo>
                <a:cubicBezTo>
                  <a:pt x="38344" y="59593"/>
                  <a:pt x="34134" y="60520"/>
                  <a:pt x="31750" y="63500"/>
                </a:cubicBezTo>
                <a:cubicBezTo>
                  <a:pt x="29659" y="66113"/>
                  <a:pt x="30072" y="70032"/>
                  <a:pt x="28575" y="73025"/>
                </a:cubicBezTo>
                <a:cubicBezTo>
                  <a:pt x="26868" y="76438"/>
                  <a:pt x="23775" y="79063"/>
                  <a:pt x="22225" y="82550"/>
                </a:cubicBezTo>
                <a:cubicBezTo>
                  <a:pt x="19507" y="88667"/>
                  <a:pt x="17992" y="95250"/>
                  <a:pt x="15875" y="101600"/>
                </a:cubicBezTo>
                <a:cubicBezTo>
                  <a:pt x="14817" y="104775"/>
                  <a:pt x="14556" y="108340"/>
                  <a:pt x="12700" y="111125"/>
                </a:cubicBezTo>
                <a:cubicBezTo>
                  <a:pt x="10583" y="114300"/>
                  <a:pt x="7900" y="117163"/>
                  <a:pt x="6350" y="120650"/>
                </a:cubicBezTo>
                <a:cubicBezTo>
                  <a:pt x="3632" y="126767"/>
                  <a:pt x="0" y="139700"/>
                  <a:pt x="0" y="139700"/>
                </a:cubicBezTo>
                <a:cubicBezTo>
                  <a:pt x="1058" y="143933"/>
                  <a:pt x="1010" y="148611"/>
                  <a:pt x="3175" y="152400"/>
                </a:cubicBezTo>
                <a:cubicBezTo>
                  <a:pt x="10397" y="165039"/>
                  <a:pt x="11920" y="159948"/>
                  <a:pt x="22225" y="165100"/>
                </a:cubicBezTo>
                <a:cubicBezTo>
                  <a:pt x="25638" y="166807"/>
                  <a:pt x="28263" y="169900"/>
                  <a:pt x="31750" y="171450"/>
                </a:cubicBezTo>
                <a:cubicBezTo>
                  <a:pt x="37867" y="174168"/>
                  <a:pt x="45231" y="174087"/>
                  <a:pt x="50800" y="177800"/>
                </a:cubicBezTo>
                <a:cubicBezTo>
                  <a:pt x="53975" y="179917"/>
                  <a:pt x="56838" y="182600"/>
                  <a:pt x="60325" y="184150"/>
                </a:cubicBezTo>
                <a:cubicBezTo>
                  <a:pt x="77840" y="191934"/>
                  <a:pt x="78177" y="189407"/>
                  <a:pt x="95250" y="193675"/>
                </a:cubicBezTo>
                <a:cubicBezTo>
                  <a:pt x="98497" y="194487"/>
                  <a:pt x="101600" y="195792"/>
                  <a:pt x="104775" y="196850"/>
                </a:cubicBezTo>
                <a:cubicBezTo>
                  <a:pt x="107950" y="200025"/>
                  <a:pt x="110646" y="203765"/>
                  <a:pt x="114300" y="206375"/>
                </a:cubicBezTo>
                <a:cubicBezTo>
                  <a:pt x="118151" y="209126"/>
                  <a:pt x="123653" y="209378"/>
                  <a:pt x="127000" y="212725"/>
                </a:cubicBezTo>
                <a:cubicBezTo>
                  <a:pt x="137956" y="223681"/>
                  <a:pt x="120822" y="221961"/>
                  <a:pt x="136525" y="231775"/>
                </a:cubicBezTo>
                <a:cubicBezTo>
                  <a:pt x="142201" y="235323"/>
                  <a:pt x="149225" y="236008"/>
                  <a:pt x="155575" y="238125"/>
                </a:cubicBezTo>
                <a:lnTo>
                  <a:pt x="165100" y="241300"/>
                </a:lnTo>
                <a:cubicBezTo>
                  <a:pt x="168275" y="242358"/>
                  <a:pt x="171343" y="243819"/>
                  <a:pt x="174625" y="244475"/>
                </a:cubicBezTo>
                <a:lnTo>
                  <a:pt x="190500" y="247650"/>
                </a:lnTo>
                <a:cubicBezTo>
                  <a:pt x="199564" y="245837"/>
                  <a:pt x="210107" y="243990"/>
                  <a:pt x="219075" y="241300"/>
                </a:cubicBezTo>
                <a:cubicBezTo>
                  <a:pt x="225486" y="239377"/>
                  <a:pt x="232556" y="238663"/>
                  <a:pt x="238125" y="234950"/>
                </a:cubicBezTo>
                <a:cubicBezTo>
                  <a:pt x="265422" y="216752"/>
                  <a:pt x="230885" y="238570"/>
                  <a:pt x="257175" y="225425"/>
                </a:cubicBezTo>
                <a:cubicBezTo>
                  <a:pt x="260588" y="223718"/>
                  <a:pt x="263213" y="220625"/>
                  <a:pt x="266700" y="219075"/>
                </a:cubicBezTo>
                <a:cubicBezTo>
                  <a:pt x="272817" y="216357"/>
                  <a:pt x="279400" y="214842"/>
                  <a:pt x="285750" y="212725"/>
                </a:cubicBezTo>
                <a:cubicBezTo>
                  <a:pt x="301382" y="207514"/>
                  <a:pt x="291974" y="210100"/>
                  <a:pt x="314325" y="206375"/>
                </a:cubicBezTo>
                <a:cubicBezTo>
                  <a:pt x="315383" y="203200"/>
                  <a:pt x="317500" y="200197"/>
                  <a:pt x="317500" y="196850"/>
                </a:cubicBezTo>
                <a:cubicBezTo>
                  <a:pt x="317500" y="193503"/>
                  <a:pt x="315950" y="190251"/>
                  <a:pt x="314325" y="187325"/>
                </a:cubicBezTo>
                <a:cubicBezTo>
                  <a:pt x="303430" y="167715"/>
                  <a:pt x="306014" y="171201"/>
                  <a:pt x="292100" y="161925"/>
                </a:cubicBezTo>
                <a:lnTo>
                  <a:pt x="285750" y="142875"/>
                </a:lnTo>
                <a:lnTo>
                  <a:pt x="282575" y="133350"/>
                </a:lnTo>
                <a:cubicBezTo>
                  <a:pt x="279540" y="124245"/>
                  <a:pt x="275434" y="109142"/>
                  <a:pt x="266700" y="104775"/>
                </a:cubicBezTo>
                <a:lnTo>
                  <a:pt x="244475" y="825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0" name="Freeform 19">
            <a:hlinkClick r:id="rId9" action="ppaction://hlinksldjump"/>
            <a:extLst>
              <a:ext uri="{FF2B5EF4-FFF2-40B4-BE49-F238E27FC236}">
                <a16:creationId xmlns:a16="http://schemas.microsoft.com/office/drawing/2014/main" id="{66A359BD-2898-DC41-9FD6-7CDBC009B6F4}"/>
              </a:ext>
            </a:extLst>
          </p:cNvPr>
          <p:cNvSpPr/>
          <p:nvPr/>
        </p:nvSpPr>
        <p:spPr>
          <a:xfrm>
            <a:off x="1082675" y="6048267"/>
            <a:ext cx="262860" cy="260456"/>
          </a:xfrm>
          <a:custGeom>
            <a:avLst/>
            <a:gdLst>
              <a:gd name="connsiteX0" fmla="*/ 260350 w 262860"/>
              <a:gd name="connsiteY0" fmla="*/ 123825 h 260456"/>
              <a:gd name="connsiteX1" fmla="*/ 257175 w 262860"/>
              <a:gd name="connsiteY1" fmla="*/ 107950 h 260456"/>
              <a:gd name="connsiteX2" fmla="*/ 238125 w 262860"/>
              <a:gd name="connsiteY2" fmla="*/ 95250 h 260456"/>
              <a:gd name="connsiteX3" fmla="*/ 231775 w 262860"/>
              <a:gd name="connsiteY3" fmla="*/ 76200 h 260456"/>
              <a:gd name="connsiteX4" fmla="*/ 222250 w 262860"/>
              <a:gd name="connsiteY4" fmla="*/ 22225 h 260456"/>
              <a:gd name="connsiteX5" fmla="*/ 212725 w 262860"/>
              <a:gd name="connsiteY5" fmla="*/ 3175 h 260456"/>
              <a:gd name="connsiteX6" fmla="*/ 203200 w 262860"/>
              <a:gd name="connsiteY6" fmla="*/ 0 h 260456"/>
              <a:gd name="connsiteX7" fmla="*/ 165100 w 262860"/>
              <a:gd name="connsiteY7" fmla="*/ 12700 h 260456"/>
              <a:gd name="connsiteX8" fmla="*/ 155575 w 262860"/>
              <a:gd name="connsiteY8" fmla="*/ 15875 h 260456"/>
              <a:gd name="connsiteX9" fmla="*/ 146050 w 262860"/>
              <a:gd name="connsiteY9" fmla="*/ 19050 h 260456"/>
              <a:gd name="connsiteX10" fmla="*/ 123825 w 262860"/>
              <a:gd name="connsiteY10" fmla="*/ 25400 h 260456"/>
              <a:gd name="connsiteX11" fmla="*/ 114300 w 262860"/>
              <a:gd name="connsiteY11" fmla="*/ 31750 h 260456"/>
              <a:gd name="connsiteX12" fmla="*/ 104775 w 262860"/>
              <a:gd name="connsiteY12" fmla="*/ 69850 h 260456"/>
              <a:gd name="connsiteX13" fmla="*/ 101600 w 262860"/>
              <a:gd name="connsiteY13" fmla="*/ 79375 h 260456"/>
              <a:gd name="connsiteX14" fmla="*/ 82550 w 262860"/>
              <a:gd name="connsiteY14" fmla="*/ 85725 h 260456"/>
              <a:gd name="connsiteX15" fmla="*/ 73025 w 262860"/>
              <a:gd name="connsiteY15" fmla="*/ 88900 h 260456"/>
              <a:gd name="connsiteX16" fmla="*/ 53975 w 262860"/>
              <a:gd name="connsiteY16" fmla="*/ 98425 h 260456"/>
              <a:gd name="connsiteX17" fmla="*/ 22225 w 262860"/>
              <a:gd name="connsiteY17" fmla="*/ 104775 h 260456"/>
              <a:gd name="connsiteX18" fmla="*/ 12700 w 262860"/>
              <a:gd name="connsiteY18" fmla="*/ 107950 h 260456"/>
              <a:gd name="connsiteX19" fmla="*/ 3175 w 262860"/>
              <a:gd name="connsiteY19" fmla="*/ 114300 h 260456"/>
              <a:gd name="connsiteX20" fmla="*/ 0 w 262860"/>
              <a:gd name="connsiteY20" fmla="*/ 123825 h 260456"/>
              <a:gd name="connsiteX21" fmla="*/ 3175 w 262860"/>
              <a:gd name="connsiteY21" fmla="*/ 146050 h 260456"/>
              <a:gd name="connsiteX22" fmla="*/ 28575 w 262860"/>
              <a:gd name="connsiteY22" fmla="*/ 174625 h 260456"/>
              <a:gd name="connsiteX23" fmla="*/ 47625 w 262860"/>
              <a:gd name="connsiteY23" fmla="*/ 187325 h 260456"/>
              <a:gd name="connsiteX24" fmla="*/ 63500 w 262860"/>
              <a:gd name="connsiteY24" fmla="*/ 215900 h 260456"/>
              <a:gd name="connsiteX25" fmla="*/ 73025 w 262860"/>
              <a:gd name="connsiteY25" fmla="*/ 219075 h 260456"/>
              <a:gd name="connsiteX26" fmla="*/ 82550 w 262860"/>
              <a:gd name="connsiteY26" fmla="*/ 212725 h 260456"/>
              <a:gd name="connsiteX27" fmla="*/ 120650 w 262860"/>
              <a:gd name="connsiteY27" fmla="*/ 219075 h 260456"/>
              <a:gd name="connsiteX28" fmla="*/ 130175 w 262860"/>
              <a:gd name="connsiteY28" fmla="*/ 228600 h 260456"/>
              <a:gd name="connsiteX29" fmla="*/ 136525 w 262860"/>
              <a:gd name="connsiteY29" fmla="*/ 238125 h 260456"/>
              <a:gd name="connsiteX30" fmla="*/ 168275 w 262860"/>
              <a:gd name="connsiteY30" fmla="*/ 247650 h 260456"/>
              <a:gd name="connsiteX31" fmla="*/ 196850 w 262860"/>
              <a:gd name="connsiteY31" fmla="*/ 257175 h 260456"/>
              <a:gd name="connsiteX32" fmla="*/ 187325 w 262860"/>
              <a:gd name="connsiteY32" fmla="*/ 238125 h 260456"/>
              <a:gd name="connsiteX33" fmla="*/ 171450 w 262860"/>
              <a:gd name="connsiteY33" fmla="*/ 219075 h 260456"/>
              <a:gd name="connsiteX34" fmla="*/ 165100 w 262860"/>
              <a:gd name="connsiteY34" fmla="*/ 200025 h 260456"/>
              <a:gd name="connsiteX35" fmla="*/ 168275 w 262860"/>
              <a:gd name="connsiteY35" fmla="*/ 177800 h 260456"/>
              <a:gd name="connsiteX36" fmla="*/ 177800 w 262860"/>
              <a:gd name="connsiteY36" fmla="*/ 171450 h 260456"/>
              <a:gd name="connsiteX37" fmla="*/ 209550 w 262860"/>
              <a:gd name="connsiteY37" fmla="*/ 168275 h 260456"/>
              <a:gd name="connsiteX38" fmla="*/ 215900 w 262860"/>
              <a:gd name="connsiteY38" fmla="*/ 158750 h 260456"/>
              <a:gd name="connsiteX39" fmla="*/ 222250 w 262860"/>
              <a:gd name="connsiteY39" fmla="*/ 139700 h 260456"/>
              <a:gd name="connsiteX40" fmla="*/ 260350 w 262860"/>
              <a:gd name="connsiteY40" fmla="*/ 123825 h 26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62860" h="260456">
                <a:moveTo>
                  <a:pt x="260350" y="123825"/>
                </a:moveTo>
                <a:cubicBezTo>
                  <a:pt x="266171" y="118533"/>
                  <a:pt x="260488" y="112210"/>
                  <a:pt x="257175" y="107950"/>
                </a:cubicBezTo>
                <a:cubicBezTo>
                  <a:pt x="252490" y="101926"/>
                  <a:pt x="238125" y="95250"/>
                  <a:pt x="238125" y="95250"/>
                </a:cubicBezTo>
                <a:cubicBezTo>
                  <a:pt x="236008" y="88900"/>
                  <a:pt x="232381" y="82866"/>
                  <a:pt x="231775" y="76200"/>
                </a:cubicBezTo>
                <a:cubicBezTo>
                  <a:pt x="227994" y="34609"/>
                  <a:pt x="232297" y="52365"/>
                  <a:pt x="222250" y="22225"/>
                </a:cubicBezTo>
                <a:cubicBezTo>
                  <a:pt x="220158" y="15950"/>
                  <a:pt x="218320" y="7651"/>
                  <a:pt x="212725" y="3175"/>
                </a:cubicBezTo>
                <a:cubicBezTo>
                  <a:pt x="210112" y="1084"/>
                  <a:pt x="206375" y="1058"/>
                  <a:pt x="203200" y="0"/>
                </a:cubicBezTo>
                <a:lnTo>
                  <a:pt x="165100" y="12700"/>
                </a:lnTo>
                <a:lnTo>
                  <a:pt x="155575" y="15875"/>
                </a:lnTo>
                <a:cubicBezTo>
                  <a:pt x="152400" y="16933"/>
                  <a:pt x="149297" y="18238"/>
                  <a:pt x="146050" y="19050"/>
                </a:cubicBezTo>
                <a:cubicBezTo>
                  <a:pt x="141981" y="20067"/>
                  <a:pt x="128380" y="23123"/>
                  <a:pt x="123825" y="25400"/>
                </a:cubicBezTo>
                <a:cubicBezTo>
                  <a:pt x="120412" y="27107"/>
                  <a:pt x="117475" y="29633"/>
                  <a:pt x="114300" y="31750"/>
                </a:cubicBezTo>
                <a:cubicBezTo>
                  <a:pt x="101679" y="50681"/>
                  <a:pt x="110769" y="33886"/>
                  <a:pt x="104775" y="69850"/>
                </a:cubicBezTo>
                <a:cubicBezTo>
                  <a:pt x="104225" y="73151"/>
                  <a:pt x="104323" y="77430"/>
                  <a:pt x="101600" y="79375"/>
                </a:cubicBezTo>
                <a:cubicBezTo>
                  <a:pt x="96153" y="83266"/>
                  <a:pt x="88900" y="83608"/>
                  <a:pt x="82550" y="85725"/>
                </a:cubicBezTo>
                <a:cubicBezTo>
                  <a:pt x="79375" y="86783"/>
                  <a:pt x="75810" y="87044"/>
                  <a:pt x="73025" y="88900"/>
                </a:cubicBezTo>
                <a:cubicBezTo>
                  <a:pt x="64242" y="94755"/>
                  <a:pt x="64027" y="96105"/>
                  <a:pt x="53975" y="98425"/>
                </a:cubicBezTo>
                <a:cubicBezTo>
                  <a:pt x="43458" y="100852"/>
                  <a:pt x="32464" y="101362"/>
                  <a:pt x="22225" y="104775"/>
                </a:cubicBezTo>
                <a:cubicBezTo>
                  <a:pt x="19050" y="105833"/>
                  <a:pt x="15693" y="106453"/>
                  <a:pt x="12700" y="107950"/>
                </a:cubicBezTo>
                <a:cubicBezTo>
                  <a:pt x="9287" y="109657"/>
                  <a:pt x="6350" y="112183"/>
                  <a:pt x="3175" y="114300"/>
                </a:cubicBezTo>
                <a:cubicBezTo>
                  <a:pt x="2117" y="117475"/>
                  <a:pt x="0" y="120478"/>
                  <a:pt x="0" y="123825"/>
                </a:cubicBezTo>
                <a:cubicBezTo>
                  <a:pt x="0" y="131309"/>
                  <a:pt x="1025" y="138882"/>
                  <a:pt x="3175" y="146050"/>
                </a:cubicBezTo>
                <a:cubicBezTo>
                  <a:pt x="5603" y="154144"/>
                  <a:pt x="27780" y="173830"/>
                  <a:pt x="28575" y="174625"/>
                </a:cubicBezTo>
                <a:cubicBezTo>
                  <a:pt x="40467" y="186517"/>
                  <a:pt x="33840" y="182730"/>
                  <a:pt x="47625" y="187325"/>
                </a:cubicBezTo>
                <a:cubicBezTo>
                  <a:pt x="52359" y="201526"/>
                  <a:pt x="51279" y="207753"/>
                  <a:pt x="63500" y="215900"/>
                </a:cubicBezTo>
                <a:cubicBezTo>
                  <a:pt x="66285" y="217756"/>
                  <a:pt x="69850" y="218017"/>
                  <a:pt x="73025" y="219075"/>
                </a:cubicBezTo>
                <a:cubicBezTo>
                  <a:pt x="76200" y="216958"/>
                  <a:pt x="78747" y="213042"/>
                  <a:pt x="82550" y="212725"/>
                </a:cubicBezTo>
                <a:cubicBezTo>
                  <a:pt x="99564" y="211307"/>
                  <a:pt x="107232" y="214602"/>
                  <a:pt x="120650" y="219075"/>
                </a:cubicBezTo>
                <a:cubicBezTo>
                  <a:pt x="123825" y="222250"/>
                  <a:pt x="127300" y="225151"/>
                  <a:pt x="130175" y="228600"/>
                </a:cubicBezTo>
                <a:cubicBezTo>
                  <a:pt x="132618" y="231531"/>
                  <a:pt x="133289" y="236103"/>
                  <a:pt x="136525" y="238125"/>
                </a:cubicBezTo>
                <a:cubicBezTo>
                  <a:pt x="141678" y="241346"/>
                  <a:pt x="160840" y="245791"/>
                  <a:pt x="168275" y="247650"/>
                </a:cubicBezTo>
                <a:cubicBezTo>
                  <a:pt x="190110" y="262206"/>
                  <a:pt x="180085" y="262763"/>
                  <a:pt x="196850" y="257175"/>
                </a:cubicBezTo>
                <a:cubicBezTo>
                  <a:pt x="193668" y="247629"/>
                  <a:pt x="194164" y="246331"/>
                  <a:pt x="187325" y="238125"/>
                </a:cubicBezTo>
                <a:cubicBezTo>
                  <a:pt x="180204" y="229580"/>
                  <a:pt x="175955" y="229210"/>
                  <a:pt x="171450" y="219075"/>
                </a:cubicBezTo>
                <a:cubicBezTo>
                  <a:pt x="168732" y="212958"/>
                  <a:pt x="165100" y="200025"/>
                  <a:pt x="165100" y="200025"/>
                </a:cubicBezTo>
                <a:cubicBezTo>
                  <a:pt x="166158" y="192617"/>
                  <a:pt x="165236" y="184639"/>
                  <a:pt x="168275" y="177800"/>
                </a:cubicBezTo>
                <a:cubicBezTo>
                  <a:pt x="169825" y="174313"/>
                  <a:pt x="174082" y="172308"/>
                  <a:pt x="177800" y="171450"/>
                </a:cubicBezTo>
                <a:cubicBezTo>
                  <a:pt x="188164" y="169058"/>
                  <a:pt x="198967" y="169333"/>
                  <a:pt x="209550" y="168275"/>
                </a:cubicBezTo>
                <a:cubicBezTo>
                  <a:pt x="211667" y="165100"/>
                  <a:pt x="214350" y="162237"/>
                  <a:pt x="215900" y="158750"/>
                </a:cubicBezTo>
                <a:cubicBezTo>
                  <a:pt x="218618" y="152633"/>
                  <a:pt x="217517" y="144433"/>
                  <a:pt x="222250" y="139700"/>
                </a:cubicBezTo>
                <a:cubicBezTo>
                  <a:pt x="232523" y="129427"/>
                  <a:pt x="254529" y="129117"/>
                  <a:pt x="260350" y="1238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1" name="Freeform 20">
            <a:hlinkClick r:id="rId7" action="ppaction://hlinksldjump"/>
            <a:extLst>
              <a:ext uri="{FF2B5EF4-FFF2-40B4-BE49-F238E27FC236}">
                <a16:creationId xmlns:a16="http://schemas.microsoft.com/office/drawing/2014/main" id="{DE18ABCB-7216-5F42-9196-750465E764D4}"/>
              </a:ext>
            </a:extLst>
          </p:cNvPr>
          <p:cNvSpPr/>
          <p:nvPr/>
        </p:nvSpPr>
        <p:spPr>
          <a:xfrm>
            <a:off x="1289050" y="6191142"/>
            <a:ext cx="115587" cy="120650"/>
          </a:xfrm>
          <a:custGeom>
            <a:avLst/>
            <a:gdLst>
              <a:gd name="connsiteX0" fmla="*/ 114300 w 115587"/>
              <a:gd name="connsiteY0" fmla="*/ 63500 h 120650"/>
              <a:gd name="connsiteX1" fmla="*/ 104775 w 115587"/>
              <a:gd name="connsiteY1" fmla="*/ 57150 h 120650"/>
              <a:gd name="connsiteX2" fmla="*/ 92075 w 115587"/>
              <a:gd name="connsiteY2" fmla="*/ 28575 h 120650"/>
              <a:gd name="connsiteX3" fmla="*/ 88900 w 115587"/>
              <a:gd name="connsiteY3" fmla="*/ 19050 h 120650"/>
              <a:gd name="connsiteX4" fmla="*/ 85725 w 115587"/>
              <a:gd name="connsiteY4" fmla="*/ 9525 h 120650"/>
              <a:gd name="connsiteX5" fmla="*/ 76200 w 115587"/>
              <a:gd name="connsiteY5" fmla="*/ 6350 h 120650"/>
              <a:gd name="connsiteX6" fmla="*/ 50800 w 115587"/>
              <a:gd name="connsiteY6" fmla="*/ 0 h 120650"/>
              <a:gd name="connsiteX7" fmla="*/ 41275 w 115587"/>
              <a:gd name="connsiteY7" fmla="*/ 3175 h 120650"/>
              <a:gd name="connsiteX8" fmla="*/ 38100 w 115587"/>
              <a:gd name="connsiteY8" fmla="*/ 12700 h 120650"/>
              <a:gd name="connsiteX9" fmla="*/ 31750 w 115587"/>
              <a:gd name="connsiteY9" fmla="*/ 22225 h 120650"/>
              <a:gd name="connsiteX10" fmla="*/ 12700 w 115587"/>
              <a:gd name="connsiteY10" fmla="*/ 34925 h 120650"/>
              <a:gd name="connsiteX11" fmla="*/ 3175 w 115587"/>
              <a:gd name="connsiteY11" fmla="*/ 41275 h 120650"/>
              <a:gd name="connsiteX12" fmla="*/ 0 w 115587"/>
              <a:gd name="connsiteY12" fmla="*/ 50800 h 120650"/>
              <a:gd name="connsiteX13" fmla="*/ 3175 w 115587"/>
              <a:gd name="connsiteY13" fmla="*/ 73025 h 120650"/>
              <a:gd name="connsiteX14" fmla="*/ 15875 w 115587"/>
              <a:gd name="connsiteY14" fmla="*/ 92075 h 120650"/>
              <a:gd name="connsiteX15" fmla="*/ 22225 w 115587"/>
              <a:gd name="connsiteY15" fmla="*/ 101600 h 120650"/>
              <a:gd name="connsiteX16" fmla="*/ 28575 w 115587"/>
              <a:gd name="connsiteY16" fmla="*/ 111125 h 120650"/>
              <a:gd name="connsiteX17" fmla="*/ 31750 w 115587"/>
              <a:gd name="connsiteY17" fmla="*/ 120650 h 120650"/>
              <a:gd name="connsiteX18" fmla="*/ 34925 w 115587"/>
              <a:gd name="connsiteY18" fmla="*/ 111125 h 120650"/>
              <a:gd name="connsiteX19" fmla="*/ 44450 w 115587"/>
              <a:gd name="connsiteY19" fmla="*/ 104775 h 120650"/>
              <a:gd name="connsiteX20" fmla="*/ 107950 w 115587"/>
              <a:gd name="connsiteY20" fmla="*/ 98425 h 120650"/>
              <a:gd name="connsiteX21" fmla="*/ 114300 w 115587"/>
              <a:gd name="connsiteY21" fmla="*/ 63500 h 12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5587" h="120650">
                <a:moveTo>
                  <a:pt x="114300" y="63500"/>
                </a:moveTo>
                <a:cubicBezTo>
                  <a:pt x="113771" y="56621"/>
                  <a:pt x="107473" y="59848"/>
                  <a:pt x="104775" y="57150"/>
                </a:cubicBezTo>
                <a:cubicBezTo>
                  <a:pt x="97228" y="49603"/>
                  <a:pt x="95219" y="38006"/>
                  <a:pt x="92075" y="28575"/>
                </a:cubicBezTo>
                <a:lnTo>
                  <a:pt x="88900" y="19050"/>
                </a:lnTo>
                <a:cubicBezTo>
                  <a:pt x="87842" y="15875"/>
                  <a:pt x="88900" y="10583"/>
                  <a:pt x="85725" y="9525"/>
                </a:cubicBezTo>
                <a:cubicBezTo>
                  <a:pt x="82550" y="8467"/>
                  <a:pt x="79429" y="7231"/>
                  <a:pt x="76200" y="6350"/>
                </a:cubicBezTo>
                <a:cubicBezTo>
                  <a:pt x="67780" y="4054"/>
                  <a:pt x="50800" y="0"/>
                  <a:pt x="50800" y="0"/>
                </a:cubicBezTo>
                <a:cubicBezTo>
                  <a:pt x="47625" y="1058"/>
                  <a:pt x="43642" y="808"/>
                  <a:pt x="41275" y="3175"/>
                </a:cubicBezTo>
                <a:cubicBezTo>
                  <a:pt x="38908" y="5542"/>
                  <a:pt x="39597" y="9707"/>
                  <a:pt x="38100" y="12700"/>
                </a:cubicBezTo>
                <a:cubicBezTo>
                  <a:pt x="36393" y="16113"/>
                  <a:pt x="34622" y="19712"/>
                  <a:pt x="31750" y="22225"/>
                </a:cubicBezTo>
                <a:cubicBezTo>
                  <a:pt x="26007" y="27251"/>
                  <a:pt x="19050" y="30692"/>
                  <a:pt x="12700" y="34925"/>
                </a:cubicBezTo>
                <a:lnTo>
                  <a:pt x="3175" y="41275"/>
                </a:lnTo>
                <a:cubicBezTo>
                  <a:pt x="2117" y="44450"/>
                  <a:pt x="0" y="47453"/>
                  <a:pt x="0" y="50800"/>
                </a:cubicBezTo>
                <a:cubicBezTo>
                  <a:pt x="0" y="58284"/>
                  <a:pt x="489" y="66040"/>
                  <a:pt x="3175" y="73025"/>
                </a:cubicBezTo>
                <a:cubicBezTo>
                  <a:pt x="5915" y="80148"/>
                  <a:pt x="11642" y="85725"/>
                  <a:pt x="15875" y="92075"/>
                </a:cubicBezTo>
                <a:lnTo>
                  <a:pt x="22225" y="101600"/>
                </a:lnTo>
                <a:cubicBezTo>
                  <a:pt x="24342" y="104775"/>
                  <a:pt x="27368" y="107505"/>
                  <a:pt x="28575" y="111125"/>
                </a:cubicBezTo>
                <a:lnTo>
                  <a:pt x="31750" y="120650"/>
                </a:lnTo>
                <a:cubicBezTo>
                  <a:pt x="32808" y="117475"/>
                  <a:pt x="32834" y="113738"/>
                  <a:pt x="34925" y="111125"/>
                </a:cubicBezTo>
                <a:cubicBezTo>
                  <a:pt x="37309" y="108145"/>
                  <a:pt x="41037" y="106482"/>
                  <a:pt x="44450" y="104775"/>
                </a:cubicBezTo>
                <a:cubicBezTo>
                  <a:pt x="61015" y="96492"/>
                  <a:pt x="104796" y="98611"/>
                  <a:pt x="107950" y="98425"/>
                </a:cubicBezTo>
                <a:cubicBezTo>
                  <a:pt x="119236" y="90901"/>
                  <a:pt x="114829" y="70379"/>
                  <a:pt x="114300" y="63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2" name="Freeform 21">
            <a:hlinkClick r:id="rId3" action="ppaction://hlinksldjump"/>
            <a:extLst>
              <a:ext uri="{FF2B5EF4-FFF2-40B4-BE49-F238E27FC236}">
                <a16:creationId xmlns:a16="http://schemas.microsoft.com/office/drawing/2014/main" id="{8DB95847-CFBF-3040-AB17-E0A8544C20A0}"/>
              </a:ext>
            </a:extLst>
          </p:cNvPr>
          <p:cNvSpPr/>
          <p:nvPr/>
        </p:nvSpPr>
        <p:spPr>
          <a:xfrm>
            <a:off x="1336675" y="6299092"/>
            <a:ext cx="95449" cy="66901"/>
          </a:xfrm>
          <a:custGeom>
            <a:avLst/>
            <a:gdLst>
              <a:gd name="connsiteX0" fmla="*/ 6350 w 95449"/>
              <a:gd name="connsiteY0" fmla="*/ 66675 h 66901"/>
              <a:gd name="connsiteX1" fmla="*/ 22225 w 95449"/>
              <a:gd name="connsiteY1" fmla="*/ 63500 h 66901"/>
              <a:gd name="connsiteX2" fmla="*/ 31750 w 95449"/>
              <a:gd name="connsiteY2" fmla="*/ 60325 h 66901"/>
              <a:gd name="connsiteX3" fmla="*/ 60325 w 95449"/>
              <a:gd name="connsiteY3" fmla="*/ 57150 h 66901"/>
              <a:gd name="connsiteX4" fmla="*/ 82550 w 95449"/>
              <a:gd name="connsiteY4" fmla="*/ 50800 h 66901"/>
              <a:gd name="connsiteX5" fmla="*/ 92075 w 95449"/>
              <a:gd name="connsiteY5" fmla="*/ 41275 h 66901"/>
              <a:gd name="connsiteX6" fmla="*/ 88900 w 95449"/>
              <a:gd name="connsiteY6" fmla="*/ 22225 h 66901"/>
              <a:gd name="connsiteX7" fmla="*/ 85725 w 95449"/>
              <a:gd name="connsiteY7" fmla="*/ 0 h 66901"/>
              <a:gd name="connsiteX8" fmla="*/ 76200 w 95449"/>
              <a:gd name="connsiteY8" fmla="*/ 9525 h 66901"/>
              <a:gd name="connsiteX9" fmla="*/ 66675 w 95449"/>
              <a:gd name="connsiteY9" fmla="*/ 12700 h 66901"/>
              <a:gd name="connsiteX10" fmla="*/ 38100 w 95449"/>
              <a:gd name="connsiteY10" fmla="*/ 6350 h 66901"/>
              <a:gd name="connsiteX11" fmla="*/ 12700 w 95449"/>
              <a:gd name="connsiteY11" fmla="*/ 9525 h 66901"/>
              <a:gd name="connsiteX12" fmla="*/ 6350 w 95449"/>
              <a:gd name="connsiteY12" fmla="*/ 19050 h 66901"/>
              <a:gd name="connsiteX13" fmla="*/ 3175 w 95449"/>
              <a:gd name="connsiteY13" fmla="*/ 38100 h 66901"/>
              <a:gd name="connsiteX14" fmla="*/ 0 w 95449"/>
              <a:gd name="connsiteY14" fmla="*/ 47625 h 66901"/>
              <a:gd name="connsiteX15" fmla="*/ 3175 w 95449"/>
              <a:gd name="connsiteY15" fmla="*/ 57150 h 66901"/>
              <a:gd name="connsiteX16" fmla="*/ 6350 w 95449"/>
              <a:gd name="connsiteY16" fmla="*/ 66675 h 6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5449" h="66901">
                <a:moveTo>
                  <a:pt x="6350" y="66675"/>
                </a:moveTo>
                <a:cubicBezTo>
                  <a:pt x="9525" y="67733"/>
                  <a:pt x="16990" y="64809"/>
                  <a:pt x="22225" y="63500"/>
                </a:cubicBezTo>
                <a:cubicBezTo>
                  <a:pt x="25472" y="62688"/>
                  <a:pt x="28449" y="60875"/>
                  <a:pt x="31750" y="60325"/>
                </a:cubicBezTo>
                <a:cubicBezTo>
                  <a:pt x="41203" y="58749"/>
                  <a:pt x="50800" y="58208"/>
                  <a:pt x="60325" y="57150"/>
                </a:cubicBezTo>
                <a:cubicBezTo>
                  <a:pt x="62019" y="56727"/>
                  <a:pt x="79817" y="52622"/>
                  <a:pt x="82550" y="50800"/>
                </a:cubicBezTo>
                <a:cubicBezTo>
                  <a:pt x="86286" y="48309"/>
                  <a:pt x="88900" y="44450"/>
                  <a:pt x="92075" y="41275"/>
                </a:cubicBezTo>
                <a:cubicBezTo>
                  <a:pt x="98540" y="21879"/>
                  <a:pt x="94731" y="41661"/>
                  <a:pt x="88900" y="22225"/>
                </a:cubicBezTo>
                <a:cubicBezTo>
                  <a:pt x="86750" y="15057"/>
                  <a:pt x="86783" y="7408"/>
                  <a:pt x="85725" y="0"/>
                </a:cubicBezTo>
                <a:cubicBezTo>
                  <a:pt x="82550" y="3175"/>
                  <a:pt x="79936" y="7034"/>
                  <a:pt x="76200" y="9525"/>
                </a:cubicBezTo>
                <a:cubicBezTo>
                  <a:pt x="73415" y="11381"/>
                  <a:pt x="70022" y="12700"/>
                  <a:pt x="66675" y="12700"/>
                </a:cubicBezTo>
                <a:cubicBezTo>
                  <a:pt x="55499" y="12700"/>
                  <a:pt x="47922" y="9624"/>
                  <a:pt x="38100" y="6350"/>
                </a:cubicBezTo>
                <a:cubicBezTo>
                  <a:pt x="29633" y="7408"/>
                  <a:pt x="20622" y="6356"/>
                  <a:pt x="12700" y="9525"/>
                </a:cubicBezTo>
                <a:cubicBezTo>
                  <a:pt x="9157" y="10942"/>
                  <a:pt x="7557" y="15430"/>
                  <a:pt x="6350" y="19050"/>
                </a:cubicBezTo>
                <a:cubicBezTo>
                  <a:pt x="4314" y="25157"/>
                  <a:pt x="4572" y="31816"/>
                  <a:pt x="3175" y="38100"/>
                </a:cubicBezTo>
                <a:cubicBezTo>
                  <a:pt x="2449" y="41367"/>
                  <a:pt x="1058" y="44450"/>
                  <a:pt x="0" y="47625"/>
                </a:cubicBezTo>
                <a:cubicBezTo>
                  <a:pt x="1058" y="50800"/>
                  <a:pt x="808" y="54783"/>
                  <a:pt x="3175" y="57150"/>
                </a:cubicBezTo>
                <a:cubicBezTo>
                  <a:pt x="7019" y="60994"/>
                  <a:pt x="3175" y="65617"/>
                  <a:pt x="6350" y="666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3" name="Freeform 22">
            <a:hlinkClick r:id="rId8" action="ppaction://hlinksldjump"/>
            <a:extLst>
              <a:ext uri="{FF2B5EF4-FFF2-40B4-BE49-F238E27FC236}">
                <a16:creationId xmlns:a16="http://schemas.microsoft.com/office/drawing/2014/main" id="{C9BB710E-8553-7346-A7A1-7FC33F1CBA84}"/>
              </a:ext>
            </a:extLst>
          </p:cNvPr>
          <p:cNvSpPr/>
          <p:nvPr/>
        </p:nvSpPr>
        <p:spPr>
          <a:xfrm>
            <a:off x="1069888" y="6308617"/>
            <a:ext cx="271564" cy="196850"/>
          </a:xfrm>
          <a:custGeom>
            <a:avLst/>
            <a:gdLst>
              <a:gd name="connsiteX0" fmla="*/ 269962 w 271564"/>
              <a:gd name="connsiteY0" fmla="*/ 136525 h 196850"/>
              <a:gd name="connsiteX1" fmla="*/ 266787 w 271564"/>
              <a:gd name="connsiteY1" fmla="*/ 120650 h 196850"/>
              <a:gd name="connsiteX2" fmla="*/ 263612 w 271564"/>
              <a:gd name="connsiteY2" fmla="*/ 111125 h 196850"/>
              <a:gd name="connsiteX3" fmla="*/ 269962 w 271564"/>
              <a:gd name="connsiteY3" fmla="*/ 85725 h 196850"/>
              <a:gd name="connsiteX4" fmla="*/ 260437 w 271564"/>
              <a:gd name="connsiteY4" fmla="*/ 66675 h 196850"/>
              <a:gd name="connsiteX5" fmla="*/ 244562 w 271564"/>
              <a:gd name="connsiteY5" fmla="*/ 47625 h 196850"/>
              <a:gd name="connsiteX6" fmla="*/ 241387 w 271564"/>
              <a:gd name="connsiteY6" fmla="*/ 38100 h 196850"/>
              <a:gd name="connsiteX7" fmla="*/ 238212 w 271564"/>
              <a:gd name="connsiteY7" fmla="*/ 19050 h 196850"/>
              <a:gd name="connsiteX8" fmla="*/ 200112 w 271564"/>
              <a:gd name="connsiteY8" fmla="*/ 15875 h 196850"/>
              <a:gd name="connsiteX9" fmla="*/ 168362 w 271564"/>
              <a:gd name="connsiteY9" fmla="*/ 9525 h 196850"/>
              <a:gd name="connsiteX10" fmla="*/ 149312 w 271564"/>
              <a:gd name="connsiteY10" fmla="*/ 3175 h 196850"/>
              <a:gd name="connsiteX11" fmla="*/ 139787 w 271564"/>
              <a:gd name="connsiteY11" fmla="*/ 0 h 196850"/>
              <a:gd name="connsiteX12" fmla="*/ 111212 w 271564"/>
              <a:gd name="connsiteY12" fmla="*/ 9525 h 196850"/>
              <a:gd name="connsiteX13" fmla="*/ 101687 w 271564"/>
              <a:gd name="connsiteY13" fmla="*/ 12700 h 196850"/>
              <a:gd name="connsiteX14" fmla="*/ 95337 w 271564"/>
              <a:gd name="connsiteY14" fmla="*/ 22225 h 196850"/>
              <a:gd name="connsiteX15" fmla="*/ 85812 w 271564"/>
              <a:gd name="connsiteY15" fmla="*/ 53975 h 196850"/>
              <a:gd name="connsiteX16" fmla="*/ 66762 w 271564"/>
              <a:gd name="connsiteY16" fmla="*/ 63500 h 196850"/>
              <a:gd name="connsiteX17" fmla="*/ 57237 w 271564"/>
              <a:gd name="connsiteY17" fmla="*/ 69850 h 196850"/>
              <a:gd name="connsiteX18" fmla="*/ 44537 w 271564"/>
              <a:gd name="connsiteY18" fmla="*/ 76200 h 196850"/>
              <a:gd name="connsiteX19" fmla="*/ 25487 w 271564"/>
              <a:gd name="connsiteY19" fmla="*/ 88900 h 196850"/>
              <a:gd name="connsiteX20" fmla="*/ 15962 w 271564"/>
              <a:gd name="connsiteY20" fmla="*/ 95250 h 196850"/>
              <a:gd name="connsiteX21" fmla="*/ 6437 w 271564"/>
              <a:gd name="connsiteY21" fmla="*/ 104775 h 196850"/>
              <a:gd name="connsiteX22" fmla="*/ 3262 w 271564"/>
              <a:gd name="connsiteY22" fmla="*/ 136525 h 196850"/>
              <a:gd name="connsiteX23" fmla="*/ 12787 w 271564"/>
              <a:gd name="connsiteY23" fmla="*/ 146050 h 196850"/>
              <a:gd name="connsiteX24" fmla="*/ 41362 w 271564"/>
              <a:gd name="connsiteY24" fmla="*/ 155575 h 196850"/>
              <a:gd name="connsiteX25" fmla="*/ 50887 w 271564"/>
              <a:gd name="connsiteY25" fmla="*/ 158750 h 196850"/>
              <a:gd name="connsiteX26" fmla="*/ 60412 w 271564"/>
              <a:gd name="connsiteY26" fmla="*/ 161925 h 196850"/>
              <a:gd name="connsiteX27" fmla="*/ 69937 w 271564"/>
              <a:gd name="connsiteY27" fmla="*/ 180975 h 196850"/>
              <a:gd name="connsiteX28" fmla="*/ 79462 w 271564"/>
              <a:gd name="connsiteY28" fmla="*/ 184150 h 196850"/>
              <a:gd name="connsiteX29" fmla="*/ 88987 w 271564"/>
              <a:gd name="connsiteY29" fmla="*/ 190500 h 196850"/>
              <a:gd name="connsiteX30" fmla="*/ 108037 w 271564"/>
              <a:gd name="connsiteY30" fmla="*/ 196850 h 196850"/>
              <a:gd name="connsiteX31" fmla="*/ 130262 w 271564"/>
              <a:gd name="connsiteY31" fmla="*/ 193675 h 196850"/>
              <a:gd name="connsiteX32" fmla="*/ 231862 w 271564"/>
              <a:gd name="connsiteY32" fmla="*/ 184150 h 196850"/>
              <a:gd name="connsiteX33" fmla="*/ 235037 w 271564"/>
              <a:gd name="connsiteY33" fmla="*/ 174625 h 196850"/>
              <a:gd name="connsiteX34" fmla="*/ 250912 w 271564"/>
              <a:gd name="connsiteY34" fmla="*/ 158750 h 196850"/>
              <a:gd name="connsiteX35" fmla="*/ 269962 w 271564"/>
              <a:gd name="connsiteY35" fmla="*/ 152400 h 196850"/>
              <a:gd name="connsiteX36" fmla="*/ 269962 w 271564"/>
              <a:gd name="connsiteY36" fmla="*/ 136525 h 19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71564" h="196850">
                <a:moveTo>
                  <a:pt x="269962" y="136525"/>
                </a:moveTo>
                <a:cubicBezTo>
                  <a:pt x="269433" y="131233"/>
                  <a:pt x="268096" y="125885"/>
                  <a:pt x="266787" y="120650"/>
                </a:cubicBezTo>
                <a:cubicBezTo>
                  <a:pt x="265975" y="117403"/>
                  <a:pt x="263612" y="114472"/>
                  <a:pt x="263612" y="111125"/>
                </a:cubicBezTo>
                <a:cubicBezTo>
                  <a:pt x="263612" y="103462"/>
                  <a:pt x="267457" y="93241"/>
                  <a:pt x="269962" y="85725"/>
                </a:cubicBezTo>
                <a:cubicBezTo>
                  <a:pt x="266780" y="76179"/>
                  <a:pt x="267276" y="74881"/>
                  <a:pt x="260437" y="66675"/>
                </a:cubicBezTo>
                <a:cubicBezTo>
                  <a:pt x="251660" y="56142"/>
                  <a:pt x="250474" y="59449"/>
                  <a:pt x="244562" y="47625"/>
                </a:cubicBezTo>
                <a:cubicBezTo>
                  <a:pt x="243065" y="44632"/>
                  <a:pt x="242113" y="41367"/>
                  <a:pt x="241387" y="38100"/>
                </a:cubicBezTo>
                <a:cubicBezTo>
                  <a:pt x="239990" y="31816"/>
                  <a:pt x="243880" y="22102"/>
                  <a:pt x="238212" y="19050"/>
                </a:cubicBezTo>
                <a:cubicBezTo>
                  <a:pt x="226991" y="13008"/>
                  <a:pt x="212812" y="16933"/>
                  <a:pt x="200112" y="15875"/>
                </a:cubicBezTo>
                <a:cubicBezTo>
                  <a:pt x="189529" y="13758"/>
                  <a:pt x="178601" y="12938"/>
                  <a:pt x="168362" y="9525"/>
                </a:cubicBezTo>
                <a:lnTo>
                  <a:pt x="149312" y="3175"/>
                </a:lnTo>
                <a:lnTo>
                  <a:pt x="139787" y="0"/>
                </a:lnTo>
                <a:lnTo>
                  <a:pt x="111212" y="9525"/>
                </a:lnTo>
                <a:lnTo>
                  <a:pt x="101687" y="12700"/>
                </a:lnTo>
                <a:cubicBezTo>
                  <a:pt x="99570" y="15875"/>
                  <a:pt x="96433" y="18570"/>
                  <a:pt x="95337" y="22225"/>
                </a:cubicBezTo>
                <a:cubicBezTo>
                  <a:pt x="90198" y="39355"/>
                  <a:pt x="97039" y="42748"/>
                  <a:pt x="85812" y="53975"/>
                </a:cubicBezTo>
                <a:cubicBezTo>
                  <a:pt x="76713" y="63074"/>
                  <a:pt x="77091" y="58335"/>
                  <a:pt x="66762" y="63500"/>
                </a:cubicBezTo>
                <a:cubicBezTo>
                  <a:pt x="63349" y="65207"/>
                  <a:pt x="60550" y="67957"/>
                  <a:pt x="57237" y="69850"/>
                </a:cubicBezTo>
                <a:cubicBezTo>
                  <a:pt x="53128" y="72198"/>
                  <a:pt x="48596" y="73765"/>
                  <a:pt x="44537" y="76200"/>
                </a:cubicBezTo>
                <a:cubicBezTo>
                  <a:pt x="37993" y="80127"/>
                  <a:pt x="31837" y="84667"/>
                  <a:pt x="25487" y="88900"/>
                </a:cubicBezTo>
                <a:cubicBezTo>
                  <a:pt x="22312" y="91017"/>
                  <a:pt x="18660" y="92552"/>
                  <a:pt x="15962" y="95250"/>
                </a:cubicBezTo>
                <a:lnTo>
                  <a:pt x="6437" y="104775"/>
                </a:lnTo>
                <a:cubicBezTo>
                  <a:pt x="2194" y="117505"/>
                  <a:pt x="-3809" y="124150"/>
                  <a:pt x="3262" y="136525"/>
                </a:cubicBezTo>
                <a:cubicBezTo>
                  <a:pt x="5490" y="140424"/>
                  <a:pt x="8862" y="143869"/>
                  <a:pt x="12787" y="146050"/>
                </a:cubicBezTo>
                <a:lnTo>
                  <a:pt x="41362" y="155575"/>
                </a:lnTo>
                <a:lnTo>
                  <a:pt x="50887" y="158750"/>
                </a:lnTo>
                <a:lnTo>
                  <a:pt x="60412" y="161925"/>
                </a:lnTo>
                <a:cubicBezTo>
                  <a:pt x="62504" y="168200"/>
                  <a:pt x="64342" y="176499"/>
                  <a:pt x="69937" y="180975"/>
                </a:cubicBezTo>
                <a:cubicBezTo>
                  <a:pt x="72550" y="183066"/>
                  <a:pt x="76469" y="182653"/>
                  <a:pt x="79462" y="184150"/>
                </a:cubicBezTo>
                <a:cubicBezTo>
                  <a:pt x="82875" y="185857"/>
                  <a:pt x="85500" y="188950"/>
                  <a:pt x="88987" y="190500"/>
                </a:cubicBezTo>
                <a:cubicBezTo>
                  <a:pt x="95104" y="193218"/>
                  <a:pt x="108037" y="196850"/>
                  <a:pt x="108037" y="196850"/>
                </a:cubicBezTo>
                <a:cubicBezTo>
                  <a:pt x="115445" y="195792"/>
                  <a:pt x="122790" y="194090"/>
                  <a:pt x="130262" y="193675"/>
                </a:cubicBezTo>
                <a:cubicBezTo>
                  <a:pt x="229457" y="188164"/>
                  <a:pt x="196374" y="207809"/>
                  <a:pt x="231862" y="184150"/>
                </a:cubicBezTo>
                <a:cubicBezTo>
                  <a:pt x="232920" y="180975"/>
                  <a:pt x="233540" y="177618"/>
                  <a:pt x="235037" y="174625"/>
                </a:cubicBezTo>
                <a:cubicBezTo>
                  <a:pt x="238968" y="166763"/>
                  <a:pt x="242748" y="162379"/>
                  <a:pt x="250912" y="158750"/>
                </a:cubicBezTo>
                <a:cubicBezTo>
                  <a:pt x="257029" y="156032"/>
                  <a:pt x="269962" y="152400"/>
                  <a:pt x="269962" y="152400"/>
                </a:cubicBezTo>
                <a:cubicBezTo>
                  <a:pt x="273287" y="129127"/>
                  <a:pt x="270491" y="141817"/>
                  <a:pt x="269962" y="1365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4" name="Freeform 23">
            <a:hlinkClick r:id="rId5" action="ppaction://hlinksldjump"/>
            <a:extLst>
              <a:ext uri="{FF2B5EF4-FFF2-40B4-BE49-F238E27FC236}">
                <a16:creationId xmlns:a16="http://schemas.microsoft.com/office/drawing/2014/main" id="{5F32131C-E59C-2248-8887-19ECCB249008}"/>
              </a:ext>
            </a:extLst>
          </p:cNvPr>
          <p:cNvSpPr/>
          <p:nvPr/>
        </p:nvSpPr>
        <p:spPr>
          <a:xfrm>
            <a:off x="1326874" y="6435617"/>
            <a:ext cx="257995" cy="190535"/>
          </a:xfrm>
          <a:custGeom>
            <a:avLst/>
            <a:gdLst>
              <a:gd name="connsiteX0" fmla="*/ 60601 w 257995"/>
              <a:gd name="connsiteY0" fmla="*/ 190500 h 190535"/>
              <a:gd name="connsiteX1" fmla="*/ 35201 w 257995"/>
              <a:gd name="connsiteY1" fmla="*/ 171450 h 190535"/>
              <a:gd name="connsiteX2" fmla="*/ 12976 w 257995"/>
              <a:gd name="connsiteY2" fmla="*/ 165100 h 190535"/>
              <a:gd name="connsiteX3" fmla="*/ 3451 w 257995"/>
              <a:gd name="connsiteY3" fmla="*/ 158750 h 190535"/>
              <a:gd name="connsiteX4" fmla="*/ 3451 w 257995"/>
              <a:gd name="connsiteY4" fmla="*/ 120650 h 190535"/>
              <a:gd name="connsiteX5" fmla="*/ 9801 w 257995"/>
              <a:gd name="connsiteY5" fmla="*/ 111125 h 190535"/>
              <a:gd name="connsiteX6" fmla="*/ 28851 w 257995"/>
              <a:gd name="connsiteY6" fmla="*/ 104775 h 190535"/>
              <a:gd name="connsiteX7" fmla="*/ 38376 w 257995"/>
              <a:gd name="connsiteY7" fmla="*/ 98425 h 190535"/>
              <a:gd name="connsiteX8" fmla="*/ 47901 w 257995"/>
              <a:gd name="connsiteY8" fmla="*/ 88900 h 190535"/>
              <a:gd name="connsiteX9" fmla="*/ 57426 w 257995"/>
              <a:gd name="connsiteY9" fmla="*/ 85725 h 190535"/>
              <a:gd name="connsiteX10" fmla="*/ 60601 w 257995"/>
              <a:gd name="connsiteY10" fmla="*/ 76200 h 190535"/>
              <a:gd name="connsiteX11" fmla="*/ 120926 w 257995"/>
              <a:gd name="connsiteY11" fmla="*/ 66675 h 190535"/>
              <a:gd name="connsiteX12" fmla="*/ 143151 w 257995"/>
              <a:gd name="connsiteY12" fmla="*/ 60325 h 190535"/>
              <a:gd name="connsiteX13" fmla="*/ 155851 w 257995"/>
              <a:gd name="connsiteY13" fmla="*/ 41275 h 190535"/>
              <a:gd name="connsiteX14" fmla="*/ 162201 w 257995"/>
              <a:gd name="connsiteY14" fmla="*/ 31750 h 190535"/>
              <a:gd name="connsiteX15" fmla="*/ 181251 w 257995"/>
              <a:gd name="connsiteY15" fmla="*/ 25400 h 190535"/>
              <a:gd name="connsiteX16" fmla="*/ 193951 w 257995"/>
              <a:gd name="connsiteY16" fmla="*/ 22225 h 190535"/>
              <a:gd name="connsiteX17" fmla="*/ 213001 w 257995"/>
              <a:gd name="connsiteY17" fmla="*/ 15875 h 190535"/>
              <a:gd name="connsiteX18" fmla="*/ 222526 w 257995"/>
              <a:gd name="connsiteY18" fmla="*/ 12700 h 190535"/>
              <a:gd name="connsiteX19" fmla="*/ 232051 w 257995"/>
              <a:gd name="connsiteY19" fmla="*/ 9525 h 190535"/>
              <a:gd name="connsiteX20" fmla="*/ 251101 w 257995"/>
              <a:gd name="connsiteY20" fmla="*/ 0 h 190535"/>
              <a:gd name="connsiteX21" fmla="*/ 257451 w 257995"/>
              <a:gd name="connsiteY21" fmla="*/ 9525 h 190535"/>
              <a:gd name="connsiteX22" fmla="*/ 247926 w 257995"/>
              <a:gd name="connsiteY22" fmla="*/ 57150 h 190535"/>
              <a:gd name="connsiteX23" fmla="*/ 228876 w 257995"/>
              <a:gd name="connsiteY23" fmla="*/ 69850 h 190535"/>
              <a:gd name="connsiteX24" fmla="*/ 219351 w 257995"/>
              <a:gd name="connsiteY24" fmla="*/ 76200 h 190535"/>
              <a:gd name="connsiteX25" fmla="*/ 209826 w 257995"/>
              <a:gd name="connsiteY25" fmla="*/ 82550 h 190535"/>
              <a:gd name="connsiteX26" fmla="*/ 181251 w 257995"/>
              <a:gd name="connsiteY26" fmla="*/ 104775 h 190535"/>
              <a:gd name="connsiteX27" fmla="*/ 171726 w 257995"/>
              <a:gd name="connsiteY27" fmla="*/ 111125 h 190535"/>
              <a:gd name="connsiteX28" fmla="*/ 152676 w 257995"/>
              <a:gd name="connsiteY28" fmla="*/ 117475 h 190535"/>
              <a:gd name="connsiteX29" fmla="*/ 133626 w 257995"/>
              <a:gd name="connsiteY29" fmla="*/ 130175 h 190535"/>
              <a:gd name="connsiteX30" fmla="*/ 124101 w 257995"/>
              <a:gd name="connsiteY30" fmla="*/ 136525 h 190535"/>
              <a:gd name="connsiteX31" fmla="*/ 105051 w 257995"/>
              <a:gd name="connsiteY31" fmla="*/ 149225 h 190535"/>
              <a:gd name="connsiteX32" fmla="*/ 86001 w 257995"/>
              <a:gd name="connsiteY32" fmla="*/ 161925 h 190535"/>
              <a:gd name="connsiteX33" fmla="*/ 76476 w 257995"/>
              <a:gd name="connsiteY33" fmla="*/ 171450 h 190535"/>
              <a:gd name="connsiteX34" fmla="*/ 66951 w 257995"/>
              <a:gd name="connsiteY34" fmla="*/ 174625 h 190535"/>
              <a:gd name="connsiteX35" fmla="*/ 60601 w 257995"/>
              <a:gd name="connsiteY35" fmla="*/ 190500 h 19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57995" h="190535">
                <a:moveTo>
                  <a:pt x="60601" y="190500"/>
                </a:moveTo>
                <a:cubicBezTo>
                  <a:pt x="55309" y="189971"/>
                  <a:pt x="40644" y="173783"/>
                  <a:pt x="35201" y="171450"/>
                </a:cubicBezTo>
                <a:cubicBezTo>
                  <a:pt x="20959" y="165346"/>
                  <a:pt x="25333" y="171279"/>
                  <a:pt x="12976" y="165100"/>
                </a:cubicBezTo>
                <a:cubicBezTo>
                  <a:pt x="9563" y="163393"/>
                  <a:pt x="6626" y="160867"/>
                  <a:pt x="3451" y="158750"/>
                </a:cubicBezTo>
                <a:cubicBezTo>
                  <a:pt x="58" y="141784"/>
                  <a:pt x="-2220" y="139553"/>
                  <a:pt x="3451" y="120650"/>
                </a:cubicBezTo>
                <a:cubicBezTo>
                  <a:pt x="4547" y="116995"/>
                  <a:pt x="6565" y="113147"/>
                  <a:pt x="9801" y="111125"/>
                </a:cubicBezTo>
                <a:cubicBezTo>
                  <a:pt x="15477" y="107577"/>
                  <a:pt x="23282" y="108488"/>
                  <a:pt x="28851" y="104775"/>
                </a:cubicBezTo>
                <a:cubicBezTo>
                  <a:pt x="32026" y="102658"/>
                  <a:pt x="35445" y="100868"/>
                  <a:pt x="38376" y="98425"/>
                </a:cubicBezTo>
                <a:cubicBezTo>
                  <a:pt x="41825" y="95550"/>
                  <a:pt x="44165" y="91391"/>
                  <a:pt x="47901" y="88900"/>
                </a:cubicBezTo>
                <a:cubicBezTo>
                  <a:pt x="50686" y="87044"/>
                  <a:pt x="54251" y="86783"/>
                  <a:pt x="57426" y="85725"/>
                </a:cubicBezTo>
                <a:cubicBezTo>
                  <a:pt x="58484" y="82550"/>
                  <a:pt x="58510" y="78813"/>
                  <a:pt x="60601" y="76200"/>
                </a:cubicBezTo>
                <a:cubicBezTo>
                  <a:pt x="72629" y="61165"/>
                  <a:pt x="117954" y="66861"/>
                  <a:pt x="120926" y="66675"/>
                </a:cubicBezTo>
                <a:cubicBezTo>
                  <a:pt x="121036" y="66648"/>
                  <a:pt x="141633" y="61843"/>
                  <a:pt x="143151" y="60325"/>
                </a:cubicBezTo>
                <a:cubicBezTo>
                  <a:pt x="148547" y="54929"/>
                  <a:pt x="151618" y="47625"/>
                  <a:pt x="155851" y="41275"/>
                </a:cubicBezTo>
                <a:cubicBezTo>
                  <a:pt x="157968" y="38100"/>
                  <a:pt x="158581" y="32957"/>
                  <a:pt x="162201" y="31750"/>
                </a:cubicBezTo>
                <a:cubicBezTo>
                  <a:pt x="168551" y="29633"/>
                  <a:pt x="174757" y="27023"/>
                  <a:pt x="181251" y="25400"/>
                </a:cubicBezTo>
                <a:cubicBezTo>
                  <a:pt x="185484" y="24342"/>
                  <a:pt x="189771" y="23479"/>
                  <a:pt x="193951" y="22225"/>
                </a:cubicBezTo>
                <a:cubicBezTo>
                  <a:pt x="200362" y="20302"/>
                  <a:pt x="206651" y="17992"/>
                  <a:pt x="213001" y="15875"/>
                </a:cubicBezTo>
                <a:lnTo>
                  <a:pt x="222526" y="12700"/>
                </a:lnTo>
                <a:cubicBezTo>
                  <a:pt x="225701" y="11642"/>
                  <a:pt x="229266" y="11381"/>
                  <a:pt x="232051" y="9525"/>
                </a:cubicBezTo>
                <a:cubicBezTo>
                  <a:pt x="244361" y="1319"/>
                  <a:pt x="237956" y="4382"/>
                  <a:pt x="251101" y="0"/>
                </a:cubicBezTo>
                <a:cubicBezTo>
                  <a:pt x="253218" y="3175"/>
                  <a:pt x="257197" y="5718"/>
                  <a:pt x="257451" y="9525"/>
                </a:cubicBezTo>
                <a:cubicBezTo>
                  <a:pt x="258134" y="19765"/>
                  <a:pt x="260095" y="46502"/>
                  <a:pt x="247926" y="57150"/>
                </a:cubicBezTo>
                <a:cubicBezTo>
                  <a:pt x="242183" y="62176"/>
                  <a:pt x="235226" y="65617"/>
                  <a:pt x="228876" y="69850"/>
                </a:cubicBezTo>
                <a:lnTo>
                  <a:pt x="219351" y="76200"/>
                </a:lnTo>
                <a:cubicBezTo>
                  <a:pt x="216176" y="78317"/>
                  <a:pt x="212524" y="79852"/>
                  <a:pt x="209826" y="82550"/>
                </a:cubicBezTo>
                <a:cubicBezTo>
                  <a:pt x="194905" y="97471"/>
                  <a:pt x="204037" y="89584"/>
                  <a:pt x="181251" y="104775"/>
                </a:cubicBezTo>
                <a:cubicBezTo>
                  <a:pt x="178076" y="106892"/>
                  <a:pt x="175346" y="109918"/>
                  <a:pt x="171726" y="111125"/>
                </a:cubicBezTo>
                <a:cubicBezTo>
                  <a:pt x="165376" y="113242"/>
                  <a:pt x="158245" y="113762"/>
                  <a:pt x="152676" y="117475"/>
                </a:cubicBezTo>
                <a:lnTo>
                  <a:pt x="133626" y="130175"/>
                </a:lnTo>
                <a:cubicBezTo>
                  <a:pt x="130451" y="132292"/>
                  <a:pt x="126799" y="133827"/>
                  <a:pt x="124101" y="136525"/>
                </a:cubicBezTo>
                <a:cubicBezTo>
                  <a:pt x="112209" y="148417"/>
                  <a:pt x="118836" y="144630"/>
                  <a:pt x="105051" y="149225"/>
                </a:cubicBezTo>
                <a:cubicBezTo>
                  <a:pt x="74665" y="179611"/>
                  <a:pt x="113570" y="143545"/>
                  <a:pt x="86001" y="161925"/>
                </a:cubicBezTo>
                <a:cubicBezTo>
                  <a:pt x="82265" y="164416"/>
                  <a:pt x="80212" y="168959"/>
                  <a:pt x="76476" y="171450"/>
                </a:cubicBezTo>
                <a:cubicBezTo>
                  <a:pt x="73691" y="173306"/>
                  <a:pt x="69877" y="173000"/>
                  <a:pt x="66951" y="174625"/>
                </a:cubicBezTo>
                <a:cubicBezTo>
                  <a:pt x="47020" y="185698"/>
                  <a:pt x="65893" y="191029"/>
                  <a:pt x="60601" y="190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5" name="Freeform 24">
            <a:hlinkClick r:id="rId10" action="ppaction://hlinksldjump"/>
            <a:extLst>
              <a:ext uri="{FF2B5EF4-FFF2-40B4-BE49-F238E27FC236}">
                <a16:creationId xmlns:a16="http://schemas.microsoft.com/office/drawing/2014/main" id="{C31513A7-62F2-5C4C-AEE5-9CE11ED964EA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6" name="Freeform 25">
            <a:hlinkClick r:id="rId11" action="ppaction://hlinksldjump"/>
            <a:extLst>
              <a:ext uri="{FF2B5EF4-FFF2-40B4-BE49-F238E27FC236}">
                <a16:creationId xmlns:a16="http://schemas.microsoft.com/office/drawing/2014/main" id="{E5AE1E14-3FC8-4B4D-AA7D-6950F3F3A9EE}"/>
              </a:ext>
            </a:extLst>
          </p:cNvPr>
          <p:cNvSpPr/>
          <p:nvPr/>
        </p:nvSpPr>
        <p:spPr>
          <a:xfrm>
            <a:off x="1346093" y="6337300"/>
            <a:ext cx="282793" cy="161925"/>
          </a:xfrm>
          <a:custGeom>
            <a:avLst/>
            <a:gdLst>
              <a:gd name="connsiteX0" fmla="*/ 222357 w 282793"/>
              <a:gd name="connsiteY0" fmla="*/ 41275 h 161925"/>
              <a:gd name="connsiteX1" fmla="*/ 200132 w 282793"/>
              <a:gd name="connsiteY1" fmla="*/ 15875 h 161925"/>
              <a:gd name="connsiteX2" fmla="*/ 193782 w 282793"/>
              <a:gd name="connsiteY2" fmla="*/ 6350 h 161925"/>
              <a:gd name="connsiteX3" fmla="*/ 184257 w 282793"/>
              <a:gd name="connsiteY3" fmla="*/ 0 h 161925"/>
              <a:gd name="connsiteX4" fmla="*/ 162032 w 282793"/>
              <a:gd name="connsiteY4" fmla="*/ 3175 h 161925"/>
              <a:gd name="connsiteX5" fmla="*/ 155682 w 282793"/>
              <a:gd name="connsiteY5" fmla="*/ 12700 h 161925"/>
              <a:gd name="connsiteX6" fmla="*/ 146157 w 282793"/>
              <a:gd name="connsiteY6" fmla="*/ 19050 h 161925"/>
              <a:gd name="connsiteX7" fmla="*/ 123932 w 282793"/>
              <a:gd name="connsiteY7" fmla="*/ 12700 h 161925"/>
              <a:gd name="connsiteX8" fmla="*/ 104882 w 282793"/>
              <a:gd name="connsiteY8" fmla="*/ 3175 h 161925"/>
              <a:gd name="connsiteX9" fmla="*/ 57257 w 282793"/>
              <a:gd name="connsiteY9" fmla="*/ 12700 h 161925"/>
              <a:gd name="connsiteX10" fmla="*/ 47732 w 282793"/>
              <a:gd name="connsiteY10" fmla="*/ 15875 h 161925"/>
              <a:gd name="connsiteX11" fmla="*/ 35032 w 282793"/>
              <a:gd name="connsiteY11" fmla="*/ 19050 h 161925"/>
              <a:gd name="connsiteX12" fmla="*/ 25507 w 282793"/>
              <a:gd name="connsiteY12" fmla="*/ 38100 h 161925"/>
              <a:gd name="connsiteX13" fmla="*/ 25507 w 282793"/>
              <a:gd name="connsiteY13" fmla="*/ 66675 h 161925"/>
              <a:gd name="connsiteX14" fmla="*/ 28682 w 282793"/>
              <a:gd name="connsiteY14" fmla="*/ 111125 h 161925"/>
              <a:gd name="connsiteX15" fmla="*/ 25507 w 282793"/>
              <a:gd name="connsiteY15" fmla="*/ 123825 h 161925"/>
              <a:gd name="connsiteX16" fmla="*/ 6457 w 282793"/>
              <a:gd name="connsiteY16" fmla="*/ 133350 h 161925"/>
              <a:gd name="connsiteX17" fmla="*/ 107 w 282793"/>
              <a:gd name="connsiteY17" fmla="*/ 142875 h 161925"/>
              <a:gd name="connsiteX18" fmla="*/ 3282 w 282793"/>
              <a:gd name="connsiteY18" fmla="*/ 152400 h 161925"/>
              <a:gd name="connsiteX19" fmla="*/ 22332 w 282793"/>
              <a:gd name="connsiteY19" fmla="*/ 161925 h 161925"/>
              <a:gd name="connsiteX20" fmla="*/ 44557 w 282793"/>
              <a:gd name="connsiteY20" fmla="*/ 136525 h 161925"/>
              <a:gd name="connsiteX21" fmla="*/ 54082 w 282793"/>
              <a:gd name="connsiteY21" fmla="*/ 139700 h 161925"/>
              <a:gd name="connsiteX22" fmla="*/ 66782 w 282793"/>
              <a:gd name="connsiteY22" fmla="*/ 142875 h 161925"/>
              <a:gd name="connsiteX23" fmla="*/ 85832 w 282793"/>
              <a:gd name="connsiteY23" fmla="*/ 149225 h 161925"/>
              <a:gd name="connsiteX24" fmla="*/ 108057 w 282793"/>
              <a:gd name="connsiteY24" fmla="*/ 123825 h 161925"/>
              <a:gd name="connsiteX25" fmla="*/ 111232 w 282793"/>
              <a:gd name="connsiteY25" fmla="*/ 114300 h 161925"/>
              <a:gd name="connsiteX26" fmla="*/ 146157 w 282793"/>
              <a:gd name="connsiteY26" fmla="*/ 111125 h 161925"/>
              <a:gd name="connsiteX27" fmla="*/ 190607 w 282793"/>
              <a:gd name="connsiteY27" fmla="*/ 104775 h 161925"/>
              <a:gd name="connsiteX28" fmla="*/ 203307 w 282793"/>
              <a:gd name="connsiteY28" fmla="*/ 101600 h 161925"/>
              <a:gd name="connsiteX29" fmla="*/ 212832 w 282793"/>
              <a:gd name="connsiteY29" fmla="*/ 95250 h 161925"/>
              <a:gd name="connsiteX30" fmla="*/ 222357 w 282793"/>
              <a:gd name="connsiteY30" fmla="*/ 92075 h 161925"/>
              <a:gd name="connsiteX31" fmla="*/ 266807 w 282793"/>
              <a:gd name="connsiteY31" fmla="*/ 85725 h 161925"/>
              <a:gd name="connsiteX32" fmla="*/ 279507 w 282793"/>
              <a:gd name="connsiteY32" fmla="*/ 82550 h 161925"/>
              <a:gd name="connsiteX33" fmla="*/ 279507 w 282793"/>
              <a:gd name="connsiteY33" fmla="*/ 60325 h 161925"/>
              <a:gd name="connsiteX34" fmla="*/ 247757 w 282793"/>
              <a:gd name="connsiteY34" fmla="*/ 57150 h 161925"/>
              <a:gd name="connsiteX35" fmla="*/ 222357 w 282793"/>
              <a:gd name="connsiteY35" fmla="*/ 4127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82793" h="161925">
                <a:moveTo>
                  <a:pt x="222357" y="41275"/>
                </a:moveTo>
                <a:cubicBezTo>
                  <a:pt x="214419" y="34396"/>
                  <a:pt x="214949" y="38100"/>
                  <a:pt x="200132" y="15875"/>
                </a:cubicBezTo>
                <a:cubicBezTo>
                  <a:pt x="198015" y="12700"/>
                  <a:pt x="196957" y="8467"/>
                  <a:pt x="193782" y="6350"/>
                </a:cubicBezTo>
                <a:lnTo>
                  <a:pt x="184257" y="0"/>
                </a:lnTo>
                <a:cubicBezTo>
                  <a:pt x="176849" y="1058"/>
                  <a:pt x="168871" y="136"/>
                  <a:pt x="162032" y="3175"/>
                </a:cubicBezTo>
                <a:cubicBezTo>
                  <a:pt x="158545" y="4725"/>
                  <a:pt x="158380" y="10002"/>
                  <a:pt x="155682" y="12700"/>
                </a:cubicBezTo>
                <a:cubicBezTo>
                  <a:pt x="152984" y="15398"/>
                  <a:pt x="149332" y="16933"/>
                  <a:pt x="146157" y="19050"/>
                </a:cubicBezTo>
                <a:cubicBezTo>
                  <a:pt x="142088" y="18033"/>
                  <a:pt x="128487" y="14977"/>
                  <a:pt x="123932" y="12700"/>
                </a:cubicBezTo>
                <a:cubicBezTo>
                  <a:pt x="99313" y="390"/>
                  <a:pt x="128823" y="11155"/>
                  <a:pt x="104882" y="3175"/>
                </a:cubicBezTo>
                <a:cubicBezTo>
                  <a:pt x="76740" y="12556"/>
                  <a:pt x="92485" y="8786"/>
                  <a:pt x="57257" y="12700"/>
                </a:cubicBezTo>
                <a:cubicBezTo>
                  <a:pt x="54082" y="13758"/>
                  <a:pt x="50950" y="14956"/>
                  <a:pt x="47732" y="15875"/>
                </a:cubicBezTo>
                <a:cubicBezTo>
                  <a:pt x="43536" y="17074"/>
                  <a:pt x="38663" y="16629"/>
                  <a:pt x="35032" y="19050"/>
                </a:cubicBezTo>
                <a:cubicBezTo>
                  <a:pt x="29756" y="22567"/>
                  <a:pt x="27318" y="32667"/>
                  <a:pt x="25507" y="38100"/>
                </a:cubicBezTo>
                <a:cubicBezTo>
                  <a:pt x="32654" y="59542"/>
                  <a:pt x="25507" y="33148"/>
                  <a:pt x="25507" y="66675"/>
                </a:cubicBezTo>
                <a:cubicBezTo>
                  <a:pt x="25507" y="81529"/>
                  <a:pt x="27624" y="96308"/>
                  <a:pt x="28682" y="111125"/>
                </a:cubicBezTo>
                <a:cubicBezTo>
                  <a:pt x="27624" y="115358"/>
                  <a:pt x="27928" y="120194"/>
                  <a:pt x="25507" y="123825"/>
                </a:cubicBezTo>
                <a:cubicBezTo>
                  <a:pt x="21990" y="129101"/>
                  <a:pt x="11890" y="131539"/>
                  <a:pt x="6457" y="133350"/>
                </a:cubicBezTo>
                <a:cubicBezTo>
                  <a:pt x="4340" y="136525"/>
                  <a:pt x="734" y="139111"/>
                  <a:pt x="107" y="142875"/>
                </a:cubicBezTo>
                <a:cubicBezTo>
                  <a:pt x="-443" y="146176"/>
                  <a:pt x="1191" y="149787"/>
                  <a:pt x="3282" y="152400"/>
                </a:cubicBezTo>
                <a:cubicBezTo>
                  <a:pt x="7758" y="157995"/>
                  <a:pt x="16057" y="159833"/>
                  <a:pt x="22332" y="161925"/>
                </a:cubicBezTo>
                <a:cubicBezTo>
                  <a:pt x="37149" y="139700"/>
                  <a:pt x="28682" y="147108"/>
                  <a:pt x="44557" y="136525"/>
                </a:cubicBezTo>
                <a:cubicBezTo>
                  <a:pt x="47732" y="137583"/>
                  <a:pt x="50864" y="138781"/>
                  <a:pt x="54082" y="139700"/>
                </a:cubicBezTo>
                <a:cubicBezTo>
                  <a:pt x="58278" y="140899"/>
                  <a:pt x="62602" y="141621"/>
                  <a:pt x="66782" y="142875"/>
                </a:cubicBezTo>
                <a:cubicBezTo>
                  <a:pt x="73193" y="144798"/>
                  <a:pt x="85832" y="149225"/>
                  <a:pt x="85832" y="149225"/>
                </a:cubicBezTo>
                <a:cubicBezTo>
                  <a:pt x="96945" y="141817"/>
                  <a:pt x="102765" y="139700"/>
                  <a:pt x="108057" y="123825"/>
                </a:cubicBezTo>
                <a:cubicBezTo>
                  <a:pt x="109115" y="120650"/>
                  <a:pt x="108057" y="115358"/>
                  <a:pt x="111232" y="114300"/>
                </a:cubicBezTo>
                <a:cubicBezTo>
                  <a:pt x="122322" y="110603"/>
                  <a:pt x="134532" y="112349"/>
                  <a:pt x="146157" y="111125"/>
                </a:cubicBezTo>
                <a:cubicBezTo>
                  <a:pt x="158513" y="109824"/>
                  <a:pt x="177801" y="107336"/>
                  <a:pt x="190607" y="104775"/>
                </a:cubicBezTo>
                <a:cubicBezTo>
                  <a:pt x="194886" y="103919"/>
                  <a:pt x="199074" y="102658"/>
                  <a:pt x="203307" y="101600"/>
                </a:cubicBezTo>
                <a:cubicBezTo>
                  <a:pt x="206482" y="99483"/>
                  <a:pt x="209419" y="96957"/>
                  <a:pt x="212832" y="95250"/>
                </a:cubicBezTo>
                <a:cubicBezTo>
                  <a:pt x="215825" y="93753"/>
                  <a:pt x="219139" y="92994"/>
                  <a:pt x="222357" y="92075"/>
                </a:cubicBezTo>
                <a:cubicBezTo>
                  <a:pt x="240949" y="86763"/>
                  <a:pt x="241505" y="88255"/>
                  <a:pt x="266807" y="85725"/>
                </a:cubicBezTo>
                <a:cubicBezTo>
                  <a:pt x="271040" y="84667"/>
                  <a:pt x="276100" y="85276"/>
                  <a:pt x="279507" y="82550"/>
                </a:cubicBezTo>
                <a:cubicBezTo>
                  <a:pt x="283408" y="79429"/>
                  <a:pt x="284346" y="62525"/>
                  <a:pt x="279507" y="60325"/>
                </a:cubicBezTo>
                <a:cubicBezTo>
                  <a:pt x="269824" y="55924"/>
                  <a:pt x="258340" y="58208"/>
                  <a:pt x="247757" y="57150"/>
                </a:cubicBezTo>
                <a:cubicBezTo>
                  <a:pt x="224304" y="41515"/>
                  <a:pt x="230295" y="48154"/>
                  <a:pt x="222357" y="412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7" name="Freeform 26">
            <a:hlinkClick r:id="rId4" action="ppaction://hlinksldjump"/>
            <a:extLst>
              <a:ext uri="{FF2B5EF4-FFF2-40B4-BE49-F238E27FC236}">
                <a16:creationId xmlns:a16="http://schemas.microsoft.com/office/drawing/2014/main" id="{78C78164-0653-0A44-B479-92CD8D49FC0C}"/>
              </a:ext>
            </a:extLst>
          </p:cNvPr>
          <p:cNvSpPr/>
          <p:nvPr/>
        </p:nvSpPr>
        <p:spPr>
          <a:xfrm>
            <a:off x="1025253" y="5641975"/>
            <a:ext cx="324973" cy="190586"/>
          </a:xfrm>
          <a:custGeom>
            <a:avLst/>
            <a:gdLst>
              <a:gd name="connsiteX0" fmla="*/ 286022 w 324973"/>
              <a:gd name="connsiteY0" fmla="*/ 190500 h 190586"/>
              <a:gd name="connsiteX1" fmla="*/ 263797 w 324973"/>
              <a:gd name="connsiteY1" fmla="*/ 184150 h 190586"/>
              <a:gd name="connsiteX2" fmla="*/ 241572 w 324973"/>
              <a:gd name="connsiteY2" fmla="*/ 161925 h 190586"/>
              <a:gd name="connsiteX3" fmla="*/ 216172 w 324973"/>
              <a:gd name="connsiteY3" fmla="*/ 139700 h 190586"/>
              <a:gd name="connsiteX4" fmla="*/ 197122 w 324973"/>
              <a:gd name="connsiteY4" fmla="*/ 133350 h 190586"/>
              <a:gd name="connsiteX5" fmla="*/ 187597 w 324973"/>
              <a:gd name="connsiteY5" fmla="*/ 130175 h 190586"/>
              <a:gd name="connsiteX6" fmla="*/ 178072 w 324973"/>
              <a:gd name="connsiteY6" fmla="*/ 133350 h 190586"/>
              <a:gd name="connsiteX7" fmla="*/ 143147 w 324973"/>
              <a:gd name="connsiteY7" fmla="*/ 127000 h 190586"/>
              <a:gd name="connsiteX8" fmla="*/ 136797 w 324973"/>
              <a:gd name="connsiteY8" fmla="*/ 117475 h 190586"/>
              <a:gd name="connsiteX9" fmla="*/ 117747 w 324973"/>
              <a:gd name="connsiteY9" fmla="*/ 111125 h 190586"/>
              <a:gd name="connsiteX10" fmla="*/ 108222 w 324973"/>
              <a:gd name="connsiteY10" fmla="*/ 107950 h 190586"/>
              <a:gd name="connsiteX11" fmla="*/ 98697 w 324973"/>
              <a:gd name="connsiteY11" fmla="*/ 104775 h 190586"/>
              <a:gd name="connsiteX12" fmla="*/ 85997 w 324973"/>
              <a:gd name="connsiteY12" fmla="*/ 101600 h 190586"/>
              <a:gd name="connsiteX13" fmla="*/ 63772 w 324973"/>
              <a:gd name="connsiteY13" fmla="*/ 104775 h 190586"/>
              <a:gd name="connsiteX14" fmla="*/ 54247 w 324973"/>
              <a:gd name="connsiteY14" fmla="*/ 107950 h 190586"/>
              <a:gd name="connsiteX15" fmla="*/ 44722 w 324973"/>
              <a:gd name="connsiteY15" fmla="*/ 104775 h 190586"/>
              <a:gd name="connsiteX16" fmla="*/ 28847 w 324973"/>
              <a:gd name="connsiteY16" fmla="*/ 79375 h 190586"/>
              <a:gd name="connsiteX17" fmla="*/ 22497 w 324973"/>
              <a:gd name="connsiteY17" fmla="*/ 69850 h 190586"/>
              <a:gd name="connsiteX18" fmla="*/ 3447 w 324973"/>
              <a:gd name="connsiteY18" fmla="*/ 57150 h 190586"/>
              <a:gd name="connsiteX19" fmla="*/ 272 w 324973"/>
              <a:gd name="connsiteY19" fmla="*/ 47625 h 190586"/>
              <a:gd name="connsiteX20" fmla="*/ 38372 w 324973"/>
              <a:gd name="connsiteY20" fmla="*/ 44450 h 190586"/>
              <a:gd name="connsiteX21" fmla="*/ 54247 w 324973"/>
              <a:gd name="connsiteY21" fmla="*/ 41275 h 190586"/>
              <a:gd name="connsiteX22" fmla="*/ 66947 w 324973"/>
              <a:gd name="connsiteY22" fmla="*/ 25400 h 190586"/>
              <a:gd name="connsiteX23" fmla="*/ 76472 w 324973"/>
              <a:gd name="connsiteY23" fmla="*/ 6350 h 190586"/>
              <a:gd name="connsiteX24" fmla="*/ 124097 w 324973"/>
              <a:gd name="connsiteY24" fmla="*/ 6350 h 190586"/>
              <a:gd name="connsiteX25" fmla="*/ 149497 w 324973"/>
              <a:gd name="connsiteY25" fmla="*/ 0 h 190586"/>
              <a:gd name="connsiteX26" fmla="*/ 178072 w 324973"/>
              <a:gd name="connsiteY26" fmla="*/ 3175 h 190586"/>
              <a:gd name="connsiteX27" fmla="*/ 200297 w 324973"/>
              <a:gd name="connsiteY27" fmla="*/ 6350 h 190586"/>
              <a:gd name="connsiteX28" fmla="*/ 257447 w 324973"/>
              <a:gd name="connsiteY28" fmla="*/ 12700 h 190586"/>
              <a:gd name="connsiteX29" fmla="*/ 273322 w 324973"/>
              <a:gd name="connsiteY29" fmla="*/ 25400 h 190586"/>
              <a:gd name="connsiteX30" fmla="*/ 295547 w 324973"/>
              <a:gd name="connsiteY30" fmla="*/ 53975 h 190586"/>
              <a:gd name="connsiteX31" fmla="*/ 301897 w 324973"/>
              <a:gd name="connsiteY31" fmla="*/ 63500 h 190586"/>
              <a:gd name="connsiteX32" fmla="*/ 305072 w 324973"/>
              <a:gd name="connsiteY32" fmla="*/ 73025 h 190586"/>
              <a:gd name="connsiteX33" fmla="*/ 305072 w 324973"/>
              <a:gd name="connsiteY33" fmla="*/ 111125 h 190586"/>
              <a:gd name="connsiteX34" fmla="*/ 314597 w 324973"/>
              <a:gd name="connsiteY34" fmla="*/ 117475 h 190586"/>
              <a:gd name="connsiteX35" fmla="*/ 320947 w 324973"/>
              <a:gd name="connsiteY35" fmla="*/ 127000 h 190586"/>
              <a:gd name="connsiteX36" fmla="*/ 320947 w 324973"/>
              <a:gd name="connsiteY36" fmla="*/ 174625 h 190586"/>
              <a:gd name="connsiteX37" fmla="*/ 305072 w 324973"/>
              <a:gd name="connsiteY37" fmla="*/ 187325 h 190586"/>
              <a:gd name="connsiteX38" fmla="*/ 286022 w 324973"/>
              <a:gd name="connsiteY38" fmla="*/ 190500 h 19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24973" h="190586">
                <a:moveTo>
                  <a:pt x="286022" y="190500"/>
                </a:moveTo>
                <a:cubicBezTo>
                  <a:pt x="279143" y="189971"/>
                  <a:pt x="265315" y="185668"/>
                  <a:pt x="263797" y="184150"/>
                </a:cubicBezTo>
                <a:cubicBezTo>
                  <a:pt x="238323" y="158676"/>
                  <a:pt x="263125" y="169109"/>
                  <a:pt x="241572" y="161925"/>
                </a:cubicBezTo>
                <a:cubicBezTo>
                  <a:pt x="234164" y="150813"/>
                  <a:pt x="232047" y="144992"/>
                  <a:pt x="216172" y="139700"/>
                </a:cubicBezTo>
                <a:lnTo>
                  <a:pt x="197122" y="133350"/>
                </a:lnTo>
                <a:lnTo>
                  <a:pt x="187597" y="130175"/>
                </a:lnTo>
                <a:cubicBezTo>
                  <a:pt x="184422" y="131233"/>
                  <a:pt x="181419" y="133350"/>
                  <a:pt x="178072" y="133350"/>
                </a:cubicBezTo>
                <a:cubicBezTo>
                  <a:pt x="160121" y="133350"/>
                  <a:pt x="156542" y="131465"/>
                  <a:pt x="143147" y="127000"/>
                </a:cubicBezTo>
                <a:cubicBezTo>
                  <a:pt x="141030" y="123825"/>
                  <a:pt x="140033" y="119497"/>
                  <a:pt x="136797" y="117475"/>
                </a:cubicBezTo>
                <a:cubicBezTo>
                  <a:pt x="131121" y="113927"/>
                  <a:pt x="124097" y="113242"/>
                  <a:pt x="117747" y="111125"/>
                </a:cubicBezTo>
                <a:lnTo>
                  <a:pt x="108222" y="107950"/>
                </a:lnTo>
                <a:cubicBezTo>
                  <a:pt x="105047" y="106892"/>
                  <a:pt x="101944" y="105587"/>
                  <a:pt x="98697" y="104775"/>
                </a:cubicBezTo>
                <a:lnTo>
                  <a:pt x="85997" y="101600"/>
                </a:lnTo>
                <a:cubicBezTo>
                  <a:pt x="78589" y="102658"/>
                  <a:pt x="71110" y="103307"/>
                  <a:pt x="63772" y="104775"/>
                </a:cubicBezTo>
                <a:cubicBezTo>
                  <a:pt x="60490" y="105431"/>
                  <a:pt x="57594" y="107950"/>
                  <a:pt x="54247" y="107950"/>
                </a:cubicBezTo>
                <a:cubicBezTo>
                  <a:pt x="50900" y="107950"/>
                  <a:pt x="47897" y="105833"/>
                  <a:pt x="44722" y="104775"/>
                </a:cubicBezTo>
                <a:cubicBezTo>
                  <a:pt x="37165" y="82105"/>
                  <a:pt x="43941" y="89438"/>
                  <a:pt x="28847" y="79375"/>
                </a:cubicBezTo>
                <a:cubicBezTo>
                  <a:pt x="26730" y="76200"/>
                  <a:pt x="25369" y="72363"/>
                  <a:pt x="22497" y="69850"/>
                </a:cubicBezTo>
                <a:cubicBezTo>
                  <a:pt x="16754" y="64824"/>
                  <a:pt x="3447" y="57150"/>
                  <a:pt x="3447" y="57150"/>
                </a:cubicBezTo>
                <a:cubicBezTo>
                  <a:pt x="2389" y="53975"/>
                  <a:pt x="-971" y="50732"/>
                  <a:pt x="272" y="47625"/>
                </a:cubicBezTo>
                <a:cubicBezTo>
                  <a:pt x="5484" y="34594"/>
                  <a:pt x="36862" y="44282"/>
                  <a:pt x="38372" y="44450"/>
                </a:cubicBezTo>
                <a:cubicBezTo>
                  <a:pt x="43664" y="43392"/>
                  <a:pt x="49194" y="43170"/>
                  <a:pt x="54247" y="41275"/>
                </a:cubicBezTo>
                <a:cubicBezTo>
                  <a:pt x="67422" y="36335"/>
                  <a:pt x="61807" y="35681"/>
                  <a:pt x="66947" y="25400"/>
                </a:cubicBezTo>
                <a:cubicBezTo>
                  <a:pt x="79257" y="781"/>
                  <a:pt x="68492" y="30291"/>
                  <a:pt x="76472" y="6350"/>
                </a:cubicBezTo>
                <a:cubicBezTo>
                  <a:pt x="101697" y="9954"/>
                  <a:pt x="97482" y="11340"/>
                  <a:pt x="124097" y="6350"/>
                </a:cubicBezTo>
                <a:cubicBezTo>
                  <a:pt x="132675" y="4742"/>
                  <a:pt x="149497" y="0"/>
                  <a:pt x="149497" y="0"/>
                </a:cubicBezTo>
                <a:lnTo>
                  <a:pt x="178072" y="3175"/>
                </a:lnTo>
                <a:cubicBezTo>
                  <a:pt x="185498" y="4103"/>
                  <a:pt x="192859" y="5524"/>
                  <a:pt x="200297" y="6350"/>
                </a:cubicBezTo>
                <a:cubicBezTo>
                  <a:pt x="269643" y="14055"/>
                  <a:pt x="206386" y="5406"/>
                  <a:pt x="257447" y="12700"/>
                </a:cubicBezTo>
                <a:cubicBezTo>
                  <a:pt x="271792" y="17482"/>
                  <a:pt x="263748" y="12634"/>
                  <a:pt x="273322" y="25400"/>
                </a:cubicBezTo>
                <a:cubicBezTo>
                  <a:pt x="280562" y="35053"/>
                  <a:pt x="288854" y="43935"/>
                  <a:pt x="295547" y="53975"/>
                </a:cubicBezTo>
                <a:cubicBezTo>
                  <a:pt x="297664" y="57150"/>
                  <a:pt x="300190" y="60087"/>
                  <a:pt x="301897" y="63500"/>
                </a:cubicBezTo>
                <a:cubicBezTo>
                  <a:pt x="303394" y="66493"/>
                  <a:pt x="304014" y="69850"/>
                  <a:pt x="305072" y="73025"/>
                </a:cubicBezTo>
                <a:cubicBezTo>
                  <a:pt x="300212" y="87605"/>
                  <a:pt x="297675" y="90782"/>
                  <a:pt x="305072" y="111125"/>
                </a:cubicBezTo>
                <a:cubicBezTo>
                  <a:pt x="306376" y="114711"/>
                  <a:pt x="311422" y="115358"/>
                  <a:pt x="314597" y="117475"/>
                </a:cubicBezTo>
                <a:cubicBezTo>
                  <a:pt x="316714" y="120650"/>
                  <a:pt x="319240" y="123587"/>
                  <a:pt x="320947" y="127000"/>
                </a:cubicBezTo>
                <a:cubicBezTo>
                  <a:pt x="328275" y="141655"/>
                  <a:pt x="323933" y="159693"/>
                  <a:pt x="320947" y="174625"/>
                </a:cubicBezTo>
                <a:cubicBezTo>
                  <a:pt x="318568" y="186519"/>
                  <a:pt x="313106" y="183308"/>
                  <a:pt x="305072" y="187325"/>
                </a:cubicBezTo>
                <a:cubicBezTo>
                  <a:pt x="301659" y="189032"/>
                  <a:pt x="292901" y="191029"/>
                  <a:pt x="286022" y="190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02AB61-6C8D-AE43-A2EC-7524BC919D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Retângulo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9BFCDC2-93FC-5141-80AE-9259BF9E93E1}"/>
              </a:ext>
            </a:extLst>
          </p:cNvPr>
          <p:cNvSpPr/>
          <p:nvPr/>
        </p:nvSpPr>
        <p:spPr>
          <a:xfrm>
            <a:off x="2809875" y="6219825"/>
            <a:ext cx="266700" cy="467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1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78BF6F5-9948-9542-B353-C20B050CBF25}"/>
              </a:ext>
            </a:extLst>
          </p:cNvPr>
          <p:cNvSpPr/>
          <p:nvPr/>
        </p:nvSpPr>
        <p:spPr>
          <a:xfrm>
            <a:off x="2543175" y="6219825"/>
            <a:ext cx="266700" cy="406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8">
            <a:hlinkClick r:id="rId13" action="ppaction://hlinksldjump"/>
            <a:extLst>
              <a:ext uri="{FF2B5EF4-FFF2-40B4-BE49-F238E27FC236}">
                <a16:creationId xmlns:a16="http://schemas.microsoft.com/office/drawing/2014/main" id="{78A9C7FB-0DE6-4843-990D-33A9F649F0DC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35977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DE732F-89CF-1B4F-91BF-7458789CF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Forma Livre: Forma 9">
            <a:hlinkClick r:id="rId3" action="ppaction://hlinksldjump"/>
            <a:extLst>
              <a:ext uri="{FF2B5EF4-FFF2-40B4-BE49-F238E27FC236}">
                <a16:creationId xmlns:a16="http://schemas.microsoft.com/office/drawing/2014/main" id="{D967E373-7788-43F2-A6AF-85C249494A83}"/>
              </a:ext>
            </a:extLst>
          </p:cNvPr>
          <p:cNvSpPr/>
          <p:nvPr/>
        </p:nvSpPr>
        <p:spPr>
          <a:xfrm>
            <a:off x="1321345" y="6330617"/>
            <a:ext cx="311979" cy="179747"/>
          </a:xfrm>
          <a:custGeom>
            <a:avLst/>
            <a:gdLst>
              <a:gd name="connsiteX0" fmla="*/ 644105 w 1177840"/>
              <a:gd name="connsiteY0" fmla="*/ 46007 h 678611"/>
              <a:gd name="connsiteX1" fmla="*/ 552090 w 1177840"/>
              <a:gd name="connsiteY1" fmla="*/ 46007 h 678611"/>
              <a:gd name="connsiteX2" fmla="*/ 534837 w 1177840"/>
              <a:gd name="connsiteY2" fmla="*/ 34505 h 678611"/>
              <a:gd name="connsiteX3" fmla="*/ 511834 w 1177840"/>
              <a:gd name="connsiteY3" fmla="*/ 23003 h 678611"/>
              <a:gd name="connsiteX4" fmla="*/ 465826 w 1177840"/>
              <a:gd name="connsiteY4" fmla="*/ 17253 h 678611"/>
              <a:gd name="connsiteX5" fmla="*/ 396815 w 1177840"/>
              <a:gd name="connsiteY5" fmla="*/ 23003 h 678611"/>
              <a:gd name="connsiteX6" fmla="*/ 385313 w 1177840"/>
              <a:gd name="connsiteY6" fmla="*/ 40256 h 678611"/>
              <a:gd name="connsiteX7" fmla="*/ 368060 w 1177840"/>
              <a:gd name="connsiteY7" fmla="*/ 46007 h 678611"/>
              <a:gd name="connsiteX8" fmla="*/ 350807 w 1177840"/>
              <a:gd name="connsiteY8" fmla="*/ 57509 h 678611"/>
              <a:gd name="connsiteX9" fmla="*/ 304800 w 1177840"/>
              <a:gd name="connsiteY9" fmla="*/ 63260 h 678611"/>
              <a:gd name="connsiteX10" fmla="*/ 270294 w 1177840"/>
              <a:gd name="connsiteY10" fmla="*/ 69011 h 678611"/>
              <a:gd name="connsiteX11" fmla="*/ 247290 w 1177840"/>
              <a:gd name="connsiteY11" fmla="*/ 80513 h 678611"/>
              <a:gd name="connsiteX12" fmla="*/ 218536 w 1177840"/>
              <a:gd name="connsiteY12" fmla="*/ 92015 h 678611"/>
              <a:gd name="connsiteX13" fmla="*/ 195532 w 1177840"/>
              <a:gd name="connsiteY13" fmla="*/ 109268 h 678611"/>
              <a:gd name="connsiteX14" fmla="*/ 161026 w 1177840"/>
              <a:gd name="connsiteY14" fmla="*/ 126520 h 678611"/>
              <a:gd name="connsiteX15" fmla="*/ 138022 w 1177840"/>
              <a:gd name="connsiteY15" fmla="*/ 149524 h 678611"/>
              <a:gd name="connsiteX16" fmla="*/ 132271 w 1177840"/>
              <a:gd name="connsiteY16" fmla="*/ 166777 h 678611"/>
              <a:gd name="connsiteX17" fmla="*/ 149524 w 1177840"/>
              <a:gd name="connsiteY17" fmla="*/ 218536 h 678611"/>
              <a:gd name="connsiteX18" fmla="*/ 143773 w 1177840"/>
              <a:gd name="connsiteY18" fmla="*/ 304800 h 678611"/>
              <a:gd name="connsiteX19" fmla="*/ 132271 w 1177840"/>
              <a:gd name="connsiteY19" fmla="*/ 322053 h 678611"/>
              <a:gd name="connsiteX20" fmla="*/ 126520 w 1177840"/>
              <a:gd name="connsiteY20" fmla="*/ 339305 h 678611"/>
              <a:gd name="connsiteX21" fmla="*/ 109268 w 1177840"/>
              <a:gd name="connsiteY21" fmla="*/ 356558 h 678611"/>
              <a:gd name="connsiteX22" fmla="*/ 97766 w 1177840"/>
              <a:gd name="connsiteY22" fmla="*/ 373811 h 678611"/>
              <a:gd name="connsiteX23" fmla="*/ 115019 w 1177840"/>
              <a:gd name="connsiteY23" fmla="*/ 408317 h 678611"/>
              <a:gd name="connsiteX24" fmla="*/ 132271 w 1177840"/>
              <a:gd name="connsiteY24" fmla="*/ 419819 h 678611"/>
              <a:gd name="connsiteX25" fmla="*/ 138022 w 1177840"/>
              <a:gd name="connsiteY25" fmla="*/ 437071 h 678611"/>
              <a:gd name="connsiteX26" fmla="*/ 149524 w 1177840"/>
              <a:gd name="connsiteY26" fmla="*/ 454324 h 678611"/>
              <a:gd name="connsiteX27" fmla="*/ 143773 w 1177840"/>
              <a:gd name="connsiteY27" fmla="*/ 494581 h 678611"/>
              <a:gd name="connsiteX28" fmla="*/ 126520 w 1177840"/>
              <a:gd name="connsiteY28" fmla="*/ 506083 h 678611"/>
              <a:gd name="connsiteX29" fmla="*/ 51758 w 1177840"/>
              <a:gd name="connsiteY29" fmla="*/ 517585 h 678611"/>
              <a:gd name="connsiteX30" fmla="*/ 46007 w 1177840"/>
              <a:gd name="connsiteY30" fmla="*/ 534837 h 678611"/>
              <a:gd name="connsiteX31" fmla="*/ 40256 w 1177840"/>
              <a:gd name="connsiteY31" fmla="*/ 557841 h 678611"/>
              <a:gd name="connsiteX32" fmla="*/ 28754 w 1177840"/>
              <a:gd name="connsiteY32" fmla="*/ 575094 h 678611"/>
              <a:gd name="connsiteX33" fmla="*/ 23003 w 1177840"/>
              <a:gd name="connsiteY33" fmla="*/ 592347 h 678611"/>
              <a:gd name="connsiteX34" fmla="*/ 0 w 1177840"/>
              <a:gd name="connsiteY34" fmla="*/ 615351 h 678611"/>
              <a:gd name="connsiteX35" fmla="*/ 11502 w 1177840"/>
              <a:gd name="connsiteY35" fmla="*/ 632603 h 678611"/>
              <a:gd name="connsiteX36" fmla="*/ 40256 w 1177840"/>
              <a:gd name="connsiteY36" fmla="*/ 638354 h 678611"/>
              <a:gd name="connsiteX37" fmla="*/ 80513 w 1177840"/>
              <a:gd name="connsiteY37" fmla="*/ 649856 h 678611"/>
              <a:gd name="connsiteX38" fmla="*/ 120769 w 1177840"/>
              <a:gd name="connsiteY38" fmla="*/ 672860 h 678611"/>
              <a:gd name="connsiteX39" fmla="*/ 143773 w 1177840"/>
              <a:gd name="connsiteY39" fmla="*/ 678611 h 678611"/>
              <a:gd name="connsiteX40" fmla="*/ 201283 w 1177840"/>
              <a:gd name="connsiteY40" fmla="*/ 661358 h 678611"/>
              <a:gd name="connsiteX41" fmla="*/ 235788 w 1177840"/>
              <a:gd name="connsiteY41" fmla="*/ 638354 h 678611"/>
              <a:gd name="connsiteX42" fmla="*/ 264543 w 1177840"/>
              <a:gd name="connsiteY42" fmla="*/ 621102 h 678611"/>
              <a:gd name="connsiteX43" fmla="*/ 281796 w 1177840"/>
              <a:gd name="connsiteY43" fmla="*/ 609600 h 678611"/>
              <a:gd name="connsiteX44" fmla="*/ 316302 w 1177840"/>
              <a:gd name="connsiteY44" fmla="*/ 603849 h 678611"/>
              <a:gd name="connsiteX45" fmla="*/ 373811 w 1177840"/>
              <a:gd name="connsiteY45" fmla="*/ 609600 h 678611"/>
              <a:gd name="connsiteX46" fmla="*/ 402566 w 1177840"/>
              <a:gd name="connsiteY46" fmla="*/ 615351 h 678611"/>
              <a:gd name="connsiteX47" fmla="*/ 454324 w 1177840"/>
              <a:gd name="connsiteY47" fmla="*/ 603849 h 678611"/>
              <a:gd name="connsiteX48" fmla="*/ 488830 w 1177840"/>
              <a:gd name="connsiteY48" fmla="*/ 586596 h 678611"/>
              <a:gd name="connsiteX49" fmla="*/ 500332 w 1177840"/>
              <a:gd name="connsiteY49" fmla="*/ 569343 h 678611"/>
              <a:gd name="connsiteX50" fmla="*/ 552090 w 1177840"/>
              <a:gd name="connsiteY50" fmla="*/ 506083 h 678611"/>
              <a:gd name="connsiteX51" fmla="*/ 609600 w 1177840"/>
              <a:gd name="connsiteY51" fmla="*/ 483079 h 678611"/>
              <a:gd name="connsiteX52" fmla="*/ 638354 w 1177840"/>
              <a:gd name="connsiteY52" fmla="*/ 471577 h 678611"/>
              <a:gd name="connsiteX53" fmla="*/ 672860 w 1177840"/>
              <a:gd name="connsiteY53" fmla="*/ 465826 h 678611"/>
              <a:gd name="connsiteX54" fmla="*/ 701615 w 1177840"/>
              <a:gd name="connsiteY54" fmla="*/ 454324 h 678611"/>
              <a:gd name="connsiteX55" fmla="*/ 782128 w 1177840"/>
              <a:gd name="connsiteY55" fmla="*/ 437071 h 678611"/>
              <a:gd name="connsiteX56" fmla="*/ 856890 w 1177840"/>
              <a:gd name="connsiteY56" fmla="*/ 425569 h 678611"/>
              <a:gd name="connsiteX57" fmla="*/ 897147 w 1177840"/>
              <a:gd name="connsiteY57" fmla="*/ 414068 h 678611"/>
              <a:gd name="connsiteX58" fmla="*/ 960407 w 1177840"/>
              <a:gd name="connsiteY58" fmla="*/ 391064 h 678611"/>
              <a:gd name="connsiteX59" fmla="*/ 994913 w 1177840"/>
              <a:gd name="connsiteY59" fmla="*/ 385313 h 678611"/>
              <a:gd name="connsiteX60" fmla="*/ 1052422 w 1177840"/>
              <a:gd name="connsiteY60" fmla="*/ 368060 h 678611"/>
              <a:gd name="connsiteX61" fmla="*/ 1109932 w 1177840"/>
              <a:gd name="connsiteY61" fmla="*/ 362309 h 678611"/>
              <a:gd name="connsiteX62" fmla="*/ 1127185 w 1177840"/>
              <a:gd name="connsiteY62" fmla="*/ 356558 h 678611"/>
              <a:gd name="connsiteX63" fmla="*/ 1173192 w 1177840"/>
              <a:gd name="connsiteY63" fmla="*/ 345056 h 678611"/>
              <a:gd name="connsiteX64" fmla="*/ 1167441 w 1177840"/>
              <a:gd name="connsiteY64" fmla="*/ 287547 h 678611"/>
              <a:gd name="connsiteX65" fmla="*/ 1127185 w 1177840"/>
              <a:gd name="connsiteY65" fmla="*/ 247290 h 678611"/>
              <a:gd name="connsiteX66" fmla="*/ 994913 w 1177840"/>
              <a:gd name="connsiteY66" fmla="*/ 212785 h 678611"/>
              <a:gd name="connsiteX67" fmla="*/ 966158 w 1177840"/>
              <a:gd name="connsiteY67" fmla="*/ 201283 h 678611"/>
              <a:gd name="connsiteX68" fmla="*/ 954656 w 1177840"/>
              <a:gd name="connsiteY68" fmla="*/ 184030 h 678611"/>
              <a:gd name="connsiteX69" fmla="*/ 931652 w 1177840"/>
              <a:gd name="connsiteY69" fmla="*/ 155275 h 678611"/>
              <a:gd name="connsiteX70" fmla="*/ 908649 w 1177840"/>
              <a:gd name="connsiteY70" fmla="*/ 143773 h 678611"/>
              <a:gd name="connsiteX71" fmla="*/ 879894 w 1177840"/>
              <a:gd name="connsiteY71" fmla="*/ 126520 h 678611"/>
              <a:gd name="connsiteX72" fmla="*/ 856890 w 1177840"/>
              <a:gd name="connsiteY72" fmla="*/ 109268 h 678611"/>
              <a:gd name="connsiteX73" fmla="*/ 839637 w 1177840"/>
              <a:gd name="connsiteY73" fmla="*/ 97766 h 678611"/>
              <a:gd name="connsiteX74" fmla="*/ 822385 w 1177840"/>
              <a:gd name="connsiteY74" fmla="*/ 74762 h 678611"/>
              <a:gd name="connsiteX75" fmla="*/ 793630 w 1177840"/>
              <a:gd name="connsiteY75" fmla="*/ 17253 h 678611"/>
              <a:gd name="connsiteX76" fmla="*/ 759124 w 1177840"/>
              <a:gd name="connsiteY76" fmla="*/ 0 h 678611"/>
              <a:gd name="connsiteX77" fmla="*/ 661358 w 1177840"/>
              <a:gd name="connsiteY77" fmla="*/ 5751 h 678611"/>
              <a:gd name="connsiteX78" fmla="*/ 638354 w 1177840"/>
              <a:gd name="connsiteY78" fmla="*/ 11502 h 678611"/>
              <a:gd name="connsiteX79" fmla="*/ 632603 w 1177840"/>
              <a:gd name="connsiteY79" fmla="*/ 34505 h 678611"/>
              <a:gd name="connsiteX80" fmla="*/ 644105 w 1177840"/>
              <a:gd name="connsiteY80" fmla="*/ 46007 h 678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177840" h="678611">
                <a:moveTo>
                  <a:pt x="644105" y="46007"/>
                </a:moveTo>
                <a:cubicBezTo>
                  <a:pt x="630686" y="47924"/>
                  <a:pt x="614384" y="63805"/>
                  <a:pt x="552090" y="46007"/>
                </a:cubicBezTo>
                <a:cubicBezTo>
                  <a:pt x="545444" y="44108"/>
                  <a:pt x="540838" y="37934"/>
                  <a:pt x="534837" y="34505"/>
                </a:cubicBezTo>
                <a:cubicBezTo>
                  <a:pt x="527394" y="30252"/>
                  <a:pt x="520151" y="25082"/>
                  <a:pt x="511834" y="23003"/>
                </a:cubicBezTo>
                <a:cubicBezTo>
                  <a:pt x="496840" y="19255"/>
                  <a:pt x="481162" y="19170"/>
                  <a:pt x="465826" y="17253"/>
                </a:cubicBezTo>
                <a:cubicBezTo>
                  <a:pt x="442822" y="19170"/>
                  <a:pt x="419010" y="16662"/>
                  <a:pt x="396815" y="23003"/>
                </a:cubicBezTo>
                <a:cubicBezTo>
                  <a:pt x="390169" y="24902"/>
                  <a:pt x="390710" y="35938"/>
                  <a:pt x="385313" y="40256"/>
                </a:cubicBezTo>
                <a:cubicBezTo>
                  <a:pt x="380579" y="44043"/>
                  <a:pt x="373482" y="43296"/>
                  <a:pt x="368060" y="46007"/>
                </a:cubicBezTo>
                <a:cubicBezTo>
                  <a:pt x="361878" y="49098"/>
                  <a:pt x="357475" y="55690"/>
                  <a:pt x="350807" y="57509"/>
                </a:cubicBezTo>
                <a:cubicBezTo>
                  <a:pt x="335897" y="61576"/>
                  <a:pt x="320100" y="61074"/>
                  <a:pt x="304800" y="63260"/>
                </a:cubicBezTo>
                <a:cubicBezTo>
                  <a:pt x="293257" y="64909"/>
                  <a:pt x="281796" y="67094"/>
                  <a:pt x="270294" y="69011"/>
                </a:cubicBezTo>
                <a:cubicBezTo>
                  <a:pt x="262626" y="72845"/>
                  <a:pt x="255124" y="77031"/>
                  <a:pt x="247290" y="80513"/>
                </a:cubicBezTo>
                <a:cubicBezTo>
                  <a:pt x="237857" y="84706"/>
                  <a:pt x="227560" y="87002"/>
                  <a:pt x="218536" y="92015"/>
                </a:cubicBezTo>
                <a:cubicBezTo>
                  <a:pt x="210157" y="96670"/>
                  <a:pt x="203854" y="104513"/>
                  <a:pt x="195532" y="109268"/>
                </a:cubicBezTo>
                <a:cubicBezTo>
                  <a:pt x="164920" y="126761"/>
                  <a:pt x="191079" y="100761"/>
                  <a:pt x="161026" y="126520"/>
                </a:cubicBezTo>
                <a:cubicBezTo>
                  <a:pt x="152792" y="133577"/>
                  <a:pt x="145690" y="141856"/>
                  <a:pt x="138022" y="149524"/>
                </a:cubicBezTo>
                <a:cubicBezTo>
                  <a:pt x="136105" y="155275"/>
                  <a:pt x="131274" y="160797"/>
                  <a:pt x="132271" y="166777"/>
                </a:cubicBezTo>
                <a:cubicBezTo>
                  <a:pt x="135261" y="184716"/>
                  <a:pt x="149524" y="218536"/>
                  <a:pt x="149524" y="218536"/>
                </a:cubicBezTo>
                <a:cubicBezTo>
                  <a:pt x="147607" y="247291"/>
                  <a:pt x="148511" y="276374"/>
                  <a:pt x="143773" y="304800"/>
                </a:cubicBezTo>
                <a:cubicBezTo>
                  <a:pt x="142637" y="311618"/>
                  <a:pt x="135362" y="315871"/>
                  <a:pt x="132271" y="322053"/>
                </a:cubicBezTo>
                <a:cubicBezTo>
                  <a:pt x="129560" y="327475"/>
                  <a:pt x="129882" y="334261"/>
                  <a:pt x="126520" y="339305"/>
                </a:cubicBezTo>
                <a:cubicBezTo>
                  <a:pt x="122009" y="346072"/>
                  <a:pt x="114474" y="350310"/>
                  <a:pt x="109268" y="356558"/>
                </a:cubicBezTo>
                <a:cubicBezTo>
                  <a:pt x="104843" y="361868"/>
                  <a:pt x="101600" y="368060"/>
                  <a:pt x="97766" y="373811"/>
                </a:cubicBezTo>
                <a:cubicBezTo>
                  <a:pt x="102444" y="387844"/>
                  <a:pt x="103870" y="397168"/>
                  <a:pt x="115019" y="408317"/>
                </a:cubicBezTo>
                <a:cubicBezTo>
                  <a:pt x="119906" y="413204"/>
                  <a:pt x="126520" y="415985"/>
                  <a:pt x="132271" y="419819"/>
                </a:cubicBezTo>
                <a:cubicBezTo>
                  <a:pt x="134188" y="425570"/>
                  <a:pt x="135311" y="431649"/>
                  <a:pt x="138022" y="437071"/>
                </a:cubicBezTo>
                <a:cubicBezTo>
                  <a:pt x="141113" y="443253"/>
                  <a:pt x="148836" y="447446"/>
                  <a:pt x="149524" y="454324"/>
                </a:cubicBezTo>
                <a:cubicBezTo>
                  <a:pt x="150873" y="467812"/>
                  <a:pt x="149278" y="482194"/>
                  <a:pt x="143773" y="494581"/>
                </a:cubicBezTo>
                <a:cubicBezTo>
                  <a:pt x="140966" y="500897"/>
                  <a:pt x="133225" y="504407"/>
                  <a:pt x="126520" y="506083"/>
                </a:cubicBezTo>
                <a:cubicBezTo>
                  <a:pt x="102059" y="512198"/>
                  <a:pt x="76679" y="513751"/>
                  <a:pt x="51758" y="517585"/>
                </a:cubicBezTo>
                <a:cubicBezTo>
                  <a:pt x="49841" y="523336"/>
                  <a:pt x="47672" y="529008"/>
                  <a:pt x="46007" y="534837"/>
                </a:cubicBezTo>
                <a:cubicBezTo>
                  <a:pt x="43836" y="542437"/>
                  <a:pt x="43370" y="550576"/>
                  <a:pt x="40256" y="557841"/>
                </a:cubicBezTo>
                <a:cubicBezTo>
                  <a:pt x="37533" y="564194"/>
                  <a:pt x="31845" y="568912"/>
                  <a:pt x="28754" y="575094"/>
                </a:cubicBezTo>
                <a:cubicBezTo>
                  <a:pt x="26043" y="580516"/>
                  <a:pt x="26526" y="587414"/>
                  <a:pt x="23003" y="592347"/>
                </a:cubicBezTo>
                <a:cubicBezTo>
                  <a:pt x="16700" y="601171"/>
                  <a:pt x="7668" y="607683"/>
                  <a:pt x="0" y="615351"/>
                </a:cubicBezTo>
                <a:cubicBezTo>
                  <a:pt x="3834" y="621102"/>
                  <a:pt x="5501" y="629174"/>
                  <a:pt x="11502" y="632603"/>
                </a:cubicBezTo>
                <a:cubicBezTo>
                  <a:pt x="19989" y="637452"/>
                  <a:pt x="30773" y="635983"/>
                  <a:pt x="40256" y="638354"/>
                </a:cubicBezTo>
                <a:cubicBezTo>
                  <a:pt x="53795" y="641739"/>
                  <a:pt x="67397" y="645087"/>
                  <a:pt x="80513" y="649856"/>
                </a:cubicBezTo>
                <a:cubicBezTo>
                  <a:pt x="159320" y="678513"/>
                  <a:pt x="56380" y="645264"/>
                  <a:pt x="120769" y="672860"/>
                </a:cubicBezTo>
                <a:cubicBezTo>
                  <a:pt x="128034" y="675974"/>
                  <a:pt x="136105" y="676694"/>
                  <a:pt x="143773" y="678611"/>
                </a:cubicBezTo>
                <a:cubicBezTo>
                  <a:pt x="162943" y="672860"/>
                  <a:pt x="182947" y="669380"/>
                  <a:pt x="201283" y="661358"/>
                </a:cubicBezTo>
                <a:cubicBezTo>
                  <a:pt x="213947" y="655817"/>
                  <a:pt x="224126" y="645775"/>
                  <a:pt x="235788" y="638354"/>
                </a:cubicBezTo>
                <a:cubicBezTo>
                  <a:pt x="245218" y="632353"/>
                  <a:pt x="255064" y="627026"/>
                  <a:pt x="264543" y="621102"/>
                </a:cubicBezTo>
                <a:cubicBezTo>
                  <a:pt x="270404" y="617439"/>
                  <a:pt x="275239" y="611786"/>
                  <a:pt x="281796" y="609600"/>
                </a:cubicBezTo>
                <a:cubicBezTo>
                  <a:pt x="292858" y="605913"/>
                  <a:pt x="304800" y="605766"/>
                  <a:pt x="316302" y="603849"/>
                </a:cubicBezTo>
                <a:cubicBezTo>
                  <a:pt x="335472" y="605766"/>
                  <a:pt x="354715" y="607054"/>
                  <a:pt x="373811" y="609600"/>
                </a:cubicBezTo>
                <a:cubicBezTo>
                  <a:pt x="383500" y="610892"/>
                  <a:pt x="392816" y="616047"/>
                  <a:pt x="402566" y="615351"/>
                </a:cubicBezTo>
                <a:cubicBezTo>
                  <a:pt x="420195" y="614092"/>
                  <a:pt x="437071" y="607683"/>
                  <a:pt x="454324" y="603849"/>
                </a:cubicBezTo>
                <a:cubicBezTo>
                  <a:pt x="465826" y="598098"/>
                  <a:pt x="478542" y="594312"/>
                  <a:pt x="488830" y="586596"/>
                </a:cubicBezTo>
                <a:cubicBezTo>
                  <a:pt x="494359" y="582449"/>
                  <a:pt x="496669" y="575204"/>
                  <a:pt x="500332" y="569343"/>
                </a:cubicBezTo>
                <a:cubicBezTo>
                  <a:pt x="514259" y="547059"/>
                  <a:pt x="526698" y="518779"/>
                  <a:pt x="552090" y="506083"/>
                </a:cubicBezTo>
                <a:cubicBezTo>
                  <a:pt x="622531" y="470862"/>
                  <a:pt x="556378" y="500820"/>
                  <a:pt x="609600" y="483079"/>
                </a:cubicBezTo>
                <a:cubicBezTo>
                  <a:pt x="619393" y="479815"/>
                  <a:pt x="628395" y="474293"/>
                  <a:pt x="638354" y="471577"/>
                </a:cubicBezTo>
                <a:cubicBezTo>
                  <a:pt x="649604" y="468509"/>
                  <a:pt x="661358" y="467743"/>
                  <a:pt x="672860" y="465826"/>
                </a:cubicBezTo>
                <a:cubicBezTo>
                  <a:pt x="682445" y="461992"/>
                  <a:pt x="691821" y="457589"/>
                  <a:pt x="701615" y="454324"/>
                </a:cubicBezTo>
                <a:cubicBezTo>
                  <a:pt x="717322" y="449088"/>
                  <a:pt x="781824" y="437122"/>
                  <a:pt x="782128" y="437071"/>
                </a:cubicBezTo>
                <a:cubicBezTo>
                  <a:pt x="851877" y="425446"/>
                  <a:pt x="804100" y="437299"/>
                  <a:pt x="856890" y="425569"/>
                </a:cubicBezTo>
                <a:cubicBezTo>
                  <a:pt x="871729" y="422272"/>
                  <a:pt x="883169" y="419310"/>
                  <a:pt x="897147" y="414068"/>
                </a:cubicBezTo>
                <a:cubicBezTo>
                  <a:pt x="920012" y="405494"/>
                  <a:pt x="936246" y="397104"/>
                  <a:pt x="960407" y="391064"/>
                </a:cubicBezTo>
                <a:cubicBezTo>
                  <a:pt x="971719" y="388236"/>
                  <a:pt x="983530" y="387843"/>
                  <a:pt x="994913" y="385313"/>
                </a:cubicBezTo>
                <a:cubicBezTo>
                  <a:pt x="1051658" y="372703"/>
                  <a:pt x="945900" y="386858"/>
                  <a:pt x="1052422" y="368060"/>
                </a:cubicBezTo>
                <a:cubicBezTo>
                  <a:pt x="1071394" y="364712"/>
                  <a:pt x="1090762" y="364226"/>
                  <a:pt x="1109932" y="362309"/>
                </a:cubicBezTo>
                <a:cubicBezTo>
                  <a:pt x="1115683" y="360392"/>
                  <a:pt x="1121337" y="358153"/>
                  <a:pt x="1127185" y="356558"/>
                </a:cubicBezTo>
                <a:cubicBezTo>
                  <a:pt x="1142436" y="352399"/>
                  <a:pt x="1165227" y="358710"/>
                  <a:pt x="1173192" y="345056"/>
                </a:cubicBezTo>
                <a:cubicBezTo>
                  <a:pt x="1182899" y="328415"/>
                  <a:pt x="1175644" y="304979"/>
                  <a:pt x="1167441" y="287547"/>
                </a:cubicBezTo>
                <a:cubicBezTo>
                  <a:pt x="1159361" y="270376"/>
                  <a:pt x="1144159" y="255777"/>
                  <a:pt x="1127185" y="247290"/>
                </a:cubicBezTo>
                <a:cubicBezTo>
                  <a:pt x="1055230" y="211313"/>
                  <a:pt x="1098173" y="226552"/>
                  <a:pt x="994913" y="212785"/>
                </a:cubicBezTo>
                <a:cubicBezTo>
                  <a:pt x="985328" y="208951"/>
                  <a:pt x="974558" y="207283"/>
                  <a:pt x="966158" y="201283"/>
                </a:cubicBezTo>
                <a:cubicBezTo>
                  <a:pt x="960534" y="197266"/>
                  <a:pt x="958803" y="189559"/>
                  <a:pt x="954656" y="184030"/>
                </a:cubicBezTo>
                <a:cubicBezTo>
                  <a:pt x="947291" y="174210"/>
                  <a:pt x="940890" y="163358"/>
                  <a:pt x="931652" y="155275"/>
                </a:cubicBezTo>
                <a:cubicBezTo>
                  <a:pt x="925200" y="149630"/>
                  <a:pt x="916143" y="147936"/>
                  <a:pt x="908649" y="143773"/>
                </a:cubicBezTo>
                <a:cubicBezTo>
                  <a:pt x="898878" y="138344"/>
                  <a:pt x="889195" y="132720"/>
                  <a:pt x="879894" y="126520"/>
                </a:cubicBezTo>
                <a:cubicBezTo>
                  <a:pt x="871919" y="121203"/>
                  <a:pt x="864690" y="114839"/>
                  <a:pt x="856890" y="109268"/>
                </a:cubicBezTo>
                <a:cubicBezTo>
                  <a:pt x="851266" y="105251"/>
                  <a:pt x="845388" y="101600"/>
                  <a:pt x="839637" y="97766"/>
                </a:cubicBezTo>
                <a:cubicBezTo>
                  <a:pt x="833886" y="90098"/>
                  <a:pt x="826671" y="83335"/>
                  <a:pt x="822385" y="74762"/>
                </a:cubicBezTo>
                <a:cubicBezTo>
                  <a:pt x="811583" y="53158"/>
                  <a:pt x="823988" y="32432"/>
                  <a:pt x="793630" y="17253"/>
                </a:cubicBezTo>
                <a:lnTo>
                  <a:pt x="759124" y="0"/>
                </a:lnTo>
                <a:cubicBezTo>
                  <a:pt x="726535" y="1917"/>
                  <a:pt x="693856" y="2656"/>
                  <a:pt x="661358" y="5751"/>
                </a:cubicBezTo>
                <a:cubicBezTo>
                  <a:pt x="653490" y="6500"/>
                  <a:pt x="643943" y="5913"/>
                  <a:pt x="638354" y="11502"/>
                </a:cubicBezTo>
                <a:cubicBezTo>
                  <a:pt x="632765" y="17091"/>
                  <a:pt x="635716" y="27240"/>
                  <a:pt x="632603" y="34505"/>
                </a:cubicBezTo>
                <a:cubicBezTo>
                  <a:pt x="629880" y="40858"/>
                  <a:pt x="657524" y="44090"/>
                  <a:pt x="644105" y="46007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Forma Livre: Forma 10">
            <a:hlinkClick r:id="rId4" action="ppaction://hlinksldjump"/>
            <a:extLst>
              <a:ext uri="{FF2B5EF4-FFF2-40B4-BE49-F238E27FC236}">
                <a16:creationId xmlns:a16="http://schemas.microsoft.com/office/drawing/2014/main" id="{D887224E-6EFE-491F-B6B3-46B97D5EC084}"/>
              </a:ext>
            </a:extLst>
          </p:cNvPr>
          <p:cNvSpPr/>
          <p:nvPr/>
        </p:nvSpPr>
        <p:spPr>
          <a:xfrm>
            <a:off x="1325956" y="6269047"/>
            <a:ext cx="124148" cy="99413"/>
          </a:xfrm>
          <a:custGeom>
            <a:avLst/>
            <a:gdLst>
              <a:gd name="connsiteX0" fmla="*/ 356836 w 397093"/>
              <a:gd name="connsiteY0" fmla="*/ 1675 h 317977"/>
              <a:gd name="connsiteX1" fmla="*/ 333832 w 397093"/>
              <a:gd name="connsiteY1" fmla="*/ 30430 h 317977"/>
              <a:gd name="connsiteX2" fmla="*/ 328081 w 397093"/>
              <a:gd name="connsiteY2" fmla="*/ 47683 h 317977"/>
              <a:gd name="connsiteX3" fmla="*/ 316579 w 397093"/>
              <a:gd name="connsiteY3" fmla="*/ 64936 h 317977"/>
              <a:gd name="connsiteX4" fmla="*/ 310828 w 397093"/>
              <a:gd name="connsiteY4" fmla="*/ 93691 h 317977"/>
              <a:gd name="connsiteX5" fmla="*/ 201560 w 397093"/>
              <a:gd name="connsiteY5" fmla="*/ 64936 h 317977"/>
              <a:gd name="connsiteX6" fmla="*/ 155553 w 397093"/>
              <a:gd name="connsiteY6" fmla="*/ 76438 h 317977"/>
              <a:gd name="connsiteX7" fmla="*/ 126798 w 397093"/>
              <a:gd name="connsiteY7" fmla="*/ 93691 h 317977"/>
              <a:gd name="connsiteX8" fmla="*/ 57787 w 397093"/>
              <a:gd name="connsiteY8" fmla="*/ 30430 h 317977"/>
              <a:gd name="connsiteX9" fmla="*/ 52036 w 397093"/>
              <a:gd name="connsiteY9" fmla="*/ 64936 h 317977"/>
              <a:gd name="connsiteX10" fmla="*/ 46285 w 397093"/>
              <a:gd name="connsiteY10" fmla="*/ 105192 h 317977"/>
              <a:gd name="connsiteX11" fmla="*/ 29032 w 397093"/>
              <a:gd name="connsiteY11" fmla="*/ 122445 h 317977"/>
              <a:gd name="connsiteX12" fmla="*/ 34783 w 397093"/>
              <a:gd name="connsiteY12" fmla="*/ 162702 h 317977"/>
              <a:gd name="connsiteX13" fmla="*/ 46285 w 397093"/>
              <a:gd name="connsiteY13" fmla="*/ 191457 h 317977"/>
              <a:gd name="connsiteX14" fmla="*/ 11779 w 397093"/>
              <a:gd name="connsiteY14" fmla="*/ 225962 h 317977"/>
              <a:gd name="connsiteX15" fmla="*/ 277 w 397093"/>
              <a:gd name="connsiteY15" fmla="*/ 248966 h 317977"/>
              <a:gd name="connsiteX16" fmla="*/ 34783 w 397093"/>
              <a:gd name="connsiteY16" fmla="*/ 312226 h 317977"/>
              <a:gd name="connsiteX17" fmla="*/ 52036 w 397093"/>
              <a:gd name="connsiteY17" fmla="*/ 317977 h 317977"/>
              <a:gd name="connsiteX18" fmla="*/ 103794 w 397093"/>
              <a:gd name="connsiteY18" fmla="*/ 312226 h 317977"/>
              <a:gd name="connsiteX19" fmla="*/ 121047 w 397093"/>
              <a:gd name="connsiteY19" fmla="*/ 300724 h 317977"/>
              <a:gd name="connsiteX20" fmla="*/ 172806 w 397093"/>
              <a:gd name="connsiteY20" fmla="*/ 283472 h 317977"/>
              <a:gd name="connsiteX21" fmla="*/ 213062 w 397093"/>
              <a:gd name="connsiteY21" fmla="*/ 266219 h 317977"/>
              <a:gd name="connsiteX22" fmla="*/ 259070 w 397093"/>
              <a:gd name="connsiteY22" fmla="*/ 248966 h 317977"/>
              <a:gd name="connsiteX23" fmla="*/ 316579 w 397093"/>
              <a:gd name="connsiteY23" fmla="*/ 231713 h 317977"/>
              <a:gd name="connsiteX24" fmla="*/ 333832 w 397093"/>
              <a:gd name="connsiteY24" fmla="*/ 225962 h 317977"/>
              <a:gd name="connsiteX25" fmla="*/ 356836 w 397093"/>
              <a:gd name="connsiteY25" fmla="*/ 220211 h 317977"/>
              <a:gd name="connsiteX26" fmla="*/ 397093 w 397093"/>
              <a:gd name="connsiteY26" fmla="*/ 208709 h 317977"/>
              <a:gd name="connsiteX27" fmla="*/ 391342 w 397093"/>
              <a:gd name="connsiteY27" fmla="*/ 99441 h 317977"/>
              <a:gd name="connsiteX28" fmla="*/ 374089 w 397093"/>
              <a:gd name="connsiteY28" fmla="*/ 82189 h 317977"/>
              <a:gd name="connsiteX29" fmla="*/ 356836 w 397093"/>
              <a:gd name="connsiteY29" fmla="*/ 1675 h 317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7093" h="317977">
                <a:moveTo>
                  <a:pt x="356836" y="1675"/>
                </a:moveTo>
                <a:cubicBezTo>
                  <a:pt x="350126" y="-6952"/>
                  <a:pt x="340338" y="20021"/>
                  <a:pt x="333832" y="30430"/>
                </a:cubicBezTo>
                <a:cubicBezTo>
                  <a:pt x="330619" y="35571"/>
                  <a:pt x="330792" y="42261"/>
                  <a:pt x="328081" y="47683"/>
                </a:cubicBezTo>
                <a:cubicBezTo>
                  <a:pt x="324990" y="53865"/>
                  <a:pt x="320413" y="59185"/>
                  <a:pt x="316579" y="64936"/>
                </a:cubicBezTo>
                <a:cubicBezTo>
                  <a:pt x="314662" y="74521"/>
                  <a:pt x="320454" y="91992"/>
                  <a:pt x="310828" y="93691"/>
                </a:cubicBezTo>
                <a:cubicBezTo>
                  <a:pt x="236390" y="106827"/>
                  <a:pt x="233922" y="97298"/>
                  <a:pt x="201560" y="64936"/>
                </a:cubicBezTo>
                <a:cubicBezTo>
                  <a:pt x="186224" y="68770"/>
                  <a:pt x="169108" y="68305"/>
                  <a:pt x="155553" y="76438"/>
                </a:cubicBezTo>
                <a:cubicBezTo>
                  <a:pt x="120020" y="97758"/>
                  <a:pt x="167260" y="107176"/>
                  <a:pt x="126798" y="93691"/>
                </a:cubicBezTo>
                <a:cubicBezTo>
                  <a:pt x="75853" y="30009"/>
                  <a:pt x="104607" y="42135"/>
                  <a:pt x="57787" y="30430"/>
                </a:cubicBezTo>
                <a:cubicBezTo>
                  <a:pt x="55870" y="41932"/>
                  <a:pt x="53809" y="53411"/>
                  <a:pt x="52036" y="64936"/>
                </a:cubicBezTo>
                <a:cubicBezTo>
                  <a:pt x="49975" y="78333"/>
                  <a:pt x="51319" y="92607"/>
                  <a:pt x="46285" y="105192"/>
                </a:cubicBezTo>
                <a:cubicBezTo>
                  <a:pt x="43264" y="112743"/>
                  <a:pt x="34783" y="116694"/>
                  <a:pt x="29032" y="122445"/>
                </a:cubicBezTo>
                <a:cubicBezTo>
                  <a:pt x="30949" y="135864"/>
                  <a:pt x="31495" y="149551"/>
                  <a:pt x="34783" y="162702"/>
                </a:cubicBezTo>
                <a:cubicBezTo>
                  <a:pt x="37287" y="172717"/>
                  <a:pt x="46285" y="181134"/>
                  <a:pt x="46285" y="191457"/>
                </a:cubicBezTo>
                <a:cubicBezTo>
                  <a:pt x="46285" y="204070"/>
                  <a:pt x="16988" y="222056"/>
                  <a:pt x="11779" y="225962"/>
                </a:cubicBezTo>
                <a:cubicBezTo>
                  <a:pt x="7945" y="233630"/>
                  <a:pt x="1224" y="240445"/>
                  <a:pt x="277" y="248966"/>
                </a:cubicBezTo>
                <a:cubicBezTo>
                  <a:pt x="-2600" y="274855"/>
                  <a:pt x="17482" y="297088"/>
                  <a:pt x="34783" y="312226"/>
                </a:cubicBezTo>
                <a:cubicBezTo>
                  <a:pt x="39345" y="316218"/>
                  <a:pt x="46285" y="316060"/>
                  <a:pt x="52036" y="317977"/>
                </a:cubicBezTo>
                <a:cubicBezTo>
                  <a:pt x="69289" y="316060"/>
                  <a:pt x="86953" y="316436"/>
                  <a:pt x="103794" y="312226"/>
                </a:cubicBezTo>
                <a:cubicBezTo>
                  <a:pt x="110499" y="310550"/>
                  <a:pt x="114865" y="303815"/>
                  <a:pt x="121047" y="300724"/>
                </a:cubicBezTo>
                <a:cubicBezTo>
                  <a:pt x="142700" y="289898"/>
                  <a:pt x="150843" y="288963"/>
                  <a:pt x="172806" y="283472"/>
                </a:cubicBezTo>
                <a:cubicBezTo>
                  <a:pt x="216121" y="254595"/>
                  <a:pt x="161071" y="288501"/>
                  <a:pt x="213062" y="266219"/>
                </a:cubicBezTo>
                <a:cubicBezTo>
                  <a:pt x="264890" y="244007"/>
                  <a:pt x="186143" y="263551"/>
                  <a:pt x="259070" y="248966"/>
                </a:cubicBezTo>
                <a:cubicBezTo>
                  <a:pt x="298821" y="229091"/>
                  <a:pt x="265025" y="243170"/>
                  <a:pt x="316579" y="231713"/>
                </a:cubicBezTo>
                <a:cubicBezTo>
                  <a:pt x="322497" y="230398"/>
                  <a:pt x="328003" y="227627"/>
                  <a:pt x="333832" y="225962"/>
                </a:cubicBezTo>
                <a:cubicBezTo>
                  <a:pt x="341432" y="223791"/>
                  <a:pt x="349236" y="222382"/>
                  <a:pt x="356836" y="220211"/>
                </a:cubicBezTo>
                <a:cubicBezTo>
                  <a:pt x="414589" y="203710"/>
                  <a:pt x="325179" y="226688"/>
                  <a:pt x="397093" y="208709"/>
                </a:cubicBezTo>
                <a:cubicBezTo>
                  <a:pt x="395176" y="172286"/>
                  <a:pt x="397867" y="135326"/>
                  <a:pt x="391342" y="99441"/>
                </a:cubicBezTo>
                <a:cubicBezTo>
                  <a:pt x="389887" y="91439"/>
                  <a:pt x="378124" y="89250"/>
                  <a:pt x="374089" y="82189"/>
                </a:cubicBezTo>
                <a:cubicBezTo>
                  <a:pt x="364154" y="64802"/>
                  <a:pt x="363546" y="10302"/>
                  <a:pt x="356836" y="16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orma Livre: Forma 11">
            <a:hlinkClick r:id="rId5" action="ppaction://hlinksldjump"/>
            <a:extLst>
              <a:ext uri="{FF2B5EF4-FFF2-40B4-BE49-F238E27FC236}">
                <a16:creationId xmlns:a16="http://schemas.microsoft.com/office/drawing/2014/main" id="{830CEB17-0B91-44CF-9C1A-6EB5B4656B65}"/>
              </a:ext>
            </a:extLst>
          </p:cNvPr>
          <p:cNvSpPr/>
          <p:nvPr/>
        </p:nvSpPr>
        <p:spPr>
          <a:xfrm>
            <a:off x="1024786" y="5641465"/>
            <a:ext cx="313720" cy="188263"/>
          </a:xfrm>
          <a:custGeom>
            <a:avLst/>
            <a:gdLst>
              <a:gd name="connsiteX0" fmla="*/ 4947 w 1178751"/>
              <a:gd name="connsiteY0" fmla="*/ 161026 h 707366"/>
              <a:gd name="connsiteX1" fmla="*/ 39452 w 1178751"/>
              <a:gd name="connsiteY1" fmla="*/ 189781 h 707366"/>
              <a:gd name="connsiteX2" fmla="*/ 96962 w 1178751"/>
              <a:gd name="connsiteY2" fmla="*/ 241539 h 707366"/>
              <a:gd name="connsiteX3" fmla="*/ 102713 w 1178751"/>
              <a:gd name="connsiteY3" fmla="*/ 350807 h 707366"/>
              <a:gd name="connsiteX4" fmla="*/ 125716 w 1178751"/>
              <a:gd name="connsiteY4" fmla="*/ 391064 h 707366"/>
              <a:gd name="connsiteX5" fmla="*/ 154471 w 1178751"/>
              <a:gd name="connsiteY5" fmla="*/ 437071 h 707366"/>
              <a:gd name="connsiteX6" fmla="*/ 194728 w 1178751"/>
              <a:gd name="connsiteY6" fmla="*/ 471577 h 707366"/>
              <a:gd name="connsiteX7" fmla="*/ 275241 w 1178751"/>
              <a:gd name="connsiteY7" fmla="*/ 425570 h 707366"/>
              <a:gd name="connsiteX8" fmla="*/ 315498 w 1178751"/>
              <a:gd name="connsiteY8" fmla="*/ 385313 h 707366"/>
              <a:gd name="connsiteX9" fmla="*/ 373007 w 1178751"/>
              <a:gd name="connsiteY9" fmla="*/ 396815 h 707366"/>
              <a:gd name="connsiteX10" fmla="*/ 413264 w 1178751"/>
              <a:gd name="connsiteY10" fmla="*/ 460075 h 707366"/>
              <a:gd name="connsiteX11" fmla="*/ 430516 w 1178751"/>
              <a:gd name="connsiteY11" fmla="*/ 477328 h 707366"/>
              <a:gd name="connsiteX12" fmla="*/ 442018 w 1178751"/>
              <a:gd name="connsiteY12" fmla="*/ 494581 h 707366"/>
              <a:gd name="connsiteX13" fmla="*/ 488026 w 1178751"/>
              <a:gd name="connsiteY13" fmla="*/ 540588 h 707366"/>
              <a:gd name="connsiteX14" fmla="*/ 511030 w 1178751"/>
              <a:gd name="connsiteY14" fmla="*/ 546339 h 707366"/>
              <a:gd name="connsiteX15" fmla="*/ 534033 w 1178751"/>
              <a:gd name="connsiteY15" fmla="*/ 540588 h 707366"/>
              <a:gd name="connsiteX16" fmla="*/ 551286 w 1178751"/>
              <a:gd name="connsiteY16" fmla="*/ 534837 h 707366"/>
              <a:gd name="connsiteX17" fmla="*/ 637550 w 1178751"/>
              <a:gd name="connsiteY17" fmla="*/ 529087 h 707366"/>
              <a:gd name="connsiteX18" fmla="*/ 649052 w 1178751"/>
              <a:gd name="connsiteY18" fmla="*/ 511834 h 707366"/>
              <a:gd name="connsiteX19" fmla="*/ 695060 w 1178751"/>
              <a:gd name="connsiteY19" fmla="*/ 511834 h 707366"/>
              <a:gd name="connsiteX20" fmla="*/ 752569 w 1178751"/>
              <a:gd name="connsiteY20" fmla="*/ 557841 h 707366"/>
              <a:gd name="connsiteX21" fmla="*/ 764071 w 1178751"/>
              <a:gd name="connsiteY21" fmla="*/ 575094 h 707366"/>
              <a:gd name="connsiteX22" fmla="*/ 798577 w 1178751"/>
              <a:gd name="connsiteY22" fmla="*/ 598098 h 707366"/>
              <a:gd name="connsiteX23" fmla="*/ 861837 w 1178751"/>
              <a:gd name="connsiteY23" fmla="*/ 649856 h 707366"/>
              <a:gd name="connsiteX24" fmla="*/ 879090 w 1178751"/>
              <a:gd name="connsiteY24" fmla="*/ 655607 h 707366"/>
              <a:gd name="connsiteX25" fmla="*/ 953852 w 1178751"/>
              <a:gd name="connsiteY25" fmla="*/ 655607 h 707366"/>
              <a:gd name="connsiteX26" fmla="*/ 982607 w 1178751"/>
              <a:gd name="connsiteY26" fmla="*/ 672860 h 707366"/>
              <a:gd name="connsiteX27" fmla="*/ 1005611 w 1178751"/>
              <a:gd name="connsiteY27" fmla="*/ 684362 h 707366"/>
              <a:gd name="connsiteX28" fmla="*/ 1022864 w 1178751"/>
              <a:gd name="connsiteY28" fmla="*/ 695864 h 707366"/>
              <a:gd name="connsiteX29" fmla="*/ 1074622 w 1178751"/>
              <a:gd name="connsiteY29" fmla="*/ 707366 h 707366"/>
              <a:gd name="connsiteX30" fmla="*/ 1126381 w 1178751"/>
              <a:gd name="connsiteY30" fmla="*/ 701615 h 707366"/>
              <a:gd name="connsiteX31" fmla="*/ 1137882 w 1178751"/>
              <a:gd name="connsiteY31" fmla="*/ 672860 h 707366"/>
              <a:gd name="connsiteX32" fmla="*/ 1166637 w 1178751"/>
              <a:gd name="connsiteY32" fmla="*/ 575094 h 707366"/>
              <a:gd name="connsiteX33" fmla="*/ 1178139 w 1178751"/>
              <a:gd name="connsiteY33" fmla="*/ 546339 h 707366"/>
              <a:gd name="connsiteX34" fmla="*/ 1155135 w 1178751"/>
              <a:gd name="connsiteY34" fmla="*/ 460075 h 707366"/>
              <a:gd name="connsiteX35" fmla="*/ 1120630 w 1178751"/>
              <a:gd name="connsiteY35" fmla="*/ 442822 h 707366"/>
              <a:gd name="connsiteX36" fmla="*/ 1086124 w 1178751"/>
              <a:gd name="connsiteY36" fmla="*/ 408317 h 707366"/>
              <a:gd name="connsiteX37" fmla="*/ 1063120 w 1178751"/>
              <a:gd name="connsiteY37" fmla="*/ 362309 h 707366"/>
              <a:gd name="connsiteX38" fmla="*/ 1074622 w 1178751"/>
              <a:gd name="connsiteY38" fmla="*/ 293298 h 707366"/>
              <a:gd name="connsiteX39" fmla="*/ 1086124 w 1178751"/>
              <a:gd name="connsiteY39" fmla="*/ 270294 h 707366"/>
              <a:gd name="connsiteX40" fmla="*/ 1091875 w 1178751"/>
              <a:gd name="connsiteY40" fmla="*/ 241539 h 707366"/>
              <a:gd name="connsiteX41" fmla="*/ 1080373 w 1178751"/>
              <a:gd name="connsiteY41" fmla="*/ 212785 h 707366"/>
              <a:gd name="connsiteX42" fmla="*/ 1040116 w 1178751"/>
              <a:gd name="connsiteY42" fmla="*/ 178279 h 707366"/>
              <a:gd name="connsiteX43" fmla="*/ 1028615 w 1178751"/>
              <a:gd name="connsiteY43" fmla="*/ 161026 h 707366"/>
              <a:gd name="connsiteX44" fmla="*/ 1011362 w 1178751"/>
              <a:gd name="connsiteY44" fmla="*/ 149524 h 707366"/>
              <a:gd name="connsiteX45" fmla="*/ 982607 w 1178751"/>
              <a:gd name="connsiteY45" fmla="*/ 120770 h 707366"/>
              <a:gd name="connsiteX46" fmla="*/ 948101 w 1178751"/>
              <a:gd name="connsiteY46" fmla="*/ 74762 h 707366"/>
              <a:gd name="connsiteX47" fmla="*/ 942350 w 1178751"/>
              <a:gd name="connsiteY47" fmla="*/ 46007 h 707366"/>
              <a:gd name="connsiteX48" fmla="*/ 902094 w 1178751"/>
              <a:gd name="connsiteY48" fmla="*/ 0 h 707366"/>
              <a:gd name="connsiteX49" fmla="*/ 827331 w 1178751"/>
              <a:gd name="connsiteY49" fmla="*/ 17253 h 707366"/>
              <a:gd name="connsiteX50" fmla="*/ 810079 w 1178751"/>
              <a:gd name="connsiteY50" fmla="*/ 34505 h 707366"/>
              <a:gd name="connsiteX51" fmla="*/ 804328 w 1178751"/>
              <a:gd name="connsiteY51" fmla="*/ 74762 h 707366"/>
              <a:gd name="connsiteX52" fmla="*/ 746818 w 1178751"/>
              <a:gd name="connsiteY52" fmla="*/ 46007 h 707366"/>
              <a:gd name="connsiteX53" fmla="*/ 718064 w 1178751"/>
              <a:gd name="connsiteY53" fmla="*/ 28754 h 707366"/>
              <a:gd name="connsiteX54" fmla="*/ 643301 w 1178751"/>
              <a:gd name="connsiteY54" fmla="*/ 34505 h 707366"/>
              <a:gd name="connsiteX55" fmla="*/ 603045 w 1178751"/>
              <a:gd name="connsiteY55" fmla="*/ 40256 h 707366"/>
              <a:gd name="connsiteX56" fmla="*/ 591543 w 1178751"/>
              <a:gd name="connsiteY56" fmla="*/ 57509 h 707366"/>
              <a:gd name="connsiteX57" fmla="*/ 591543 w 1178751"/>
              <a:gd name="connsiteY57" fmla="*/ 138022 h 707366"/>
              <a:gd name="connsiteX58" fmla="*/ 568539 w 1178751"/>
              <a:gd name="connsiteY58" fmla="*/ 149524 h 707366"/>
              <a:gd name="connsiteX59" fmla="*/ 545535 w 1178751"/>
              <a:gd name="connsiteY59" fmla="*/ 132271 h 707366"/>
              <a:gd name="connsiteX60" fmla="*/ 516781 w 1178751"/>
              <a:gd name="connsiteY60" fmla="*/ 80513 h 707366"/>
              <a:gd name="connsiteX61" fmla="*/ 482275 w 1178751"/>
              <a:gd name="connsiteY61" fmla="*/ 109268 h 707366"/>
              <a:gd name="connsiteX62" fmla="*/ 476524 w 1178751"/>
              <a:gd name="connsiteY62" fmla="*/ 132271 h 707366"/>
              <a:gd name="connsiteX63" fmla="*/ 430516 w 1178751"/>
              <a:gd name="connsiteY63" fmla="*/ 149524 h 707366"/>
              <a:gd name="connsiteX64" fmla="*/ 413264 w 1178751"/>
              <a:gd name="connsiteY64" fmla="*/ 155275 h 707366"/>
              <a:gd name="connsiteX65" fmla="*/ 384509 w 1178751"/>
              <a:gd name="connsiteY65" fmla="*/ 149524 h 707366"/>
              <a:gd name="connsiteX66" fmla="*/ 355754 w 1178751"/>
              <a:gd name="connsiteY66" fmla="*/ 92015 h 707366"/>
              <a:gd name="connsiteX67" fmla="*/ 315498 w 1178751"/>
              <a:gd name="connsiteY67" fmla="*/ 63260 h 707366"/>
              <a:gd name="connsiteX68" fmla="*/ 309747 w 1178751"/>
              <a:gd name="connsiteY68" fmla="*/ 80513 h 707366"/>
              <a:gd name="connsiteX69" fmla="*/ 292494 w 1178751"/>
              <a:gd name="connsiteY69" fmla="*/ 149524 h 707366"/>
              <a:gd name="connsiteX70" fmla="*/ 275241 w 1178751"/>
              <a:gd name="connsiteY70" fmla="*/ 155275 h 707366"/>
              <a:gd name="connsiteX71" fmla="*/ 234984 w 1178751"/>
              <a:gd name="connsiteY71" fmla="*/ 161026 h 707366"/>
              <a:gd name="connsiteX72" fmla="*/ 177475 w 1178751"/>
              <a:gd name="connsiteY72" fmla="*/ 149524 h 707366"/>
              <a:gd name="connsiteX73" fmla="*/ 154471 w 1178751"/>
              <a:gd name="connsiteY73" fmla="*/ 138022 h 707366"/>
              <a:gd name="connsiteX74" fmla="*/ 4947 w 1178751"/>
              <a:gd name="connsiteY74" fmla="*/ 161026 h 70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178751" h="707366">
                <a:moveTo>
                  <a:pt x="4947" y="161026"/>
                </a:moveTo>
                <a:cubicBezTo>
                  <a:pt x="-14223" y="169652"/>
                  <a:pt x="27679" y="180531"/>
                  <a:pt x="39452" y="189781"/>
                </a:cubicBezTo>
                <a:cubicBezTo>
                  <a:pt x="93567" y="232301"/>
                  <a:pt x="73897" y="206943"/>
                  <a:pt x="96962" y="241539"/>
                </a:cubicBezTo>
                <a:cubicBezTo>
                  <a:pt x="98879" y="277962"/>
                  <a:pt x="97996" y="314640"/>
                  <a:pt x="102713" y="350807"/>
                </a:cubicBezTo>
                <a:cubicBezTo>
                  <a:pt x="104007" y="360729"/>
                  <a:pt x="120181" y="382208"/>
                  <a:pt x="125716" y="391064"/>
                </a:cubicBezTo>
                <a:cubicBezTo>
                  <a:pt x="128525" y="395559"/>
                  <a:pt x="147898" y="429183"/>
                  <a:pt x="154471" y="437071"/>
                </a:cubicBezTo>
                <a:cubicBezTo>
                  <a:pt x="167822" y="453092"/>
                  <a:pt x="177803" y="458883"/>
                  <a:pt x="194728" y="471577"/>
                </a:cubicBezTo>
                <a:cubicBezTo>
                  <a:pt x="234753" y="454423"/>
                  <a:pt x="240485" y="455360"/>
                  <a:pt x="275241" y="425570"/>
                </a:cubicBezTo>
                <a:cubicBezTo>
                  <a:pt x="289650" y="413220"/>
                  <a:pt x="315498" y="385313"/>
                  <a:pt x="315498" y="385313"/>
                </a:cubicBezTo>
                <a:cubicBezTo>
                  <a:pt x="334668" y="389147"/>
                  <a:pt x="355522" y="388072"/>
                  <a:pt x="373007" y="396815"/>
                </a:cubicBezTo>
                <a:cubicBezTo>
                  <a:pt x="391619" y="406121"/>
                  <a:pt x="403538" y="445486"/>
                  <a:pt x="413264" y="460075"/>
                </a:cubicBezTo>
                <a:cubicBezTo>
                  <a:pt x="417775" y="466842"/>
                  <a:pt x="425310" y="471080"/>
                  <a:pt x="430516" y="477328"/>
                </a:cubicBezTo>
                <a:cubicBezTo>
                  <a:pt x="434941" y="482638"/>
                  <a:pt x="438001" y="488957"/>
                  <a:pt x="442018" y="494581"/>
                </a:cubicBezTo>
                <a:cubicBezTo>
                  <a:pt x="456501" y="514857"/>
                  <a:pt x="464765" y="527665"/>
                  <a:pt x="488026" y="540588"/>
                </a:cubicBezTo>
                <a:cubicBezTo>
                  <a:pt x="494935" y="544426"/>
                  <a:pt x="503362" y="544422"/>
                  <a:pt x="511030" y="546339"/>
                </a:cubicBezTo>
                <a:cubicBezTo>
                  <a:pt x="518698" y="544422"/>
                  <a:pt x="526433" y="542759"/>
                  <a:pt x="534033" y="540588"/>
                </a:cubicBezTo>
                <a:cubicBezTo>
                  <a:pt x="539862" y="538923"/>
                  <a:pt x="545261" y="535506"/>
                  <a:pt x="551286" y="534837"/>
                </a:cubicBezTo>
                <a:cubicBezTo>
                  <a:pt x="579928" y="531655"/>
                  <a:pt x="608795" y="531004"/>
                  <a:pt x="637550" y="529087"/>
                </a:cubicBezTo>
                <a:cubicBezTo>
                  <a:pt x="641384" y="523336"/>
                  <a:pt x="643655" y="516152"/>
                  <a:pt x="649052" y="511834"/>
                </a:cubicBezTo>
                <a:cubicBezTo>
                  <a:pt x="663199" y="500516"/>
                  <a:pt x="680321" y="508886"/>
                  <a:pt x="695060" y="511834"/>
                </a:cubicBezTo>
                <a:cubicBezTo>
                  <a:pt x="721922" y="525265"/>
                  <a:pt x="732285" y="527416"/>
                  <a:pt x="752569" y="557841"/>
                </a:cubicBezTo>
                <a:cubicBezTo>
                  <a:pt x="756403" y="563592"/>
                  <a:pt x="758869" y="570543"/>
                  <a:pt x="764071" y="575094"/>
                </a:cubicBezTo>
                <a:cubicBezTo>
                  <a:pt x="774474" y="584197"/>
                  <a:pt x="788802" y="588323"/>
                  <a:pt x="798577" y="598098"/>
                </a:cubicBezTo>
                <a:cubicBezTo>
                  <a:pt x="815460" y="614981"/>
                  <a:pt x="842144" y="643292"/>
                  <a:pt x="861837" y="649856"/>
                </a:cubicBezTo>
                <a:lnTo>
                  <a:pt x="879090" y="655607"/>
                </a:lnTo>
                <a:cubicBezTo>
                  <a:pt x="910322" y="649361"/>
                  <a:pt x="918191" y="644634"/>
                  <a:pt x="953852" y="655607"/>
                </a:cubicBezTo>
                <a:cubicBezTo>
                  <a:pt x="964536" y="658894"/>
                  <a:pt x="972836" y="667432"/>
                  <a:pt x="982607" y="672860"/>
                </a:cubicBezTo>
                <a:cubicBezTo>
                  <a:pt x="990101" y="677023"/>
                  <a:pt x="998167" y="680109"/>
                  <a:pt x="1005611" y="684362"/>
                </a:cubicBezTo>
                <a:cubicBezTo>
                  <a:pt x="1011612" y="687791"/>
                  <a:pt x="1016511" y="693141"/>
                  <a:pt x="1022864" y="695864"/>
                </a:cubicBezTo>
                <a:cubicBezTo>
                  <a:pt x="1029972" y="698910"/>
                  <a:pt x="1069503" y="706342"/>
                  <a:pt x="1074622" y="707366"/>
                </a:cubicBezTo>
                <a:cubicBezTo>
                  <a:pt x="1091875" y="705449"/>
                  <a:pt x="1111142" y="709928"/>
                  <a:pt x="1126381" y="701615"/>
                </a:cubicBezTo>
                <a:cubicBezTo>
                  <a:pt x="1135444" y="696672"/>
                  <a:pt x="1135950" y="683001"/>
                  <a:pt x="1137882" y="672860"/>
                </a:cubicBezTo>
                <a:cubicBezTo>
                  <a:pt x="1156989" y="572545"/>
                  <a:pt x="1118716" y="591068"/>
                  <a:pt x="1166637" y="575094"/>
                </a:cubicBezTo>
                <a:cubicBezTo>
                  <a:pt x="1170471" y="565509"/>
                  <a:pt x="1177452" y="556639"/>
                  <a:pt x="1178139" y="546339"/>
                </a:cubicBezTo>
                <a:cubicBezTo>
                  <a:pt x="1180441" y="511810"/>
                  <a:pt x="1176982" y="485563"/>
                  <a:pt x="1155135" y="460075"/>
                </a:cubicBezTo>
                <a:cubicBezTo>
                  <a:pt x="1146217" y="449670"/>
                  <a:pt x="1132706" y="446848"/>
                  <a:pt x="1120630" y="442822"/>
                </a:cubicBezTo>
                <a:cubicBezTo>
                  <a:pt x="1109128" y="431320"/>
                  <a:pt x="1093398" y="422866"/>
                  <a:pt x="1086124" y="408317"/>
                </a:cubicBezTo>
                <a:lnTo>
                  <a:pt x="1063120" y="362309"/>
                </a:lnTo>
                <a:cubicBezTo>
                  <a:pt x="1066954" y="339305"/>
                  <a:pt x="1068966" y="315923"/>
                  <a:pt x="1074622" y="293298"/>
                </a:cubicBezTo>
                <a:cubicBezTo>
                  <a:pt x="1076701" y="284981"/>
                  <a:pt x="1083413" y="278427"/>
                  <a:pt x="1086124" y="270294"/>
                </a:cubicBezTo>
                <a:cubicBezTo>
                  <a:pt x="1089215" y="261021"/>
                  <a:pt x="1089958" y="251124"/>
                  <a:pt x="1091875" y="241539"/>
                </a:cubicBezTo>
                <a:cubicBezTo>
                  <a:pt x="1088041" y="231954"/>
                  <a:pt x="1085844" y="221539"/>
                  <a:pt x="1080373" y="212785"/>
                </a:cubicBezTo>
                <a:cubicBezTo>
                  <a:pt x="1073305" y="201476"/>
                  <a:pt x="1049636" y="185419"/>
                  <a:pt x="1040116" y="178279"/>
                </a:cubicBezTo>
                <a:cubicBezTo>
                  <a:pt x="1036282" y="172528"/>
                  <a:pt x="1033502" y="165913"/>
                  <a:pt x="1028615" y="161026"/>
                </a:cubicBezTo>
                <a:cubicBezTo>
                  <a:pt x="1023728" y="156139"/>
                  <a:pt x="1016564" y="154075"/>
                  <a:pt x="1011362" y="149524"/>
                </a:cubicBezTo>
                <a:cubicBezTo>
                  <a:pt x="1001161" y="140598"/>
                  <a:pt x="991363" y="131118"/>
                  <a:pt x="982607" y="120770"/>
                </a:cubicBezTo>
                <a:cubicBezTo>
                  <a:pt x="970224" y="106136"/>
                  <a:pt x="948101" y="74762"/>
                  <a:pt x="948101" y="74762"/>
                </a:cubicBezTo>
                <a:cubicBezTo>
                  <a:pt x="946184" y="65177"/>
                  <a:pt x="945782" y="55159"/>
                  <a:pt x="942350" y="46007"/>
                </a:cubicBezTo>
                <a:cubicBezTo>
                  <a:pt x="936644" y="30790"/>
                  <a:pt x="909624" y="7530"/>
                  <a:pt x="902094" y="0"/>
                </a:cubicBezTo>
                <a:cubicBezTo>
                  <a:pt x="858790" y="4330"/>
                  <a:pt x="853050" y="-4179"/>
                  <a:pt x="827331" y="17253"/>
                </a:cubicBezTo>
                <a:cubicBezTo>
                  <a:pt x="821083" y="22459"/>
                  <a:pt x="815830" y="28754"/>
                  <a:pt x="810079" y="34505"/>
                </a:cubicBezTo>
                <a:cubicBezTo>
                  <a:pt x="808162" y="47924"/>
                  <a:pt x="815823" y="67578"/>
                  <a:pt x="804328" y="74762"/>
                </a:cubicBezTo>
                <a:cubicBezTo>
                  <a:pt x="779633" y="90196"/>
                  <a:pt x="760313" y="56128"/>
                  <a:pt x="746818" y="46007"/>
                </a:cubicBezTo>
                <a:cubicBezTo>
                  <a:pt x="737876" y="39300"/>
                  <a:pt x="727649" y="34505"/>
                  <a:pt x="718064" y="28754"/>
                </a:cubicBezTo>
                <a:cubicBezTo>
                  <a:pt x="693143" y="30671"/>
                  <a:pt x="668172" y="32018"/>
                  <a:pt x="643301" y="34505"/>
                </a:cubicBezTo>
                <a:cubicBezTo>
                  <a:pt x="629813" y="35854"/>
                  <a:pt x="615432" y="34751"/>
                  <a:pt x="603045" y="40256"/>
                </a:cubicBezTo>
                <a:cubicBezTo>
                  <a:pt x="596729" y="43063"/>
                  <a:pt x="595377" y="51758"/>
                  <a:pt x="591543" y="57509"/>
                </a:cubicBezTo>
                <a:cubicBezTo>
                  <a:pt x="595762" y="82824"/>
                  <a:pt x="604138" y="112832"/>
                  <a:pt x="591543" y="138022"/>
                </a:cubicBezTo>
                <a:cubicBezTo>
                  <a:pt x="587709" y="145690"/>
                  <a:pt x="576207" y="145690"/>
                  <a:pt x="568539" y="149524"/>
                </a:cubicBezTo>
                <a:cubicBezTo>
                  <a:pt x="560871" y="143773"/>
                  <a:pt x="550852" y="140246"/>
                  <a:pt x="545535" y="132271"/>
                </a:cubicBezTo>
                <a:cubicBezTo>
                  <a:pt x="489234" y="47821"/>
                  <a:pt x="570933" y="134668"/>
                  <a:pt x="516781" y="80513"/>
                </a:cubicBezTo>
                <a:cubicBezTo>
                  <a:pt x="505279" y="90098"/>
                  <a:pt x="491467" y="97450"/>
                  <a:pt x="482275" y="109268"/>
                </a:cubicBezTo>
                <a:cubicBezTo>
                  <a:pt x="477423" y="115507"/>
                  <a:pt x="480908" y="125695"/>
                  <a:pt x="476524" y="132271"/>
                </a:cubicBezTo>
                <a:cubicBezTo>
                  <a:pt x="467057" y="146472"/>
                  <a:pt x="443536" y="146269"/>
                  <a:pt x="430516" y="149524"/>
                </a:cubicBezTo>
                <a:cubicBezTo>
                  <a:pt x="424635" y="150994"/>
                  <a:pt x="419015" y="153358"/>
                  <a:pt x="413264" y="155275"/>
                </a:cubicBezTo>
                <a:cubicBezTo>
                  <a:pt x="403679" y="153358"/>
                  <a:pt x="392329" y="155389"/>
                  <a:pt x="384509" y="149524"/>
                </a:cubicBezTo>
                <a:cubicBezTo>
                  <a:pt x="366924" y="136336"/>
                  <a:pt x="366808" y="108597"/>
                  <a:pt x="355754" y="92015"/>
                </a:cubicBezTo>
                <a:cubicBezTo>
                  <a:pt x="340160" y="68624"/>
                  <a:pt x="336500" y="70261"/>
                  <a:pt x="315498" y="63260"/>
                </a:cubicBezTo>
                <a:cubicBezTo>
                  <a:pt x="313581" y="69011"/>
                  <a:pt x="311309" y="74656"/>
                  <a:pt x="309747" y="80513"/>
                </a:cubicBezTo>
                <a:cubicBezTo>
                  <a:pt x="303637" y="103424"/>
                  <a:pt x="302431" y="127995"/>
                  <a:pt x="292494" y="149524"/>
                </a:cubicBezTo>
                <a:cubicBezTo>
                  <a:pt x="289954" y="155028"/>
                  <a:pt x="281185" y="154086"/>
                  <a:pt x="275241" y="155275"/>
                </a:cubicBezTo>
                <a:cubicBezTo>
                  <a:pt x="261949" y="157933"/>
                  <a:pt x="248403" y="159109"/>
                  <a:pt x="234984" y="161026"/>
                </a:cubicBezTo>
                <a:cubicBezTo>
                  <a:pt x="215814" y="157192"/>
                  <a:pt x="196272" y="154895"/>
                  <a:pt x="177475" y="149524"/>
                </a:cubicBezTo>
                <a:cubicBezTo>
                  <a:pt x="169232" y="147169"/>
                  <a:pt x="163039" y="138328"/>
                  <a:pt x="154471" y="138022"/>
                </a:cubicBezTo>
                <a:cubicBezTo>
                  <a:pt x="40600" y="133955"/>
                  <a:pt x="24117" y="152400"/>
                  <a:pt x="4947" y="161026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Forma Livre: Forma 12">
            <a:hlinkClick r:id="rId6" action="ppaction://hlinksldjump"/>
            <a:extLst>
              <a:ext uri="{FF2B5EF4-FFF2-40B4-BE49-F238E27FC236}">
                <a16:creationId xmlns:a16="http://schemas.microsoft.com/office/drawing/2014/main" id="{9F9C933B-610A-48A7-9C56-C7F4E48A637C}"/>
              </a:ext>
            </a:extLst>
          </p:cNvPr>
          <p:cNvSpPr/>
          <p:nvPr/>
        </p:nvSpPr>
        <p:spPr>
          <a:xfrm>
            <a:off x="1340896" y="6419631"/>
            <a:ext cx="275338" cy="167142"/>
          </a:xfrm>
          <a:custGeom>
            <a:avLst/>
            <a:gdLst>
              <a:gd name="connsiteX0" fmla="*/ 1006415 w 1023668"/>
              <a:gd name="connsiteY0" fmla="*/ 115328 h 621411"/>
              <a:gd name="connsiteX1" fmla="*/ 1000664 w 1023668"/>
              <a:gd name="connsiteY1" fmla="*/ 80822 h 621411"/>
              <a:gd name="connsiteX2" fmla="*/ 1023668 w 1023668"/>
              <a:gd name="connsiteY2" fmla="*/ 29064 h 621411"/>
              <a:gd name="connsiteX3" fmla="*/ 1006415 w 1023668"/>
              <a:gd name="connsiteY3" fmla="*/ 17562 h 621411"/>
              <a:gd name="connsiteX4" fmla="*/ 983411 w 1023668"/>
              <a:gd name="connsiteY4" fmla="*/ 309 h 621411"/>
              <a:gd name="connsiteX5" fmla="*/ 966158 w 1023668"/>
              <a:gd name="connsiteY5" fmla="*/ 6060 h 621411"/>
              <a:gd name="connsiteX6" fmla="*/ 937404 w 1023668"/>
              <a:gd name="connsiteY6" fmla="*/ 29064 h 621411"/>
              <a:gd name="connsiteX7" fmla="*/ 920151 w 1023668"/>
              <a:gd name="connsiteY7" fmla="*/ 34815 h 621411"/>
              <a:gd name="connsiteX8" fmla="*/ 851140 w 1023668"/>
              <a:gd name="connsiteY8" fmla="*/ 52068 h 621411"/>
              <a:gd name="connsiteX9" fmla="*/ 828136 w 1023668"/>
              <a:gd name="connsiteY9" fmla="*/ 57819 h 621411"/>
              <a:gd name="connsiteX10" fmla="*/ 799381 w 1023668"/>
              <a:gd name="connsiteY10" fmla="*/ 63570 h 621411"/>
              <a:gd name="connsiteX11" fmla="*/ 764875 w 1023668"/>
              <a:gd name="connsiteY11" fmla="*/ 75072 h 621411"/>
              <a:gd name="connsiteX12" fmla="*/ 707366 w 1023668"/>
              <a:gd name="connsiteY12" fmla="*/ 80822 h 621411"/>
              <a:gd name="connsiteX13" fmla="*/ 661358 w 1023668"/>
              <a:gd name="connsiteY13" fmla="*/ 86573 h 621411"/>
              <a:gd name="connsiteX14" fmla="*/ 632604 w 1023668"/>
              <a:gd name="connsiteY14" fmla="*/ 103826 h 621411"/>
              <a:gd name="connsiteX15" fmla="*/ 592347 w 1023668"/>
              <a:gd name="connsiteY15" fmla="*/ 126830 h 621411"/>
              <a:gd name="connsiteX16" fmla="*/ 552091 w 1023668"/>
              <a:gd name="connsiteY16" fmla="*/ 138332 h 621411"/>
              <a:gd name="connsiteX17" fmla="*/ 511834 w 1023668"/>
              <a:gd name="connsiteY17" fmla="*/ 161336 h 621411"/>
              <a:gd name="connsiteX18" fmla="*/ 500332 w 1023668"/>
              <a:gd name="connsiteY18" fmla="*/ 184339 h 621411"/>
              <a:gd name="connsiteX19" fmla="*/ 471577 w 1023668"/>
              <a:gd name="connsiteY19" fmla="*/ 230347 h 621411"/>
              <a:gd name="connsiteX20" fmla="*/ 454325 w 1023668"/>
              <a:gd name="connsiteY20" fmla="*/ 236098 h 621411"/>
              <a:gd name="connsiteX21" fmla="*/ 437072 w 1023668"/>
              <a:gd name="connsiteY21" fmla="*/ 247600 h 621411"/>
              <a:gd name="connsiteX22" fmla="*/ 189781 w 1023668"/>
              <a:gd name="connsiteY22" fmla="*/ 270604 h 621411"/>
              <a:gd name="connsiteX23" fmla="*/ 178279 w 1023668"/>
              <a:gd name="connsiteY23" fmla="*/ 287856 h 621411"/>
              <a:gd name="connsiteX24" fmla="*/ 166777 w 1023668"/>
              <a:gd name="connsiteY24" fmla="*/ 316611 h 621411"/>
              <a:gd name="connsiteX25" fmla="*/ 138023 w 1023668"/>
              <a:gd name="connsiteY25" fmla="*/ 345366 h 621411"/>
              <a:gd name="connsiteX26" fmla="*/ 92015 w 1023668"/>
              <a:gd name="connsiteY26" fmla="*/ 356868 h 621411"/>
              <a:gd name="connsiteX27" fmla="*/ 74762 w 1023668"/>
              <a:gd name="connsiteY27" fmla="*/ 379872 h 621411"/>
              <a:gd name="connsiteX28" fmla="*/ 57509 w 1023668"/>
              <a:gd name="connsiteY28" fmla="*/ 431630 h 621411"/>
              <a:gd name="connsiteX29" fmla="*/ 17253 w 1023668"/>
              <a:gd name="connsiteY29" fmla="*/ 483389 h 621411"/>
              <a:gd name="connsiteX30" fmla="*/ 23004 w 1023668"/>
              <a:gd name="connsiteY30" fmla="*/ 529396 h 621411"/>
              <a:gd name="connsiteX31" fmla="*/ 46008 w 1023668"/>
              <a:gd name="connsiteY31" fmla="*/ 575404 h 621411"/>
              <a:gd name="connsiteX32" fmla="*/ 17253 w 1023668"/>
              <a:gd name="connsiteY32" fmla="*/ 586906 h 621411"/>
              <a:gd name="connsiteX33" fmla="*/ 0 w 1023668"/>
              <a:gd name="connsiteY33" fmla="*/ 598407 h 621411"/>
              <a:gd name="connsiteX34" fmla="*/ 17253 w 1023668"/>
              <a:gd name="connsiteY34" fmla="*/ 615660 h 621411"/>
              <a:gd name="connsiteX35" fmla="*/ 34506 w 1023668"/>
              <a:gd name="connsiteY35" fmla="*/ 621411 h 621411"/>
              <a:gd name="connsiteX36" fmla="*/ 86264 w 1023668"/>
              <a:gd name="connsiteY36" fmla="*/ 604158 h 621411"/>
              <a:gd name="connsiteX37" fmla="*/ 97766 w 1023668"/>
              <a:gd name="connsiteY37" fmla="*/ 581155 h 621411"/>
              <a:gd name="connsiteX38" fmla="*/ 109268 w 1023668"/>
              <a:gd name="connsiteY38" fmla="*/ 563902 h 621411"/>
              <a:gd name="connsiteX39" fmla="*/ 143774 w 1023668"/>
              <a:gd name="connsiteY39" fmla="*/ 523645 h 621411"/>
              <a:gd name="connsiteX40" fmla="*/ 195532 w 1023668"/>
              <a:gd name="connsiteY40" fmla="*/ 489139 h 621411"/>
              <a:gd name="connsiteX41" fmla="*/ 276045 w 1023668"/>
              <a:gd name="connsiteY41" fmla="*/ 443132 h 621411"/>
              <a:gd name="connsiteX42" fmla="*/ 304800 w 1023668"/>
              <a:gd name="connsiteY42" fmla="*/ 431630 h 621411"/>
              <a:gd name="connsiteX43" fmla="*/ 362309 w 1023668"/>
              <a:gd name="connsiteY43" fmla="*/ 402875 h 621411"/>
              <a:gd name="connsiteX44" fmla="*/ 414068 w 1023668"/>
              <a:gd name="connsiteY44" fmla="*/ 385622 h 621411"/>
              <a:gd name="connsiteX45" fmla="*/ 448574 w 1023668"/>
              <a:gd name="connsiteY45" fmla="*/ 368370 h 621411"/>
              <a:gd name="connsiteX46" fmla="*/ 465826 w 1023668"/>
              <a:gd name="connsiteY46" fmla="*/ 356868 h 621411"/>
              <a:gd name="connsiteX47" fmla="*/ 534838 w 1023668"/>
              <a:gd name="connsiteY47" fmla="*/ 339615 h 621411"/>
              <a:gd name="connsiteX48" fmla="*/ 552091 w 1023668"/>
              <a:gd name="connsiteY48" fmla="*/ 328113 h 621411"/>
              <a:gd name="connsiteX49" fmla="*/ 569343 w 1023668"/>
              <a:gd name="connsiteY49" fmla="*/ 322362 h 621411"/>
              <a:gd name="connsiteX50" fmla="*/ 632604 w 1023668"/>
              <a:gd name="connsiteY50" fmla="*/ 293607 h 621411"/>
              <a:gd name="connsiteX51" fmla="*/ 649857 w 1023668"/>
              <a:gd name="connsiteY51" fmla="*/ 316611 h 621411"/>
              <a:gd name="connsiteX52" fmla="*/ 667109 w 1023668"/>
              <a:gd name="connsiteY52" fmla="*/ 345366 h 621411"/>
              <a:gd name="connsiteX53" fmla="*/ 695864 w 1023668"/>
              <a:gd name="connsiteY53" fmla="*/ 333864 h 621411"/>
              <a:gd name="connsiteX54" fmla="*/ 713117 w 1023668"/>
              <a:gd name="connsiteY54" fmla="*/ 316611 h 621411"/>
              <a:gd name="connsiteX55" fmla="*/ 730370 w 1023668"/>
              <a:gd name="connsiteY55" fmla="*/ 305109 h 621411"/>
              <a:gd name="connsiteX56" fmla="*/ 741872 w 1023668"/>
              <a:gd name="connsiteY56" fmla="*/ 276355 h 621411"/>
              <a:gd name="connsiteX57" fmla="*/ 747623 w 1023668"/>
              <a:gd name="connsiteY57" fmla="*/ 259102 h 621411"/>
              <a:gd name="connsiteX58" fmla="*/ 764875 w 1023668"/>
              <a:gd name="connsiteY58" fmla="*/ 178589 h 621411"/>
              <a:gd name="connsiteX59" fmla="*/ 782128 w 1023668"/>
              <a:gd name="connsiteY59" fmla="*/ 167087 h 621411"/>
              <a:gd name="connsiteX60" fmla="*/ 816634 w 1023668"/>
              <a:gd name="connsiteY60" fmla="*/ 155585 h 621411"/>
              <a:gd name="connsiteX61" fmla="*/ 908649 w 1023668"/>
              <a:gd name="connsiteY61" fmla="*/ 121079 h 621411"/>
              <a:gd name="connsiteX62" fmla="*/ 948906 w 1023668"/>
              <a:gd name="connsiteY62" fmla="*/ 115328 h 621411"/>
              <a:gd name="connsiteX63" fmla="*/ 989162 w 1023668"/>
              <a:gd name="connsiteY63" fmla="*/ 103826 h 621411"/>
              <a:gd name="connsiteX64" fmla="*/ 1006415 w 1023668"/>
              <a:gd name="connsiteY64" fmla="*/ 115328 h 62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023668" h="621411">
                <a:moveTo>
                  <a:pt x="1006415" y="115328"/>
                </a:moveTo>
                <a:cubicBezTo>
                  <a:pt x="1008332" y="111494"/>
                  <a:pt x="999608" y="92435"/>
                  <a:pt x="1000664" y="80822"/>
                </a:cubicBezTo>
                <a:cubicBezTo>
                  <a:pt x="1001480" y="71849"/>
                  <a:pt x="1019068" y="38263"/>
                  <a:pt x="1023668" y="29064"/>
                </a:cubicBezTo>
                <a:cubicBezTo>
                  <a:pt x="1017917" y="25230"/>
                  <a:pt x="1012039" y="21579"/>
                  <a:pt x="1006415" y="17562"/>
                </a:cubicBezTo>
                <a:cubicBezTo>
                  <a:pt x="998615" y="11991"/>
                  <a:pt x="992627" y="2942"/>
                  <a:pt x="983411" y="309"/>
                </a:cubicBezTo>
                <a:cubicBezTo>
                  <a:pt x="977582" y="-1356"/>
                  <a:pt x="971909" y="4143"/>
                  <a:pt x="966158" y="6060"/>
                </a:cubicBezTo>
                <a:cubicBezTo>
                  <a:pt x="956573" y="13728"/>
                  <a:pt x="947813" y="22558"/>
                  <a:pt x="937404" y="29064"/>
                </a:cubicBezTo>
                <a:cubicBezTo>
                  <a:pt x="932263" y="32277"/>
                  <a:pt x="925957" y="33073"/>
                  <a:pt x="920151" y="34815"/>
                </a:cubicBezTo>
                <a:cubicBezTo>
                  <a:pt x="862305" y="52169"/>
                  <a:pt x="899315" y="41362"/>
                  <a:pt x="851140" y="52068"/>
                </a:cubicBezTo>
                <a:cubicBezTo>
                  <a:pt x="843424" y="53783"/>
                  <a:pt x="835852" y="56104"/>
                  <a:pt x="828136" y="57819"/>
                </a:cubicBezTo>
                <a:cubicBezTo>
                  <a:pt x="818594" y="59939"/>
                  <a:pt x="808811" y="60998"/>
                  <a:pt x="799381" y="63570"/>
                </a:cubicBezTo>
                <a:cubicBezTo>
                  <a:pt x="787684" y="66760"/>
                  <a:pt x="776792" y="72838"/>
                  <a:pt x="764875" y="75072"/>
                </a:cubicBezTo>
                <a:cubicBezTo>
                  <a:pt x="745940" y="78622"/>
                  <a:pt x="726513" y="78695"/>
                  <a:pt x="707366" y="80822"/>
                </a:cubicBezTo>
                <a:cubicBezTo>
                  <a:pt x="692005" y="82529"/>
                  <a:pt x="676694" y="84656"/>
                  <a:pt x="661358" y="86573"/>
                </a:cubicBezTo>
                <a:cubicBezTo>
                  <a:pt x="651773" y="92324"/>
                  <a:pt x="642083" y="97902"/>
                  <a:pt x="632604" y="103826"/>
                </a:cubicBezTo>
                <a:cubicBezTo>
                  <a:pt x="611603" y="116952"/>
                  <a:pt x="617334" y="116121"/>
                  <a:pt x="592347" y="126830"/>
                </a:cubicBezTo>
                <a:cubicBezTo>
                  <a:pt x="559905" y="140734"/>
                  <a:pt x="591002" y="123740"/>
                  <a:pt x="552091" y="138332"/>
                </a:cubicBezTo>
                <a:cubicBezTo>
                  <a:pt x="535413" y="144586"/>
                  <a:pt x="526136" y="151801"/>
                  <a:pt x="511834" y="161336"/>
                </a:cubicBezTo>
                <a:cubicBezTo>
                  <a:pt x="508000" y="169004"/>
                  <a:pt x="503709" y="176459"/>
                  <a:pt x="500332" y="184339"/>
                </a:cubicBezTo>
                <a:cubicBezTo>
                  <a:pt x="489870" y="208750"/>
                  <a:pt x="500048" y="205943"/>
                  <a:pt x="471577" y="230347"/>
                </a:cubicBezTo>
                <a:cubicBezTo>
                  <a:pt x="466975" y="234292"/>
                  <a:pt x="459747" y="233387"/>
                  <a:pt x="454325" y="236098"/>
                </a:cubicBezTo>
                <a:cubicBezTo>
                  <a:pt x="448143" y="239189"/>
                  <a:pt x="443073" y="244171"/>
                  <a:pt x="437072" y="247600"/>
                </a:cubicBezTo>
                <a:cubicBezTo>
                  <a:pt x="359465" y="291947"/>
                  <a:pt x="314755" y="264195"/>
                  <a:pt x="189781" y="270604"/>
                </a:cubicBezTo>
                <a:cubicBezTo>
                  <a:pt x="185947" y="276355"/>
                  <a:pt x="181370" y="281674"/>
                  <a:pt x="178279" y="287856"/>
                </a:cubicBezTo>
                <a:cubicBezTo>
                  <a:pt x="173662" y="297089"/>
                  <a:pt x="171394" y="307378"/>
                  <a:pt x="166777" y="316611"/>
                </a:cubicBezTo>
                <a:cubicBezTo>
                  <a:pt x="160388" y="329390"/>
                  <a:pt x="152080" y="340254"/>
                  <a:pt x="138023" y="345366"/>
                </a:cubicBezTo>
                <a:cubicBezTo>
                  <a:pt x="123167" y="350768"/>
                  <a:pt x="107351" y="353034"/>
                  <a:pt x="92015" y="356868"/>
                </a:cubicBezTo>
                <a:cubicBezTo>
                  <a:pt x="86264" y="364536"/>
                  <a:pt x="78779" y="371169"/>
                  <a:pt x="74762" y="379872"/>
                </a:cubicBezTo>
                <a:cubicBezTo>
                  <a:pt x="67141" y="396384"/>
                  <a:pt x="70368" y="418770"/>
                  <a:pt x="57509" y="431630"/>
                </a:cubicBezTo>
                <a:cubicBezTo>
                  <a:pt x="30482" y="458658"/>
                  <a:pt x="44768" y="442116"/>
                  <a:pt x="17253" y="483389"/>
                </a:cubicBezTo>
                <a:cubicBezTo>
                  <a:pt x="19170" y="498725"/>
                  <a:pt x="19529" y="514337"/>
                  <a:pt x="23004" y="529396"/>
                </a:cubicBezTo>
                <a:cubicBezTo>
                  <a:pt x="27970" y="550913"/>
                  <a:pt x="34875" y="558704"/>
                  <a:pt x="46008" y="575404"/>
                </a:cubicBezTo>
                <a:cubicBezTo>
                  <a:pt x="36423" y="579238"/>
                  <a:pt x="26487" y="582289"/>
                  <a:pt x="17253" y="586906"/>
                </a:cubicBezTo>
                <a:cubicBezTo>
                  <a:pt x="11071" y="589997"/>
                  <a:pt x="0" y="591495"/>
                  <a:pt x="0" y="598407"/>
                </a:cubicBezTo>
                <a:cubicBezTo>
                  <a:pt x="0" y="606540"/>
                  <a:pt x="10486" y="611149"/>
                  <a:pt x="17253" y="615660"/>
                </a:cubicBezTo>
                <a:cubicBezTo>
                  <a:pt x="22297" y="619023"/>
                  <a:pt x="28755" y="619494"/>
                  <a:pt x="34506" y="621411"/>
                </a:cubicBezTo>
                <a:cubicBezTo>
                  <a:pt x="51759" y="615660"/>
                  <a:pt x="70921" y="613922"/>
                  <a:pt x="86264" y="604158"/>
                </a:cubicBezTo>
                <a:cubicBezTo>
                  <a:pt x="93497" y="599556"/>
                  <a:pt x="93513" y="588598"/>
                  <a:pt x="97766" y="581155"/>
                </a:cubicBezTo>
                <a:cubicBezTo>
                  <a:pt x="101195" y="575154"/>
                  <a:pt x="105251" y="569526"/>
                  <a:pt x="109268" y="563902"/>
                </a:cubicBezTo>
                <a:cubicBezTo>
                  <a:pt x="121848" y="546290"/>
                  <a:pt x="127849" y="537580"/>
                  <a:pt x="143774" y="523645"/>
                </a:cubicBezTo>
                <a:cubicBezTo>
                  <a:pt x="181913" y="490273"/>
                  <a:pt x="159670" y="509631"/>
                  <a:pt x="195532" y="489139"/>
                </a:cubicBezTo>
                <a:cubicBezTo>
                  <a:pt x="225929" y="471770"/>
                  <a:pt x="246262" y="456369"/>
                  <a:pt x="276045" y="443132"/>
                </a:cubicBezTo>
                <a:cubicBezTo>
                  <a:pt x="285479" y="438939"/>
                  <a:pt x="295948" y="436941"/>
                  <a:pt x="304800" y="431630"/>
                </a:cubicBezTo>
                <a:cubicBezTo>
                  <a:pt x="359382" y="398881"/>
                  <a:pt x="307031" y="413931"/>
                  <a:pt x="362309" y="402875"/>
                </a:cubicBezTo>
                <a:cubicBezTo>
                  <a:pt x="433159" y="367450"/>
                  <a:pt x="332322" y="415347"/>
                  <a:pt x="414068" y="385622"/>
                </a:cubicBezTo>
                <a:cubicBezTo>
                  <a:pt x="426153" y="381228"/>
                  <a:pt x="437333" y="374615"/>
                  <a:pt x="448574" y="368370"/>
                </a:cubicBezTo>
                <a:cubicBezTo>
                  <a:pt x="454616" y="365013"/>
                  <a:pt x="459269" y="359054"/>
                  <a:pt x="465826" y="356868"/>
                </a:cubicBezTo>
                <a:cubicBezTo>
                  <a:pt x="488321" y="349370"/>
                  <a:pt x="534838" y="339615"/>
                  <a:pt x="534838" y="339615"/>
                </a:cubicBezTo>
                <a:cubicBezTo>
                  <a:pt x="540589" y="335781"/>
                  <a:pt x="545909" y="331204"/>
                  <a:pt x="552091" y="328113"/>
                </a:cubicBezTo>
                <a:cubicBezTo>
                  <a:pt x="557513" y="325402"/>
                  <a:pt x="564044" y="325306"/>
                  <a:pt x="569343" y="322362"/>
                </a:cubicBezTo>
                <a:cubicBezTo>
                  <a:pt x="625305" y="291271"/>
                  <a:pt x="580873" y="303953"/>
                  <a:pt x="632604" y="293607"/>
                </a:cubicBezTo>
                <a:cubicBezTo>
                  <a:pt x="638355" y="301275"/>
                  <a:pt x="644540" y="308636"/>
                  <a:pt x="649857" y="316611"/>
                </a:cubicBezTo>
                <a:cubicBezTo>
                  <a:pt x="656057" y="325912"/>
                  <a:pt x="656643" y="341441"/>
                  <a:pt x="667109" y="345366"/>
                </a:cubicBezTo>
                <a:cubicBezTo>
                  <a:pt x="676775" y="348991"/>
                  <a:pt x="686279" y="337698"/>
                  <a:pt x="695864" y="333864"/>
                </a:cubicBezTo>
                <a:cubicBezTo>
                  <a:pt x="701615" y="328113"/>
                  <a:pt x="706869" y="321818"/>
                  <a:pt x="713117" y="316611"/>
                </a:cubicBezTo>
                <a:cubicBezTo>
                  <a:pt x="718427" y="312186"/>
                  <a:pt x="726353" y="310733"/>
                  <a:pt x="730370" y="305109"/>
                </a:cubicBezTo>
                <a:cubicBezTo>
                  <a:pt x="736370" y="296709"/>
                  <a:pt x="738247" y="286021"/>
                  <a:pt x="741872" y="276355"/>
                </a:cubicBezTo>
                <a:cubicBezTo>
                  <a:pt x="744001" y="270679"/>
                  <a:pt x="746235" y="265003"/>
                  <a:pt x="747623" y="259102"/>
                </a:cubicBezTo>
                <a:cubicBezTo>
                  <a:pt x="753909" y="232385"/>
                  <a:pt x="755238" y="204288"/>
                  <a:pt x="764875" y="178589"/>
                </a:cubicBezTo>
                <a:cubicBezTo>
                  <a:pt x="767302" y="172117"/>
                  <a:pt x="775812" y="169894"/>
                  <a:pt x="782128" y="167087"/>
                </a:cubicBezTo>
                <a:cubicBezTo>
                  <a:pt x="793207" y="162163"/>
                  <a:pt x="805334" y="159979"/>
                  <a:pt x="816634" y="155585"/>
                </a:cubicBezTo>
                <a:cubicBezTo>
                  <a:pt x="854198" y="140977"/>
                  <a:pt x="873756" y="127423"/>
                  <a:pt x="908649" y="121079"/>
                </a:cubicBezTo>
                <a:cubicBezTo>
                  <a:pt x="921986" y="118654"/>
                  <a:pt x="935487" y="117245"/>
                  <a:pt x="948906" y="115328"/>
                </a:cubicBezTo>
                <a:cubicBezTo>
                  <a:pt x="959417" y="111824"/>
                  <a:pt x="978844" y="104858"/>
                  <a:pt x="989162" y="103826"/>
                </a:cubicBezTo>
                <a:cubicBezTo>
                  <a:pt x="1000607" y="102682"/>
                  <a:pt x="1004498" y="119162"/>
                  <a:pt x="1006415" y="115328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Forma Livre: Forma 13">
            <a:hlinkClick r:id="rId7" action="ppaction://hlinksldjump"/>
            <a:extLst>
              <a:ext uri="{FF2B5EF4-FFF2-40B4-BE49-F238E27FC236}">
                <a16:creationId xmlns:a16="http://schemas.microsoft.com/office/drawing/2014/main" id="{C168CD1B-2A2D-4D74-882A-EB7A3AF85BD0}"/>
              </a:ext>
            </a:extLst>
          </p:cNvPr>
          <p:cNvSpPr/>
          <p:nvPr/>
        </p:nvSpPr>
        <p:spPr>
          <a:xfrm>
            <a:off x="1009138" y="5747652"/>
            <a:ext cx="406794" cy="300877"/>
          </a:xfrm>
          <a:custGeom>
            <a:avLst/>
            <a:gdLst>
              <a:gd name="connsiteX0" fmla="*/ 224287 w 1461779"/>
              <a:gd name="connsiteY0" fmla="*/ 57509 h 1081177"/>
              <a:gd name="connsiteX1" fmla="*/ 264543 w 1461779"/>
              <a:gd name="connsiteY1" fmla="*/ 97766 h 1081177"/>
              <a:gd name="connsiteX2" fmla="*/ 270294 w 1461779"/>
              <a:gd name="connsiteY2" fmla="*/ 115019 h 1081177"/>
              <a:gd name="connsiteX3" fmla="*/ 258792 w 1461779"/>
              <a:gd name="connsiteY3" fmla="*/ 143773 h 1081177"/>
              <a:gd name="connsiteX4" fmla="*/ 322053 w 1461779"/>
              <a:gd name="connsiteY4" fmla="*/ 212785 h 1081177"/>
              <a:gd name="connsiteX5" fmla="*/ 333555 w 1461779"/>
              <a:gd name="connsiteY5" fmla="*/ 241539 h 1081177"/>
              <a:gd name="connsiteX6" fmla="*/ 350807 w 1461779"/>
              <a:gd name="connsiteY6" fmla="*/ 322053 h 1081177"/>
              <a:gd name="connsiteX7" fmla="*/ 310551 w 1461779"/>
              <a:gd name="connsiteY7" fmla="*/ 339305 h 1081177"/>
              <a:gd name="connsiteX8" fmla="*/ 235789 w 1461779"/>
              <a:gd name="connsiteY8" fmla="*/ 356558 h 1081177"/>
              <a:gd name="connsiteX9" fmla="*/ 230038 w 1461779"/>
              <a:gd name="connsiteY9" fmla="*/ 408317 h 1081177"/>
              <a:gd name="connsiteX10" fmla="*/ 207034 w 1461779"/>
              <a:gd name="connsiteY10" fmla="*/ 419819 h 1081177"/>
              <a:gd name="connsiteX11" fmla="*/ 155275 w 1461779"/>
              <a:gd name="connsiteY11" fmla="*/ 437071 h 1081177"/>
              <a:gd name="connsiteX12" fmla="*/ 143774 w 1461779"/>
              <a:gd name="connsiteY12" fmla="*/ 465826 h 1081177"/>
              <a:gd name="connsiteX13" fmla="*/ 138023 w 1461779"/>
              <a:gd name="connsiteY13" fmla="*/ 534838 h 1081177"/>
              <a:gd name="connsiteX14" fmla="*/ 103517 w 1461779"/>
              <a:gd name="connsiteY14" fmla="*/ 557841 h 1081177"/>
              <a:gd name="connsiteX15" fmla="*/ 0 w 1461779"/>
              <a:gd name="connsiteY15" fmla="*/ 575094 h 1081177"/>
              <a:gd name="connsiteX16" fmla="*/ 11502 w 1461779"/>
              <a:gd name="connsiteY16" fmla="*/ 632604 h 1081177"/>
              <a:gd name="connsiteX17" fmla="*/ 28755 w 1461779"/>
              <a:gd name="connsiteY17" fmla="*/ 649856 h 1081177"/>
              <a:gd name="connsiteX18" fmla="*/ 34506 w 1461779"/>
              <a:gd name="connsiteY18" fmla="*/ 667109 h 1081177"/>
              <a:gd name="connsiteX19" fmla="*/ 63260 w 1461779"/>
              <a:gd name="connsiteY19" fmla="*/ 690113 h 1081177"/>
              <a:gd name="connsiteX20" fmla="*/ 86264 w 1461779"/>
              <a:gd name="connsiteY20" fmla="*/ 713117 h 1081177"/>
              <a:gd name="connsiteX21" fmla="*/ 120770 w 1461779"/>
              <a:gd name="connsiteY21" fmla="*/ 718868 h 1081177"/>
              <a:gd name="connsiteX22" fmla="*/ 184030 w 1461779"/>
              <a:gd name="connsiteY22" fmla="*/ 701615 h 1081177"/>
              <a:gd name="connsiteX23" fmla="*/ 201283 w 1461779"/>
              <a:gd name="connsiteY23" fmla="*/ 684362 h 1081177"/>
              <a:gd name="connsiteX24" fmla="*/ 230038 w 1461779"/>
              <a:gd name="connsiteY24" fmla="*/ 672860 h 1081177"/>
              <a:gd name="connsiteX25" fmla="*/ 258792 w 1461779"/>
              <a:gd name="connsiteY25" fmla="*/ 678611 h 1081177"/>
              <a:gd name="connsiteX26" fmla="*/ 287547 w 1461779"/>
              <a:gd name="connsiteY26" fmla="*/ 764875 h 1081177"/>
              <a:gd name="connsiteX27" fmla="*/ 293298 w 1461779"/>
              <a:gd name="connsiteY27" fmla="*/ 782128 h 1081177"/>
              <a:gd name="connsiteX28" fmla="*/ 339306 w 1461779"/>
              <a:gd name="connsiteY28" fmla="*/ 805132 h 1081177"/>
              <a:gd name="connsiteX29" fmla="*/ 373811 w 1461779"/>
              <a:gd name="connsiteY29" fmla="*/ 810883 h 1081177"/>
              <a:gd name="connsiteX30" fmla="*/ 414068 w 1461779"/>
              <a:gd name="connsiteY30" fmla="*/ 805132 h 1081177"/>
              <a:gd name="connsiteX31" fmla="*/ 431321 w 1461779"/>
              <a:gd name="connsiteY31" fmla="*/ 799381 h 1081177"/>
              <a:gd name="connsiteX32" fmla="*/ 460075 w 1461779"/>
              <a:gd name="connsiteY32" fmla="*/ 805132 h 1081177"/>
              <a:gd name="connsiteX33" fmla="*/ 477328 w 1461779"/>
              <a:gd name="connsiteY33" fmla="*/ 822385 h 1081177"/>
              <a:gd name="connsiteX34" fmla="*/ 488830 w 1461779"/>
              <a:gd name="connsiteY34" fmla="*/ 839638 h 1081177"/>
              <a:gd name="connsiteX35" fmla="*/ 511834 w 1461779"/>
              <a:gd name="connsiteY35" fmla="*/ 856890 h 1081177"/>
              <a:gd name="connsiteX36" fmla="*/ 546340 w 1461779"/>
              <a:gd name="connsiteY36" fmla="*/ 891396 h 1081177"/>
              <a:gd name="connsiteX37" fmla="*/ 575094 w 1461779"/>
              <a:gd name="connsiteY37" fmla="*/ 908649 h 1081177"/>
              <a:gd name="connsiteX38" fmla="*/ 649857 w 1461779"/>
              <a:gd name="connsiteY38" fmla="*/ 931653 h 1081177"/>
              <a:gd name="connsiteX39" fmla="*/ 695864 w 1461779"/>
              <a:gd name="connsiteY39" fmla="*/ 954656 h 1081177"/>
              <a:gd name="connsiteX40" fmla="*/ 713117 w 1461779"/>
              <a:gd name="connsiteY40" fmla="*/ 966158 h 1081177"/>
              <a:gd name="connsiteX41" fmla="*/ 787879 w 1461779"/>
              <a:gd name="connsiteY41" fmla="*/ 983411 h 1081177"/>
              <a:gd name="connsiteX42" fmla="*/ 868392 w 1461779"/>
              <a:gd name="connsiteY42" fmla="*/ 1006415 h 1081177"/>
              <a:gd name="connsiteX43" fmla="*/ 925902 w 1461779"/>
              <a:gd name="connsiteY43" fmla="*/ 1023668 h 1081177"/>
              <a:gd name="connsiteX44" fmla="*/ 943155 w 1461779"/>
              <a:gd name="connsiteY44" fmla="*/ 1035170 h 1081177"/>
              <a:gd name="connsiteX45" fmla="*/ 983411 w 1461779"/>
              <a:gd name="connsiteY45" fmla="*/ 1046671 h 1081177"/>
              <a:gd name="connsiteX46" fmla="*/ 1012166 w 1461779"/>
              <a:gd name="connsiteY46" fmla="*/ 1063924 h 1081177"/>
              <a:gd name="connsiteX47" fmla="*/ 1029419 w 1461779"/>
              <a:gd name="connsiteY47" fmla="*/ 1075426 h 1081177"/>
              <a:gd name="connsiteX48" fmla="*/ 1046672 w 1461779"/>
              <a:gd name="connsiteY48" fmla="*/ 1081177 h 1081177"/>
              <a:gd name="connsiteX49" fmla="*/ 1092679 w 1461779"/>
              <a:gd name="connsiteY49" fmla="*/ 1017917 h 1081177"/>
              <a:gd name="connsiteX50" fmla="*/ 1155940 w 1461779"/>
              <a:gd name="connsiteY50" fmla="*/ 983411 h 1081177"/>
              <a:gd name="connsiteX51" fmla="*/ 1178943 w 1461779"/>
              <a:gd name="connsiteY51" fmla="*/ 966158 h 1081177"/>
              <a:gd name="connsiteX52" fmla="*/ 1196196 w 1461779"/>
              <a:gd name="connsiteY52" fmla="*/ 943155 h 1081177"/>
              <a:gd name="connsiteX53" fmla="*/ 1259457 w 1461779"/>
              <a:gd name="connsiteY53" fmla="*/ 891396 h 1081177"/>
              <a:gd name="connsiteX54" fmla="*/ 1311215 w 1461779"/>
              <a:gd name="connsiteY54" fmla="*/ 879894 h 1081177"/>
              <a:gd name="connsiteX55" fmla="*/ 1328468 w 1461779"/>
              <a:gd name="connsiteY55" fmla="*/ 874143 h 1081177"/>
              <a:gd name="connsiteX56" fmla="*/ 1397479 w 1461779"/>
              <a:gd name="connsiteY56" fmla="*/ 856890 h 1081177"/>
              <a:gd name="connsiteX57" fmla="*/ 1449238 w 1461779"/>
              <a:gd name="connsiteY57" fmla="*/ 816634 h 1081177"/>
              <a:gd name="connsiteX58" fmla="*/ 1460740 w 1461779"/>
              <a:gd name="connsiteY58" fmla="*/ 793630 h 1081177"/>
              <a:gd name="connsiteX59" fmla="*/ 1362974 w 1461779"/>
              <a:gd name="connsiteY59" fmla="*/ 753373 h 1081177"/>
              <a:gd name="connsiteX60" fmla="*/ 1334219 w 1461779"/>
              <a:gd name="connsiteY60" fmla="*/ 764875 h 1081177"/>
              <a:gd name="connsiteX61" fmla="*/ 1293962 w 1461779"/>
              <a:gd name="connsiteY61" fmla="*/ 713117 h 1081177"/>
              <a:gd name="connsiteX62" fmla="*/ 1265207 w 1461779"/>
              <a:gd name="connsiteY62" fmla="*/ 644105 h 1081177"/>
              <a:gd name="connsiteX63" fmla="*/ 1247955 w 1461779"/>
              <a:gd name="connsiteY63" fmla="*/ 598098 h 1081177"/>
              <a:gd name="connsiteX64" fmla="*/ 1230702 w 1461779"/>
              <a:gd name="connsiteY64" fmla="*/ 575094 h 1081177"/>
              <a:gd name="connsiteX65" fmla="*/ 1201947 w 1461779"/>
              <a:gd name="connsiteY65" fmla="*/ 517585 h 1081177"/>
              <a:gd name="connsiteX66" fmla="*/ 1184694 w 1461779"/>
              <a:gd name="connsiteY66" fmla="*/ 425570 h 1081177"/>
              <a:gd name="connsiteX67" fmla="*/ 1178943 w 1461779"/>
              <a:gd name="connsiteY67" fmla="*/ 396815 h 1081177"/>
              <a:gd name="connsiteX68" fmla="*/ 1150189 w 1461779"/>
              <a:gd name="connsiteY68" fmla="*/ 339305 h 1081177"/>
              <a:gd name="connsiteX69" fmla="*/ 1098430 w 1461779"/>
              <a:gd name="connsiteY69" fmla="*/ 304800 h 1081177"/>
              <a:gd name="connsiteX70" fmla="*/ 1063924 w 1461779"/>
              <a:gd name="connsiteY70" fmla="*/ 276045 h 1081177"/>
              <a:gd name="connsiteX71" fmla="*/ 1035170 w 1461779"/>
              <a:gd name="connsiteY71" fmla="*/ 264543 h 1081177"/>
              <a:gd name="connsiteX72" fmla="*/ 1000664 w 1461779"/>
              <a:gd name="connsiteY72" fmla="*/ 253041 h 1081177"/>
              <a:gd name="connsiteX73" fmla="*/ 971909 w 1461779"/>
              <a:gd name="connsiteY73" fmla="*/ 241539 h 1081177"/>
              <a:gd name="connsiteX74" fmla="*/ 954657 w 1461779"/>
              <a:gd name="connsiteY74" fmla="*/ 235788 h 1081177"/>
              <a:gd name="connsiteX75" fmla="*/ 925902 w 1461779"/>
              <a:gd name="connsiteY75" fmla="*/ 218536 h 1081177"/>
              <a:gd name="connsiteX76" fmla="*/ 833887 w 1461779"/>
              <a:gd name="connsiteY76" fmla="*/ 189781 h 1081177"/>
              <a:gd name="connsiteX77" fmla="*/ 810883 w 1461779"/>
              <a:gd name="connsiteY77" fmla="*/ 178279 h 1081177"/>
              <a:gd name="connsiteX78" fmla="*/ 787879 w 1461779"/>
              <a:gd name="connsiteY78" fmla="*/ 143773 h 1081177"/>
              <a:gd name="connsiteX79" fmla="*/ 759124 w 1461779"/>
              <a:gd name="connsiteY79" fmla="*/ 126521 h 1081177"/>
              <a:gd name="connsiteX80" fmla="*/ 684362 w 1461779"/>
              <a:gd name="connsiteY80" fmla="*/ 103517 h 1081177"/>
              <a:gd name="connsiteX81" fmla="*/ 603849 w 1461779"/>
              <a:gd name="connsiteY81" fmla="*/ 115019 h 1081177"/>
              <a:gd name="connsiteX82" fmla="*/ 534838 w 1461779"/>
              <a:gd name="connsiteY82" fmla="*/ 132271 h 1081177"/>
              <a:gd name="connsiteX83" fmla="*/ 471577 w 1461779"/>
              <a:gd name="connsiteY83" fmla="*/ 126521 h 1081177"/>
              <a:gd name="connsiteX84" fmla="*/ 465826 w 1461779"/>
              <a:gd name="connsiteY84" fmla="*/ 109268 h 1081177"/>
              <a:gd name="connsiteX85" fmla="*/ 454324 w 1461779"/>
              <a:gd name="connsiteY85" fmla="*/ 92015 h 1081177"/>
              <a:gd name="connsiteX86" fmla="*/ 437072 w 1461779"/>
              <a:gd name="connsiteY86" fmla="*/ 57509 h 1081177"/>
              <a:gd name="connsiteX87" fmla="*/ 391064 w 1461779"/>
              <a:gd name="connsiteY87" fmla="*/ 11502 h 1081177"/>
              <a:gd name="connsiteX88" fmla="*/ 362309 w 1461779"/>
              <a:gd name="connsiteY88" fmla="*/ 0 h 1081177"/>
              <a:gd name="connsiteX89" fmla="*/ 270294 w 1461779"/>
              <a:gd name="connsiteY89" fmla="*/ 5751 h 1081177"/>
              <a:gd name="connsiteX90" fmla="*/ 224287 w 1461779"/>
              <a:gd name="connsiteY90" fmla="*/ 28755 h 1081177"/>
              <a:gd name="connsiteX91" fmla="*/ 224287 w 1461779"/>
              <a:gd name="connsiteY91" fmla="*/ 57509 h 108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461779" h="1081177">
                <a:moveTo>
                  <a:pt x="224287" y="57509"/>
                </a:moveTo>
                <a:cubicBezTo>
                  <a:pt x="230996" y="69011"/>
                  <a:pt x="253862" y="76404"/>
                  <a:pt x="264543" y="97766"/>
                </a:cubicBezTo>
                <a:cubicBezTo>
                  <a:pt x="267254" y="103188"/>
                  <a:pt x="268377" y="109268"/>
                  <a:pt x="270294" y="115019"/>
                </a:cubicBezTo>
                <a:cubicBezTo>
                  <a:pt x="266460" y="124604"/>
                  <a:pt x="255320" y="134051"/>
                  <a:pt x="258792" y="143773"/>
                </a:cubicBezTo>
                <a:cubicBezTo>
                  <a:pt x="270850" y="177535"/>
                  <a:pt x="296510" y="193628"/>
                  <a:pt x="322053" y="212785"/>
                </a:cubicBezTo>
                <a:cubicBezTo>
                  <a:pt x="325887" y="222370"/>
                  <a:pt x="330719" y="231613"/>
                  <a:pt x="333555" y="241539"/>
                </a:cubicBezTo>
                <a:cubicBezTo>
                  <a:pt x="338101" y="257450"/>
                  <a:pt x="346611" y="301071"/>
                  <a:pt x="350807" y="322053"/>
                </a:cubicBezTo>
                <a:cubicBezTo>
                  <a:pt x="272653" y="341592"/>
                  <a:pt x="376745" y="312828"/>
                  <a:pt x="310551" y="339305"/>
                </a:cubicBezTo>
                <a:cubicBezTo>
                  <a:pt x="284290" y="349809"/>
                  <a:pt x="262999" y="352023"/>
                  <a:pt x="235789" y="356558"/>
                </a:cubicBezTo>
                <a:cubicBezTo>
                  <a:pt x="233872" y="373811"/>
                  <a:pt x="237221" y="392514"/>
                  <a:pt x="230038" y="408317"/>
                </a:cubicBezTo>
                <a:cubicBezTo>
                  <a:pt x="226490" y="416122"/>
                  <a:pt x="215036" y="416742"/>
                  <a:pt x="207034" y="419819"/>
                </a:cubicBezTo>
                <a:cubicBezTo>
                  <a:pt x="190060" y="426347"/>
                  <a:pt x="155275" y="437071"/>
                  <a:pt x="155275" y="437071"/>
                </a:cubicBezTo>
                <a:cubicBezTo>
                  <a:pt x="151441" y="446656"/>
                  <a:pt x="145568" y="455660"/>
                  <a:pt x="143774" y="465826"/>
                </a:cubicBezTo>
                <a:cubicBezTo>
                  <a:pt x="139763" y="488559"/>
                  <a:pt x="143971" y="512534"/>
                  <a:pt x="138023" y="534838"/>
                </a:cubicBezTo>
                <a:cubicBezTo>
                  <a:pt x="133621" y="551346"/>
                  <a:pt x="115712" y="553268"/>
                  <a:pt x="103517" y="557841"/>
                </a:cubicBezTo>
                <a:cubicBezTo>
                  <a:pt x="47197" y="578961"/>
                  <a:pt x="95606" y="567740"/>
                  <a:pt x="0" y="575094"/>
                </a:cubicBezTo>
                <a:cubicBezTo>
                  <a:pt x="3834" y="594264"/>
                  <a:pt x="4484" y="614357"/>
                  <a:pt x="11502" y="632604"/>
                </a:cubicBezTo>
                <a:cubicBezTo>
                  <a:pt x="14422" y="640195"/>
                  <a:pt x="24244" y="643089"/>
                  <a:pt x="28755" y="649856"/>
                </a:cubicBezTo>
                <a:cubicBezTo>
                  <a:pt x="32118" y="654900"/>
                  <a:pt x="30561" y="662506"/>
                  <a:pt x="34506" y="667109"/>
                </a:cubicBezTo>
                <a:cubicBezTo>
                  <a:pt x="42494" y="676429"/>
                  <a:pt x="54086" y="681958"/>
                  <a:pt x="63260" y="690113"/>
                </a:cubicBezTo>
                <a:cubicBezTo>
                  <a:pt x="71365" y="697318"/>
                  <a:pt x="76565" y="708267"/>
                  <a:pt x="86264" y="713117"/>
                </a:cubicBezTo>
                <a:cubicBezTo>
                  <a:pt x="96694" y="718332"/>
                  <a:pt x="109268" y="716951"/>
                  <a:pt x="120770" y="718868"/>
                </a:cubicBezTo>
                <a:cubicBezTo>
                  <a:pt x="141857" y="713117"/>
                  <a:pt x="163940" y="710225"/>
                  <a:pt x="184030" y="701615"/>
                </a:cubicBezTo>
                <a:cubicBezTo>
                  <a:pt x="191506" y="698411"/>
                  <a:pt x="194386" y="688673"/>
                  <a:pt x="201283" y="684362"/>
                </a:cubicBezTo>
                <a:cubicBezTo>
                  <a:pt x="210037" y="678891"/>
                  <a:pt x="220453" y="676694"/>
                  <a:pt x="230038" y="672860"/>
                </a:cubicBezTo>
                <a:cubicBezTo>
                  <a:pt x="239623" y="674777"/>
                  <a:pt x="254158" y="670005"/>
                  <a:pt x="258792" y="678611"/>
                </a:cubicBezTo>
                <a:cubicBezTo>
                  <a:pt x="333684" y="817697"/>
                  <a:pt x="232163" y="709491"/>
                  <a:pt x="287547" y="764875"/>
                </a:cubicBezTo>
                <a:cubicBezTo>
                  <a:pt x="289464" y="770626"/>
                  <a:pt x="289935" y="777084"/>
                  <a:pt x="293298" y="782128"/>
                </a:cubicBezTo>
                <a:cubicBezTo>
                  <a:pt x="307875" y="803994"/>
                  <a:pt x="314098" y="800549"/>
                  <a:pt x="339306" y="805132"/>
                </a:cubicBezTo>
                <a:cubicBezTo>
                  <a:pt x="350778" y="807218"/>
                  <a:pt x="362309" y="808966"/>
                  <a:pt x="373811" y="810883"/>
                </a:cubicBezTo>
                <a:cubicBezTo>
                  <a:pt x="387230" y="808966"/>
                  <a:pt x="400776" y="807790"/>
                  <a:pt x="414068" y="805132"/>
                </a:cubicBezTo>
                <a:cubicBezTo>
                  <a:pt x="420012" y="803943"/>
                  <a:pt x="425259" y="799381"/>
                  <a:pt x="431321" y="799381"/>
                </a:cubicBezTo>
                <a:cubicBezTo>
                  <a:pt x="441095" y="799381"/>
                  <a:pt x="450490" y="803215"/>
                  <a:pt x="460075" y="805132"/>
                </a:cubicBezTo>
                <a:cubicBezTo>
                  <a:pt x="465826" y="810883"/>
                  <a:pt x="472121" y="816137"/>
                  <a:pt x="477328" y="822385"/>
                </a:cubicBezTo>
                <a:cubicBezTo>
                  <a:pt x="481753" y="827695"/>
                  <a:pt x="483943" y="834751"/>
                  <a:pt x="488830" y="839638"/>
                </a:cubicBezTo>
                <a:cubicBezTo>
                  <a:pt x="495608" y="846415"/>
                  <a:pt x="504710" y="850478"/>
                  <a:pt x="511834" y="856890"/>
                </a:cubicBezTo>
                <a:cubicBezTo>
                  <a:pt x="523925" y="867771"/>
                  <a:pt x="532392" y="883027"/>
                  <a:pt x="546340" y="891396"/>
                </a:cubicBezTo>
                <a:cubicBezTo>
                  <a:pt x="555925" y="897147"/>
                  <a:pt x="564945" y="903965"/>
                  <a:pt x="575094" y="908649"/>
                </a:cubicBezTo>
                <a:cubicBezTo>
                  <a:pt x="612002" y="925684"/>
                  <a:pt x="615934" y="924868"/>
                  <a:pt x="649857" y="931653"/>
                </a:cubicBezTo>
                <a:cubicBezTo>
                  <a:pt x="665193" y="939321"/>
                  <a:pt x="681598" y="945145"/>
                  <a:pt x="695864" y="954656"/>
                </a:cubicBezTo>
                <a:cubicBezTo>
                  <a:pt x="701615" y="958490"/>
                  <a:pt x="706621" y="963796"/>
                  <a:pt x="713117" y="966158"/>
                </a:cubicBezTo>
                <a:cubicBezTo>
                  <a:pt x="766410" y="985538"/>
                  <a:pt x="744982" y="971155"/>
                  <a:pt x="787879" y="983411"/>
                </a:cubicBezTo>
                <a:cubicBezTo>
                  <a:pt x="882820" y="1010537"/>
                  <a:pt x="803580" y="993452"/>
                  <a:pt x="868392" y="1006415"/>
                </a:cubicBezTo>
                <a:cubicBezTo>
                  <a:pt x="907216" y="1032298"/>
                  <a:pt x="858617" y="1003483"/>
                  <a:pt x="925902" y="1023668"/>
                </a:cubicBezTo>
                <a:cubicBezTo>
                  <a:pt x="932522" y="1025654"/>
                  <a:pt x="936737" y="1032603"/>
                  <a:pt x="943155" y="1035170"/>
                </a:cubicBezTo>
                <a:cubicBezTo>
                  <a:pt x="956112" y="1040353"/>
                  <a:pt x="969992" y="1042837"/>
                  <a:pt x="983411" y="1046671"/>
                </a:cubicBezTo>
                <a:cubicBezTo>
                  <a:pt x="992996" y="1052422"/>
                  <a:pt x="1002687" y="1058000"/>
                  <a:pt x="1012166" y="1063924"/>
                </a:cubicBezTo>
                <a:cubicBezTo>
                  <a:pt x="1018027" y="1067587"/>
                  <a:pt x="1023237" y="1072335"/>
                  <a:pt x="1029419" y="1075426"/>
                </a:cubicBezTo>
                <a:cubicBezTo>
                  <a:pt x="1034841" y="1078137"/>
                  <a:pt x="1040921" y="1079260"/>
                  <a:pt x="1046672" y="1081177"/>
                </a:cubicBezTo>
                <a:cubicBezTo>
                  <a:pt x="1062008" y="1060090"/>
                  <a:pt x="1068470" y="1027600"/>
                  <a:pt x="1092679" y="1017917"/>
                </a:cubicBezTo>
                <a:cubicBezTo>
                  <a:pt x="1126604" y="1004347"/>
                  <a:pt x="1123108" y="1008036"/>
                  <a:pt x="1155940" y="983411"/>
                </a:cubicBezTo>
                <a:cubicBezTo>
                  <a:pt x="1163608" y="977660"/>
                  <a:pt x="1172166" y="972935"/>
                  <a:pt x="1178943" y="966158"/>
                </a:cubicBezTo>
                <a:cubicBezTo>
                  <a:pt x="1185720" y="959381"/>
                  <a:pt x="1189958" y="950432"/>
                  <a:pt x="1196196" y="943155"/>
                </a:cubicBezTo>
                <a:cubicBezTo>
                  <a:pt x="1210685" y="926252"/>
                  <a:pt x="1245408" y="898008"/>
                  <a:pt x="1259457" y="891396"/>
                </a:cubicBezTo>
                <a:cubicBezTo>
                  <a:pt x="1275448" y="883871"/>
                  <a:pt x="1294069" y="884181"/>
                  <a:pt x="1311215" y="879894"/>
                </a:cubicBezTo>
                <a:cubicBezTo>
                  <a:pt x="1317096" y="878424"/>
                  <a:pt x="1322717" y="876060"/>
                  <a:pt x="1328468" y="874143"/>
                </a:cubicBezTo>
                <a:cubicBezTo>
                  <a:pt x="1364095" y="883050"/>
                  <a:pt x="1353103" y="885604"/>
                  <a:pt x="1397479" y="856890"/>
                </a:cubicBezTo>
                <a:cubicBezTo>
                  <a:pt x="1415829" y="845016"/>
                  <a:pt x="1449238" y="816634"/>
                  <a:pt x="1449238" y="816634"/>
                </a:cubicBezTo>
                <a:cubicBezTo>
                  <a:pt x="1453072" y="808966"/>
                  <a:pt x="1460082" y="802178"/>
                  <a:pt x="1460740" y="793630"/>
                </a:cubicBezTo>
                <a:cubicBezTo>
                  <a:pt x="1467235" y="709192"/>
                  <a:pt x="1444330" y="743203"/>
                  <a:pt x="1362974" y="753373"/>
                </a:cubicBezTo>
                <a:cubicBezTo>
                  <a:pt x="1353389" y="757207"/>
                  <a:pt x="1344500" y="765810"/>
                  <a:pt x="1334219" y="764875"/>
                </a:cubicBezTo>
                <a:cubicBezTo>
                  <a:pt x="1288315" y="760702"/>
                  <a:pt x="1302705" y="743718"/>
                  <a:pt x="1293962" y="713117"/>
                </a:cubicBezTo>
                <a:cubicBezTo>
                  <a:pt x="1284956" y="681596"/>
                  <a:pt x="1278142" y="669974"/>
                  <a:pt x="1265207" y="644105"/>
                </a:cubicBezTo>
                <a:cubicBezTo>
                  <a:pt x="1259688" y="622026"/>
                  <a:pt x="1260486" y="618148"/>
                  <a:pt x="1247955" y="598098"/>
                </a:cubicBezTo>
                <a:cubicBezTo>
                  <a:pt x="1242875" y="589970"/>
                  <a:pt x="1235458" y="583416"/>
                  <a:pt x="1230702" y="575094"/>
                </a:cubicBezTo>
                <a:cubicBezTo>
                  <a:pt x="1220068" y="556486"/>
                  <a:pt x="1201947" y="517585"/>
                  <a:pt x="1201947" y="517585"/>
                </a:cubicBezTo>
                <a:cubicBezTo>
                  <a:pt x="1177924" y="373449"/>
                  <a:pt x="1199904" y="494016"/>
                  <a:pt x="1184694" y="425570"/>
                </a:cubicBezTo>
                <a:cubicBezTo>
                  <a:pt x="1182574" y="416028"/>
                  <a:pt x="1182034" y="406088"/>
                  <a:pt x="1178943" y="396815"/>
                </a:cubicBezTo>
                <a:cubicBezTo>
                  <a:pt x="1175978" y="387921"/>
                  <a:pt x="1161735" y="350851"/>
                  <a:pt x="1150189" y="339305"/>
                </a:cubicBezTo>
                <a:cubicBezTo>
                  <a:pt x="1132737" y="321853"/>
                  <a:pt x="1118501" y="319397"/>
                  <a:pt x="1098430" y="304800"/>
                </a:cubicBezTo>
                <a:cubicBezTo>
                  <a:pt x="1086321" y="295994"/>
                  <a:pt x="1076555" y="284083"/>
                  <a:pt x="1063924" y="276045"/>
                </a:cubicBezTo>
                <a:cubicBezTo>
                  <a:pt x="1055215" y="270503"/>
                  <a:pt x="1044872" y="268071"/>
                  <a:pt x="1035170" y="264543"/>
                </a:cubicBezTo>
                <a:cubicBezTo>
                  <a:pt x="1023776" y="260400"/>
                  <a:pt x="1012058" y="257184"/>
                  <a:pt x="1000664" y="253041"/>
                </a:cubicBezTo>
                <a:cubicBezTo>
                  <a:pt x="990962" y="249513"/>
                  <a:pt x="981575" y="245164"/>
                  <a:pt x="971909" y="241539"/>
                </a:cubicBezTo>
                <a:cubicBezTo>
                  <a:pt x="966233" y="239411"/>
                  <a:pt x="960079" y="238499"/>
                  <a:pt x="954657" y="235788"/>
                </a:cubicBezTo>
                <a:cubicBezTo>
                  <a:pt x="944659" y="230789"/>
                  <a:pt x="936143" y="223016"/>
                  <a:pt x="925902" y="218536"/>
                </a:cubicBezTo>
                <a:cubicBezTo>
                  <a:pt x="875985" y="196698"/>
                  <a:pt x="874829" y="197970"/>
                  <a:pt x="833887" y="189781"/>
                </a:cubicBezTo>
                <a:cubicBezTo>
                  <a:pt x="826219" y="185947"/>
                  <a:pt x="816945" y="184341"/>
                  <a:pt x="810883" y="178279"/>
                </a:cubicBezTo>
                <a:cubicBezTo>
                  <a:pt x="801108" y="168504"/>
                  <a:pt x="799733" y="150885"/>
                  <a:pt x="787879" y="143773"/>
                </a:cubicBezTo>
                <a:cubicBezTo>
                  <a:pt x="778294" y="138022"/>
                  <a:pt x="769398" y="130924"/>
                  <a:pt x="759124" y="126521"/>
                </a:cubicBezTo>
                <a:cubicBezTo>
                  <a:pt x="731468" y="114669"/>
                  <a:pt x="711275" y="110245"/>
                  <a:pt x="684362" y="103517"/>
                </a:cubicBezTo>
                <a:cubicBezTo>
                  <a:pt x="657524" y="107351"/>
                  <a:pt x="630471" y="109899"/>
                  <a:pt x="603849" y="115019"/>
                </a:cubicBezTo>
                <a:cubicBezTo>
                  <a:pt x="580564" y="119497"/>
                  <a:pt x="534838" y="132271"/>
                  <a:pt x="534838" y="132271"/>
                </a:cubicBezTo>
                <a:cubicBezTo>
                  <a:pt x="513751" y="130354"/>
                  <a:pt x="491664" y="133217"/>
                  <a:pt x="471577" y="126521"/>
                </a:cubicBezTo>
                <a:cubicBezTo>
                  <a:pt x="465826" y="124604"/>
                  <a:pt x="468537" y="114690"/>
                  <a:pt x="465826" y="109268"/>
                </a:cubicBezTo>
                <a:cubicBezTo>
                  <a:pt x="462735" y="103086"/>
                  <a:pt x="457681" y="98057"/>
                  <a:pt x="454324" y="92015"/>
                </a:cubicBezTo>
                <a:cubicBezTo>
                  <a:pt x="448079" y="80774"/>
                  <a:pt x="443976" y="68358"/>
                  <a:pt x="437072" y="57509"/>
                </a:cubicBezTo>
                <a:cubicBezTo>
                  <a:pt x="425300" y="39010"/>
                  <a:pt x="410441" y="22267"/>
                  <a:pt x="391064" y="11502"/>
                </a:cubicBezTo>
                <a:cubicBezTo>
                  <a:pt x="382040" y="6489"/>
                  <a:pt x="371894" y="3834"/>
                  <a:pt x="362309" y="0"/>
                </a:cubicBezTo>
                <a:cubicBezTo>
                  <a:pt x="331637" y="1917"/>
                  <a:pt x="300887" y="2837"/>
                  <a:pt x="270294" y="5751"/>
                </a:cubicBezTo>
                <a:cubicBezTo>
                  <a:pt x="248334" y="7843"/>
                  <a:pt x="236163" y="8963"/>
                  <a:pt x="224287" y="28755"/>
                </a:cubicBezTo>
                <a:cubicBezTo>
                  <a:pt x="222315" y="32042"/>
                  <a:pt x="217578" y="46007"/>
                  <a:pt x="224287" y="5750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Forma Livre: Forma 14">
            <a:hlinkClick r:id="rId8" action="ppaction://hlinksldjump"/>
            <a:extLst>
              <a:ext uri="{FF2B5EF4-FFF2-40B4-BE49-F238E27FC236}">
                <a16:creationId xmlns:a16="http://schemas.microsoft.com/office/drawing/2014/main" id="{044C4E57-67F4-4E26-835F-4035E315F8A7}"/>
              </a:ext>
            </a:extLst>
          </p:cNvPr>
          <p:cNvSpPr/>
          <p:nvPr/>
        </p:nvSpPr>
        <p:spPr>
          <a:xfrm>
            <a:off x="1252363" y="6171790"/>
            <a:ext cx="184699" cy="160141"/>
          </a:xfrm>
          <a:custGeom>
            <a:avLst/>
            <a:gdLst>
              <a:gd name="connsiteX0" fmla="*/ 621102 w 672861"/>
              <a:gd name="connsiteY0" fmla="*/ 456770 h 583397"/>
              <a:gd name="connsiteX1" fmla="*/ 655608 w 672861"/>
              <a:gd name="connsiteY1" fmla="*/ 370506 h 583397"/>
              <a:gd name="connsiteX2" fmla="*/ 672861 w 672861"/>
              <a:gd name="connsiteY2" fmla="*/ 359004 h 583397"/>
              <a:gd name="connsiteX3" fmla="*/ 667110 w 672861"/>
              <a:gd name="connsiteY3" fmla="*/ 330249 h 583397"/>
              <a:gd name="connsiteX4" fmla="*/ 632604 w 672861"/>
              <a:gd name="connsiteY4" fmla="*/ 307245 h 583397"/>
              <a:gd name="connsiteX5" fmla="*/ 615351 w 672861"/>
              <a:gd name="connsiteY5" fmla="*/ 295743 h 583397"/>
              <a:gd name="connsiteX6" fmla="*/ 540589 w 672861"/>
              <a:gd name="connsiteY6" fmla="*/ 278491 h 583397"/>
              <a:gd name="connsiteX7" fmla="*/ 494581 w 672861"/>
              <a:gd name="connsiteY7" fmla="*/ 174974 h 583397"/>
              <a:gd name="connsiteX8" fmla="*/ 477329 w 672861"/>
              <a:gd name="connsiteY8" fmla="*/ 169223 h 583397"/>
              <a:gd name="connsiteX9" fmla="*/ 529087 w 672861"/>
              <a:gd name="connsiteY9" fmla="*/ 105962 h 583397"/>
              <a:gd name="connsiteX10" fmla="*/ 500332 w 672861"/>
              <a:gd name="connsiteY10" fmla="*/ 88709 h 583397"/>
              <a:gd name="connsiteX11" fmla="*/ 408317 w 672861"/>
              <a:gd name="connsiteY11" fmla="*/ 77208 h 583397"/>
              <a:gd name="connsiteX12" fmla="*/ 368061 w 672861"/>
              <a:gd name="connsiteY12" fmla="*/ 36951 h 583397"/>
              <a:gd name="connsiteX13" fmla="*/ 339306 w 672861"/>
              <a:gd name="connsiteY13" fmla="*/ 2445 h 583397"/>
              <a:gd name="connsiteX14" fmla="*/ 304800 w 672861"/>
              <a:gd name="connsiteY14" fmla="*/ 8196 h 583397"/>
              <a:gd name="connsiteX15" fmla="*/ 241540 w 672861"/>
              <a:gd name="connsiteY15" fmla="*/ 2445 h 583397"/>
              <a:gd name="connsiteX16" fmla="*/ 258793 w 672861"/>
              <a:gd name="connsiteY16" fmla="*/ 54204 h 583397"/>
              <a:gd name="connsiteX17" fmla="*/ 253042 w 672861"/>
              <a:gd name="connsiteY17" fmla="*/ 105962 h 583397"/>
              <a:gd name="connsiteX18" fmla="*/ 241540 w 672861"/>
              <a:gd name="connsiteY18" fmla="*/ 123215 h 583397"/>
              <a:gd name="connsiteX19" fmla="*/ 224287 w 672861"/>
              <a:gd name="connsiteY19" fmla="*/ 157721 h 583397"/>
              <a:gd name="connsiteX20" fmla="*/ 166778 w 672861"/>
              <a:gd name="connsiteY20" fmla="*/ 186476 h 583397"/>
              <a:gd name="connsiteX21" fmla="*/ 149525 w 672861"/>
              <a:gd name="connsiteY21" fmla="*/ 180725 h 583397"/>
              <a:gd name="connsiteX22" fmla="*/ 103517 w 672861"/>
              <a:gd name="connsiteY22" fmla="*/ 157721 h 583397"/>
              <a:gd name="connsiteX23" fmla="*/ 74762 w 672861"/>
              <a:gd name="connsiteY23" fmla="*/ 209479 h 583397"/>
              <a:gd name="connsiteX24" fmla="*/ 23004 w 672861"/>
              <a:gd name="connsiteY24" fmla="*/ 215230 h 583397"/>
              <a:gd name="connsiteX25" fmla="*/ 17253 w 672861"/>
              <a:gd name="connsiteY25" fmla="*/ 243985 h 583397"/>
              <a:gd name="connsiteX26" fmla="*/ 23004 w 672861"/>
              <a:gd name="connsiteY26" fmla="*/ 261238 h 583397"/>
              <a:gd name="connsiteX27" fmla="*/ 0 w 672861"/>
              <a:gd name="connsiteY27" fmla="*/ 295743 h 583397"/>
              <a:gd name="connsiteX28" fmla="*/ 17253 w 672861"/>
              <a:gd name="connsiteY28" fmla="*/ 307245 h 583397"/>
              <a:gd name="connsiteX29" fmla="*/ 34506 w 672861"/>
              <a:gd name="connsiteY29" fmla="*/ 312996 h 583397"/>
              <a:gd name="connsiteX30" fmla="*/ 86264 w 672861"/>
              <a:gd name="connsiteY30" fmla="*/ 324498 h 583397"/>
              <a:gd name="connsiteX31" fmla="*/ 97766 w 672861"/>
              <a:gd name="connsiteY31" fmla="*/ 347502 h 583397"/>
              <a:gd name="connsiteX32" fmla="*/ 126521 w 672861"/>
              <a:gd name="connsiteY32" fmla="*/ 399260 h 583397"/>
              <a:gd name="connsiteX33" fmla="*/ 155276 w 672861"/>
              <a:gd name="connsiteY33" fmla="*/ 410762 h 583397"/>
              <a:gd name="connsiteX34" fmla="*/ 172529 w 672861"/>
              <a:gd name="connsiteY34" fmla="*/ 428015 h 583397"/>
              <a:gd name="connsiteX35" fmla="*/ 195532 w 672861"/>
              <a:gd name="connsiteY35" fmla="*/ 468272 h 583397"/>
              <a:gd name="connsiteX36" fmla="*/ 189781 w 672861"/>
              <a:gd name="connsiteY36" fmla="*/ 514279 h 583397"/>
              <a:gd name="connsiteX37" fmla="*/ 184030 w 672861"/>
              <a:gd name="connsiteY37" fmla="*/ 531532 h 583397"/>
              <a:gd name="connsiteX38" fmla="*/ 207034 w 672861"/>
              <a:gd name="connsiteY38" fmla="*/ 543034 h 583397"/>
              <a:gd name="connsiteX39" fmla="*/ 258793 w 672861"/>
              <a:gd name="connsiteY39" fmla="*/ 566038 h 583397"/>
              <a:gd name="connsiteX40" fmla="*/ 276045 w 672861"/>
              <a:gd name="connsiteY40" fmla="*/ 577540 h 583397"/>
              <a:gd name="connsiteX41" fmla="*/ 310551 w 672861"/>
              <a:gd name="connsiteY41" fmla="*/ 485525 h 583397"/>
              <a:gd name="connsiteX42" fmla="*/ 339306 w 672861"/>
              <a:gd name="connsiteY42" fmla="*/ 445268 h 583397"/>
              <a:gd name="connsiteX43" fmla="*/ 362310 w 672861"/>
              <a:gd name="connsiteY43" fmla="*/ 433766 h 583397"/>
              <a:gd name="connsiteX44" fmla="*/ 396815 w 672861"/>
              <a:gd name="connsiteY44" fmla="*/ 462521 h 583397"/>
              <a:gd name="connsiteX45" fmla="*/ 402566 w 672861"/>
              <a:gd name="connsiteY45" fmla="*/ 485525 h 583397"/>
              <a:gd name="connsiteX46" fmla="*/ 414068 w 672861"/>
              <a:gd name="connsiteY46" fmla="*/ 502777 h 583397"/>
              <a:gd name="connsiteX47" fmla="*/ 442823 w 672861"/>
              <a:gd name="connsiteY47" fmla="*/ 497026 h 583397"/>
              <a:gd name="connsiteX48" fmla="*/ 460076 w 672861"/>
              <a:gd name="connsiteY48" fmla="*/ 479774 h 583397"/>
              <a:gd name="connsiteX49" fmla="*/ 534838 w 672861"/>
              <a:gd name="connsiteY49" fmla="*/ 508528 h 583397"/>
              <a:gd name="connsiteX50" fmla="*/ 580845 w 672861"/>
              <a:gd name="connsiteY50" fmla="*/ 514279 h 583397"/>
              <a:gd name="connsiteX51" fmla="*/ 603849 w 672861"/>
              <a:gd name="connsiteY51" fmla="*/ 508528 h 583397"/>
              <a:gd name="connsiteX52" fmla="*/ 609600 w 672861"/>
              <a:gd name="connsiteY52" fmla="*/ 451019 h 583397"/>
              <a:gd name="connsiteX53" fmla="*/ 615351 w 672861"/>
              <a:gd name="connsiteY53" fmla="*/ 422264 h 583397"/>
              <a:gd name="connsiteX54" fmla="*/ 621102 w 672861"/>
              <a:gd name="connsiteY54" fmla="*/ 456770 h 583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72861" h="583397">
                <a:moveTo>
                  <a:pt x="621102" y="456770"/>
                </a:moveTo>
                <a:cubicBezTo>
                  <a:pt x="627812" y="448144"/>
                  <a:pt x="606952" y="400916"/>
                  <a:pt x="655608" y="370506"/>
                </a:cubicBezTo>
                <a:cubicBezTo>
                  <a:pt x="661469" y="366843"/>
                  <a:pt x="667110" y="362838"/>
                  <a:pt x="672861" y="359004"/>
                </a:cubicBezTo>
                <a:cubicBezTo>
                  <a:pt x="670944" y="349419"/>
                  <a:pt x="673111" y="337965"/>
                  <a:pt x="667110" y="330249"/>
                </a:cubicBezTo>
                <a:cubicBezTo>
                  <a:pt x="658623" y="319337"/>
                  <a:pt x="644106" y="314913"/>
                  <a:pt x="632604" y="307245"/>
                </a:cubicBezTo>
                <a:cubicBezTo>
                  <a:pt x="626853" y="303411"/>
                  <a:pt x="622129" y="297098"/>
                  <a:pt x="615351" y="295743"/>
                </a:cubicBezTo>
                <a:cubicBezTo>
                  <a:pt x="571095" y="286893"/>
                  <a:pt x="596079" y="292364"/>
                  <a:pt x="540589" y="278491"/>
                </a:cubicBezTo>
                <a:cubicBezTo>
                  <a:pt x="522313" y="181021"/>
                  <a:pt x="552019" y="196514"/>
                  <a:pt x="494581" y="174974"/>
                </a:cubicBezTo>
                <a:cubicBezTo>
                  <a:pt x="488905" y="172846"/>
                  <a:pt x="483080" y="171140"/>
                  <a:pt x="477329" y="169223"/>
                </a:cubicBezTo>
                <a:cubicBezTo>
                  <a:pt x="527622" y="118928"/>
                  <a:pt x="516478" y="143790"/>
                  <a:pt x="529087" y="105962"/>
                </a:cubicBezTo>
                <a:cubicBezTo>
                  <a:pt x="519502" y="100211"/>
                  <a:pt x="511206" y="91298"/>
                  <a:pt x="500332" y="88709"/>
                </a:cubicBezTo>
                <a:cubicBezTo>
                  <a:pt x="470262" y="81550"/>
                  <a:pt x="408317" y="77208"/>
                  <a:pt x="408317" y="77208"/>
                </a:cubicBezTo>
                <a:cubicBezTo>
                  <a:pt x="387868" y="61871"/>
                  <a:pt x="380841" y="59956"/>
                  <a:pt x="368061" y="36951"/>
                </a:cubicBezTo>
                <a:cubicBezTo>
                  <a:pt x="347744" y="380"/>
                  <a:pt x="370207" y="12745"/>
                  <a:pt x="339306" y="2445"/>
                </a:cubicBezTo>
                <a:cubicBezTo>
                  <a:pt x="327804" y="4362"/>
                  <a:pt x="316461" y="8196"/>
                  <a:pt x="304800" y="8196"/>
                </a:cubicBezTo>
                <a:cubicBezTo>
                  <a:pt x="283626" y="8196"/>
                  <a:pt x="261199" y="-5419"/>
                  <a:pt x="241540" y="2445"/>
                </a:cubicBezTo>
                <a:cubicBezTo>
                  <a:pt x="232250" y="6161"/>
                  <a:pt x="257586" y="51791"/>
                  <a:pt x="258793" y="54204"/>
                </a:cubicBezTo>
                <a:cubicBezTo>
                  <a:pt x="256876" y="71457"/>
                  <a:pt x="257252" y="89121"/>
                  <a:pt x="253042" y="105962"/>
                </a:cubicBezTo>
                <a:cubicBezTo>
                  <a:pt x="251366" y="112667"/>
                  <a:pt x="244631" y="117033"/>
                  <a:pt x="241540" y="123215"/>
                </a:cubicBezTo>
                <a:cubicBezTo>
                  <a:pt x="233791" y="138712"/>
                  <a:pt x="238937" y="144902"/>
                  <a:pt x="224287" y="157721"/>
                </a:cubicBezTo>
                <a:cubicBezTo>
                  <a:pt x="196899" y="181685"/>
                  <a:pt x="195362" y="179330"/>
                  <a:pt x="166778" y="186476"/>
                </a:cubicBezTo>
                <a:cubicBezTo>
                  <a:pt x="161027" y="184559"/>
                  <a:pt x="155044" y="183234"/>
                  <a:pt x="149525" y="180725"/>
                </a:cubicBezTo>
                <a:cubicBezTo>
                  <a:pt x="133916" y="173630"/>
                  <a:pt x="103517" y="157721"/>
                  <a:pt x="103517" y="157721"/>
                </a:cubicBezTo>
                <a:cubicBezTo>
                  <a:pt x="94201" y="194984"/>
                  <a:pt x="105609" y="204338"/>
                  <a:pt x="74762" y="209479"/>
                </a:cubicBezTo>
                <a:cubicBezTo>
                  <a:pt x="57639" y="212333"/>
                  <a:pt x="40257" y="213313"/>
                  <a:pt x="23004" y="215230"/>
                </a:cubicBezTo>
                <a:cubicBezTo>
                  <a:pt x="21087" y="224815"/>
                  <a:pt x="17253" y="234210"/>
                  <a:pt x="17253" y="243985"/>
                </a:cubicBezTo>
                <a:cubicBezTo>
                  <a:pt x="17253" y="250047"/>
                  <a:pt x="24921" y="255487"/>
                  <a:pt x="23004" y="261238"/>
                </a:cubicBezTo>
                <a:cubicBezTo>
                  <a:pt x="18633" y="274352"/>
                  <a:pt x="7668" y="284241"/>
                  <a:pt x="0" y="295743"/>
                </a:cubicBezTo>
                <a:cubicBezTo>
                  <a:pt x="5751" y="299577"/>
                  <a:pt x="11071" y="304154"/>
                  <a:pt x="17253" y="307245"/>
                </a:cubicBezTo>
                <a:cubicBezTo>
                  <a:pt x="22675" y="309956"/>
                  <a:pt x="28625" y="311526"/>
                  <a:pt x="34506" y="312996"/>
                </a:cubicBezTo>
                <a:cubicBezTo>
                  <a:pt x="51652" y="317283"/>
                  <a:pt x="69011" y="320664"/>
                  <a:pt x="86264" y="324498"/>
                </a:cubicBezTo>
                <a:cubicBezTo>
                  <a:pt x="90098" y="332166"/>
                  <a:pt x="94582" y="339542"/>
                  <a:pt x="97766" y="347502"/>
                </a:cubicBezTo>
                <a:cubicBezTo>
                  <a:pt x="107894" y="372821"/>
                  <a:pt x="103342" y="384774"/>
                  <a:pt x="126521" y="399260"/>
                </a:cubicBezTo>
                <a:cubicBezTo>
                  <a:pt x="135275" y="404731"/>
                  <a:pt x="145691" y="406928"/>
                  <a:pt x="155276" y="410762"/>
                </a:cubicBezTo>
                <a:cubicBezTo>
                  <a:pt x="161027" y="416513"/>
                  <a:pt x="167322" y="421767"/>
                  <a:pt x="172529" y="428015"/>
                </a:cubicBezTo>
                <a:cubicBezTo>
                  <a:pt x="182687" y="440205"/>
                  <a:pt x="188503" y="454214"/>
                  <a:pt x="195532" y="468272"/>
                </a:cubicBezTo>
                <a:cubicBezTo>
                  <a:pt x="193615" y="483608"/>
                  <a:pt x="192546" y="499073"/>
                  <a:pt x="189781" y="514279"/>
                </a:cubicBezTo>
                <a:cubicBezTo>
                  <a:pt x="188697" y="520243"/>
                  <a:pt x="180911" y="526334"/>
                  <a:pt x="184030" y="531532"/>
                </a:cubicBezTo>
                <a:cubicBezTo>
                  <a:pt x="188441" y="538883"/>
                  <a:pt x="199540" y="538871"/>
                  <a:pt x="207034" y="543034"/>
                </a:cubicBezTo>
                <a:cubicBezTo>
                  <a:pt x="247735" y="565646"/>
                  <a:pt x="221290" y="556662"/>
                  <a:pt x="258793" y="566038"/>
                </a:cubicBezTo>
                <a:cubicBezTo>
                  <a:pt x="264544" y="569872"/>
                  <a:pt x="269692" y="574817"/>
                  <a:pt x="276045" y="577540"/>
                </a:cubicBezTo>
                <a:cubicBezTo>
                  <a:pt x="330871" y="601037"/>
                  <a:pt x="298174" y="550506"/>
                  <a:pt x="310551" y="485525"/>
                </a:cubicBezTo>
                <a:cubicBezTo>
                  <a:pt x="313294" y="471122"/>
                  <a:pt x="327751" y="453522"/>
                  <a:pt x="339306" y="445268"/>
                </a:cubicBezTo>
                <a:cubicBezTo>
                  <a:pt x="346282" y="440285"/>
                  <a:pt x="354642" y="437600"/>
                  <a:pt x="362310" y="433766"/>
                </a:cubicBezTo>
                <a:cubicBezTo>
                  <a:pt x="373303" y="441095"/>
                  <a:pt x="390003" y="450600"/>
                  <a:pt x="396815" y="462521"/>
                </a:cubicBezTo>
                <a:cubicBezTo>
                  <a:pt x="400736" y="469384"/>
                  <a:pt x="399452" y="478260"/>
                  <a:pt x="402566" y="485525"/>
                </a:cubicBezTo>
                <a:cubicBezTo>
                  <a:pt x="405289" y="491878"/>
                  <a:pt x="410234" y="497026"/>
                  <a:pt x="414068" y="502777"/>
                </a:cubicBezTo>
                <a:cubicBezTo>
                  <a:pt x="423653" y="500860"/>
                  <a:pt x="434080" y="501397"/>
                  <a:pt x="442823" y="497026"/>
                </a:cubicBezTo>
                <a:cubicBezTo>
                  <a:pt x="450097" y="493389"/>
                  <a:pt x="451943" y="479774"/>
                  <a:pt x="460076" y="479774"/>
                </a:cubicBezTo>
                <a:cubicBezTo>
                  <a:pt x="523416" y="479774"/>
                  <a:pt x="493942" y="498304"/>
                  <a:pt x="534838" y="508528"/>
                </a:cubicBezTo>
                <a:cubicBezTo>
                  <a:pt x="549832" y="512276"/>
                  <a:pt x="565509" y="512362"/>
                  <a:pt x="580845" y="514279"/>
                </a:cubicBezTo>
                <a:cubicBezTo>
                  <a:pt x="588513" y="512362"/>
                  <a:pt x="600578" y="515724"/>
                  <a:pt x="603849" y="508528"/>
                </a:cubicBezTo>
                <a:cubicBezTo>
                  <a:pt x="611821" y="490990"/>
                  <a:pt x="607054" y="470115"/>
                  <a:pt x="609600" y="451019"/>
                </a:cubicBezTo>
                <a:cubicBezTo>
                  <a:pt x="610892" y="441330"/>
                  <a:pt x="609929" y="430397"/>
                  <a:pt x="615351" y="422264"/>
                </a:cubicBezTo>
                <a:cubicBezTo>
                  <a:pt x="620397" y="414694"/>
                  <a:pt x="614392" y="465396"/>
                  <a:pt x="621102" y="45677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Forma Livre: Forma 15">
            <a:hlinkClick r:id="rId9" action="ppaction://hlinksldjump"/>
            <a:extLst>
              <a:ext uri="{FF2B5EF4-FFF2-40B4-BE49-F238E27FC236}">
                <a16:creationId xmlns:a16="http://schemas.microsoft.com/office/drawing/2014/main" id="{BEF14D11-64DD-4179-8E11-AB1F369B452E}"/>
              </a:ext>
            </a:extLst>
          </p:cNvPr>
          <p:cNvSpPr/>
          <p:nvPr/>
        </p:nvSpPr>
        <p:spPr>
          <a:xfrm>
            <a:off x="1071954" y="6262965"/>
            <a:ext cx="294341" cy="270301"/>
          </a:xfrm>
          <a:custGeom>
            <a:avLst/>
            <a:gdLst>
              <a:gd name="connsiteX0" fmla="*/ 435809 w 1079914"/>
              <a:gd name="connsiteY0" fmla="*/ 12244 h 991714"/>
              <a:gd name="connsiteX1" fmla="*/ 424307 w 1079914"/>
              <a:gd name="connsiteY1" fmla="*/ 92757 h 991714"/>
              <a:gd name="connsiteX2" fmla="*/ 441559 w 1079914"/>
              <a:gd name="connsiteY2" fmla="*/ 110010 h 991714"/>
              <a:gd name="connsiteX3" fmla="*/ 430058 w 1079914"/>
              <a:gd name="connsiteY3" fmla="*/ 161768 h 991714"/>
              <a:gd name="connsiteX4" fmla="*/ 424307 w 1079914"/>
              <a:gd name="connsiteY4" fmla="*/ 184772 h 991714"/>
              <a:gd name="connsiteX5" fmla="*/ 332292 w 1079914"/>
              <a:gd name="connsiteY5" fmla="*/ 207776 h 991714"/>
              <a:gd name="connsiteX6" fmla="*/ 326541 w 1079914"/>
              <a:gd name="connsiteY6" fmla="*/ 225029 h 991714"/>
              <a:gd name="connsiteX7" fmla="*/ 315039 w 1079914"/>
              <a:gd name="connsiteY7" fmla="*/ 248033 h 991714"/>
              <a:gd name="connsiteX8" fmla="*/ 343793 w 1079914"/>
              <a:gd name="connsiteY8" fmla="*/ 288289 h 991714"/>
              <a:gd name="connsiteX9" fmla="*/ 355295 w 1079914"/>
              <a:gd name="connsiteY9" fmla="*/ 305542 h 991714"/>
              <a:gd name="connsiteX10" fmla="*/ 343793 w 1079914"/>
              <a:gd name="connsiteY10" fmla="*/ 340048 h 991714"/>
              <a:gd name="connsiteX11" fmla="*/ 315039 w 1079914"/>
              <a:gd name="connsiteY11" fmla="*/ 357301 h 991714"/>
              <a:gd name="connsiteX12" fmla="*/ 292035 w 1079914"/>
              <a:gd name="connsiteY12" fmla="*/ 363051 h 991714"/>
              <a:gd name="connsiteX13" fmla="*/ 251778 w 1079914"/>
              <a:gd name="connsiteY13" fmla="*/ 374553 h 991714"/>
              <a:gd name="connsiteX14" fmla="*/ 240276 w 1079914"/>
              <a:gd name="connsiteY14" fmla="*/ 414810 h 991714"/>
              <a:gd name="connsiteX15" fmla="*/ 205771 w 1079914"/>
              <a:gd name="connsiteY15" fmla="*/ 432063 h 991714"/>
              <a:gd name="connsiteX16" fmla="*/ 159763 w 1079914"/>
              <a:gd name="connsiteY16" fmla="*/ 449316 h 991714"/>
              <a:gd name="connsiteX17" fmla="*/ 119507 w 1079914"/>
              <a:gd name="connsiteY17" fmla="*/ 478070 h 991714"/>
              <a:gd name="connsiteX18" fmla="*/ 96503 w 1079914"/>
              <a:gd name="connsiteY18" fmla="*/ 489572 h 991714"/>
              <a:gd name="connsiteX19" fmla="*/ 79250 w 1079914"/>
              <a:gd name="connsiteY19" fmla="*/ 506825 h 991714"/>
              <a:gd name="connsiteX20" fmla="*/ 44744 w 1079914"/>
              <a:gd name="connsiteY20" fmla="*/ 518327 h 991714"/>
              <a:gd name="connsiteX21" fmla="*/ 27492 w 1079914"/>
              <a:gd name="connsiteY21" fmla="*/ 529829 h 991714"/>
              <a:gd name="connsiteX22" fmla="*/ 4488 w 1079914"/>
              <a:gd name="connsiteY22" fmla="*/ 639097 h 991714"/>
              <a:gd name="connsiteX23" fmla="*/ 33242 w 1079914"/>
              <a:gd name="connsiteY23" fmla="*/ 719610 h 991714"/>
              <a:gd name="connsiteX24" fmla="*/ 61997 w 1079914"/>
              <a:gd name="connsiteY24" fmla="*/ 725361 h 991714"/>
              <a:gd name="connsiteX25" fmla="*/ 125258 w 1079914"/>
              <a:gd name="connsiteY25" fmla="*/ 736863 h 991714"/>
              <a:gd name="connsiteX26" fmla="*/ 154012 w 1079914"/>
              <a:gd name="connsiteY26" fmla="*/ 765618 h 991714"/>
              <a:gd name="connsiteX27" fmla="*/ 177016 w 1079914"/>
              <a:gd name="connsiteY27" fmla="*/ 794372 h 991714"/>
              <a:gd name="connsiteX28" fmla="*/ 188518 w 1079914"/>
              <a:gd name="connsiteY28" fmla="*/ 811625 h 991714"/>
              <a:gd name="connsiteX29" fmla="*/ 205771 w 1079914"/>
              <a:gd name="connsiteY29" fmla="*/ 828878 h 991714"/>
              <a:gd name="connsiteX30" fmla="*/ 217273 w 1079914"/>
              <a:gd name="connsiteY30" fmla="*/ 851882 h 991714"/>
              <a:gd name="connsiteX31" fmla="*/ 223024 w 1079914"/>
              <a:gd name="connsiteY31" fmla="*/ 869135 h 991714"/>
              <a:gd name="connsiteX32" fmla="*/ 257529 w 1079914"/>
              <a:gd name="connsiteY32" fmla="*/ 903640 h 991714"/>
              <a:gd name="connsiteX33" fmla="*/ 332292 w 1079914"/>
              <a:gd name="connsiteY33" fmla="*/ 938146 h 991714"/>
              <a:gd name="connsiteX34" fmla="*/ 349544 w 1079914"/>
              <a:gd name="connsiteY34" fmla="*/ 949648 h 991714"/>
              <a:gd name="connsiteX35" fmla="*/ 447310 w 1079914"/>
              <a:gd name="connsiteY35" fmla="*/ 961150 h 991714"/>
              <a:gd name="connsiteX36" fmla="*/ 556578 w 1079914"/>
              <a:gd name="connsiteY36" fmla="*/ 978402 h 991714"/>
              <a:gd name="connsiteX37" fmla="*/ 573831 w 1079914"/>
              <a:gd name="connsiteY37" fmla="*/ 961150 h 991714"/>
              <a:gd name="connsiteX38" fmla="*/ 596835 w 1079914"/>
              <a:gd name="connsiteY38" fmla="*/ 955399 h 991714"/>
              <a:gd name="connsiteX39" fmla="*/ 614088 w 1079914"/>
              <a:gd name="connsiteY39" fmla="*/ 943897 h 991714"/>
              <a:gd name="connsiteX40" fmla="*/ 573831 w 1079914"/>
              <a:gd name="connsiteY40" fmla="*/ 915142 h 991714"/>
              <a:gd name="connsiteX41" fmla="*/ 614088 w 1079914"/>
              <a:gd name="connsiteY41" fmla="*/ 903640 h 991714"/>
              <a:gd name="connsiteX42" fmla="*/ 683099 w 1079914"/>
              <a:gd name="connsiteY42" fmla="*/ 915142 h 991714"/>
              <a:gd name="connsiteX43" fmla="*/ 775114 w 1079914"/>
              <a:gd name="connsiteY43" fmla="*/ 903640 h 991714"/>
              <a:gd name="connsiteX44" fmla="*/ 821122 w 1079914"/>
              <a:gd name="connsiteY44" fmla="*/ 892138 h 991714"/>
              <a:gd name="connsiteX45" fmla="*/ 838375 w 1079914"/>
              <a:gd name="connsiteY45" fmla="*/ 886387 h 991714"/>
              <a:gd name="connsiteX46" fmla="*/ 884382 w 1079914"/>
              <a:gd name="connsiteY46" fmla="*/ 880636 h 991714"/>
              <a:gd name="connsiteX47" fmla="*/ 918888 w 1079914"/>
              <a:gd name="connsiteY47" fmla="*/ 874885 h 991714"/>
              <a:gd name="connsiteX48" fmla="*/ 959144 w 1079914"/>
              <a:gd name="connsiteY48" fmla="*/ 869135 h 991714"/>
              <a:gd name="connsiteX49" fmla="*/ 953393 w 1079914"/>
              <a:gd name="connsiteY49" fmla="*/ 851882 h 991714"/>
              <a:gd name="connsiteX50" fmla="*/ 941892 w 1079914"/>
              <a:gd name="connsiteY50" fmla="*/ 828878 h 991714"/>
              <a:gd name="connsiteX51" fmla="*/ 953393 w 1079914"/>
              <a:gd name="connsiteY51" fmla="*/ 805874 h 991714"/>
              <a:gd name="connsiteX52" fmla="*/ 993650 w 1079914"/>
              <a:gd name="connsiteY52" fmla="*/ 771368 h 991714"/>
              <a:gd name="connsiteX53" fmla="*/ 1010903 w 1079914"/>
              <a:gd name="connsiteY53" fmla="*/ 765618 h 991714"/>
              <a:gd name="connsiteX54" fmla="*/ 1028156 w 1079914"/>
              <a:gd name="connsiteY54" fmla="*/ 748365 h 991714"/>
              <a:gd name="connsiteX55" fmla="*/ 1062661 w 1079914"/>
              <a:gd name="connsiteY55" fmla="*/ 736863 h 991714"/>
              <a:gd name="connsiteX56" fmla="*/ 1056910 w 1079914"/>
              <a:gd name="connsiteY56" fmla="*/ 696606 h 991714"/>
              <a:gd name="connsiteX57" fmla="*/ 1039658 w 1079914"/>
              <a:gd name="connsiteY57" fmla="*/ 656350 h 991714"/>
              <a:gd name="connsiteX58" fmla="*/ 1022405 w 1079914"/>
              <a:gd name="connsiteY58" fmla="*/ 639097 h 991714"/>
              <a:gd name="connsiteX59" fmla="*/ 1010903 w 1079914"/>
              <a:gd name="connsiteY59" fmla="*/ 616093 h 991714"/>
              <a:gd name="connsiteX60" fmla="*/ 1022405 w 1079914"/>
              <a:gd name="connsiteY60" fmla="*/ 575836 h 991714"/>
              <a:gd name="connsiteX61" fmla="*/ 1056910 w 1079914"/>
              <a:gd name="connsiteY61" fmla="*/ 558584 h 991714"/>
              <a:gd name="connsiteX62" fmla="*/ 1079914 w 1079914"/>
              <a:gd name="connsiteY62" fmla="*/ 541331 h 991714"/>
              <a:gd name="connsiteX63" fmla="*/ 1068412 w 1079914"/>
              <a:gd name="connsiteY63" fmla="*/ 409059 h 991714"/>
              <a:gd name="connsiteX64" fmla="*/ 1016654 w 1079914"/>
              <a:gd name="connsiteY64" fmla="*/ 403308 h 991714"/>
              <a:gd name="connsiteX65" fmla="*/ 959144 w 1079914"/>
              <a:gd name="connsiteY65" fmla="*/ 357301 h 991714"/>
              <a:gd name="connsiteX66" fmla="*/ 953393 w 1079914"/>
              <a:gd name="connsiteY66" fmla="*/ 328546 h 991714"/>
              <a:gd name="connsiteX67" fmla="*/ 930390 w 1079914"/>
              <a:gd name="connsiteY67" fmla="*/ 282538 h 991714"/>
              <a:gd name="connsiteX68" fmla="*/ 936141 w 1079914"/>
              <a:gd name="connsiteY68" fmla="*/ 236531 h 991714"/>
              <a:gd name="connsiteX69" fmla="*/ 964895 w 1079914"/>
              <a:gd name="connsiteY69" fmla="*/ 230780 h 991714"/>
              <a:gd name="connsiteX70" fmla="*/ 867129 w 1079914"/>
              <a:gd name="connsiteY70" fmla="*/ 196274 h 991714"/>
              <a:gd name="connsiteX71" fmla="*/ 849876 w 1079914"/>
              <a:gd name="connsiteY71" fmla="*/ 190523 h 991714"/>
              <a:gd name="connsiteX72" fmla="*/ 780865 w 1079914"/>
              <a:gd name="connsiteY72" fmla="*/ 196274 h 991714"/>
              <a:gd name="connsiteX73" fmla="*/ 757861 w 1079914"/>
              <a:gd name="connsiteY73" fmla="*/ 213527 h 991714"/>
              <a:gd name="connsiteX74" fmla="*/ 734858 w 1079914"/>
              <a:gd name="connsiteY74" fmla="*/ 219278 h 991714"/>
              <a:gd name="connsiteX75" fmla="*/ 671597 w 1079914"/>
              <a:gd name="connsiteY75" fmla="*/ 196274 h 991714"/>
              <a:gd name="connsiteX76" fmla="*/ 619839 w 1079914"/>
              <a:gd name="connsiteY76" fmla="*/ 144516 h 991714"/>
              <a:gd name="connsiteX77" fmla="*/ 545076 w 1079914"/>
              <a:gd name="connsiteY77" fmla="*/ 69753 h 991714"/>
              <a:gd name="connsiteX78" fmla="*/ 487567 w 1079914"/>
              <a:gd name="connsiteY78" fmla="*/ 23746 h 991714"/>
              <a:gd name="connsiteX79" fmla="*/ 447310 w 1079914"/>
              <a:gd name="connsiteY79" fmla="*/ 742 h 991714"/>
              <a:gd name="connsiteX80" fmla="*/ 435809 w 1079914"/>
              <a:gd name="connsiteY80" fmla="*/ 12244 h 991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079914" h="991714">
                <a:moveTo>
                  <a:pt x="435809" y="12244"/>
                </a:moveTo>
                <a:cubicBezTo>
                  <a:pt x="431975" y="27580"/>
                  <a:pt x="408842" y="50227"/>
                  <a:pt x="424307" y="92757"/>
                </a:cubicBezTo>
                <a:cubicBezTo>
                  <a:pt x="427086" y="100400"/>
                  <a:pt x="435808" y="104259"/>
                  <a:pt x="441559" y="110010"/>
                </a:cubicBezTo>
                <a:cubicBezTo>
                  <a:pt x="431182" y="172281"/>
                  <a:pt x="441384" y="122129"/>
                  <a:pt x="430058" y="161768"/>
                </a:cubicBezTo>
                <a:cubicBezTo>
                  <a:pt x="427887" y="169368"/>
                  <a:pt x="430308" y="179628"/>
                  <a:pt x="424307" y="184772"/>
                </a:cubicBezTo>
                <a:cubicBezTo>
                  <a:pt x="413543" y="193998"/>
                  <a:pt x="333503" y="207534"/>
                  <a:pt x="332292" y="207776"/>
                </a:cubicBezTo>
                <a:cubicBezTo>
                  <a:pt x="330375" y="213527"/>
                  <a:pt x="328929" y="219457"/>
                  <a:pt x="326541" y="225029"/>
                </a:cubicBezTo>
                <a:cubicBezTo>
                  <a:pt x="323164" y="232909"/>
                  <a:pt x="316102" y="239526"/>
                  <a:pt x="315039" y="248033"/>
                </a:cubicBezTo>
                <a:cubicBezTo>
                  <a:pt x="311675" y="274940"/>
                  <a:pt x="328339" y="272835"/>
                  <a:pt x="343793" y="288289"/>
                </a:cubicBezTo>
                <a:cubicBezTo>
                  <a:pt x="348680" y="293176"/>
                  <a:pt x="351461" y="299791"/>
                  <a:pt x="355295" y="305542"/>
                </a:cubicBezTo>
                <a:cubicBezTo>
                  <a:pt x="351461" y="317044"/>
                  <a:pt x="354189" y="333810"/>
                  <a:pt x="343793" y="340048"/>
                </a:cubicBezTo>
                <a:cubicBezTo>
                  <a:pt x="334208" y="345799"/>
                  <a:pt x="325253" y="352761"/>
                  <a:pt x="315039" y="357301"/>
                </a:cubicBezTo>
                <a:cubicBezTo>
                  <a:pt x="307816" y="360511"/>
                  <a:pt x="299660" y="360971"/>
                  <a:pt x="292035" y="363051"/>
                </a:cubicBezTo>
                <a:cubicBezTo>
                  <a:pt x="278571" y="366723"/>
                  <a:pt x="265197" y="370719"/>
                  <a:pt x="251778" y="374553"/>
                </a:cubicBezTo>
                <a:cubicBezTo>
                  <a:pt x="247944" y="387972"/>
                  <a:pt x="248994" y="403912"/>
                  <a:pt x="240276" y="414810"/>
                </a:cubicBezTo>
                <a:cubicBezTo>
                  <a:pt x="232243" y="424852"/>
                  <a:pt x="217012" y="425818"/>
                  <a:pt x="205771" y="432063"/>
                </a:cubicBezTo>
                <a:cubicBezTo>
                  <a:pt x="172453" y="450574"/>
                  <a:pt x="206513" y="439966"/>
                  <a:pt x="159763" y="449316"/>
                </a:cubicBezTo>
                <a:cubicBezTo>
                  <a:pt x="149899" y="456714"/>
                  <a:pt x="131272" y="471347"/>
                  <a:pt x="119507" y="478070"/>
                </a:cubicBezTo>
                <a:cubicBezTo>
                  <a:pt x="112064" y="482324"/>
                  <a:pt x="103479" y="484589"/>
                  <a:pt x="96503" y="489572"/>
                </a:cubicBezTo>
                <a:cubicBezTo>
                  <a:pt x="89885" y="494299"/>
                  <a:pt x="86360" y="502875"/>
                  <a:pt x="79250" y="506825"/>
                </a:cubicBezTo>
                <a:cubicBezTo>
                  <a:pt x="68652" y="512713"/>
                  <a:pt x="44744" y="518327"/>
                  <a:pt x="44744" y="518327"/>
                </a:cubicBezTo>
                <a:cubicBezTo>
                  <a:pt x="38993" y="522161"/>
                  <a:pt x="33674" y="526738"/>
                  <a:pt x="27492" y="529829"/>
                </a:cubicBezTo>
                <a:cubicBezTo>
                  <a:pt x="-23023" y="555087"/>
                  <a:pt x="13292" y="480621"/>
                  <a:pt x="4488" y="639097"/>
                </a:cubicBezTo>
                <a:cubicBezTo>
                  <a:pt x="9220" y="667485"/>
                  <a:pt x="10669" y="697036"/>
                  <a:pt x="33242" y="719610"/>
                </a:cubicBezTo>
                <a:cubicBezTo>
                  <a:pt x="40154" y="726522"/>
                  <a:pt x="52514" y="722990"/>
                  <a:pt x="61997" y="725361"/>
                </a:cubicBezTo>
                <a:cubicBezTo>
                  <a:pt x="115189" y="738659"/>
                  <a:pt x="18989" y="723579"/>
                  <a:pt x="125258" y="736863"/>
                </a:cubicBezTo>
                <a:cubicBezTo>
                  <a:pt x="134843" y="746448"/>
                  <a:pt x="144944" y="755543"/>
                  <a:pt x="154012" y="765618"/>
                </a:cubicBezTo>
                <a:cubicBezTo>
                  <a:pt x="162223" y="774742"/>
                  <a:pt x="169651" y="784552"/>
                  <a:pt x="177016" y="794372"/>
                </a:cubicBezTo>
                <a:cubicBezTo>
                  <a:pt x="181163" y="799901"/>
                  <a:pt x="184093" y="806315"/>
                  <a:pt x="188518" y="811625"/>
                </a:cubicBezTo>
                <a:cubicBezTo>
                  <a:pt x="193725" y="817873"/>
                  <a:pt x="201044" y="822260"/>
                  <a:pt x="205771" y="828878"/>
                </a:cubicBezTo>
                <a:cubicBezTo>
                  <a:pt x="210754" y="835854"/>
                  <a:pt x="213896" y="844002"/>
                  <a:pt x="217273" y="851882"/>
                </a:cubicBezTo>
                <a:cubicBezTo>
                  <a:pt x="219661" y="857454"/>
                  <a:pt x="219302" y="864350"/>
                  <a:pt x="223024" y="869135"/>
                </a:cubicBezTo>
                <a:cubicBezTo>
                  <a:pt x="233010" y="881974"/>
                  <a:pt x="242980" y="896366"/>
                  <a:pt x="257529" y="903640"/>
                </a:cubicBezTo>
                <a:cubicBezTo>
                  <a:pt x="320461" y="935106"/>
                  <a:pt x="294706" y="925617"/>
                  <a:pt x="332292" y="938146"/>
                </a:cubicBezTo>
                <a:cubicBezTo>
                  <a:pt x="338043" y="941980"/>
                  <a:pt x="343191" y="946925"/>
                  <a:pt x="349544" y="949648"/>
                </a:cubicBezTo>
                <a:cubicBezTo>
                  <a:pt x="372800" y="959615"/>
                  <a:pt x="440548" y="960630"/>
                  <a:pt x="447310" y="961150"/>
                </a:cubicBezTo>
                <a:cubicBezTo>
                  <a:pt x="486043" y="999881"/>
                  <a:pt x="471850" y="997230"/>
                  <a:pt x="556578" y="978402"/>
                </a:cubicBezTo>
                <a:cubicBezTo>
                  <a:pt x="564517" y="976638"/>
                  <a:pt x="566770" y="965185"/>
                  <a:pt x="573831" y="961150"/>
                </a:cubicBezTo>
                <a:cubicBezTo>
                  <a:pt x="580694" y="957229"/>
                  <a:pt x="589167" y="957316"/>
                  <a:pt x="596835" y="955399"/>
                </a:cubicBezTo>
                <a:cubicBezTo>
                  <a:pt x="602586" y="951565"/>
                  <a:pt x="614088" y="950809"/>
                  <a:pt x="614088" y="943897"/>
                </a:cubicBezTo>
                <a:cubicBezTo>
                  <a:pt x="614088" y="932239"/>
                  <a:pt x="579533" y="917993"/>
                  <a:pt x="573831" y="915142"/>
                </a:cubicBezTo>
                <a:cubicBezTo>
                  <a:pt x="587250" y="911308"/>
                  <a:pt x="600159" y="904511"/>
                  <a:pt x="614088" y="903640"/>
                </a:cubicBezTo>
                <a:cubicBezTo>
                  <a:pt x="646527" y="901613"/>
                  <a:pt x="658229" y="906852"/>
                  <a:pt x="683099" y="915142"/>
                </a:cubicBezTo>
                <a:cubicBezTo>
                  <a:pt x="732496" y="910651"/>
                  <a:pt x="736491" y="912553"/>
                  <a:pt x="775114" y="903640"/>
                </a:cubicBezTo>
                <a:cubicBezTo>
                  <a:pt x="790517" y="900085"/>
                  <a:pt x="806125" y="897137"/>
                  <a:pt x="821122" y="892138"/>
                </a:cubicBezTo>
                <a:cubicBezTo>
                  <a:pt x="826873" y="890221"/>
                  <a:pt x="832411" y="887471"/>
                  <a:pt x="838375" y="886387"/>
                </a:cubicBezTo>
                <a:cubicBezTo>
                  <a:pt x="853581" y="883622"/>
                  <a:pt x="869082" y="882822"/>
                  <a:pt x="884382" y="880636"/>
                </a:cubicBezTo>
                <a:cubicBezTo>
                  <a:pt x="895925" y="878987"/>
                  <a:pt x="907363" y="876658"/>
                  <a:pt x="918888" y="874885"/>
                </a:cubicBezTo>
                <a:cubicBezTo>
                  <a:pt x="932285" y="872824"/>
                  <a:pt x="945725" y="871052"/>
                  <a:pt x="959144" y="869135"/>
                </a:cubicBezTo>
                <a:cubicBezTo>
                  <a:pt x="957227" y="863384"/>
                  <a:pt x="955781" y="857454"/>
                  <a:pt x="953393" y="851882"/>
                </a:cubicBezTo>
                <a:cubicBezTo>
                  <a:pt x="950016" y="844002"/>
                  <a:pt x="941892" y="837451"/>
                  <a:pt x="941892" y="828878"/>
                </a:cubicBezTo>
                <a:cubicBezTo>
                  <a:pt x="941892" y="820305"/>
                  <a:pt x="948249" y="812732"/>
                  <a:pt x="953393" y="805874"/>
                </a:cubicBezTo>
                <a:cubicBezTo>
                  <a:pt x="961882" y="794555"/>
                  <a:pt x="979741" y="778322"/>
                  <a:pt x="993650" y="771368"/>
                </a:cubicBezTo>
                <a:cubicBezTo>
                  <a:pt x="999072" y="768657"/>
                  <a:pt x="1005152" y="767535"/>
                  <a:pt x="1010903" y="765618"/>
                </a:cubicBezTo>
                <a:cubicBezTo>
                  <a:pt x="1016654" y="759867"/>
                  <a:pt x="1021046" y="752315"/>
                  <a:pt x="1028156" y="748365"/>
                </a:cubicBezTo>
                <a:cubicBezTo>
                  <a:pt x="1038754" y="742477"/>
                  <a:pt x="1056773" y="747461"/>
                  <a:pt x="1062661" y="736863"/>
                </a:cubicBezTo>
                <a:cubicBezTo>
                  <a:pt x="1069244" y="725013"/>
                  <a:pt x="1059568" y="709898"/>
                  <a:pt x="1056910" y="696606"/>
                </a:cubicBezTo>
                <a:cubicBezTo>
                  <a:pt x="1054824" y="686178"/>
                  <a:pt x="1044853" y="663623"/>
                  <a:pt x="1039658" y="656350"/>
                </a:cubicBezTo>
                <a:cubicBezTo>
                  <a:pt x="1034931" y="649732"/>
                  <a:pt x="1027132" y="645715"/>
                  <a:pt x="1022405" y="639097"/>
                </a:cubicBezTo>
                <a:cubicBezTo>
                  <a:pt x="1017422" y="632121"/>
                  <a:pt x="1014737" y="623761"/>
                  <a:pt x="1010903" y="616093"/>
                </a:cubicBezTo>
                <a:cubicBezTo>
                  <a:pt x="1014737" y="602674"/>
                  <a:pt x="1013687" y="586734"/>
                  <a:pt x="1022405" y="575836"/>
                </a:cubicBezTo>
                <a:cubicBezTo>
                  <a:pt x="1030438" y="565795"/>
                  <a:pt x="1045883" y="565200"/>
                  <a:pt x="1056910" y="558584"/>
                </a:cubicBezTo>
                <a:cubicBezTo>
                  <a:pt x="1065129" y="553653"/>
                  <a:pt x="1072246" y="547082"/>
                  <a:pt x="1079914" y="541331"/>
                </a:cubicBezTo>
                <a:cubicBezTo>
                  <a:pt x="1076080" y="497240"/>
                  <a:pt x="1086852" y="449292"/>
                  <a:pt x="1068412" y="409059"/>
                </a:cubicBezTo>
                <a:cubicBezTo>
                  <a:pt x="1061179" y="393279"/>
                  <a:pt x="1032342" y="410739"/>
                  <a:pt x="1016654" y="403308"/>
                </a:cubicBezTo>
                <a:cubicBezTo>
                  <a:pt x="994468" y="392799"/>
                  <a:pt x="978314" y="372637"/>
                  <a:pt x="959144" y="357301"/>
                </a:cubicBezTo>
                <a:cubicBezTo>
                  <a:pt x="957227" y="347716"/>
                  <a:pt x="957363" y="337478"/>
                  <a:pt x="953393" y="328546"/>
                </a:cubicBezTo>
                <a:cubicBezTo>
                  <a:pt x="919877" y="253132"/>
                  <a:pt x="947967" y="352846"/>
                  <a:pt x="930390" y="282538"/>
                </a:cubicBezTo>
                <a:cubicBezTo>
                  <a:pt x="932307" y="267202"/>
                  <a:pt x="927568" y="249390"/>
                  <a:pt x="936141" y="236531"/>
                </a:cubicBezTo>
                <a:cubicBezTo>
                  <a:pt x="941563" y="228398"/>
                  <a:pt x="973338" y="235705"/>
                  <a:pt x="964895" y="230780"/>
                </a:cubicBezTo>
                <a:cubicBezTo>
                  <a:pt x="935044" y="213367"/>
                  <a:pt x="899748" y="207691"/>
                  <a:pt x="867129" y="196274"/>
                </a:cubicBezTo>
                <a:cubicBezTo>
                  <a:pt x="861407" y="194271"/>
                  <a:pt x="849876" y="190523"/>
                  <a:pt x="849876" y="190523"/>
                </a:cubicBezTo>
                <a:cubicBezTo>
                  <a:pt x="826872" y="192440"/>
                  <a:pt x="803259" y="190675"/>
                  <a:pt x="780865" y="196274"/>
                </a:cubicBezTo>
                <a:cubicBezTo>
                  <a:pt x="771566" y="198599"/>
                  <a:pt x="766434" y="209240"/>
                  <a:pt x="757861" y="213527"/>
                </a:cubicBezTo>
                <a:cubicBezTo>
                  <a:pt x="750792" y="217062"/>
                  <a:pt x="742526" y="217361"/>
                  <a:pt x="734858" y="219278"/>
                </a:cubicBezTo>
                <a:cubicBezTo>
                  <a:pt x="713771" y="211610"/>
                  <a:pt x="690410" y="208502"/>
                  <a:pt x="671597" y="196274"/>
                </a:cubicBezTo>
                <a:cubicBezTo>
                  <a:pt x="651140" y="182977"/>
                  <a:pt x="637092" y="161769"/>
                  <a:pt x="619839" y="144516"/>
                </a:cubicBezTo>
                <a:lnTo>
                  <a:pt x="545076" y="69753"/>
                </a:lnTo>
                <a:cubicBezTo>
                  <a:pt x="512298" y="36975"/>
                  <a:pt x="531096" y="52765"/>
                  <a:pt x="487567" y="23746"/>
                </a:cubicBezTo>
                <a:cubicBezTo>
                  <a:pt x="472005" y="13371"/>
                  <a:pt x="465551" y="8039"/>
                  <a:pt x="447310" y="742"/>
                </a:cubicBezTo>
                <a:cubicBezTo>
                  <a:pt x="445530" y="30"/>
                  <a:pt x="439643" y="-3092"/>
                  <a:pt x="435809" y="12244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Forma Livre: Forma 16">
            <a:hlinkClick r:id="rId10" action="ppaction://hlinksldjump"/>
            <a:extLst>
              <a:ext uri="{FF2B5EF4-FFF2-40B4-BE49-F238E27FC236}">
                <a16:creationId xmlns:a16="http://schemas.microsoft.com/office/drawing/2014/main" id="{C42623F5-8774-47F4-A3CC-EAF7E8BEDC13}"/>
              </a:ext>
            </a:extLst>
          </p:cNvPr>
          <p:cNvSpPr/>
          <p:nvPr/>
        </p:nvSpPr>
        <p:spPr>
          <a:xfrm>
            <a:off x="1092065" y="6031054"/>
            <a:ext cx="254120" cy="284206"/>
          </a:xfrm>
          <a:custGeom>
            <a:avLst/>
            <a:gdLst>
              <a:gd name="connsiteX0" fmla="*/ 765470 w 920443"/>
              <a:gd name="connsiteY0" fmla="*/ 1017917 h 1029419"/>
              <a:gd name="connsiteX1" fmla="*/ 546934 w 920443"/>
              <a:gd name="connsiteY1" fmla="*/ 1012166 h 1029419"/>
              <a:gd name="connsiteX2" fmla="*/ 489425 w 920443"/>
              <a:gd name="connsiteY2" fmla="*/ 1000664 h 1029419"/>
              <a:gd name="connsiteX3" fmla="*/ 483674 w 920443"/>
              <a:gd name="connsiteY3" fmla="*/ 977661 h 1029419"/>
              <a:gd name="connsiteX4" fmla="*/ 460670 w 920443"/>
              <a:gd name="connsiteY4" fmla="*/ 937404 h 1029419"/>
              <a:gd name="connsiteX5" fmla="*/ 454919 w 920443"/>
              <a:gd name="connsiteY5" fmla="*/ 920151 h 1029419"/>
              <a:gd name="connsiteX6" fmla="*/ 420414 w 920443"/>
              <a:gd name="connsiteY6" fmla="*/ 897147 h 1029419"/>
              <a:gd name="connsiteX7" fmla="*/ 362904 w 920443"/>
              <a:gd name="connsiteY7" fmla="*/ 874144 h 1029419"/>
              <a:gd name="connsiteX8" fmla="*/ 334150 w 920443"/>
              <a:gd name="connsiteY8" fmla="*/ 851140 h 1029419"/>
              <a:gd name="connsiteX9" fmla="*/ 316897 w 920443"/>
              <a:gd name="connsiteY9" fmla="*/ 833887 h 1029419"/>
              <a:gd name="connsiteX10" fmla="*/ 282391 w 920443"/>
              <a:gd name="connsiteY10" fmla="*/ 816634 h 1029419"/>
              <a:gd name="connsiteX11" fmla="*/ 184625 w 920443"/>
              <a:gd name="connsiteY11" fmla="*/ 816634 h 1029419"/>
              <a:gd name="connsiteX12" fmla="*/ 155870 w 920443"/>
              <a:gd name="connsiteY12" fmla="*/ 782129 h 1029419"/>
              <a:gd name="connsiteX13" fmla="*/ 161621 w 920443"/>
              <a:gd name="connsiteY13" fmla="*/ 747623 h 1029419"/>
              <a:gd name="connsiteX14" fmla="*/ 121365 w 920443"/>
              <a:gd name="connsiteY14" fmla="*/ 707366 h 1029419"/>
              <a:gd name="connsiteX15" fmla="*/ 98361 w 920443"/>
              <a:gd name="connsiteY15" fmla="*/ 701615 h 1029419"/>
              <a:gd name="connsiteX16" fmla="*/ 104112 w 920443"/>
              <a:gd name="connsiteY16" fmla="*/ 655608 h 1029419"/>
              <a:gd name="connsiteX17" fmla="*/ 63855 w 920443"/>
              <a:gd name="connsiteY17" fmla="*/ 603849 h 1029419"/>
              <a:gd name="connsiteX18" fmla="*/ 46602 w 920443"/>
              <a:gd name="connsiteY18" fmla="*/ 598098 h 1029419"/>
              <a:gd name="connsiteX19" fmla="*/ 12097 w 920443"/>
              <a:gd name="connsiteY19" fmla="*/ 569344 h 1029419"/>
              <a:gd name="connsiteX20" fmla="*/ 595 w 920443"/>
              <a:gd name="connsiteY20" fmla="*/ 552091 h 1029419"/>
              <a:gd name="connsiteX21" fmla="*/ 58104 w 920443"/>
              <a:gd name="connsiteY21" fmla="*/ 529087 h 1029419"/>
              <a:gd name="connsiteX22" fmla="*/ 190376 w 920443"/>
              <a:gd name="connsiteY22" fmla="*/ 517585 h 1029419"/>
              <a:gd name="connsiteX23" fmla="*/ 196127 w 920443"/>
              <a:gd name="connsiteY23" fmla="*/ 500332 h 1029419"/>
              <a:gd name="connsiteX24" fmla="*/ 207629 w 920443"/>
              <a:gd name="connsiteY24" fmla="*/ 483079 h 1029419"/>
              <a:gd name="connsiteX25" fmla="*/ 351402 w 920443"/>
              <a:gd name="connsiteY25" fmla="*/ 465827 h 1029419"/>
              <a:gd name="connsiteX26" fmla="*/ 362904 w 920443"/>
              <a:gd name="connsiteY26" fmla="*/ 442823 h 1029419"/>
              <a:gd name="connsiteX27" fmla="*/ 380157 w 920443"/>
              <a:gd name="connsiteY27" fmla="*/ 356559 h 1029419"/>
              <a:gd name="connsiteX28" fmla="*/ 431916 w 920443"/>
              <a:gd name="connsiteY28" fmla="*/ 322053 h 1029419"/>
              <a:gd name="connsiteX29" fmla="*/ 437667 w 920443"/>
              <a:gd name="connsiteY29" fmla="*/ 304800 h 1029419"/>
              <a:gd name="connsiteX30" fmla="*/ 397410 w 920443"/>
              <a:gd name="connsiteY30" fmla="*/ 258793 h 1029419"/>
              <a:gd name="connsiteX31" fmla="*/ 385908 w 920443"/>
              <a:gd name="connsiteY31" fmla="*/ 235789 h 1029419"/>
              <a:gd name="connsiteX32" fmla="*/ 391659 w 920443"/>
              <a:gd name="connsiteY32" fmla="*/ 195532 h 1029419"/>
              <a:gd name="connsiteX33" fmla="*/ 414663 w 920443"/>
              <a:gd name="connsiteY33" fmla="*/ 172529 h 1029419"/>
              <a:gd name="connsiteX34" fmla="*/ 454919 w 920443"/>
              <a:gd name="connsiteY34" fmla="*/ 149525 h 1029419"/>
              <a:gd name="connsiteX35" fmla="*/ 529682 w 920443"/>
              <a:gd name="connsiteY35" fmla="*/ 143774 h 1029419"/>
              <a:gd name="connsiteX36" fmla="*/ 552685 w 920443"/>
              <a:gd name="connsiteY36" fmla="*/ 74762 h 1029419"/>
              <a:gd name="connsiteX37" fmla="*/ 638950 w 920443"/>
              <a:gd name="connsiteY37" fmla="*/ 57510 h 1029419"/>
              <a:gd name="connsiteX38" fmla="*/ 656202 w 920443"/>
              <a:gd name="connsiteY38" fmla="*/ 40257 h 1029419"/>
              <a:gd name="connsiteX39" fmla="*/ 673455 w 920443"/>
              <a:gd name="connsiteY39" fmla="*/ 0 h 1029419"/>
              <a:gd name="connsiteX40" fmla="*/ 713712 w 920443"/>
              <a:gd name="connsiteY40" fmla="*/ 5751 h 1029419"/>
              <a:gd name="connsiteX41" fmla="*/ 730965 w 920443"/>
              <a:gd name="connsiteY41" fmla="*/ 11502 h 1029419"/>
              <a:gd name="connsiteX42" fmla="*/ 748217 w 920443"/>
              <a:gd name="connsiteY42" fmla="*/ 34506 h 1029419"/>
              <a:gd name="connsiteX43" fmla="*/ 765470 w 920443"/>
              <a:gd name="connsiteY43" fmla="*/ 51759 h 1029419"/>
              <a:gd name="connsiteX44" fmla="*/ 788474 w 920443"/>
              <a:gd name="connsiteY44" fmla="*/ 115019 h 1029419"/>
              <a:gd name="connsiteX45" fmla="*/ 805727 w 920443"/>
              <a:gd name="connsiteY45" fmla="*/ 120770 h 1029419"/>
              <a:gd name="connsiteX46" fmla="*/ 834482 w 920443"/>
              <a:gd name="connsiteY46" fmla="*/ 258793 h 1029419"/>
              <a:gd name="connsiteX47" fmla="*/ 845983 w 920443"/>
              <a:gd name="connsiteY47" fmla="*/ 293298 h 1029419"/>
              <a:gd name="connsiteX48" fmla="*/ 840233 w 920443"/>
              <a:gd name="connsiteY48" fmla="*/ 310551 h 1029419"/>
              <a:gd name="connsiteX49" fmla="*/ 822980 w 920443"/>
              <a:gd name="connsiteY49" fmla="*/ 333555 h 1029419"/>
              <a:gd name="connsiteX50" fmla="*/ 840233 w 920443"/>
              <a:gd name="connsiteY50" fmla="*/ 350808 h 1029419"/>
              <a:gd name="connsiteX51" fmla="*/ 891991 w 920443"/>
              <a:gd name="connsiteY51" fmla="*/ 356559 h 1029419"/>
              <a:gd name="connsiteX52" fmla="*/ 909244 w 920443"/>
              <a:gd name="connsiteY52" fmla="*/ 373812 h 1029419"/>
              <a:gd name="connsiteX53" fmla="*/ 914995 w 920443"/>
              <a:gd name="connsiteY53" fmla="*/ 402566 h 1029419"/>
              <a:gd name="connsiteX54" fmla="*/ 891991 w 920443"/>
              <a:gd name="connsiteY54" fmla="*/ 500332 h 1029419"/>
              <a:gd name="connsiteX55" fmla="*/ 805727 w 920443"/>
              <a:gd name="connsiteY55" fmla="*/ 494581 h 1029419"/>
              <a:gd name="connsiteX56" fmla="*/ 811478 w 920443"/>
              <a:gd name="connsiteY56" fmla="*/ 523336 h 1029419"/>
              <a:gd name="connsiteX57" fmla="*/ 828731 w 920443"/>
              <a:gd name="connsiteY57" fmla="*/ 575095 h 1029419"/>
              <a:gd name="connsiteX58" fmla="*/ 817229 w 920443"/>
              <a:gd name="connsiteY58" fmla="*/ 655608 h 1029419"/>
              <a:gd name="connsiteX59" fmla="*/ 788474 w 920443"/>
              <a:gd name="connsiteY59" fmla="*/ 690113 h 1029419"/>
              <a:gd name="connsiteX60" fmla="*/ 771221 w 920443"/>
              <a:gd name="connsiteY60" fmla="*/ 701615 h 1029419"/>
              <a:gd name="connsiteX61" fmla="*/ 730965 w 920443"/>
              <a:gd name="connsiteY61" fmla="*/ 713117 h 1029419"/>
              <a:gd name="connsiteX62" fmla="*/ 713712 w 920443"/>
              <a:gd name="connsiteY62" fmla="*/ 718868 h 1029419"/>
              <a:gd name="connsiteX63" fmla="*/ 667704 w 920443"/>
              <a:gd name="connsiteY63" fmla="*/ 690113 h 1029419"/>
              <a:gd name="connsiteX64" fmla="*/ 638950 w 920443"/>
              <a:gd name="connsiteY64" fmla="*/ 678612 h 1029419"/>
              <a:gd name="connsiteX65" fmla="*/ 615946 w 920443"/>
              <a:gd name="connsiteY65" fmla="*/ 684362 h 1029419"/>
              <a:gd name="connsiteX66" fmla="*/ 610195 w 920443"/>
              <a:gd name="connsiteY66" fmla="*/ 701615 h 1029419"/>
              <a:gd name="connsiteX67" fmla="*/ 598693 w 920443"/>
              <a:gd name="connsiteY67" fmla="*/ 724619 h 1029419"/>
              <a:gd name="connsiteX68" fmla="*/ 587191 w 920443"/>
              <a:gd name="connsiteY68" fmla="*/ 770627 h 1029419"/>
              <a:gd name="connsiteX69" fmla="*/ 581440 w 920443"/>
              <a:gd name="connsiteY69" fmla="*/ 787879 h 1029419"/>
              <a:gd name="connsiteX70" fmla="*/ 558436 w 920443"/>
              <a:gd name="connsiteY70" fmla="*/ 810883 h 1029419"/>
              <a:gd name="connsiteX71" fmla="*/ 592942 w 920443"/>
              <a:gd name="connsiteY71" fmla="*/ 828136 h 1029419"/>
              <a:gd name="connsiteX72" fmla="*/ 633199 w 920443"/>
              <a:gd name="connsiteY72" fmla="*/ 839638 h 1029419"/>
              <a:gd name="connsiteX73" fmla="*/ 684957 w 920443"/>
              <a:gd name="connsiteY73" fmla="*/ 862642 h 1029419"/>
              <a:gd name="connsiteX74" fmla="*/ 719463 w 920443"/>
              <a:gd name="connsiteY74" fmla="*/ 897147 h 1029419"/>
              <a:gd name="connsiteX75" fmla="*/ 736716 w 920443"/>
              <a:gd name="connsiteY75" fmla="*/ 914400 h 1029419"/>
              <a:gd name="connsiteX76" fmla="*/ 730965 w 920443"/>
              <a:gd name="connsiteY76" fmla="*/ 983412 h 1029419"/>
              <a:gd name="connsiteX77" fmla="*/ 725214 w 920443"/>
              <a:gd name="connsiteY77" fmla="*/ 1012166 h 1029419"/>
              <a:gd name="connsiteX78" fmla="*/ 707961 w 920443"/>
              <a:gd name="connsiteY78" fmla="*/ 1029419 h 10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920443" h="1029419">
                <a:moveTo>
                  <a:pt x="765470" y="1017917"/>
                </a:moveTo>
                <a:cubicBezTo>
                  <a:pt x="692625" y="1016000"/>
                  <a:pt x="619663" y="1016712"/>
                  <a:pt x="546934" y="1012166"/>
                </a:cubicBezTo>
                <a:cubicBezTo>
                  <a:pt x="527423" y="1010947"/>
                  <a:pt x="506587" y="1010025"/>
                  <a:pt x="489425" y="1000664"/>
                </a:cubicBezTo>
                <a:cubicBezTo>
                  <a:pt x="482486" y="996879"/>
                  <a:pt x="486449" y="985061"/>
                  <a:pt x="483674" y="977661"/>
                </a:cubicBezTo>
                <a:cubicBezTo>
                  <a:pt x="468549" y="937328"/>
                  <a:pt x="477356" y="970777"/>
                  <a:pt x="460670" y="937404"/>
                </a:cubicBezTo>
                <a:cubicBezTo>
                  <a:pt x="457959" y="931982"/>
                  <a:pt x="459205" y="924438"/>
                  <a:pt x="454919" y="920151"/>
                </a:cubicBezTo>
                <a:cubicBezTo>
                  <a:pt x="445144" y="910376"/>
                  <a:pt x="433528" y="901518"/>
                  <a:pt x="420414" y="897147"/>
                </a:cubicBezTo>
                <a:cubicBezTo>
                  <a:pt x="401716" y="890914"/>
                  <a:pt x="379824" y="885424"/>
                  <a:pt x="362904" y="874144"/>
                </a:cubicBezTo>
                <a:cubicBezTo>
                  <a:pt x="352691" y="867335"/>
                  <a:pt x="343387" y="859223"/>
                  <a:pt x="334150" y="851140"/>
                </a:cubicBezTo>
                <a:cubicBezTo>
                  <a:pt x="328029" y="845784"/>
                  <a:pt x="323664" y="838398"/>
                  <a:pt x="316897" y="833887"/>
                </a:cubicBezTo>
                <a:cubicBezTo>
                  <a:pt x="306197" y="826754"/>
                  <a:pt x="293893" y="822385"/>
                  <a:pt x="282391" y="816634"/>
                </a:cubicBezTo>
                <a:cubicBezTo>
                  <a:pt x="266052" y="817996"/>
                  <a:pt x="209586" y="829114"/>
                  <a:pt x="184625" y="816634"/>
                </a:cubicBezTo>
                <a:cubicBezTo>
                  <a:pt x="173556" y="811099"/>
                  <a:pt x="162475" y="792037"/>
                  <a:pt x="155870" y="782129"/>
                </a:cubicBezTo>
                <a:cubicBezTo>
                  <a:pt x="157787" y="770627"/>
                  <a:pt x="163707" y="759096"/>
                  <a:pt x="161621" y="747623"/>
                </a:cubicBezTo>
                <a:cubicBezTo>
                  <a:pt x="157211" y="723366"/>
                  <a:pt x="141134" y="714779"/>
                  <a:pt x="121365" y="707366"/>
                </a:cubicBezTo>
                <a:cubicBezTo>
                  <a:pt x="113964" y="704591"/>
                  <a:pt x="106029" y="703532"/>
                  <a:pt x="98361" y="701615"/>
                </a:cubicBezTo>
                <a:cubicBezTo>
                  <a:pt x="100278" y="686279"/>
                  <a:pt x="105297" y="671017"/>
                  <a:pt x="104112" y="655608"/>
                </a:cubicBezTo>
                <a:cubicBezTo>
                  <a:pt x="102116" y="629665"/>
                  <a:pt x="83947" y="616407"/>
                  <a:pt x="63855" y="603849"/>
                </a:cubicBezTo>
                <a:cubicBezTo>
                  <a:pt x="58714" y="600636"/>
                  <a:pt x="52353" y="600015"/>
                  <a:pt x="46602" y="598098"/>
                </a:cubicBezTo>
                <a:cubicBezTo>
                  <a:pt x="35100" y="588513"/>
                  <a:pt x="22684" y="579931"/>
                  <a:pt x="12097" y="569344"/>
                </a:cubicBezTo>
                <a:cubicBezTo>
                  <a:pt x="7210" y="564457"/>
                  <a:pt x="-2496" y="558273"/>
                  <a:pt x="595" y="552091"/>
                </a:cubicBezTo>
                <a:cubicBezTo>
                  <a:pt x="8036" y="537208"/>
                  <a:pt x="44356" y="530560"/>
                  <a:pt x="58104" y="529087"/>
                </a:cubicBezTo>
                <a:cubicBezTo>
                  <a:pt x="102109" y="524372"/>
                  <a:pt x="146285" y="521419"/>
                  <a:pt x="190376" y="517585"/>
                </a:cubicBezTo>
                <a:cubicBezTo>
                  <a:pt x="192293" y="511834"/>
                  <a:pt x="193416" y="505754"/>
                  <a:pt x="196127" y="500332"/>
                </a:cubicBezTo>
                <a:cubicBezTo>
                  <a:pt x="199218" y="494150"/>
                  <a:pt x="202742" y="487966"/>
                  <a:pt x="207629" y="483079"/>
                </a:cubicBezTo>
                <a:cubicBezTo>
                  <a:pt x="241716" y="448993"/>
                  <a:pt x="329716" y="466813"/>
                  <a:pt x="351402" y="465827"/>
                </a:cubicBezTo>
                <a:cubicBezTo>
                  <a:pt x="355236" y="458159"/>
                  <a:pt x="360722" y="451114"/>
                  <a:pt x="362904" y="442823"/>
                </a:cubicBezTo>
                <a:cubicBezTo>
                  <a:pt x="370367" y="414464"/>
                  <a:pt x="355012" y="371646"/>
                  <a:pt x="380157" y="356559"/>
                </a:cubicBezTo>
                <a:cubicBezTo>
                  <a:pt x="417131" y="334375"/>
                  <a:pt x="399970" y="346013"/>
                  <a:pt x="431916" y="322053"/>
                </a:cubicBezTo>
                <a:cubicBezTo>
                  <a:pt x="433833" y="316302"/>
                  <a:pt x="439137" y="310681"/>
                  <a:pt x="437667" y="304800"/>
                </a:cubicBezTo>
                <a:cubicBezTo>
                  <a:pt x="431410" y="279771"/>
                  <a:pt x="415700" y="272509"/>
                  <a:pt x="397410" y="258793"/>
                </a:cubicBezTo>
                <a:cubicBezTo>
                  <a:pt x="393576" y="251125"/>
                  <a:pt x="386684" y="244327"/>
                  <a:pt x="385908" y="235789"/>
                </a:cubicBezTo>
                <a:cubicBezTo>
                  <a:pt x="384681" y="222289"/>
                  <a:pt x="386050" y="207872"/>
                  <a:pt x="391659" y="195532"/>
                </a:cubicBezTo>
                <a:cubicBezTo>
                  <a:pt x="396146" y="185660"/>
                  <a:pt x="406502" y="179670"/>
                  <a:pt x="414663" y="172529"/>
                </a:cubicBezTo>
                <a:cubicBezTo>
                  <a:pt x="436089" y="153781"/>
                  <a:pt x="432639" y="156952"/>
                  <a:pt x="454919" y="149525"/>
                </a:cubicBezTo>
                <a:cubicBezTo>
                  <a:pt x="476160" y="153773"/>
                  <a:pt x="511411" y="165091"/>
                  <a:pt x="529682" y="143774"/>
                </a:cubicBezTo>
                <a:cubicBezTo>
                  <a:pt x="545462" y="125363"/>
                  <a:pt x="529370" y="81423"/>
                  <a:pt x="552685" y="74762"/>
                </a:cubicBezTo>
                <a:cubicBezTo>
                  <a:pt x="607803" y="59015"/>
                  <a:pt x="579094" y="64992"/>
                  <a:pt x="638950" y="57510"/>
                </a:cubicBezTo>
                <a:cubicBezTo>
                  <a:pt x="644701" y="51759"/>
                  <a:pt x="651475" y="46875"/>
                  <a:pt x="656202" y="40257"/>
                </a:cubicBezTo>
                <a:cubicBezTo>
                  <a:pt x="665085" y="27820"/>
                  <a:pt x="668762" y="14080"/>
                  <a:pt x="673455" y="0"/>
                </a:cubicBezTo>
                <a:cubicBezTo>
                  <a:pt x="686874" y="1917"/>
                  <a:pt x="700420" y="3093"/>
                  <a:pt x="713712" y="5751"/>
                </a:cubicBezTo>
                <a:cubicBezTo>
                  <a:pt x="719656" y="6940"/>
                  <a:pt x="726308" y="7621"/>
                  <a:pt x="730965" y="11502"/>
                </a:cubicBezTo>
                <a:cubicBezTo>
                  <a:pt x="738328" y="17638"/>
                  <a:pt x="741979" y="27229"/>
                  <a:pt x="748217" y="34506"/>
                </a:cubicBezTo>
                <a:cubicBezTo>
                  <a:pt x="753510" y="40681"/>
                  <a:pt x="759719" y="46008"/>
                  <a:pt x="765470" y="51759"/>
                </a:cubicBezTo>
                <a:cubicBezTo>
                  <a:pt x="770821" y="67812"/>
                  <a:pt x="784166" y="108558"/>
                  <a:pt x="788474" y="115019"/>
                </a:cubicBezTo>
                <a:cubicBezTo>
                  <a:pt x="791837" y="120063"/>
                  <a:pt x="799976" y="118853"/>
                  <a:pt x="805727" y="120770"/>
                </a:cubicBezTo>
                <a:cubicBezTo>
                  <a:pt x="853184" y="168227"/>
                  <a:pt x="814206" y="121923"/>
                  <a:pt x="834482" y="258793"/>
                </a:cubicBezTo>
                <a:cubicBezTo>
                  <a:pt x="836259" y="270786"/>
                  <a:pt x="845983" y="293298"/>
                  <a:pt x="845983" y="293298"/>
                </a:cubicBezTo>
                <a:cubicBezTo>
                  <a:pt x="844066" y="299049"/>
                  <a:pt x="843240" y="305288"/>
                  <a:pt x="840233" y="310551"/>
                </a:cubicBezTo>
                <a:cubicBezTo>
                  <a:pt x="835478" y="318873"/>
                  <a:pt x="822980" y="323970"/>
                  <a:pt x="822980" y="333555"/>
                </a:cubicBezTo>
                <a:cubicBezTo>
                  <a:pt x="822980" y="341688"/>
                  <a:pt x="832517" y="348236"/>
                  <a:pt x="840233" y="350808"/>
                </a:cubicBezTo>
                <a:cubicBezTo>
                  <a:pt x="856701" y="356297"/>
                  <a:pt x="874738" y="354642"/>
                  <a:pt x="891991" y="356559"/>
                </a:cubicBezTo>
                <a:cubicBezTo>
                  <a:pt x="897742" y="362310"/>
                  <a:pt x="905607" y="366538"/>
                  <a:pt x="909244" y="373812"/>
                </a:cubicBezTo>
                <a:cubicBezTo>
                  <a:pt x="913615" y="382555"/>
                  <a:pt x="914995" y="392792"/>
                  <a:pt x="914995" y="402566"/>
                </a:cubicBezTo>
                <a:cubicBezTo>
                  <a:pt x="914995" y="498588"/>
                  <a:pt x="937189" y="485266"/>
                  <a:pt x="891991" y="500332"/>
                </a:cubicBezTo>
                <a:cubicBezTo>
                  <a:pt x="863236" y="498415"/>
                  <a:pt x="833437" y="486664"/>
                  <a:pt x="805727" y="494581"/>
                </a:cubicBezTo>
                <a:cubicBezTo>
                  <a:pt x="796328" y="497266"/>
                  <a:pt x="808669" y="513973"/>
                  <a:pt x="811478" y="523336"/>
                </a:cubicBezTo>
                <a:cubicBezTo>
                  <a:pt x="843962" y="631617"/>
                  <a:pt x="806659" y="486806"/>
                  <a:pt x="828731" y="575095"/>
                </a:cubicBezTo>
                <a:cubicBezTo>
                  <a:pt x="824897" y="601933"/>
                  <a:pt x="821940" y="628910"/>
                  <a:pt x="817229" y="655608"/>
                </a:cubicBezTo>
                <a:cubicBezTo>
                  <a:pt x="813303" y="677857"/>
                  <a:pt x="808650" y="675702"/>
                  <a:pt x="788474" y="690113"/>
                </a:cubicBezTo>
                <a:cubicBezTo>
                  <a:pt x="782850" y="694130"/>
                  <a:pt x="777638" y="699048"/>
                  <a:pt x="771221" y="701615"/>
                </a:cubicBezTo>
                <a:cubicBezTo>
                  <a:pt x="758264" y="706798"/>
                  <a:pt x="744332" y="709107"/>
                  <a:pt x="730965" y="713117"/>
                </a:cubicBezTo>
                <a:cubicBezTo>
                  <a:pt x="725159" y="714859"/>
                  <a:pt x="719463" y="716951"/>
                  <a:pt x="713712" y="718868"/>
                </a:cubicBezTo>
                <a:cubicBezTo>
                  <a:pt x="663515" y="706319"/>
                  <a:pt x="719172" y="724425"/>
                  <a:pt x="667704" y="690113"/>
                </a:cubicBezTo>
                <a:cubicBezTo>
                  <a:pt x="659115" y="684387"/>
                  <a:pt x="648535" y="682446"/>
                  <a:pt x="638950" y="678612"/>
                </a:cubicBezTo>
                <a:cubicBezTo>
                  <a:pt x="631282" y="680529"/>
                  <a:pt x="622118" y="679425"/>
                  <a:pt x="615946" y="684362"/>
                </a:cubicBezTo>
                <a:cubicBezTo>
                  <a:pt x="611212" y="688149"/>
                  <a:pt x="612583" y="696043"/>
                  <a:pt x="610195" y="701615"/>
                </a:cubicBezTo>
                <a:cubicBezTo>
                  <a:pt x="606818" y="709495"/>
                  <a:pt x="601404" y="716486"/>
                  <a:pt x="598693" y="724619"/>
                </a:cubicBezTo>
                <a:cubicBezTo>
                  <a:pt x="593694" y="739616"/>
                  <a:pt x="591350" y="755376"/>
                  <a:pt x="587191" y="770627"/>
                </a:cubicBezTo>
                <a:cubicBezTo>
                  <a:pt x="585596" y="776475"/>
                  <a:pt x="584963" y="782946"/>
                  <a:pt x="581440" y="787879"/>
                </a:cubicBezTo>
                <a:cubicBezTo>
                  <a:pt x="575137" y="796703"/>
                  <a:pt x="566104" y="803215"/>
                  <a:pt x="558436" y="810883"/>
                </a:cubicBezTo>
                <a:cubicBezTo>
                  <a:pt x="569938" y="816634"/>
                  <a:pt x="580940" y="823520"/>
                  <a:pt x="592942" y="828136"/>
                </a:cubicBezTo>
                <a:cubicBezTo>
                  <a:pt x="605968" y="833146"/>
                  <a:pt x="619832" y="835628"/>
                  <a:pt x="633199" y="839638"/>
                </a:cubicBezTo>
                <a:cubicBezTo>
                  <a:pt x="650012" y="844682"/>
                  <a:pt x="671841" y="852805"/>
                  <a:pt x="684957" y="862642"/>
                </a:cubicBezTo>
                <a:cubicBezTo>
                  <a:pt x="697970" y="872402"/>
                  <a:pt x="707961" y="885645"/>
                  <a:pt x="719463" y="897147"/>
                </a:cubicBezTo>
                <a:lnTo>
                  <a:pt x="736716" y="914400"/>
                </a:lnTo>
                <a:cubicBezTo>
                  <a:pt x="734799" y="937404"/>
                  <a:pt x="733662" y="960486"/>
                  <a:pt x="730965" y="983412"/>
                </a:cubicBezTo>
                <a:cubicBezTo>
                  <a:pt x="729823" y="993120"/>
                  <a:pt x="729585" y="1003423"/>
                  <a:pt x="725214" y="1012166"/>
                </a:cubicBezTo>
                <a:cubicBezTo>
                  <a:pt x="721577" y="1019440"/>
                  <a:pt x="707961" y="1029419"/>
                  <a:pt x="707961" y="1029419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Forma Livre: Forma 17">
            <a:hlinkClick r:id="rId11" action="ppaction://hlinksldjump"/>
            <a:extLst>
              <a:ext uri="{FF2B5EF4-FFF2-40B4-BE49-F238E27FC236}">
                <a16:creationId xmlns:a16="http://schemas.microsoft.com/office/drawing/2014/main" id="{77CB27FE-6893-45D9-B517-3FBBBBC4F4C0}"/>
              </a:ext>
            </a:extLst>
          </p:cNvPr>
          <p:cNvSpPr/>
          <p:nvPr/>
        </p:nvSpPr>
        <p:spPr>
          <a:xfrm>
            <a:off x="1525873" y="6171184"/>
            <a:ext cx="439061" cy="326723"/>
          </a:xfrm>
          <a:custGeom>
            <a:avLst/>
            <a:gdLst>
              <a:gd name="connsiteX0" fmla="*/ 38 w 1633306"/>
              <a:gd name="connsiteY0" fmla="*/ 577053 h 1215408"/>
              <a:gd name="connsiteX1" fmla="*/ 23042 w 1633306"/>
              <a:gd name="connsiteY1" fmla="*/ 542547 h 1215408"/>
              <a:gd name="connsiteX2" fmla="*/ 34544 w 1633306"/>
              <a:gd name="connsiteY2" fmla="*/ 513792 h 1215408"/>
              <a:gd name="connsiteX3" fmla="*/ 69050 w 1633306"/>
              <a:gd name="connsiteY3" fmla="*/ 490789 h 1215408"/>
              <a:gd name="connsiteX4" fmla="*/ 86303 w 1633306"/>
              <a:gd name="connsiteY4" fmla="*/ 473536 h 1215408"/>
              <a:gd name="connsiteX5" fmla="*/ 126559 w 1633306"/>
              <a:gd name="connsiteY5" fmla="*/ 416026 h 1215408"/>
              <a:gd name="connsiteX6" fmla="*/ 184069 w 1633306"/>
              <a:gd name="connsiteY6" fmla="*/ 347015 h 1215408"/>
              <a:gd name="connsiteX7" fmla="*/ 218574 w 1633306"/>
              <a:gd name="connsiteY7" fmla="*/ 335513 h 1215408"/>
              <a:gd name="connsiteX8" fmla="*/ 258831 w 1633306"/>
              <a:gd name="connsiteY8" fmla="*/ 306758 h 1215408"/>
              <a:gd name="connsiteX9" fmla="*/ 276084 w 1633306"/>
              <a:gd name="connsiteY9" fmla="*/ 301008 h 1215408"/>
              <a:gd name="connsiteX10" fmla="*/ 373850 w 1633306"/>
              <a:gd name="connsiteY10" fmla="*/ 312509 h 1215408"/>
              <a:gd name="connsiteX11" fmla="*/ 391103 w 1633306"/>
              <a:gd name="connsiteY11" fmla="*/ 289506 h 1215408"/>
              <a:gd name="connsiteX12" fmla="*/ 425608 w 1633306"/>
              <a:gd name="connsiteY12" fmla="*/ 214743 h 1215408"/>
              <a:gd name="connsiteX13" fmla="*/ 350846 w 1633306"/>
              <a:gd name="connsiteY13" fmla="*/ 185989 h 1215408"/>
              <a:gd name="connsiteX14" fmla="*/ 379601 w 1633306"/>
              <a:gd name="connsiteY14" fmla="*/ 174487 h 1215408"/>
              <a:gd name="connsiteX15" fmla="*/ 419857 w 1633306"/>
              <a:gd name="connsiteY15" fmla="*/ 168736 h 1215408"/>
              <a:gd name="connsiteX16" fmla="*/ 414106 w 1633306"/>
              <a:gd name="connsiteY16" fmla="*/ 111226 h 1215408"/>
              <a:gd name="connsiteX17" fmla="*/ 431359 w 1633306"/>
              <a:gd name="connsiteY17" fmla="*/ 99724 h 1215408"/>
              <a:gd name="connsiteX18" fmla="*/ 500370 w 1633306"/>
              <a:gd name="connsiteY18" fmla="*/ 116977 h 1215408"/>
              <a:gd name="connsiteX19" fmla="*/ 517623 w 1633306"/>
              <a:gd name="connsiteY19" fmla="*/ 157234 h 1215408"/>
              <a:gd name="connsiteX20" fmla="*/ 580884 w 1633306"/>
              <a:gd name="connsiteY20" fmla="*/ 151483 h 1215408"/>
              <a:gd name="connsiteX21" fmla="*/ 598137 w 1633306"/>
              <a:gd name="connsiteY21" fmla="*/ 116977 h 1215408"/>
              <a:gd name="connsiteX22" fmla="*/ 632642 w 1633306"/>
              <a:gd name="connsiteY22" fmla="*/ 99724 h 1215408"/>
              <a:gd name="connsiteX23" fmla="*/ 667148 w 1633306"/>
              <a:gd name="connsiteY23" fmla="*/ 105475 h 1215408"/>
              <a:gd name="connsiteX24" fmla="*/ 678650 w 1633306"/>
              <a:gd name="connsiteY24" fmla="*/ 151483 h 1215408"/>
              <a:gd name="connsiteX25" fmla="*/ 770665 w 1633306"/>
              <a:gd name="connsiteY25" fmla="*/ 134230 h 1215408"/>
              <a:gd name="connsiteX26" fmla="*/ 810921 w 1633306"/>
              <a:gd name="connsiteY26" fmla="*/ 105475 h 1215408"/>
              <a:gd name="connsiteX27" fmla="*/ 914438 w 1633306"/>
              <a:gd name="connsiteY27" fmla="*/ 47966 h 1215408"/>
              <a:gd name="connsiteX28" fmla="*/ 994952 w 1633306"/>
              <a:gd name="connsiteY28" fmla="*/ 19211 h 1215408"/>
              <a:gd name="connsiteX29" fmla="*/ 1012204 w 1633306"/>
              <a:gd name="connsiteY29" fmla="*/ 13460 h 1215408"/>
              <a:gd name="connsiteX30" fmla="*/ 1150227 w 1633306"/>
              <a:gd name="connsiteY30" fmla="*/ 1958 h 1215408"/>
              <a:gd name="connsiteX31" fmla="*/ 1213487 w 1633306"/>
              <a:gd name="connsiteY31" fmla="*/ 7709 h 1215408"/>
              <a:gd name="connsiteX32" fmla="*/ 1230740 w 1633306"/>
              <a:gd name="connsiteY32" fmla="*/ 76721 h 1215408"/>
              <a:gd name="connsiteX33" fmla="*/ 1247993 w 1633306"/>
              <a:gd name="connsiteY33" fmla="*/ 88223 h 1215408"/>
              <a:gd name="connsiteX34" fmla="*/ 1270997 w 1633306"/>
              <a:gd name="connsiteY34" fmla="*/ 111226 h 1215408"/>
              <a:gd name="connsiteX35" fmla="*/ 1294001 w 1633306"/>
              <a:gd name="connsiteY35" fmla="*/ 116977 h 1215408"/>
              <a:gd name="connsiteX36" fmla="*/ 1334257 w 1633306"/>
              <a:gd name="connsiteY36" fmla="*/ 122728 h 1215408"/>
              <a:gd name="connsiteX37" fmla="*/ 1598801 w 1633306"/>
              <a:gd name="connsiteY37" fmla="*/ 128479 h 1215408"/>
              <a:gd name="connsiteX38" fmla="*/ 1621804 w 1633306"/>
              <a:gd name="connsiteY38" fmla="*/ 139981 h 1215408"/>
              <a:gd name="connsiteX39" fmla="*/ 1627555 w 1633306"/>
              <a:gd name="connsiteY39" fmla="*/ 162985 h 1215408"/>
              <a:gd name="connsiteX40" fmla="*/ 1633306 w 1633306"/>
              <a:gd name="connsiteY40" fmla="*/ 191740 h 1215408"/>
              <a:gd name="connsiteX41" fmla="*/ 1621804 w 1633306"/>
              <a:gd name="connsiteY41" fmla="*/ 226245 h 1215408"/>
              <a:gd name="connsiteX42" fmla="*/ 1570046 w 1633306"/>
              <a:gd name="connsiteY42" fmla="*/ 255000 h 1215408"/>
              <a:gd name="connsiteX43" fmla="*/ 1552793 w 1633306"/>
              <a:gd name="connsiteY43" fmla="*/ 278004 h 1215408"/>
              <a:gd name="connsiteX44" fmla="*/ 1437774 w 1633306"/>
              <a:gd name="connsiteY44" fmla="*/ 324011 h 1215408"/>
              <a:gd name="connsiteX45" fmla="*/ 1299752 w 1633306"/>
              <a:gd name="connsiteY45" fmla="*/ 341264 h 1215408"/>
              <a:gd name="connsiteX46" fmla="*/ 1213487 w 1633306"/>
              <a:gd name="connsiteY46" fmla="*/ 370019 h 1215408"/>
              <a:gd name="connsiteX47" fmla="*/ 1190484 w 1633306"/>
              <a:gd name="connsiteY47" fmla="*/ 387272 h 1215408"/>
              <a:gd name="connsiteX48" fmla="*/ 1115721 w 1633306"/>
              <a:gd name="connsiteY48" fmla="*/ 427528 h 1215408"/>
              <a:gd name="connsiteX49" fmla="*/ 1098469 w 1633306"/>
              <a:gd name="connsiteY49" fmla="*/ 559800 h 1215408"/>
              <a:gd name="connsiteX50" fmla="*/ 1086967 w 1633306"/>
              <a:gd name="connsiteY50" fmla="*/ 594306 h 1215408"/>
              <a:gd name="connsiteX51" fmla="*/ 1069714 w 1633306"/>
              <a:gd name="connsiteY51" fmla="*/ 611558 h 1215408"/>
              <a:gd name="connsiteX52" fmla="*/ 1063963 w 1633306"/>
              <a:gd name="connsiteY52" fmla="*/ 634562 h 1215408"/>
              <a:gd name="connsiteX53" fmla="*/ 1046710 w 1633306"/>
              <a:gd name="connsiteY53" fmla="*/ 657566 h 1215408"/>
              <a:gd name="connsiteX54" fmla="*/ 1069714 w 1633306"/>
              <a:gd name="connsiteY54" fmla="*/ 663317 h 1215408"/>
              <a:gd name="connsiteX55" fmla="*/ 1109970 w 1633306"/>
              <a:gd name="connsiteY55" fmla="*/ 669068 h 1215408"/>
              <a:gd name="connsiteX56" fmla="*/ 1155978 w 1633306"/>
              <a:gd name="connsiteY56" fmla="*/ 720826 h 1215408"/>
              <a:gd name="connsiteX57" fmla="*/ 1086967 w 1633306"/>
              <a:gd name="connsiteY57" fmla="*/ 726577 h 1215408"/>
              <a:gd name="connsiteX58" fmla="*/ 994952 w 1633306"/>
              <a:gd name="connsiteY58" fmla="*/ 738079 h 1215408"/>
              <a:gd name="connsiteX59" fmla="*/ 920189 w 1633306"/>
              <a:gd name="connsiteY59" fmla="*/ 778336 h 1215408"/>
              <a:gd name="connsiteX60" fmla="*/ 914438 w 1633306"/>
              <a:gd name="connsiteY60" fmla="*/ 807091 h 1215408"/>
              <a:gd name="connsiteX61" fmla="*/ 908687 w 1633306"/>
              <a:gd name="connsiteY61" fmla="*/ 858849 h 1215408"/>
              <a:gd name="connsiteX62" fmla="*/ 879933 w 1633306"/>
              <a:gd name="connsiteY62" fmla="*/ 881853 h 1215408"/>
              <a:gd name="connsiteX63" fmla="*/ 851178 w 1633306"/>
              <a:gd name="connsiteY63" fmla="*/ 887604 h 1215408"/>
              <a:gd name="connsiteX64" fmla="*/ 753412 w 1633306"/>
              <a:gd name="connsiteY64" fmla="*/ 904857 h 1215408"/>
              <a:gd name="connsiteX65" fmla="*/ 649895 w 1633306"/>
              <a:gd name="connsiteY65" fmla="*/ 962366 h 1215408"/>
              <a:gd name="connsiteX66" fmla="*/ 655646 w 1633306"/>
              <a:gd name="connsiteY66" fmla="*/ 985370 h 1215408"/>
              <a:gd name="connsiteX67" fmla="*/ 672899 w 1633306"/>
              <a:gd name="connsiteY67" fmla="*/ 1002623 h 1215408"/>
              <a:gd name="connsiteX68" fmla="*/ 707404 w 1633306"/>
              <a:gd name="connsiteY68" fmla="*/ 1042879 h 1215408"/>
              <a:gd name="connsiteX69" fmla="*/ 776416 w 1633306"/>
              <a:gd name="connsiteY69" fmla="*/ 991121 h 1215408"/>
              <a:gd name="connsiteX70" fmla="*/ 787918 w 1633306"/>
              <a:gd name="connsiteY70" fmla="*/ 1019875 h 1215408"/>
              <a:gd name="connsiteX71" fmla="*/ 793669 w 1633306"/>
              <a:gd name="connsiteY71" fmla="*/ 1117641 h 1215408"/>
              <a:gd name="connsiteX72" fmla="*/ 805170 w 1633306"/>
              <a:gd name="connsiteY72" fmla="*/ 1140645 h 1215408"/>
              <a:gd name="connsiteX73" fmla="*/ 793669 w 1633306"/>
              <a:gd name="connsiteY73" fmla="*/ 1215408 h 1215408"/>
              <a:gd name="connsiteX74" fmla="*/ 730408 w 1633306"/>
              <a:gd name="connsiteY74" fmla="*/ 1203906 h 1215408"/>
              <a:gd name="connsiteX75" fmla="*/ 713155 w 1633306"/>
              <a:gd name="connsiteY75" fmla="*/ 1186653 h 1215408"/>
              <a:gd name="connsiteX76" fmla="*/ 690152 w 1633306"/>
              <a:gd name="connsiteY76" fmla="*/ 1180902 h 1215408"/>
              <a:gd name="connsiteX77" fmla="*/ 615389 w 1633306"/>
              <a:gd name="connsiteY77" fmla="*/ 1175151 h 1215408"/>
              <a:gd name="connsiteX78" fmla="*/ 598137 w 1633306"/>
              <a:gd name="connsiteY78" fmla="*/ 1100389 h 1215408"/>
              <a:gd name="connsiteX79" fmla="*/ 552129 w 1633306"/>
              <a:gd name="connsiteY79" fmla="*/ 1088887 h 1215408"/>
              <a:gd name="connsiteX80" fmla="*/ 442861 w 1633306"/>
              <a:gd name="connsiteY80" fmla="*/ 1071634 h 1215408"/>
              <a:gd name="connsiteX81" fmla="*/ 408355 w 1633306"/>
              <a:gd name="connsiteY81" fmla="*/ 1060132 h 1215408"/>
              <a:gd name="connsiteX82" fmla="*/ 368099 w 1633306"/>
              <a:gd name="connsiteY82" fmla="*/ 1042879 h 1215408"/>
              <a:gd name="connsiteX83" fmla="*/ 350846 w 1633306"/>
              <a:gd name="connsiteY83" fmla="*/ 1031377 h 1215408"/>
              <a:gd name="connsiteX84" fmla="*/ 373850 w 1633306"/>
              <a:gd name="connsiteY84" fmla="*/ 991121 h 1215408"/>
              <a:gd name="connsiteX85" fmla="*/ 391103 w 1633306"/>
              <a:gd name="connsiteY85" fmla="*/ 973868 h 1215408"/>
              <a:gd name="connsiteX86" fmla="*/ 437110 w 1633306"/>
              <a:gd name="connsiteY86" fmla="*/ 962366 h 1215408"/>
              <a:gd name="connsiteX87" fmla="*/ 448612 w 1633306"/>
              <a:gd name="connsiteY87" fmla="*/ 939362 h 1215408"/>
              <a:gd name="connsiteX88" fmla="*/ 431359 w 1633306"/>
              <a:gd name="connsiteY88" fmla="*/ 916358 h 1215408"/>
              <a:gd name="connsiteX89" fmla="*/ 373850 w 1633306"/>
              <a:gd name="connsiteY89" fmla="*/ 847347 h 1215408"/>
              <a:gd name="connsiteX90" fmla="*/ 368099 w 1633306"/>
              <a:gd name="connsiteY90" fmla="*/ 789838 h 1215408"/>
              <a:gd name="connsiteX91" fmla="*/ 350846 w 1633306"/>
              <a:gd name="connsiteY91" fmla="*/ 784087 h 1215408"/>
              <a:gd name="connsiteX92" fmla="*/ 281835 w 1633306"/>
              <a:gd name="connsiteY92" fmla="*/ 789838 h 1215408"/>
              <a:gd name="connsiteX93" fmla="*/ 253080 w 1633306"/>
              <a:gd name="connsiteY93" fmla="*/ 795589 h 1215408"/>
              <a:gd name="connsiteX94" fmla="*/ 230076 w 1633306"/>
              <a:gd name="connsiteY94" fmla="*/ 761083 h 1215408"/>
              <a:gd name="connsiteX95" fmla="*/ 224325 w 1633306"/>
              <a:gd name="connsiteY95" fmla="*/ 738079 h 1215408"/>
              <a:gd name="connsiteX96" fmla="*/ 189820 w 1633306"/>
              <a:gd name="connsiteY96" fmla="*/ 726577 h 1215408"/>
              <a:gd name="connsiteX97" fmla="*/ 109306 w 1633306"/>
              <a:gd name="connsiteY97" fmla="*/ 692072 h 1215408"/>
              <a:gd name="connsiteX98" fmla="*/ 86303 w 1633306"/>
              <a:gd name="connsiteY98" fmla="*/ 674819 h 1215408"/>
              <a:gd name="connsiteX99" fmla="*/ 69050 w 1633306"/>
              <a:gd name="connsiteY99" fmla="*/ 640313 h 1215408"/>
              <a:gd name="connsiteX100" fmla="*/ 46046 w 1633306"/>
              <a:gd name="connsiteY100" fmla="*/ 565551 h 1215408"/>
              <a:gd name="connsiteX101" fmla="*/ 17291 w 1633306"/>
              <a:gd name="connsiteY101" fmla="*/ 508041 h 1215408"/>
              <a:gd name="connsiteX102" fmla="*/ 28793 w 1633306"/>
              <a:gd name="connsiteY102" fmla="*/ 565551 h 1215408"/>
              <a:gd name="connsiteX103" fmla="*/ 38 w 1633306"/>
              <a:gd name="connsiteY103" fmla="*/ 577053 h 1215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633306" h="1215408">
                <a:moveTo>
                  <a:pt x="38" y="577053"/>
                </a:moveTo>
                <a:cubicBezTo>
                  <a:pt x="-920" y="573219"/>
                  <a:pt x="16422" y="554683"/>
                  <a:pt x="23042" y="542547"/>
                </a:cubicBezTo>
                <a:cubicBezTo>
                  <a:pt x="27985" y="533484"/>
                  <a:pt x="27685" y="521508"/>
                  <a:pt x="34544" y="513792"/>
                </a:cubicBezTo>
                <a:cubicBezTo>
                  <a:pt x="43728" y="503460"/>
                  <a:pt x="59275" y="500564"/>
                  <a:pt x="69050" y="490789"/>
                </a:cubicBezTo>
                <a:lnTo>
                  <a:pt x="86303" y="473536"/>
                </a:lnTo>
                <a:cubicBezTo>
                  <a:pt x="127430" y="391276"/>
                  <a:pt x="78418" y="480214"/>
                  <a:pt x="126559" y="416026"/>
                </a:cubicBezTo>
                <a:cubicBezTo>
                  <a:pt x="153345" y="380312"/>
                  <a:pt x="146945" y="367265"/>
                  <a:pt x="184069" y="347015"/>
                </a:cubicBezTo>
                <a:cubicBezTo>
                  <a:pt x="194712" y="341209"/>
                  <a:pt x="207495" y="340437"/>
                  <a:pt x="218574" y="335513"/>
                </a:cubicBezTo>
                <a:cubicBezTo>
                  <a:pt x="228589" y="331062"/>
                  <a:pt x="251394" y="311007"/>
                  <a:pt x="258831" y="306758"/>
                </a:cubicBezTo>
                <a:cubicBezTo>
                  <a:pt x="264094" y="303751"/>
                  <a:pt x="270333" y="302925"/>
                  <a:pt x="276084" y="301008"/>
                </a:cubicBezTo>
                <a:cubicBezTo>
                  <a:pt x="328422" y="335900"/>
                  <a:pt x="296989" y="326484"/>
                  <a:pt x="373850" y="312509"/>
                </a:cubicBezTo>
                <a:cubicBezTo>
                  <a:pt x="379601" y="304841"/>
                  <a:pt x="388244" y="298654"/>
                  <a:pt x="391103" y="289506"/>
                </a:cubicBezTo>
                <a:cubicBezTo>
                  <a:pt x="416054" y="209660"/>
                  <a:pt x="375861" y="227180"/>
                  <a:pt x="425608" y="214743"/>
                </a:cubicBezTo>
                <a:cubicBezTo>
                  <a:pt x="405139" y="209626"/>
                  <a:pt x="360020" y="199750"/>
                  <a:pt x="350846" y="185989"/>
                </a:cubicBezTo>
                <a:cubicBezTo>
                  <a:pt x="345120" y="177399"/>
                  <a:pt x="369586" y="176991"/>
                  <a:pt x="379601" y="174487"/>
                </a:cubicBezTo>
                <a:cubicBezTo>
                  <a:pt x="392751" y="171199"/>
                  <a:pt x="406438" y="170653"/>
                  <a:pt x="419857" y="168736"/>
                </a:cubicBezTo>
                <a:cubicBezTo>
                  <a:pt x="405182" y="146723"/>
                  <a:pt x="398855" y="145541"/>
                  <a:pt x="414106" y="111226"/>
                </a:cubicBezTo>
                <a:cubicBezTo>
                  <a:pt x="416913" y="104910"/>
                  <a:pt x="425608" y="103558"/>
                  <a:pt x="431359" y="99724"/>
                </a:cubicBezTo>
                <a:cubicBezTo>
                  <a:pt x="440932" y="100921"/>
                  <a:pt x="488472" y="101679"/>
                  <a:pt x="500370" y="116977"/>
                </a:cubicBezTo>
                <a:cubicBezTo>
                  <a:pt x="509333" y="128501"/>
                  <a:pt x="511872" y="143815"/>
                  <a:pt x="517623" y="157234"/>
                </a:cubicBezTo>
                <a:lnTo>
                  <a:pt x="580884" y="151483"/>
                </a:lnTo>
                <a:cubicBezTo>
                  <a:pt x="592386" y="145732"/>
                  <a:pt x="590421" y="127265"/>
                  <a:pt x="598137" y="116977"/>
                </a:cubicBezTo>
                <a:cubicBezTo>
                  <a:pt x="605570" y="107067"/>
                  <a:pt x="621869" y="103315"/>
                  <a:pt x="632642" y="99724"/>
                </a:cubicBezTo>
                <a:cubicBezTo>
                  <a:pt x="644144" y="101641"/>
                  <a:pt x="659401" y="96760"/>
                  <a:pt x="667148" y="105475"/>
                </a:cubicBezTo>
                <a:cubicBezTo>
                  <a:pt x="677650" y="117290"/>
                  <a:pt x="663419" y="147252"/>
                  <a:pt x="678650" y="151483"/>
                </a:cubicBezTo>
                <a:cubicBezTo>
                  <a:pt x="708718" y="159835"/>
                  <a:pt x="739993" y="139981"/>
                  <a:pt x="770665" y="134230"/>
                </a:cubicBezTo>
                <a:cubicBezTo>
                  <a:pt x="803553" y="101342"/>
                  <a:pt x="770553" y="130705"/>
                  <a:pt x="810921" y="105475"/>
                </a:cubicBezTo>
                <a:cubicBezTo>
                  <a:pt x="945700" y="21239"/>
                  <a:pt x="829288" y="82026"/>
                  <a:pt x="914438" y="47966"/>
                </a:cubicBezTo>
                <a:cubicBezTo>
                  <a:pt x="1023547" y="4322"/>
                  <a:pt x="922616" y="37295"/>
                  <a:pt x="994952" y="19211"/>
                </a:cubicBezTo>
                <a:cubicBezTo>
                  <a:pt x="1000833" y="17741"/>
                  <a:pt x="1006179" y="14129"/>
                  <a:pt x="1012204" y="13460"/>
                </a:cubicBezTo>
                <a:cubicBezTo>
                  <a:pt x="1058089" y="8362"/>
                  <a:pt x="1104219" y="5792"/>
                  <a:pt x="1150227" y="1958"/>
                </a:cubicBezTo>
                <a:cubicBezTo>
                  <a:pt x="1171314" y="3875"/>
                  <a:pt x="1197971" y="-6699"/>
                  <a:pt x="1213487" y="7709"/>
                </a:cubicBezTo>
                <a:cubicBezTo>
                  <a:pt x="1230863" y="23844"/>
                  <a:pt x="1211010" y="63568"/>
                  <a:pt x="1230740" y="76721"/>
                </a:cubicBezTo>
                <a:cubicBezTo>
                  <a:pt x="1236491" y="80555"/>
                  <a:pt x="1242745" y="83725"/>
                  <a:pt x="1247993" y="88223"/>
                </a:cubicBezTo>
                <a:cubicBezTo>
                  <a:pt x="1256226" y="95280"/>
                  <a:pt x="1261801" y="105479"/>
                  <a:pt x="1270997" y="111226"/>
                </a:cubicBezTo>
                <a:cubicBezTo>
                  <a:pt x="1277700" y="115415"/>
                  <a:pt x="1286225" y="115563"/>
                  <a:pt x="1294001" y="116977"/>
                </a:cubicBezTo>
                <a:cubicBezTo>
                  <a:pt x="1307337" y="119402"/>
                  <a:pt x="1320712" y="122217"/>
                  <a:pt x="1334257" y="122728"/>
                </a:cubicBezTo>
                <a:cubicBezTo>
                  <a:pt x="1422396" y="126054"/>
                  <a:pt x="1510620" y="126562"/>
                  <a:pt x="1598801" y="128479"/>
                </a:cubicBezTo>
                <a:cubicBezTo>
                  <a:pt x="1606469" y="132313"/>
                  <a:pt x="1616316" y="133395"/>
                  <a:pt x="1621804" y="139981"/>
                </a:cubicBezTo>
                <a:cubicBezTo>
                  <a:pt x="1626864" y="146053"/>
                  <a:pt x="1625840" y="155269"/>
                  <a:pt x="1627555" y="162985"/>
                </a:cubicBezTo>
                <a:cubicBezTo>
                  <a:pt x="1629675" y="172527"/>
                  <a:pt x="1631389" y="182155"/>
                  <a:pt x="1633306" y="191740"/>
                </a:cubicBezTo>
                <a:cubicBezTo>
                  <a:pt x="1629472" y="203242"/>
                  <a:pt x="1628757" y="216313"/>
                  <a:pt x="1621804" y="226245"/>
                </a:cubicBezTo>
                <a:cubicBezTo>
                  <a:pt x="1605505" y="249530"/>
                  <a:pt x="1592964" y="249271"/>
                  <a:pt x="1570046" y="255000"/>
                </a:cubicBezTo>
                <a:cubicBezTo>
                  <a:pt x="1564295" y="262668"/>
                  <a:pt x="1556069" y="268996"/>
                  <a:pt x="1552793" y="278004"/>
                </a:cubicBezTo>
                <a:cubicBezTo>
                  <a:pt x="1524695" y="355271"/>
                  <a:pt x="1606828" y="315113"/>
                  <a:pt x="1437774" y="324011"/>
                </a:cubicBezTo>
                <a:cubicBezTo>
                  <a:pt x="1376098" y="354849"/>
                  <a:pt x="1442752" y="325375"/>
                  <a:pt x="1299752" y="341264"/>
                </a:cubicBezTo>
                <a:cubicBezTo>
                  <a:pt x="1280803" y="343370"/>
                  <a:pt x="1229073" y="364174"/>
                  <a:pt x="1213487" y="370019"/>
                </a:cubicBezTo>
                <a:cubicBezTo>
                  <a:pt x="1205819" y="375770"/>
                  <a:pt x="1198806" y="382517"/>
                  <a:pt x="1190484" y="387272"/>
                </a:cubicBezTo>
                <a:cubicBezTo>
                  <a:pt x="1079017" y="450967"/>
                  <a:pt x="1166214" y="393866"/>
                  <a:pt x="1115721" y="427528"/>
                </a:cubicBezTo>
                <a:cubicBezTo>
                  <a:pt x="1095881" y="487048"/>
                  <a:pt x="1122678" y="402433"/>
                  <a:pt x="1098469" y="559800"/>
                </a:cubicBezTo>
                <a:cubicBezTo>
                  <a:pt x="1096625" y="571783"/>
                  <a:pt x="1092855" y="583708"/>
                  <a:pt x="1086967" y="594306"/>
                </a:cubicBezTo>
                <a:cubicBezTo>
                  <a:pt x="1083017" y="601415"/>
                  <a:pt x="1075465" y="605807"/>
                  <a:pt x="1069714" y="611558"/>
                </a:cubicBezTo>
                <a:cubicBezTo>
                  <a:pt x="1067797" y="619226"/>
                  <a:pt x="1067498" y="627492"/>
                  <a:pt x="1063963" y="634562"/>
                </a:cubicBezTo>
                <a:cubicBezTo>
                  <a:pt x="1059676" y="643135"/>
                  <a:pt x="1044830" y="648167"/>
                  <a:pt x="1046710" y="657566"/>
                </a:cubicBezTo>
                <a:cubicBezTo>
                  <a:pt x="1048260" y="665317"/>
                  <a:pt x="1061938" y="661903"/>
                  <a:pt x="1069714" y="663317"/>
                </a:cubicBezTo>
                <a:cubicBezTo>
                  <a:pt x="1083050" y="665742"/>
                  <a:pt x="1096551" y="667151"/>
                  <a:pt x="1109970" y="669068"/>
                </a:cubicBezTo>
                <a:cubicBezTo>
                  <a:pt x="1114592" y="670917"/>
                  <a:pt x="1187957" y="692401"/>
                  <a:pt x="1155978" y="720826"/>
                </a:cubicBezTo>
                <a:cubicBezTo>
                  <a:pt x="1138725" y="736162"/>
                  <a:pt x="1109919" y="724118"/>
                  <a:pt x="1086967" y="726577"/>
                </a:cubicBezTo>
                <a:cubicBezTo>
                  <a:pt x="1056233" y="729870"/>
                  <a:pt x="1025624" y="734245"/>
                  <a:pt x="994952" y="738079"/>
                </a:cubicBezTo>
                <a:cubicBezTo>
                  <a:pt x="932244" y="775704"/>
                  <a:pt x="958651" y="765515"/>
                  <a:pt x="920189" y="778336"/>
                </a:cubicBezTo>
                <a:cubicBezTo>
                  <a:pt x="884475" y="802147"/>
                  <a:pt x="911815" y="775612"/>
                  <a:pt x="914438" y="807091"/>
                </a:cubicBezTo>
                <a:cubicBezTo>
                  <a:pt x="915879" y="824390"/>
                  <a:pt x="912897" y="842008"/>
                  <a:pt x="908687" y="858849"/>
                </a:cubicBezTo>
                <a:cubicBezTo>
                  <a:pt x="904335" y="876256"/>
                  <a:pt x="894523" y="878205"/>
                  <a:pt x="879933" y="881853"/>
                </a:cubicBezTo>
                <a:cubicBezTo>
                  <a:pt x="870450" y="884224"/>
                  <a:pt x="860720" y="885484"/>
                  <a:pt x="851178" y="887604"/>
                </a:cubicBezTo>
                <a:cubicBezTo>
                  <a:pt x="784430" y="902437"/>
                  <a:pt x="897500" y="882689"/>
                  <a:pt x="753412" y="904857"/>
                </a:cubicBezTo>
                <a:cubicBezTo>
                  <a:pt x="673293" y="951593"/>
                  <a:pt x="708221" y="933203"/>
                  <a:pt x="649895" y="962366"/>
                </a:cubicBezTo>
                <a:cubicBezTo>
                  <a:pt x="651812" y="970034"/>
                  <a:pt x="651725" y="978507"/>
                  <a:pt x="655646" y="985370"/>
                </a:cubicBezTo>
                <a:cubicBezTo>
                  <a:pt x="659681" y="992432"/>
                  <a:pt x="669596" y="995191"/>
                  <a:pt x="672899" y="1002623"/>
                </a:cubicBezTo>
                <a:cubicBezTo>
                  <a:pt x="693717" y="1049461"/>
                  <a:pt x="655933" y="1032585"/>
                  <a:pt x="707404" y="1042879"/>
                </a:cubicBezTo>
                <a:cubicBezTo>
                  <a:pt x="719058" y="1031225"/>
                  <a:pt x="756348" y="988891"/>
                  <a:pt x="776416" y="991121"/>
                </a:cubicBezTo>
                <a:cubicBezTo>
                  <a:pt x="786676" y="992261"/>
                  <a:pt x="784084" y="1010290"/>
                  <a:pt x="787918" y="1019875"/>
                </a:cubicBezTo>
                <a:cubicBezTo>
                  <a:pt x="789835" y="1052464"/>
                  <a:pt x="789053" y="1085324"/>
                  <a:pt x="793669" y="1117641"/>
                </a:cubicBezTo>
                <a:cubicBezTo>
                  <a:pt x="794881" y="1126128"/>
                  <a:pt x="805170" y="1132072"/>
                  <a:pt x="805170" y="1140645"/>
                </a:cubicBezTo>
                <a:cubicBezTo>
                  <a:pt x="805170" y="1165859"/>
                  <a:pt x="797503" y="1190487"/>
                  <a:pt x="793669" y="1215408"/>
                </a:cubicBezTo>
                <a:cubicBezTo>
                  <a:pt x="772582" y="1211574"/>
                  <a:pt x="750592" y="1211115"/>
                  <a:pt x="730408" y="1203906"/>
                </a:cubicBezTo>
                <a:cubicBezTo>
                  <a:pt x="722749" y="1201171"/>
                  <a:pt x="720217" y="1190688"/>
                  <a:pt x="713155" y="1186653"/>
                </a:cubicBezTo>
                <a:cubicBezTo>
                  <a:pt x="706293" y="1182732"/>
                  <a:pt x="698002" y="1181825"/>
                  <a:pt x="690152" y="1180902"/>
                </a:cubicBezTo>
                <a:cubicBezTo>
                  <a:pt x="665329" y="1177982"/>
                  <a:pt x="640310" y="1177068"/>
                  <a:pt x="615389" y="1175151"/>
                </a:cubicBezTo>
                <a:cubicBezTo>
                  <a:pt x="609638" y="1150230"/>
                  <a:pt x="613261" y="1121013"/>
                  <a:pt x="598137" y="1100389"/>
                </a:cubicBezTo>
                <a:cubicBezTo>
                  <a:pt x="588789" y="1087641"/>
                  <a:pt x="567673" y="1091765"/>
                  <a:pt x="552129" y="1088887"/>
                </a:cubicBezTo>
                <a:cubicBezTo>
                  <a:pt x="515872" y="1082173"/>
                  <a:pt x="442861" y="1071634"/>
                  <a:pt x="442861" y="1071634"/>
                </a:cubicBezTo>
                <a:cubicBezTo>
                  <a:pt x="431359" y="1067800"/>
                  <a:pt x="419434" y="1065056"/>
                  <a:pt x="408355" y="1060132"/>
                </a:cubicBezTo>
                <a:cubicBezTo>
                  <a:pt x="357292" y="1037437"/>
                  <a:pt x="428954" y="1058093"/>
                  <a:pt x="368099" y="1042879"/>
                </a:cubicBezTo>
                <a:cubicBezTo>
                  <a:pt x="362348" y="1039045"/>
                  <a:pt x="350083" y="1038247"/>
                  <a:pt x="350846" y="1031377"/>
                </a:cubicBezTo>
                <a:cubicBezTo>
                  <a:pt x="352553" y="1016016"/>
                  <a:pt x="364987" y="1003782"/>
                  <a:pt x="373850" y="991121"/>
                </a:cubicBezTo>
                <a:cubicBezTo>
                  <a:pt x="378514" y="984458"/>
                  <a:pt x="384336" y="978380"/>
                  <a:pt x="391103" y="973868"/>
                </a:cubicBezTo>
                <a:cubicBezTo>
                  <a:pt x="398682" y="968815"/>
                  <a:pt x="432962" y="963196"/>
                  <a:pt x="437110" y="962366"/>
                </a:cubicBezTo>
                <a:cubicBezTo>
                  <a:pt x="440944" y="954698"/>
                  <a:pt x="449675" y="947869"/>
                  <a:pt x="448612" y="939362"/>
                </a:cubicBezTo>
                <a:cubicBezTo>
                  <a:pt x="447423" y="929851"/>
                  <a:pt x="437807" y="923450"/>
                  <a:pt x="431359" y="916358"/>
                </a:cubicBezTo>
                <a:cubicBezTo>
                  <a:pt x="374700" y="854033"/>
                  <a:pt x="405873" y="900718"/>
                  <a:pt x="373850" y="847347"/>
                </a:cubicBezTo>
                <a:cubicBezTo>
                  <a:pt x="371933" y="828177"/>
                  <a:pt x="374683" y="807943"/>
                  <a:pt x="368099" y="789838"/>
                </a:cubicBezTo>
                <a:cubicBezTo>
                  <a:pt x="366027" y="784141"/>
                  <a:pt x="356908" y="784087"/>
                  <a:pt x="350846" y="784087"/>
                </a:cubicBezTo>
                <a:cubicBezTo>
                  <a:pt x="327763" y="784087"/>
                  <a:pt x="304839" y="787921"/>
                  <a:pt x="281835" y="789838"/>
                </a:cubicBezTo>
                <a:cubicBezTo>
                  <a:pt x="272250" y="791755"/>
                  <a:pt x="261625" y="800336"/>
                  <a:pt x="253080" y="795589"/>
                </a:cubicBezTo>
                <a:cubicBezTo>
                  <a:pt x="240996" y="788876"/>
                  <a:pt x="236258" y="773447"/>
                  <a:pt x="230076" y="761083"/>
                </a:cubicBezTo>
                <a:cubicBezTo>
                  <a:pt x="226541" y="754013"/>
                  <a:pt x="230326" y="743223"/>
                  <a:pt x="224325" y="738079"/>
                </a:cubicBezTo>
                <a:cubicBezTo>
                  <a:pt x="215120" y="730189"/>
                  <a:pt x="201172" y="730834"/>
                  <a:pt x="189820" y="726577"/>
                </a:cubicBezTo>
                <a:cubicBezTo>
                  <a:pt x="180832" y="723207"/>
                  <a:pt x="127324" y="703333"/>
                  <a:pt x="109306" y="692072"/>
                </a:cubicBezTo>
                <a:cubicBezTo>
                  <a:pt x="101178" y="686992"/>
                  <a:pt x="93971" y="680570"/>
                  <a:pt x="86303" y="674819"/>
                </a:cubicBezTo>
                <a:cubicBezTo>
                  <a:pt x="80552" y="663317"/>
                  <a:pt x="73117" y="652513"/>
                  <a:pt x="69050" y="640313"/>
                </a:cubicBezTo>
                <a:cubicBezTo>
                  <a:pt x="37106" y="544483"/>
                  <a:pt x="97682" y="675278"/>
                  <a:pt x="46046" y="565551"/>
                </a:cubicBezTo>
                <a:cubicBezTo>
                  <a:pt x="36920" y="546158"/>
                  <a:pt x="17291" y="508041"/>
                  <a:pt x="17291" y="508041"/>
                </a:cubicBezTo>
                <a:cubicBezTo>
                  <a:pt x="21810" y="535155"/>
                  <a:pt x="21930" y="541529"/>
                  <a:pt x="28793" y="565551"/>
                </a:cubicBezTo>
                <a:cubicBezTo>
                  <a:pt x="35150" y="587801"/>
                  <a:pt x="996" y="580887"/>
                  <a:pt x="38" y="577053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Freeform 18">
            <a:hlinkClick r:id="rId7" action="ppaction://hlinksldjump"/>
            <a:extLst>
              <a:ext uri="{FF2B5EF4-FFF2-40B4-BE49-F238E27FC236}">
                <a16:creationId xmlns:a16="http://schemas.microsoft.com/office/drawing/2014/main" id="{47EDDA48-4FF2-DE4A-AD9F-C0B35A315653}"/>
              </a:ext>
            </a:extLst>
          </p:cNvPr>
          <p:cNvSpPr/>
          <p:nvPr/>
        </p:nvSpPr>
        <p:spPr>
          <a:xfrm>
            <a:off x="1057275" y="5762517"/>
            <a:ext cx="317500" cy="247650"/>
          </a:xfrm>
          <a:custGeom>
            <a:avLst/>
            <a:gdLst>
              <a:gd name="connsiteX0" fmla="*/ 244475 w 317500"/>
              <a:gd name="connsiteY0" fmla="*/ 82550 h 247650"/>
              <a:gd name="connsiteX1" fmla="*/ 209550 w 317500"/>
              <a:gd name="connsiteY1" fmla="*/ 76200 h 247650"/>
              <a:gd name="connsiteX2" fmla="*/ 200025 w 317500"/>
              <a:gd name="connsiteY2" fmla="*/ 73025 h 247650"/>
              <a:gd name="connsiteX3" fmla="*/ 180975 w 317500"/>
              <a:gd name="connsiteY3" fmla="*/ 60325 h 247650"/>
              <a:gd name="connsiteX4" fmla="*/ 168275 w 317500"/>
              <a:gd name="connsiteY4" fmla="*/ 41275 h 247650"/>
              <a:gd name="connsiteX5" fmla="*/ 161925 w 317500"/>
              <a:gd name="connsiteY5" fmla="*/ 31750 h 247650"/>
              <a:gd name="connsiteX6" fmla="*/ 152400 w 317500"/>
              <a:gd name="connsiteY6" fmla="*/ 28575 h 247650"/>
              <a:gd name="connsiteX7" fmla="*/ 133350 w 317500"/>
              <a:gd name="connsiteY7" fmla="*/ 31750 h 247650"/>
              <a:gd name="connsiteX8" fmla="*/ 92075 w 317500"/>
              <a:gd name="connsiteY8" fmla="*/ 22225 h 247650"/>
              <a:gd name="connsiteX9" fmla="*/ 82550 w 317500"/>
              <a:gd name="connsiteY9" fmla="*/ 19050 h 247650"/>
              <a:gd name="connsiteX10" fmla="*/ 63500 w 317500"/>
              <a:gd name="connsiteY10" fmla="*/ 6350 h 247650"/>
              <a:gd name="connsiteX11" fmla="*/ 53975 w 317500"/>
              <a:gd name="connsiteY11" fmla="*/ 0 h 247650"/>
              <a:gd name="connsiteX12" fmla="*/ 44450 w 317500"/>
              <a:gd name="connsiteY12" fmla="*/ 3175 h 247650"/>
              <a:gd name="connsiteX13" fmla="*/ 41275 w 317500"/>
              <a:gd name="connsiteY13" fmla="*/ 12700 h 247650"/>
              <a:gd name="connsiteX14" fmla="*/ 50800 w 317500"/>
              <a:gd name="connsiteY14" fmla="*/ 47625 h 247650"/>
              <a:gd name="connsiteX15" fmla="*/ 41275 w 317500"/>
              <a:gd name="connsiteY15" fmla="*/ 57150 h 247650"/>
              <a:gd name="connsiteX16" fmla="*/ 31750 w 317500"/>
              <a:gd name="connsiteY16" fmla="*/ 63500 h 247650"/>
              <a:gd name="connsiteX17" fmla="*/ 28575 w 317500"/>
              <a:gd name="connsiteY17" fmla="*/ 73025 h 247650"/>
              <a:gd name="connsiteX18" fmla="*/ 22225 w 317500"/>
              <a:gd name="connsiteY18" fmla="*/ 82550 h 247650"/>
              <a:gd name="connsiteX19" fmla="*/ 15875 w 317500"/>
              <a:gd name="connsiteY19" fmla="*/ 101600 h 247650"/>
              <a:gd name="connsiteX20" fmla="*/ 12700 w 317500"/>
              <a:gd name="connsiteY20" fmla="*/ 111125 h 247650"/>
              <a:gd name="connsiteX21" fmla="*/ 6350 w 317500"/>
              <a:gd name="connsiteY21" fmla="*/ 120650 h 247650"/>
              <a:gd name="connsiteX22" fmla="*/ 0 w 317500"/>
              <a:gd name="connsiteY22" fmla="*/ 139700 h 247650"/>
              <a:gd name="connsiteX23" fmla="*/ 3175 w 317500"/>
              <a:gd name="connsiteY23" fmla="*/ 152400 h 247650"/>
              <a:gd name="connsiteX24" fmla="*/ 22225 w 317500"/>
              <a:gd name="connsiteY24" fmla="*/ 165100 h 247650"/>
              <a:gd name="connsiteX25" fmla="*/ 31750 w 317500"/>
              <a:gd name="connsiteY25" fmla="*/ 171450 h 247650"/>
              <a:gd name="connsiteX26" fmla="*/ 50800 w 317500"/>
              <a:gd name="connsiteY26" fmla="*/ 177800 h 247650"/>
              <a:gd name="connsiteX27" fmla="*/ 60325 w 317500"/>
              <a:gd name="connsiteY27" fmla="*/ 184150 h 247650"/>
              <a:gd name="connsiteX28" fmla="*/ 95250 w 317500"/>
              <a:gd name="connsiteY28" fmla="*/ 193675 h 247650"/>
              <a:gd name="connsiteX29" fmla="*/ 104775 w 317500"/>
              <a:gd name="connsiteY29" fmla="*/ 196850 h 247650"/>
              <a:gd name="connsiteX30" fmla="*/ 114300 w 317500"/>
              <a:gd name="connsiteY30" fmla="*/ 206375 h 247650"/>
              <a:gd name="connsiteX31" fmla="*/ 127000 w 317500"/>
              <a:gd name="connsiteY31" fmla="*/ 212725 h 247650"/>
              <a:gd name="connsiteX32" fmla="*/ 136525 w 317500"/>
              <a:gd name="connsiteY32" fmla="*/ 231775 h 247650"/>
              <a:gd name="connsiteX33" fmla="*/ 155575 w 317500"/>
              <a:gd name="connsiteY33" fmla="*/ 238125 h 247650"/>
              <a:gd name="connsiteX34" fmla="*/ 165100 w 317500"/>
              <a:gd name="connsiteY34" fmla="*/ 241300 h 247650"/>
              <a:gd name="connsiteX35" fmla="*/ 174625 w 317500"/>
              <a:gd name="connsiteY35" fmla="*/ 244475 h 247650"/>
              <a:gd name="connsiteX36" fmla="*/ 190500 w 317500"/>
              <a:gd name="connsiteY36" fmla="*/ 247650 h 247650"/>
              <a:gd name="connsiteX37" fmla="*/ 219075 w 317500"/>
              <a:gd name="connsiteY37" fmla="*/ 241300 h 247650"/>
              <a:gd name="connsiteX38" fmla="*/ 238125 w 317500"/>
              <a:gd name="connsiteY38" fmla="*/ 234950 h 247650"/>
              <a:gd name="connsiteX39" fmla="*/ 257175 w 317500"/>
              <a:gd name="connsiteY39" fmla="*/ 225425 h 247650"/>
              <a:gd name="connsiteX40" fmla="*/ 266700 w 317500"/>
              <a:gd name="connsiteY40" fmla="*/ 219075 h 247650"/>
              <a:gd name="connsiteX41" fmla="*/ 285750 w 317500"/>
              <a:gd name="connsiteY41" fmla="*/ 212725 h 247650"/>
              <a:gd name="connsiteX42" fmla="*/ 314325 w 317500"/>
              <a:gd name="connsiteY42" fmla="*/ 206375 h 247650"/>
              <a:gd name="connsiteX43" fmla="*/ 317500 w 317500"/>
              <a:gd name="connsiteY43" fmla="*/ 196850 h 247650"/>
              <a:gd name="connsiteX44" fmla="*/ 314325 w 317500"/>
              <a:gd name="connsiteY44" fmla="*/ 187325 h 247650"/>
              <a:gd name="connsiteX45" fmla="*/ 292100 w 317500"/>
              <a:gd name="connsiteY45" fmla="*/ 161925 h 247650"/>
              <a:gd name="connsiteX46" fmla="*/ 285750 w 317500"/>
              <a:gd name="connsiteY46" fmla="*/ 142875 h 247650"/>
              <a:gd name="connsiteX47" fmla="*/ 282575 w 317500"/>
              <a:gd name="connsiteY47" fmla="*/ 133350 h 247650"/>
              <a:gd name="connsiteX48" fmla="*/ 266700 w 317500"/>
              <a:gd name="connsiteY48" fmla="*/ 104775 h 247650"/>
              <a:gd name="connsiteX49" fmla="*/ 244475 w 317500"/>
              <a:gd name="connsiteY49" fmla="*/ 825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17500" h="247650">
                <a:moveTo>
                  <a:pt x="244475" y="82550"/>
                </a:moveTo>
                <a:cubicBezTo>
                  <a:pt x="235983" y="81135"/>
                  <a:pt x="218425" y="78419"/>
                  <a:pt x="209550" y="76200"/>
                </a:cubicBezTo>
                <a:cubicBezTo>
                  <a:pt x="206303" y="75388"/>
                  <a:pt x="202951" y="74650"/>
                  <a:pt x="200025" y="73025"/>
                </a:cubicBezTo>
                <a:cubicBezTo>
                  <a:pt x="193354" y="69319"/>
                  <a:pt x="180975" y="60325"/>
                  <a:pt x="180975" y="60325"/>
                </a:cubicBezTo>
                <a:cubicBezTo>
                  <a:pt x="175395" y="43586"/>
                  <a:pt x="181488" y="57130"/>
                  <a:pt x="168275" y="41275"/>
                </a:cubicBezTo>
                <a:cubicBezTo>
                  <a:pt x="165832" y="38344"/>
                  <a:pt x="164905" y="34134"/>
                  <a:pt x="161925" y="31750"/>
                </a:cubicBezTo>
                <a:cubicBezTo>
                  <a:pt x="159312" y="29659"/>
                  <a:pt x="155575" y="29633"/>
                  <a:pt x="152400" y="28575"/>
                </a:cubicBezTo>
                <a:cubicBezTo>
                  <a:pt x="146050" y="29633"/>
                  <a:pt x="139788" y="31750"/>
                  <a:pt x="133350" y="31750"/>
                </a:cubicBezTo>
                <a:cubicBezTo>
                  <a:pt x="116864" y="31750"/>
                  <a:pt x="107165" y="27255"/>
                  <a:pt x="92075" y="22225"/>
                </a:cubicBezTo>
                <a:cubicBezTo>
                  <a:pt x="88900" y="21167"/>
                  <a:pt x="85335" y="20906"/>
                  <a:pt x="82550" y="19050"/>
                </a:cubicBezTo>
                <a:lnTo>
                  <a:pt x="63500" y="6350"/>
                </a:lnTo>
                <a:lnTo>
                  <a:pt x="53975" y="0"/>
                </a:lnTo>
                <a:cubicBezTo>
                  <a:pt x="50800" y="1058"/>
                  <a:pt x="46817" y="808"/>
                  <a:pt x="44450" y="3175"/>
                </a:cubicBezTo>
                <a:cubicBezTo>
                  <a:pt x="42083" y="5542"/>
                  <a:pt x="40972" y="9367"/>
                  <a:pt x="41275" y="12700"/>
                </a:cubicBezTo>
                <a:cubicBezTo>
                  <a:pt x="42170" y="22547"/>
                  <a:pt x="47268" y="37030"/>
                  <a:pt x="50800" y="47625"/>
                </a:cubicBezTo>
                <a:cubicBezTo>
                  <a:pt x="47625" y="50800"/>
                  <a:pt x="44724" y="54275"/>
                  <a:pt x="41275" y="57150"/>
                </a:cubicBezTo>
                <a:cubicBezTo>
                  <a:pt x="38344" y="59593"/>
                  <a:pt x="34134" y="60520"/>
                  <a:pt x="31750" y="63500"/>
                </a:cubicBezTo>
                <a:cubicBezTo>
                  <a:pt x="29659" y="66113"/>
                  <a:pt x="30072" y="70032"/>
                  <a:pt x="28575" y="73025"/>
                </a:cubicBezTo>
                <a:cubicBezTo>
                  <a:pt x="26868" y="76438"/>
                  <a:pt x="23775" y="79063"/>
                  <a:pt x="22225" y="82550"/>
                </a:cubicBezTo>
                <a:cubicBezTo>
                  <a:pt x="19507" y="88667"/>
                  <a:pt x="17992" y="95250"/>
                  <a:pt x="15875" y="101600"/>
                </a:cubicBezTo>
                <a:cubicBezTo>
                  <a:pt x="14817" y="104775"/>
                  <a:pt x="14556" y="108340"/>
                  <a:pt x="12700" y="111125"/>
                </a:cubicBezTo>
                <a:cubicBezTo>
                  <a:pt x="10583" y="114300"/>
                  <a:pt x="7900" y="117163"/>
                  <a:pt x="6350" y="120650"/>
                </a:cubicBezTo>
                <a:cubicBezTo>
                  <a:pt x="3632" y="126767"/>
                  <a:pt x="0" y="139700"/>
                  <a:pt x="0" y="139700"/>
                </a:cubicBezTo>
                <a:cubicBezTo>
                  <a:pt x="1058" y="143933"/>
                  <a:pt x="1010" y="148611"/>
                  <a:pt x="3175" y="152400"/>
                </a:cubicBezTo>
                <a:cubicBezTo>
                  <a:pt x="10397" y="165039"/>
                  <a:pt x="11920" y="159948"/>
                  <a:pt x="22225" y="165100"/>
                </a:cubicBezTo>
                <a:cubicBezTo>
                  <a:pt x="25638" y="166807"/>
                  <a:pt x="28263" y="169900"/>
                  <a:pt x="31750" y="171450"/>
                </a:cubicBezTo>
                <a:cubicBezTo>
                  <a:pt x="37867" y="174168"/>
                  <a:pt x="45231" y="174087"/>
                  <a:pt x="50800" y="177800"/>
                </a:cubicBezTo>
                <a:cubicBezTo>
                  <a:pt x="53975" y="179917"/>
                  <a:pt x="56838" y="182600"/>
                  <a:pt x="60325" y="184150"/>
                </a:cubicBezTo>
                <a:cubicBezTo>
                  <a:pt x="77840" y="191934"/>
                  <a:pt x="78177" y="189407"/>
                  <a:pt x="95250" y="193675"/>
                </a:cubicBezTo>
                <a:cubicBezTo>
                  <a:pt x="98497" y="194487"/>
                  <a:pt x="101600" y="195792"/>
                  <a:pt x="104775" y="196850"/>
                </a:cubicBezTo>
                <a:cubicBezTo>
                  <a:pt x="107950" y="200025"/>
                  <a:pt x="110646" y="203765"/>
                  <a:pt x="114300" y="206375"/>
                </a:cubicBezTo>
                <a:cubicBezTo>
                  <a:pt x="118151" y="209126"/>
                  <a:pt x="123653" y="209378"/>
                  <a:pt x="127000" y="212725"/>
                </a:cubicBezTo>
                <a:cubicBezTo>
                  <a:pt x="137956" y="223681"/>
                  <a:pt x="120822" y="221961"/>
                  <a:pt x="136525" y="231775"/>
                </a:cubicBezTo>
                <a:cubicBezTo>
                  <a:pt x="142201" y="235323"/>
                  <a:pt x="149225" y="236008"/>
                  <a:pt x="155575" y="238125"/>
                </a:cubicBezTo>
                <a:lnTo>
                  <a:pt x="165100" y="241300"/>
                </a:lnTo>
                <a:cubicBezTo>
                  <a:pt x="168275" y="242358"/>
                  <a:pt x="171343" y="243819"/>
                  <a:pt x="174625" y="244475"/>
                </a:cubicBezTo>
                <a:lnTo>
                  <a:pt x="190500" y="247650"/>
                </a:lnTo>
                <a:cubicBezTo>
                  <a:pt x="199564" y="245837"/>
                  <a:pt x="210107" y="243990"/>
                  <a:pt x="219075" y="241300"/>
                </a:cubicBezTo>
                <a:cubicBezTo>
                  <a:pt x="225486" y="239377"/>
                  <a:pt x="232556" y="238663"/>
                  <a:pt x="238125" y="234950"/>
                </a:cubicBezTo>
                <a:cubicBezTo>
                  <a:pt x="265422" y="216752"/>
                  <a:pt x="230885" y="238570"/>
                  <a:pt x="257175" y="225425"/>
                </a:cubicBezTo>
                <a:cubicBezTo>
                  <a:pt x="260588" y="223718"/>
                  <a:pt x="263213" y="220625"/>
                  <a:pt x="266700" y="219075"/>
                </a:cubicBezTo>
                <a:cubicBezTo>
                  <a:pt x="272817" y="216357"/>
                  <a:pt x="279400" y="214842"/>
                  <a:pt x="285750" y="212725"/>
                </a:cubicBezTo>
                <a:cubicBezTo>
                  <a:pt x="301382" y="207514"/>
                  <a:pt x="291974" y="210100"/>
                  <a:pt x="314325" y="206375"/>
                </a:cubicBezTo>
                <a:cubicBezTo>
                  <a:pt x="315383" y="203200"/>
                  <a:pt x="317500" y="200197"/>
                  <a:pt x="317500" y="196850"/>
                </a:cubicBezTo>
                <a:cubicBezTo>
                  <a:pt x="317500" y="193503"/>
                  <a:pt x="315950" y="190251"/>
                  <a:pt x="314325" y="187325"/>
                </a:cubicBezTo>
                <a:cubicBezTo>
                  <a:pt x="303430" y="167715"/>
                  <a:pt x="306014" y="171201"/>
                  <a:pt x="292100" y="161925"/>
                </a:cubicBezTo>
                <a:lnTo>
                  <a:pt x="285750" y="142875"/>
                </a:lnTo>
                <a:lnTo>
                  <a:pt x="282575" y="133350"/>
                </a:lnTo>
                <a:cubicBezTo>
                  <a:pt x="279540" y="124245"/>
                  <a:pt x="275434" y="109142"/>
                  <a:pt x="266700" y="104775"/>
                </a:cubicBezTo>
                <a:lnTo>
                  <a:pt x="244475" y="825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0" name="Freeform 19">
            <a:hlinkClick r:id="rId10" action="ppaction://hlinksldjump"/>
            <a:extLst>
              <a:ext uri="{FF2B5EF4-FFF2-40B4-BE49-F238E27FC236}">
                <a16:creationId xmlns:a16="http://schemas.microsoft.com/office/drawing/2014/main" id="{FC477C84-F049-0142-BF9D-E00A2D5ECE67}"/>
              </a:ext>
            </a:extLst>
          </p:cNvPr>
          <p:cNvSpPr/>
          <p:nvPr/>
        </p:nvSpPr>
        <p:spPr>
          <a:xfrm>
            <a:off x="1082675" y="6048267"/>
            <a:ext cx="262860" cy="260456"/>
          </a:xfrm>
          <a:custGeom>
            <a:avLst/>
            <a:gdLst>
              <a:gd name="connsiteX0" fmla="*/ 260350 w 262860"/>
              <a:gd name="connsiteY0" fmla="*/ 123825 h 260456"/>
              <a:gd name="connsiteX1" fmla="*/ 257175 w 262860"/>
              <a:gd name="connsiteY1" fmla="*/ 107950 h 260456"/>
              <a:gd name="connsiteX2" fmla="*/ 238125 w 262860"/>
              <a:gd name="connsiteY2" fmla="*/ 95250 h 260456"/>
              <a:gd name="connsiteX3" fmla="*/ 231775 w 262860"/>
              <a:gd name="connsiteY3" fmla="*/ 76200 h 260456"/>
              <a:gd name="connsiteX4" fmla="*/ 222250 w 262860"/>
              <a:gd name="connsiteY4" fmla="*/ 22225 h 260456"/>
              <a:gd name="connsiteX5" fmla="*/ 212725 w 262860"/>
              <a:gd name="connsiteY5" fmla="*/ 3175 h 260456"/>
              <a:gd name="connsiteX6" fmla="*/ 203200 w 262860"/>
              <a:gd name="connsiteY6" fmla="*/ 0 h 260456"/>
              <a:gd name="connsiteX7" fmla="*/ 165100 w 262860"/>
              <a:gd name="connsiteY7" fmla="*/ 12700 h 260456"/>
              <a:gd name="connsiteX8" fmla="*/ 155575 w 262860"/>
              <a:gd name="connsiteY8" fmla="*/ 15875 h 260456"/>
              <a:gd name="connsiteX9" fmla="*/ 146050 w 262860"/>
              <a:gd name="connsiteY9" fmla="*/ 19050 h 260456"/>
              <a:gd name="connsiteX10" fmla="*/ 123825 w 262860"/>
              <a:gd name="connsiteY10" fmla="*/ 25400 h 260456"/>
              <a:gd name="connsiteX11" fmla="*/ 114300 w 262860"/>
              <a:gd name="connsiteY11" fmla="*/ 31750 h 260456"/>
              <a:gd name="connsiteX12" fmla="*/ 104775 w 262860"/>
              <a:gd name="connsiteY12" fmla="*/ 69850 h 260456"/>
              <a:gd name="connsiteX13" fmla="*/ 101600 w 262860"/>
              <a:gd name="connsiteY13" fmla="*/ 79375 h 260456"/>
              <a:gd name="connsiteX14" fmla="*/ 82550 w 262860"/>
              <a:gd name="connsiteY14" fmla="*/ 85725 h 260456"/>
              <a:gd name="connsiteX15" fmla="*/ 73025 w 262860"/>
              <a:gd name="connsiteY15" fmla="*/ 88900 h 260456"/>
              <a:gd name="connsiteX16" fmla="*/ 53975 w 262860"/>
              <a:gd name="connsiteY16" fmla="*/ 98425 h 260456"/>
              <a:gd name="connsiteX17" fmla="*/ 22225 w 262860"/>
              <a:gd name="connsiteY17" fmla="*/ 104775 h 260456"/>
              <a:gd name="connsiteX18" fmla="*/ 12700 w 262860"/>
              <a:gd name="connsiteY18" fmla="*/ 107950 h 260456"/>
              <a:gd name="connsiteX19" fmla="*/ 3175 w 262860"/>
              <a:gd name="connsiteY19" fmla="*/ 114300 h 260456"/>
              <a:gd name="connsiteX20" fmla="*/ 0 w 262860"/>
              <a:gd name="connsiteY20" fmla="*/ 123825 h 260456"/>
              <a:gd name="connsiteX21" fmla="*/ 3175 w 262860"/>
              <a:gd name="connsiteY21" fmla="*/ 146050 h 260456"/>
              <a:gd name="connsiteX22" fmla="*/ 28575 w 262860"/>
              <a:gd name="connsiteY22" fmla="*/ 174625 h 260456"/>
              <a:gd name="connsiteX23" fmla="*/ 47625 w 262860"/>
              <a:gd name="connsiteY23" fmla="*/ 187325 h 260456"/>
              <a:gd name="connsiteX24" fmla="*/ 63500 w 262860"/>
              <a:gd name="connsiteY24" fmla="*/ 215900 h 260456"/>
              <a:gd name="connsiteX25" fmla="*/ 73025 w 262860"/>
              <a:gd name="connsiteY25" fmla="*/ 219075 h 260456"/>
              <a:gd name="connsiteX26" fmla="*/ 82550 w 262860"/>
              <a:gd name="connsiteY26" fmla="*/ 212725 h 260456"/>
              <a:gd name="connsiteX27" fmla="*/ 120650 w 262860"/>
              <a:gd name="connsiteY27" fmla="*/ 219075 h 260456"/>
              <a:gd name="connsiteX28" fmla="*/ 130175 w 262860"/>
              <a:gd name="connsiteY28" fmla="*/ 228600 h 260456"/>
              <a:gd name="connsiteX29" fmla="*/ 136525 w 262860"/>
              <a:gd name="connsiteY29" fmla="*/ 238125 h 260456"/>
              <a:gd name="connsiteX30" fmla="*/ 168275 w 262860"/>
              <a:gd name="connsiteY30" fmla="*/ 247650 h 260456"/>
              <a:gd name="connsiteX31" fmla="*/ 196850 w 262860"/>
              <a:gd name="connsiteY31" fmla="*/ 257175 h 260456"/>
              <a:gd name="connsiteX32" fmla="*/ 187325 w 262860"/>
              <a:gd name="connsiteY32" fmla="*/ 238125 h 260456"/>
              <a:gd name="connsiteX33" fmla="*/ 171450 w 262860"/>
              <a:gd name="connsiteY33" fmla="*/ 219075 h 260456"/>
              <a:gd name="connsiteX34" fmla="*/ 165100 w 262860"/>
              <a:gd name="connsiteY34" fmla="*/ 200025 h 260456"/>
              <a:gd name="connsiteX35" fmla="*/ 168275 w 262860"/>
              <a:gd name="connsiteY35" fmla="*/ 177800 h 260456"/>
              <a:gd name="connsiteX36" fmla="*/ 177800 w 262860"/>
              <a:gd name="connsiteY36" fmla="*/ 171450 h 260456"/>
              <a:gd name="connsiteX37" fmla="*/ 209550 w 262860"/>
              <a:gd name="connsiteY37" fmla="*/ 168275 h 260456"/>
              <a:gd name="connsiteX38" fmla="*/ 215900 w 262860"/>
              <a:gd name="connsiteY38" fmla="*/ 158750 h 260456"/>
              <a:gd name="connsiteX39" fmla="*/ 222250 w 262860"/>
              <a:gd name="connsiteY39" fmla="*/ 139700 h 260456"/>
              <a:gd name="connsiteX40" fmla="*/ 260350 w 262860"/>
              <a:gd name="connsiteY40" fmla="*/ 123825 h 26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62860" h="260456">
                <a:moveTo>
                  <a:pt x="260350" y="123825"/>
                </a:moveTo>
                <a:cubicBezTo>
                  <a:pt x="266171" y="118533"/>
                  <a:pt x="260488" y="112210"/>
                  <a:pt x="257175" y="107950"/>
                </a:cubicBezTo>
                <a:cubicBezTo>
                  <a:pt x="252490" y="101926"/>
                  <a:pt x="238125" y="95250"/>
                  <a:pt x="238125" y="95250"/>
                </a:cubicBezTo>
                <a:cubicBezTo>
                  <a:pt x="236008" y="88900"/>
                  <a:pt x="232381" y="82866"/>
                  <a:pt x="231775" y="76200"/>
                </a:cubicBezTo>
                <a:cubicBezTo>
                  <a:pt x="227994" y="34609"/>
                  <a:pt x="232297" y="52365"/>
                  <a:pt x="222250" y="22225"/>
                </a:cubicBezTo>
                <a:cubicBezTo>
                  <a:pt x="220158" y="15950"/>
                  <a:pt x="218320" y="7651"/>
                  <a:pt x="212725" y="3175"/>
                </a:cubicBezTo>
                <a:cubicBezTo>
                  <a:pt x="210112" y="1084"/>
                  <a:pt x="206375" y="1058"/>
                  <a:pt x="203200" y="0"/>
                </a:cubicBezTo>
                <a:lnTo>
                  <a:pt x="165100" y="12700"/>
                </a:lnTo>
                <a:lnTo>
                  <a:pt x="155575" y="15875"/>
                </a:lnTo>
                <a:cubicBezTo>
                  <a:pt x="152400" y="16933"/>
                  <a:pt x="149297" y="18238"/>
                  <a:pt x="146050" y="19050"/>
                </a:cubicBezTo>
                <a:cubicBezTo>
                  <a:pt x="141981" y="20067"/>
                  <a:pt x="128380" y="23123"/>
                  <a:pt x="123825" y="25400"/>
                </a:cubicBezTo>
                <a:cubicBezTo>
                  <a:pt x="120412" y="27107"/>
                  <a:pt x="117475" y="29633"/>
                  <a:pt x="114300" y="31750"/>
                </a:cubicBezTo>
                <a:cubicBezTo>
                  <a:pt x="101679" y="50681"/>
                  <a:pt x="110769" y="33886"/>
                  <a:pt x="104775" y="69850"/>
                </a:cubicBezTo>
                <a:cubicBezTo>
                  <a:pt x="104225" y="73151"/>
                  <a:pt x="104323" y="77430"/>
                  <a:pt x="101600" y="79375"/>
                </a:cubicBezTo>
                <a:cubicBezTo>
                  <a:pt x="96153" y="83266"/>
                  <a:pt x="88900" y="83608"/>
                  <a:pt x="82550" y="85725"/>
                </a:cubicBezTo>
                <a:cubicBezTo>
                  <a:pt x="79375" y="86783"/>
                  <a:pt x="75810" y="87044"/>
                  <a:pt x="73025" y="88900"/>
                </a:cubicBezTo>
                <a:cubicBezTo>
                  <a:pt x="64242" y="94755"/>
                  <a:pt x="64027" y="96105"/>
                  <a:pt x="53975" y="98425"/>
                </a:cubicBezTo>
                <a:cubicBezTo>
                  <a:pt x="43458" y="100852"/>
                  <a:pt x="32464" y="101362"/>
                  <a:pt x="22225" y="104775"/>
                </a:cubicBezTo>
                <a:cubicBezTo>
                  <a:pt x="19050" y="105833"/>
                  <a:pt x="15693" y="106453"/>
                  <a:pt x="12700" y="107950"/>
                </a:cubicBezTo>
                <a:cubicBezTo>
                  <a:pt x="9287" y="109657"/>
                  <a:pt x="6350" y="112183"/>
                  <a:pt x="3175" y="114300"/>
                </a:cubicBezTo>
                <a:cubicBezTo>
                  <a:pt x="2117" y="117475"/>
                  <a:pt x="0" y="120478"/>
                  <a:pt x="0" y="123825"/>
                </a:cubicBezTo>
                <a:cubicBezTo>
                  <a:pt x="0" y="131309"/>
                  <a:pt x="1025" y="138882"/>
                  <a:pt x="3175" y="146050"/>
                </a:cubicBezTo>
                <a:cubicBezTo>
                  <a:pt x="5603" y="154144"/>
                  <a:pt x="27780" y="173830"/>
                  <a:pt x="28575" y="174625"/>
                </a:cubicBezTo>
                <a:cubicBezTo>
                  <a:pt x="40467" y="186517"/>
                  <a:pt x="33840" y="182730"/>
                  <a:pt x="47625" y="187325"/>
                </a:cubicBezTo>
                <a:cubicBezTo>
                  <a:pt x="52359" y="201526"/>
                  <a:pt x="51279" y="207753"/>
                  <a:pt x="63500" y="215900"/>
                </a:cubicBezTo>
                <a:cubicBezTo>
                  <a:pt x="66285" y="217756"/>
                  <a:pt x="69850" y="218017"/>
                  <a:pt x="73025" y="219075"/>
                </a:cubicBezTo>
                <a:cubicBezTo>
                  <a:pt x="76200" y="216958"/>
                  <a:pt x="78747" y="213042"/>
                  <a:pt x="82550" y="212725"/>
                </a:cubicBezTo>
                <a:cubicBezTo>
                  <a:pt x="99564" y="211307"/>
                  <a:pt x="107232" y="214602"/>
                  <a:pt x="120650" y="219075"/>
                </a:cubicBezTo>
                <a:cubicBezTo>
                  <a:pt x="123825" y="222250"/>
                  <a:pt x="127300" y="225151"/>
                  <a:pt x="130175" y="228600"/>
                </a:cubicBezTo>
                <a:cubicBezTo>
                  <a:pt x="132618" y="231531"/>
                  <a:pt x="133289" y="236103"/>
                  <a:pt x="136525" y="238125"/>
                </a:cubicBezTo>
                <a:cubicBezTo>
                  <a:pt x="141678" y="241346"/>
                  <a:pt x="160840" y="245791"/>
                  <a:pt x="168275" y="247650"/>
                </a:cubicBezTo>
                <a:cubicBezTo>
                  <a:pt x="190110" y="262206"/>
                  <a:pt x="180085" y="262763"/>
                  <a:pt x="196850" y="257175"/>
                </a:cubicBezTo>
                <a:cubicBezTo>
                  <a:pt x="193668" y="247629"/>
                  <a:pt x="194164" y="246331"/>
                  <a:pt x="187325" y="238125"/>
                </a:cubicBezTo>
                <a:cubicBezTo>
                  <a:pt x="180204" y="229580"/>
                  <a:pt x="175955" y="229210"/>
                  <a:pt x="171450" y="219075"/>
                </a:cubicBezTo>
                <a:cubicBezTo>
                  <a:pt x="168732" y="212958"/>
                  <a:pt x="165100" y="200025"/>
                  <a:pt x="165100" y="200025"/>
                </a:cubicBezTo>
                <a:cubicBezTo>
                  <a:pt x="166158" y="192617"/>
                  <a:pt x="165236" y="184639"/>
                  <a:pt x="168275" y="177800"/>
                </a:cubicBezTo>
                <a:cubicBezTo>
                  <a:pt x="169825" y="174313"/>
                  <a:pt x="174082" y="172308"/>
                  <a:pt x="177800" y="171450"/>
                </a:cubicBezTo>
                <a:cubicBezTo>
                  <a:pt x="188164" y="169058"/>
                  <a:pt x="198967" y="169333"/>
                  <a:pt x="209550" y="168275"/>
                </a:cubicBezTo>
                <a:cubicBezTo>
                  <a:pt x="211667" y="165100"/>
                  <a:pt x="214350" y="162237"/>
                  <a:pt x="215900" y="158750"/>
                </a:cubicBezTo>
                <a:cubicBezTo>
                  <a:pt x="218618" y="152633"/>
                  <a:pt x="217517" y="144433"/>
                  <a:pt x="222250" y="139700"/>
                </a:cubicBezTo>
                <a:cubicBezTo>
                  <a:pt x="232523" y="129427"/>
                  <a:pt x="254529" y="129117"/>
                  <a:pt x="260350" y="1238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1" name="Freeform 20">
            <a:hlinkClick r:id="rId8" action="ppaction://hlinksldjump"/>
            <a:extLst>
              <a:ext uri="{FF2B5EF4-FFF2-40B4-BE49-F238E27FC236}">
                <a16:creationId xmlns:a16="http://schemas.microsoft.com/office/drawing/2014/main" id="{E43DEDA6-92B3-C449-A94B-8E67FA2D48B3}"/>
              </a:ext>
            </a:extLst>
          </p:cNvPr>
          <p:cNvSpPr/>
          <p:nvPr/>
        </p:nvSpPr>
        <p:spPr>
          <a:xfrm>
            <a:off x="1289050" y="6191142"/>
            <a:ext cx="115587" cy="120650"/>
          </a:xfrm>
          <a:custGeom>
            <a:avLst/>
            <a:gdLst>
              <a:gd name="connsiteX0" fmla="*/ 114300 w 115587"/>
              <a:gd name="connsiteY0" fmla="*/ 63500 h 120650"/>
              <a:gd name="connsiteX1" fmla="*/ 104775 w 115587"/>
              <a:gd name="connsiteY1" fmla="*/ 57150 h 120650"/>
              <a:gd name="connsiteX2" fmla="*/ 92075 w 115587"/>
              <a:gd name="connsiteY2" fmla="*/ 28575 h 120650"/>
              <a:gd name="connsiteX3" fmla="*/ 88900 w 115587"/>
              <a:gd name="connsiteY3" fmla="*/ 19050 h 120650"/>
              <a:gd name="connsiteX4" fmla="*/ 85725 w 115587"/>
              <a:gd name="connsiteY4" fmla="*/ 9525 h 120650"/>
              <a:gd name="connsiteX5" fmla="*/ 76200 w 115587"/>
              <a:gd name="connsiteY5" fmla="*/ 6350 h 120650"/>
              <a:gd name="connsiteX6" fmla="*/ 50800 w 115587"/>
              <a:gd name="connsiteY6" fmla="*/ 0 h 120650"/>
              <a:gd name="connsiteX7" fmla="*/ 41275 w 115587"/>
              <a:gd name="connsiteY7" fmla="*/ 3175 h 120650"/>
              <a:gd name="connsiteX8" fmla="*/ 38100 w 115587"/>
              <a:gd name="connsiteY8" fmla="*/ 12700 h 120650"/>
              <a:gd name="connsiteX9" fmla="*/ 31750 w 115587"/>
              <a:gd name="connsiteY9" fmla="*/ 22225 h 120650"/>
              <a:gd name="connsiteX10" fmla="*/ 12700 w 115587"/>
              <a:gd name="connsiteY10" fmla="*/ 34925 h 120650"/>
              <a:gd name="connsiteX11" fmla="*/ 3175 w 115587"/>
              <a:gd name="connsiteY11" fmla="*/ 41275 h 120650"/>
              <a:gd name="connsiteX12" fmla="*/ 0 w 115587"/>
              <a:gd name="connsiteY12" fmla="*/ 50800 h 120650"/>
              <a:gd name="connsiteX13" fmla="*/ 3175 w 115587"/>
              <a:gd name="connsiteY13" fmla="*/ 73025 h 120650"/>
              <a:gd name="connsiteX14" fmla="*/ 15875 w 115587"/>
              <a:gd name="connsiteY14" fmla="*/ 92075 h 120650"/>
              <a:gd name="connsiteX15" fmla="*/ 22225 w 115587"/>
              <a:gd name="connsiteY15" fmla="*/ 101600 h 120650"/>
              <a:gd name="connsiteX16" fmla="*/ 28575 w 115587"/>
              <a:gd name="connsiteY16" fmla="*/ 111125 h 120650"/>
              <a:gd name="connsiteX17" fmla="*/ 31750 w 115587"/>
              <a:gd name="connsiteY17" fmla="*/ 120650 h 120650"/>
              <a:gd name="connsiteX18" fmla="*/ 34925 w 115587"/>
              <a:gd name="connsiteY18" fmla="*/ 111125 h 120650"/>
              <a:gd name="connsiteX19" fmla="*/ 44450 w 115587"/>
              <a:gd name="connsiteY19" fmla="*/ 104775 h 120650"/>
              <a:gd name="connsiteX20" fmla="*/ 107950 w 115587"/>
              <a:gd name="connsiteY20" fmla="*/ 98425 h 120650"/>
              <a:gd name="connsiteX21" fmla="*/ 114300 w 115587"/>
              <a:gd name="connsiteY21" fmla="*/ 63500 h 12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5587" h="120650">
                <a:moveTo>
                  <a:pt x="114300" y="63500"/>
                </a:moveTo>
                <a:cubicBezTo>
                  <a:pt x="113771" y="56621"/>
                  <a:pt x="107473" y="59848"/>
                  <a:pt x="104775" y="57150"/>
                </a:cubicBezTo>
                <a:cubicBezTo>
                  <a:pt x="97228" y="49603"/>
                  <a:pt x="95219" y="38006"/>
                  <a:pt x="92075" y="28575"/>
                </a:cubicBezTo>
                <a:lnTo>
                  <a:pt x="88900" y="19050"/>
                </a:lnTo>
                <a:cubicBezTo>
                  <a:pt x="87842" y="15875"/>
                  <a:pt x="88900" y="10583"/>
                  <a:pt x="85725" y="9525"/>
                </a:cubicBezTo>
                <a:cubicBezTo>
                  <a:pt x="82550" y="8467"/>
                  <a:pt x="79429" y="7231"/>
                  <a:pt x="76200" y="6350"/>
                </a:cubicBezTo>
                <a:cubicBezTo>
                  <a:pt x="67780" y="4054"/>
                  <a:pt x="50800" y="0"/>
                  <a:pt x="50800" y="0"/>
                </a:cubicBezTo>
                <a:cubicBezTo>
                  <a:pt x="47625" y="1058"/>
                  <a:pt x="43642" y="808"/>
                  <a:pt x="41275" y="3175"/>
                </a:cubicBezTo>
                <a:cubicBezTo>
                  <a:pt x="38908" y="5542"/>
                  <a:pt x="39597" y="9707"/>
                  <a:pt x="38100" y="12700"/>
                </a:cubicBezTo>
                <a:cubicBezTo>
                  <a:pt x="36393" y="16113"/>
                  <a:pt x="34622" y="19712"/>
                  <a:pt x="31750" y="22225"/>
                </a:cubicBezTo>
                <a:cubicBezTo>
                  <a:pt x="26007" y="27251"/>
                  <a:pt x="19050" y="30692"/>
                  <a:pt x="12700" y="34925"/>
                </a:cubicBezTo>
                <a:lnTo>
                  <a:pt x="3175" y="41275"/>
                </a:lnTo>
                <a:cubicBezTo>
                  <a:pt x="2117" y="44450"/>
                  <a:pt x="0" y="47453"/>
                  <a:pt x="0" y="50800"/>
                </a:cubicBezTo>
                <a:cubicBezTo>
                  <a:pt x="0" y="58284"/>
                  <a:pt x="489" y="66040"/>
                  <a:pt x="3175" y="73025"/>
                </a:cubicBezTo>
                <a:cubicBezTo>
                  <a:pt x="5915" y="80148"/>
                  <a:pt x="11642" y="85725"/>
                  <a:pt x="15875" y="92075"/>
                </a:cubicBezTo>
                <a:lnTo>
                  <a:pt x="22225" y="101600"/>
                </a:lnTo>
                <a:cubicBezTo>
                  <a:pt x="24342" y="104775"/>
                  <a:pt x="27368" y="107505"/>
                  <a:pt x="28575" y="111125"/>
                </a:cubicBezTo>
                <a:lnTo>
                  <a:pt x="31750" y="120650"/>
                </a:lnTo>
                <a:cubicBezTo>
                  <a:pt x="32808" y="117475"/>
                  <a:pt x="32834" y="113738"/>
                  <a:pt x="34925" y="111125"/>
                </a:cubicBezTo>
                <a:cubicBezTo>
                  <a:pt x="37309" y="108145"/>
                  <a:pt x="41037" y="106482"/>
                  <a:pt x="44450" y="104775"/>
                </a:cubicBezTo>
                <a:cubicBezTo>
                  <a:pt x="61015" y="96492"/>
                  <a:pt x="104796" y="98611"/>
                  <a:pt x="107950" y="98425"/>
                </a:cubicBezTo>
                <a:cubicBezTo>
                  <a:pt x="119236" y="90901"/>
                  <a:pt x="114829" y="70379"/>
                  <a:pt x="114300" y="63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2" name="Freeform 21">
            <a:hlinkClick r:id="rId4" action="ppaction://hlinksldjump"/>
            <a:extLst>
              <a:ext uri="{FF2B5EF4-FFF2-40B4-BE49-F238E27FC236}">
                <a16:creationId xmlns:a16="http://schemas.microsoft.com/office/drawing/2014/main" id="{8A98A589-3579-FF42-B7B4-BE5473D2F6D6}"/>
              </a:ext>
            </a:extLst>
          </p:cNvPr>
          <p:cNvSpPr/>
          <p:nvPr/>
        </p:nvSpPr>
        <p:spPr>
          <a:xfrm>
            <a:off x="1336675" y="6299092"/>
            <a:ext cx="95449" cy="66901"/>
          </a:xfrm>
          <a:custGeom>
            <a:avLst/>
            <a:gdLst>
              <a:gd name="connsiteX0" fmla="*/ 6350 w 95449"/>
              <a:gd name="connsiteY0" fmla="*/ 66675 h 66901"/>
              <a:gd name="connsiteX1" fmla="*/ 22225 w 95449"/>
              <a:gd name="connsiteY1" fmla="*/ 63500 h 66901"/>
              <a:gd name="connsiteX2" fmla="*/ 31750 w 95449"/>
              <a:gd name="connsiteY2" fmla="*/ 60325 h 66901"/>
              <a:gd name="connsiteX3" fmla="*/ 60325 w 95449"/>
              <a:gd name="connsiteY3" fmla="*/ 57150 h 66901"/>
              <a:gd name="connsiteX4" fmla="*/ 82550 w 95449"/>
              <a:gd name="connsiteY4" fmla="*/ 50800 h 66901"/>
              <a:gd name="connsiteX5" fmla="*/ 92075 w 95449"/>
              <a:gd name="connsiteY5" fmla="*/ 41275 h 66901"/>
              <a:gd name="connsiteX6" fmla="*/ 88900 w 95449"/>
              <a:gd name="connsiteY6" fmla="*/ 22225 h 66901"/>
              <a:gd name="connsiteX7" fmla="*/ 85725 w 95449"/>
              <a:gd name="connsiteY7" fmla="*/ 0 h 66901"/>
              <a:gd name="connsiteX8" fmla="*/ 76200 w 95449"/>
              <a:gd name="connsiteY8" fmla="*/ 9525 h 66901"/>
              <a:gd name="connsiteX9" fmla="*/ 66675 w 95449"/>
              <a:gd name="connsiteY9" fmla="*/ 12700 h 66901"/>
              <a:gd name="connsiteX10" fmla="*/ 38100 w 95449"/>
              <a:gd name="connsiteY10" fmla="*/ 6350 h 66901"/>
              <a:gd name="connsiteX11" fmla="*/ 12700 w 95449"/>
              <a:gd name="connsiteY11" fmla="*/ 9525 h 66901"/>
              <a:gd name="connsiteX12" fmla="*/ 6350 w 95449"/>
              <a:gd name="connsiteY12" fmla="*/ 19050 h 66901"/>
              <a:gd name="connsiteX13" fmla="*/ 3175 w 95449"/>
              <a:gd name="connsiteY13" fmla="*/ 38100 h 66901"/>
              <a:gd name="connsiteX14" fmla="*/ 0 w 95449"/>
              <a:gd name="connsiteY14" fmla="*/ 47625 h 66901"/>
              <a:gd name="connsiteX15" fmla="*/ 3175 w 95449"/>
              <a:gd name="connsiteY15" fmla="*/ 57150 h 66901"/>
              <a:gd name="connsiteX16" fmla="*/ 6350 w 95449"/>
              <a:gd name="connsiteY16" fmla="*/ 66675 h 6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5449" h="66901">
                <a:moveTo>
                  <a:pt x="6350" y="66675"/>
                </a:moveTo>
                <a:cubicBezTo>
                  <a:pt x="9525" y="67733"/>
                  <a:pt x="16990" y="64809"/>
                  <a:pt x="22225" y="63500"/>
                </a:cubicBezTo>
                <a:cubicBezTo>
                  <a:pt x="25472" y="62688"/>
                  <a:pt x="28449" y="60875"/>
                  <a:pt x="31750" y="60325"/>
                </a:cubicBezTo>
                <a:cubicBezTo>
                  <a:pt x="41203" y="58749"/>
                  <a:pt x="50800" y="58208"/>
                  <a:pt x="60325" y="57150"/>
                </a:cubicBezTo>
                <a:cubicBezTo>
                  <a:pt x="62019" y="56727"/>
                  <a:pt x="79817" y="52622"/>
                  <a:pt x="82550" y="50800"/>
                </a:cubicBezTo>
                <a:cubicBezTo>
                  <a:pt x="86286" y="48309"/>
                  <a:pt x="88900" y="44450"/>
                  <a:pt x="92075" y="41275"/>
                </a:cubicBezTo>
                <a:cubicBezTo>
                  <a:pt x="98540" y="21879"/>
                  <a:pt x="94731" y="41661"/>
                  <a:pt x="88900" y="22225"/>
                </a:cubicBezTo>
                <a:cubicBezTo>
                  <a:pt x="86750" y="15057"/>
                  <a:pt x="86783" y="7408"/>
                  <a:pt x="85725" y="0"/>
                </a:cubicBezTo>
                <a:cubicBezTo>
                  <a:pt x="82550" y="3175"/>
                  <a:pt x="79936" y="7034"/>
                  <a:pt x="76200" y="9525"/>
                </a:cubicBezTo>
                <a:cubicBezTo>
                  <a:pt x="73415" y="11381"/>
                  <a:pt x="70022" y="12700"/>
                  <a:pt x="66675" y="12700"/>
                </a:cubicBezTo>
                <a:cubicBezTo>
                  <a:pt x="55499" y="12700"/>
                  <a:pt x="47922" y="9624"/>
                  <a:pt x="38100" y="6350"/>
                </a:cubicBezTo>
                <a:cubicBezTo>
                  <a:pt x="29633" y="7408"/>
                  <a:pt x="20622" y="6356"/>
                  <a:pt x="12700" y="9525"/>
                </a:cubicBezTo>
                <a:cubicBezTo>
                  <a:pt x="9157" y="10942"/>
                  <a:pt x="7557" y="15430"/>
                  <a:pt x="6350" y="19050"/>
                </a:cubicBezTo>
                <a:cubicBezTo>
                  <a:pt x="4314" y="25157"/>
                  <a:pt x="4572" y="31816"/>
                  <a:pt x="3175" y="38100"/>
                </a:cubicBezTo>
                <a:cubicBezTo>
                  <a:pt x="2449" y="41367"/>
                  <a:pt x="1058" y="44450"/>
                  <a:pt x="0" y="47625"/>
                </a:cubicBezTo>
                <a:cubicBezTo>
                  <a:pt x="1058" y="50800"/>
                  <a:pt x="808" y="54783"/>
                  <a:pt x="3175" y="57150"/>
                </a:cubicBezTo>
                <a:cubicBezTo>
                  <a:pt x="7019" y="60994"/>
                  <a:pt x="3175" y="65617"/>
                  <a:pt x="6350" y="666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3" name="Freeform 22">
            <a:hlinkClick r:id="rId9" action="ppaction://hlinksldjump"/>
            <a:extLst>
              <a:ext uri="{FF2B5EF4-FFF2-40B4-BE49-F238E27FC236}">
                <a16:creationId xmlns:a16="http://schemas.microsoft.com/office/drawing/2014/main" id="{15C8A014-7AE2-544D-B023-B4302A091950}"/>
              </a:ext>
            </a:extLst>
          </p:cNvPr>
          <p:cNvSpPr/>
          <p:nvPr/>
        </p:nvSpPr>
        <p:spPr>
          <a:xfrm>
            <a:off x="1069888" y="6308617"/>
            <a:ext cx="271564" cy="196850"/>
          </a:xfrm>
          <a:custGeom>
            <a:avLst/>
            <a:gdLst>
              <a:gd name="connsiteX0" fmla="*/ 269962 w 271564"/>
              <a:gd name="connsiteY0" fmla="*/ 136525 h 196850"/>
              <a:gd name="connsiteX1" fmla="*/ 266787 w 271564"/>
              <a:gd name="connsiteY1" fmla="*/ 120650 h 196850"/>
              <a:gd name="connsiteX2" fmla="*/ 263612 w 271564"/>
              <a:gd name="connsiteY2" fmla="*/ 111125 h 196850"/>
              <a:gd name="connsiteX3" fmla="*/ 269962 w 271564"/>
              <a:gd name="connsiteY3" fmla="*/ 85725 h 196850"/>
              <a:gd name="connsiteX4" fmla="*/ 260437 w 271564"/>
              <a:gd name="connsiteY4" fmla="*/ 66675 h 196850"/>
              <a:gd name="connsiteX5" fmla="*/ 244562 w 271564"/>
              <a:gd name="connsiteY5" fmla="*/ 47625 h 196850"/>
              <a:gd name="connsiteX6" fmla="*/ 241387 w 271564"/>
              <a:gd name="connsiteY6" fmla="*/ 38100 h 196850"/>
              <a:gd name="connsiteX7" fmla="*/ 238212 w 271564"/>
              <a:gd name="connsiteY7" fmla="*/ 19050 h 196850"/>
              <a:gd name="connsiteX8" fmla="*/ 200112 w 271564"/>
              <a:gd name="connsiteY8" fmla="*/ 15875 h 196850"/>
              <a:gd name="connsiteX9" fmla="*/ 168362 w 271564"/>
              <a:gd name="connsiteY9" fmla="*/ 9525 h 196850"/>
              <a:gd name="connsiteX10" fmla="*/ 149312 w 271564"/>
              <a:gd name="connsiteY10" fmla="*/ 3175 h 196850"/>
              <a:gd name="connsiteX11" fmla="*/ 139787 w 271564"/>
              <a:gd name="connsiteY11" fmla="*/ 0 h 196850"/>
              <a:gd name="connsiteX12" fmla="*/ 111212 w 271564"/>
              <a:gd name="connsiteY12" fmla="*/ 9525 h 196850"/>
              <a:gd name="connsiteX13" fmla="*/ 101687 w 271564"/>
              <a:gd name="connsiteY13" fmla="*/ 12700 h 196850"/>
              <a:gd name="connsiteX14" fmla="*/ 95337 w 271564"/>
              <a:gd name="connsiteY14" fmla="*/ 22225 h 196850"/>
              <a:gd name="connsiteX15" fmla="*/ 85812 w 271564"/>
              <a:gd name="connsiteY15" fmla="*/ 53975 h 196850"/>
              <a:gd name="connsiteX16" fmla="*/ 66762 w 271564"/>
              <a:gd name="connsiteY16" fmla="*/ 63500 h 196850"/>
              <a:gd name="connsiteX17" fmla="*/ 57237 w 271564"/>
              <a:gd name="connsiteY17" fmla="*/ 69850 h 196850"/>
              <a:gd name="connsiteX18" fmla="*/ 44537 w 271564"/>
              <a:gd name="connsiteY18" fmla="*/ 76200 h 196850"/>
              <a:gd name="connsiteX19" fmla="*/ 25487 w 271564"/>
              <a:gd name="connsiteY19" fmla="*/ 88900 h 196850"/>
              <a:gd name="connsiteX20" fmla="*/ 15962 w 271564"/>
              <a:gd name="connsiteY20" fmla="*/ 95250 h 196850"/>
              <a:gd name="connsiteX21" fmla="*/ 6437 w 271564"/>
              <a:gd name="connsiteY21" fmla="*/ 104775 h 196850"/>
              <a:gd name="connsiteX22" fmla="*/ 3262 w 271564"/>
              <a:gd name="connsiteY22" fmla="*/ 136525 h 196850"/>
              <a:gd name="connsiteX23" fmla="*/ 12787 w 271564"/>
              <a:gd name="connsiteY23" fmla="*/ 146050 h 196850"/>
              <a:gd name="connsiteX24" fmla="*/ 41362 w 271564"/>
              <a:gd name="connsiteY24" fmla="*/ 155575 h 196850"/>
              <a:gd name="connsiteX25" fmla="*/ 50887 w 271564"/>
              <a:gd name="connsiteY25" fmla="*/ 158750 h 196850"/>
              <a:gd name="connsiteX26" fmla="*/ 60412 w 271564"/>
              <a:gd name="connsiteY26" fmla="*/ 161925 h 196850"/>
              <a:gd name="connsiteX27" fmla="*/ 69937 w 271564"/>
              <a:gd name="connsiteY27" fmla="*/ 180975 h 196850"/>
              <a:gd name="connsiteX28" fmla="*/ 79462 w 271564"/>
              <a:gd name="connsiteY28" fmla="*/ 184150 h 196850"/>
              <a:gd name="connsiteX29" fmla="*/ 88987 w 271564"/>
              <a:gd name="connsiteY29" fmla="*/ 190500 h 196850"/>
              <a:gd name="connsiteX30" fmla="*/ 108037 w 271564"/>
              <a:gd name="connsiteY30" fmla="*/ 196850 h 196850"/>
              <a:gd name="connsiteX31" fmla="*/ 130262 w 271564"/>
              <a:gd name="connsiteY31" fmla="*/ 193675 h 196850"/>
              <a:gd name="connsiteX32" fmla="*/ 231862 w 271564"/>
              <a:gd name="connsiteY32" fmla="*/ 184150 h 196850"/>
              <a:gd name="connsiteX33" fmla="*/ 235037 w 271564"/>
              <a:gd name="connsiteY33" fmla="*/ 174625 h 196850"/>
              <a:gd name="connsiteX34" fmla="*/ 250912 w 271564"/>
              <a:gd name="connsiteY34" fmla="*/ 158750 h 196850"/>
              <a:gd name="connsiteX35" fmla="*/ 269962 w 271564"/>
              <a:gd name="connsiteY35" fmla="*/ 152400 h 196850"/>
              <a:gd name="connsiteX36" fmla="*/ 269962 w 271564"/>
              <a:gd name="connsiteY36" fmla="*/ 136525 h 19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71564" h="196850">
                <a:moveTo>
                  <a:pt x="269962" y="136525"/>
                </a:moveTo>
                <a:cubicBezTo>
                  <a:pt x="269433" y="131233"/>
                  <a:pt x="268096" y="125885"/>
                  <a:pt x="266787" y="120650"/>
                </a:cubicBezTo>
                <a:cubicBezTo>
                  <a:pt x="265975" y="117403"/>
                  <a:pt x="263612" y="114472"/>
                  <a:pt x="263612" y="111125"/>
                </a:cubicBezTo>
                <a:cubicBezTo>
                  <a:pt x="263612" y="103462"/>
                  <a:pt x="267457" y="93241"/>
                  <a:pt x="269962" y="85725"/>
                </a:cubicBezTo>
                <a:cubicBezTo>
                  <a:pt x="266780" y="76179"/>
                  <a:pt x="267276" y="74881"/>
                  <a:pt x="260437" y="66675"/>
                </a:cubicBezTo>
                <a:cubicBezTo>
                  <a:pt x="251660" y="56142"/>
                  <a:pt x="250474" y="59449"/>
                  <a:pt x="244562" y="47625"/>
                </a:cubicBezTo>
                <a:cubicBezTo>
                  <a:pt x="243065" y="44632"/>
                  <a:pt x="242113" y="41367"/>
                  <a:pt x="241387" y="38100"/>
                </a:cubicBezTo>
                <a:cubicBezTo>
                  <a:pt x="239990" y="31816"/>
                  <a:pt x="243880" y="22102"/>
                  <a:pt x="238212" y="19050"/>
                </a:cubicBezTo>
                <a:cubicBezTo>
                  <a:pt x="226991" y="13008"/>
                  <a:pt x="212812" y="16933"/>
                  <a:pt x="200112" y="15875"/>
                </a:cubicBezTo>
                <a:cubicBezTo>
                  <a:pt x="189529" y="13758"/>
                  <a:pt x="178601" y="12938"/>
                  <a:pt x="168362" y="9525"/>
                </a:cubicBezTo>
                <a:lnTo>
                  <a:pt x="149312" y="3175"/>
                </a:lnTo>
                <a:lnTo>
                  <a:pt x="139787" y="0"/>
                </a:lnTo>
                <a:lnTo>
                  <a:pt x="111212" y="9525"/>
                </a:lnTo>
                <a:lnTo>
                  <a:pt x="101687" y="12700"/>
                </a:lnTo>
                <a:cubicBezTo>
                  <a:pt x="99570" y="15875"/>
                  <a:pt x="96433" y="18570"/>
                  <a:pt x="95337" y="22225"/>
                </a:cubicBezTo>
                <a:cubicBezTo>
                  <a:pt x="90198" y="39355"/>
                  <a:pt x="97039" y="42748"/>
                  <a:pt x="85812" y="53975"/>
                </a:cubicBezTo>
                <a:cubicBezTo>
                  <a:pt x="76713" y="63074"/>
                  <a:pt x="77091" y="58335"/>
                  <a:pt x="66762" y="63500"/>
                </a:cubicBezTo>
                <a:cubicBezTo>
                  <a:pt x="63349" y="65207"/>
                  <a:pt x="60550" y="67957"/>
                  <a:pt x="57237" y="69850"/>
                </a:cubicBezTo>
                <a:cubicBezTo>
                  <a:pt x="53128" y="72198"/>
                  <a:pt x="48596" y="73765"/>
                  <a:pt x="44537" y="76200"/>
                </a:cubicBezTo>
                <a:cubicBezTo>
                  <a:pt x="37993" y="80127"/>
                  <a:pt x="31837" y="84667"/>
                  <a:pt x="25487" y="88900"/>
                </a:cubicBezTo>
                <a:cubicBezTo>
                  <a:pt x="22312" y="91017"/>
                  <a:pt x="18660" y="92552"/>
                  <a:pt x="15962" y="95250"/>
                </a:cubicBezTo>
                <a:lnTo>
                  <a:pt x="6437" y="104775"/>
                </a:lnTo>
                <a:cubicBezTo>
                  <a:pt x="2194" y="117505"/>
                  <a:pt x="-3809" y="124150"/>
                  <a:pt x="3262" y="136525"/>
                </a:cubicBezTo>
                <a:cubicBezTo>
                  <a:pt x="5490" y="140424"/>
                  <a:pt x="8862" y="143869"/>
                  <a:pt x="12787" y="146050"/>
                </a:cubicBezTo>
                <a:lnTo>
                  <a:pt x="41362" y="155575"/>
                </a:lnTo>
                <a:lnTo>
                  <a:pt x="50887" y="158750"/>
                </a:lnTo>
                <a:lnTo>
                  <a:pt x="60412" y="161925"/>
                </a:lnTo>
                <a:cubicBezTo>
                  <a:pt x="62504" y="168200"/>
                  <a:pt x="64342" y="176499"/>
                  <a:pt x="69937" y="180975"/>
                </a:cubicBezTo>
                <a:cubicBezTo>
                  <a:pt x="72550" y="183066"/>
                  <a:pt x="76469" y="182653"/>
                  <a:pt x="79462" y="184150"/>
                </a:cubicBezTo>
                <a:cubicBezTo>
                  <a:pt x="82875" y="185857"/>
                  <a:pt x="85500" y="188950"/>
                  <a:pt x="88987" y="190500"/>
                </a:cubicBezTo>
                <a:cubicBezTo>
                  <a:pt x="95104" y="193218"/>
                  <a:pt x="108037" y="196850"/>
                  <a:pt x="108037" y="196850"/>
                </a:cubicBezTo>
                <a:cubicBezTo>
                  <a:pt x="115445" y="195792"/>
                  <a:pt x="122790" y="194090"/>
                  <a:pt x="130262" y="193675"/>
                </a:cubicBezTo>
                <a:cubicBezTo>
                  <a:pt x="229457" y="188164"/>
                  <a:pt x="196374" y="207809"/>
                  <a:pt x="231862" y="184150"/>
                </a:cubicBezTo>
                <a:cubicBezTo>
                  <a:pt x="232920" y="180975"/>
                  <a:pt x="233540" y="177618"/>
                  <a:pt x="235037" y="174625"/>
                </a:cubicBezTo>
                <a:cubicBezTo>
                  <a:pt x="238968" y="166763"/>
                  <a:pt x="242748" y="162379"/>
                  <a:pt x="250912" y="158750"/>
                </a:cubicBezTo>
                <a:cubicBezTo>
                  <a:pt x="257029" y="156032"/>
                  <a:pt x="269962" y="152400"/>
                  <a:pt x="269962" y="152400"/>
                </a:cubicBezTo>
                <a:cubicBezTo>
                  <a:pt x="273287" y="129127"/>
                  <a:pt x="270491" y="141817"/>
                  <a:pt x="269962" y="1365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4" name="Freeform 23">
            <a:hlinkClick r:id="rId6" action="ppaction://hlinksldjump"/>
            <a:extLst>
              <a:ext uri="{FF2B5EF4-FFF2-40B4-BE49-F238E27FC236}">
                <a16:creationId xmlns:a16="http://schemas.microsoft.com/office/drawing/2014/main" id="{53469296-A373-CB4B-AF81-46CC11AB6C03}"/>
              </a:ext>
            </a:extLst>
          </p:cNvPr>
          <p:cNvSpPr/>
          <p:nvPr/>
        </p:nvSpPr>
        <p:spPr>
          <a:xfrm>
            <a:off x="1326874" y="6435617"/>
            <a:ext cx="257995" cy="190535"/>
          </a:xfrm>
          <a:custGeom>
            <a:avLst/>
            <a:gdLst>
              <a:gd name="connsiteX0" fmla="*/ 60601 w 257995"/>
              <a:gd name="connsiteY0" fmla="*/ 190500 h 190535"/>
              <a:gd name="connsiteX1" fmla="*/ 35201 w 257995"/>
              <a:gd name="connsiteY1" fmla="*/ 171450 h 190535"/>
              <a:gd name="connsiteX2" fmla="*/ 12976 w 257995"/>
              <a:gd name="connsiteY2" fmla="*/ 165100 h 190535"/>
              <a:gd name="connsiteX3" fmla="*/ 3451 w 257995"/>
              <a:gd name="connsiteY3" fmla="*/ 158750 h 190535"/>
              <a:gd name="connsiteX4" fmla="*/ 3451 w 257995"/>
              <a:gd name="connsiteY4" fmla="*/ 120650 h 190535"/>
              <a:gd name="connsiteX5" fmla="*/ 9801 w 257995"/>
              <a:gd name="connsiteY5" fmla="*/ 111125 h 190535"/>
              <a:gd name="connsiteX6" fmla="*/ 28851 w 257995"/>
              <a:gd name="connsiteY6" fmla="*/ 104775 h 190535"/>
              <a:gd name="connsiteX7" fmla="*/ 38376 w 257995"/>
              <a:gd name="connsiteY7" fmla="*/ 98425 h 190535"/>
              <a:gd name="connsiteX8" fmla="*/ 47901 w 257995"/>
              <a:gd name="connsiteY8" fmla="*/ 88900 h 190535"/>
              <a:gd name="connsiteX9" fmla="*/ 57426 w 257995"/>
              <a:gd name="connsiteY9" fmla="*/ 85725 h 190535"/>
              <a:gd name="connsiteX10" fmla="*/ 60601 w 257995"/>
              <a:gd name="connsiteY10" fmla="*/ 76200 h 190535"/>
              <a:gd name="connsiteX11" fmla="*/ 120926 w 257995"/>
              <a:gd name="connsiteY11" fmla="*/ 66675 h 190535"/>
              <a:gd name="connsiteX12" fmla="*/ 143151 w 257995"/>
              <a:gd name="connsiteY12" fmla="*/ 60325 h 190535"/>
              <a:gd name="connsiteX13" fmla="*/ 155851 w 257995"/>
              <a:gd name="connsiteY13" fmla="*/ 41275 h 190535"/>
              <a:gd name="connsiteX14" fmla="*/ 162201 w 257995"/>
              <a:gd name="connsiteY14" fmla="*/ 31750 h 190535"/>
              <a:gd name="connsiteX15" fmla="*/ 181251 w 257995"/>
              <a:gd name="connsiteY15" fmla="*/ 25400 h 190535"/>
              <a:gd name="connsiteX16" fmla="*/ 193951 w 257995"/>
              <a:gd name="connsiteY16" fmla="*/ 22225 h 190535"/>
              <a:gd name="connsiteX17" fmla="*/ 213001 w 257995"/>
              <a:gd name="connsiteY17" fmla="*/ 15875 h 190535"/>
              <a:gd name="connsiteX18" fmla="*/ 222526 w 257995"/>
              <a:gd name="connsiteY18" fmla="*/ 12700 h 190535"/>
              <a:gd name="connsiteX19" fmla="*/ 232051 w 257995"/>
              <a:gd name="connsiteY19" fmla="*/ 9525 h 190535"/>
              <a:gd name="connsiteX20" fmla="*/ 251101 w 257995"/>
              <a:gd name="connsiteY20" fmla="*/ 0 h 190535"/>
              <a:gd name="connsiteX21" fmla="*/ 257451 w 257995"/>
              <a:gd name="connsiteY21" fmla="*/ 9525 h 190535"/>
              <a:gd name="connsiteX22" fmla="*/ 247926 w 257995"/>
              <a:gd name="connsiteY22" fmla="*/ 57150 h 190535"/>
              <a:gd name="connsiteX23" fmla="*/ 228876 w 257995"/>
              <a:gd name="connsiteY23" fmla="*/ 69850 h 190535"/>
              <a:gd name="connsiteX24" fmla="*/ 219351 w 257995"/>
              <a:gd name="connsiteY24" fmla="*/ 76200 h 190535"/>
              <a:gd name="connsiteX25" fmla="*/ 209826 w 257995"/>
              <a:gd name="connsiteY25" fmla="*/ 82550 h 190535"/>
              <a:gd name="connsiteX26" fmla="*/ 181251 w 257995"/>
              <a:gd name="connsiteY26" fmla="*/ 104775 h 190535"/>
              <a:gd name="connsiteX27" fmla="*/ 171726 w 257995"/>
              <a:gd name="connsiteY27" fmla="*/ 111125 h 190535"/>
              <a:gd name="connsiteX28" fmla="*/ 152676 w 257995"/>
              <a:gd name="connsiteY28" fmla="*/ 117475 h 190535"/>
              <a:gd name="connsiteX29" fmla="*/ 133626 w 257995"/>
              <a:gd name="connsiteY29" fmla="*/ 130175 h 190535"/>
              <a:gd name="connsiteX30" fmla="*/ 124101 w 257995"/>
              <a:gd name="connsiteY30" fmla="*/ 136525 h 190535"/>
              <a:gd name="connsiteX31" fmla="*/ 105051 w 257995"/>
              <a:gd name="connsiteY31" fmla="*/ 149225 h 190535"/>
              <a:gd name="connsiteX32" fmla="*/ 86001 w 257995"/>
              <a:gd name="connsiteY32" fmla="*/ 161925 h 190535"/>
              <a:gd name="connsiteX33" fmla="*/ 76476 w 257995"/>
              <a:gd name="connsiteY33" fmla="*/ 171450 h 190535"/>
              <a:gd name="connsiteX34" fmla="*/ 66951 w 257995"/>
              <a:gd name="connsiteY34" fmla="*/ 174625 h 190535"/>
              <a:gd name="connsiteX35" fmla="*/ 60601 w 257995"/>
              <a:gd name="connsiteY35" fmla="*/ 190500 h 19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57995" h="190535">
                <a:moveTo>
                  <a:pt x="60601" y="190500"/>
                </a:moveTo>
                <a:cubicBezTo>
                  <a:pt x="55309" y="189971"/>
                  <a:pt x="40644" y="173783"/>
                  <a:pt x="35201" y="171450"/>
                </a:cubicBezTo>
                <a:cubicBezTo>
                  <a:pt x="20959" y="165346"/>
                  <a:pt x="25333" y="171279"/>
                  <a:pt x="12976" y="165100"/>
                </a:cubicBezTo>
                <a:cubicBezTo>
                  <a:pt x="9563" y="163393"/>
                  <a:pt x="6626" y="160867"/>
                  <a:pt x="3451" y="158750"/>
                </a:cubicBezTo>
                <a:cubicBezTo>
                  <a:pt x="58" y="141784"/>
                  <a:pt x="-2220" y="139553"/>
                  <a:pt x="3451" y="120650"/>
                </a:cubicBezTo>
                <a:cubicBezTo>
                  <a:pt x="4547" y="116995"/>
                  <a:pt x="6565" y="113147"/>
                  <a:pt x="9801" y="111125"/>
                </a:cubicBezTo>
                <a:cubicBezTo>
                  <a:pt x="15477" y="107577"/>
                  <a:pt x="23282" y="108488"/>
                  <a:pt x="28851" y="104775"/>
                </a:cubicBezTo>
                <a:cubicBezTo>
                  <a:pt x="32026" y="102658"/>
                  <a:pt x="35445" y="100868"/>
                  <a:pt x="38376" y="98425"/>
                </a:cubicBezTo>
                <a:cubicBezTo>
                  <a:pt x="41825" y="95550"/>
                  <a:pt x="44165" y="91391"/>
                  <a:pt x="47901" y="88900"/>
                </a:cubicBezTo>
                <a:cubicBezTo>
                  <a:pt x="50686" y="87044"/>
                  <a:pt x="54251" y="86783"/>
                  <a:pt x="57426" y="85725"/>
                </a:cubicBezTo>
                <a:cubicBezTo>
                  <a:pt x="58484" y="82550"/>
                  <a:pt x="58510" y="78813"/>
                  <a:pt x="60601" y="76200"/>
                </a:cubicBezTo>
                <a:cubicBezTo>
                  <a:pt x="72629" y="61165"/>
                  <a:pt x="117954" y="66861"/>
                  <a:pt x="120926" y="66675"/>
                </a:cubicBezTo>
                <a:cubicBezTo>
                  <a:pt x="121036" y="66648"/>
                  <a:pt x="141633" y="61843"/>
                  <a:pt x="143151" y="60325"/>
                </a:cubicBezTo>
                <a:cubicBezTo>
                  <a:pt x="148547" y="54929"/>
                  <a:pt x="151618" y="47625"/>
                  <a:pt x="155851" y="41275"/>
                </a:cubicBezTo>
                <a:cubicBezTo>
                  <a:pt x="157968" y="38100"/>
                  <a:pt x="158581" y="32957"/>
                  <a:pt x="162201" y="31750"/>
                </a:cubicBezTo>
                <a:cubicBezTo>
                  <a:pt x="168551" y="29633"/>
                  <a:pt x="174757" y="27023"/>
                  <a:pt x="181251" y="25400"/>
                </a:cubicBezTo>
                <a:cubicBezTo>
                  <a:pt x="185484" y="24342"/>
                  <a:pt x="189771" y="23479"/>
                  <a:pt x="193951" y="22225"/>
                </a:cubicBezTo>
                <a:cubicBezTo>
                  <a:pt x="200362" y="20302"/>
                  <a:pt x="206651" y="17992"/>
                  <a:pt x="213001" y="15875"/>
                </a:cubicBezTo>
                <a:lnTo>
                  <a:pt x="222526" y="12700"/>
                </a:lnTo>
                <a:cubicBezTo>
                  <a:pt x="225701" y="11642"/>
                  <a:pt x="229266" y="11381"/>
                  <a:pt x="232051" y="9525"/>
                </a:cubicBezTo>
                <a:cubicBezTo>
                  <a:pt x="244361" y="1319"/>
                  <a:pt x="237956" y="4382"/>
                  <a:pt x="251101" y="0"/>
                </a:cubicBezTo>
                <a:cubicBezTo>
                  <a:pt x="253218" y="3175"/>
                  <a:pt x="257197" y="5718"/>
                  <a:pt x="257451" y="9525"/>
                </a:cubicBezTo>
                <a:cubicBezTo>
                  <a:pt x="258134" y="19765"/>
                  <a:pt x="260095" y="46502"/>
                  <a:pt x="247926" y="57150"/>
                </a:cubicBezTo>
                <a:cubicBezTo>
                  <a:pt x="242183" y="62176"/>
                  <a:pt x="235226" y="65617"/>
                  <a:pt x="228876" y="69850"/>
                </a:cubicBezTo>
                <a:lnTo>
                  <a:pt x="219351" y="76200"/>
                </a:lnTo>
                <a:cubicBezTo>
                  <a:pt x="216176" y="78317"/>
                  <a:pt x="212524" y="79852"/>
                  <a:pt x="209826" y="82550"/>
                </a:cubicBezTo>
                <a:cubicBezTo>
                  <a:pt x="194905" y="97471"/>
                  <a:pt x="204037" y="89584"/>
                  <a:pt x="181251" y="104775"/>
                </a:cubicBezTo>
                <a:cubicBezTo>
                  <a:pt x="178076" y="106892"/>
                  <a:pt x="175346" y="109918"/>
                  <a:pt x="171726" y="111125"/>
                </a:cubicBezTo>
                <a:cubicBezTo>
                  <a:pt x="165376" y="113242"/>
                  <a:pt x="158245" y="113762"/>
                  <a:pt x="152676" y="117475"/>
                </a:cubicBezTo>
                <a:lnTo>
                  <a:pt x="133626" y="130175"/>
                </a:lnTo>
                <a:cubicBezTo>
                  <a:pt x="130451" y="132292"/>
                  <a:pt x="126799" y="133827"/>
                  <a:pt x="124101" y="136525"/>
                </a:cubicBezTo>
                <a:cubicBezTo>
                  <a:pt x="112209" y="148417"/>
                  <a:pt x="118836" y="144630"/>
                  <a:pt x="105051" y="149225"/>
                </a:cubicBezTo>
                <a:cubicBezTo>
                  <a:pt x="74665" y="179611"/>
                  <a:pt x="113570" y="143545"/>
                  <a:pt x="86001" y="161925"/>
                </a:cubicBezTo>
                <a:cubicBezTo>
                  <a:pt x="82265" y="164416"/>
                  <a:pt x="80212" y="168959"/>
                  <a:pt x="76476" y="171450"/>
                </a:cubicBezTo>
                <a:cubicBezTo>
                  <a:pt x="73691" y="173306"/>
                  <a:pt x="69877" y="173000"/>
                  <a:pt x="66951" y="174625"/>
                </a:cubicBezTo>
                <a:cubicBezTo>
                  <a:pt x="47020" y="185698"/>
                  <a:pt x="65893" y="191029"/>
                  <a:pt x="60601" y="190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5" name="Freeform 24">
            <a:hlinkClick r:id="rId11" action="ppaction://hlinksldjump"/>
            <a:extLst>
              <a:ext uri="{FF2B5EF4-FFF2-40B4-BE49-F238E27FC236}">
                <a16:creationId xmlns:a16="http://schemas.microsoft.com/office/drawing/2014/main" id="{676F08C3-B207-3147-BBF3-9EAF7B7BA57B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6" name="Freeform 25">
            <a:hlinkClick r:id="rId12" action="ppaction://hlinksldjump"/>
            <a:extLst>
              <a:ext uri="{FF2B5EF4-FFF2-40B4-BE49-F238E27FC236}">
                <a16:creationId xmlns:a16="http://schemas.microsoft.com/office/drawing/2014/main" id="{CA68F956-9E82-5549-85BE-1D2781B8034F}"/>
              </a:ext>
            </a:extLst>
          </p:cNvPr>
          <p:cNvSpPr/>
          <p:nvPr/>
        </p:nvSpPr>
        <p:spPr>
          <a:xfrm>
            <a:off x="1346093" y="6337300"/>
            <a:ext cx="282793" cy="161925"/>
          </a:xfrm>
          <a:custGeom>
            <a:avLst/>
            <a:gdLst>
              <a:gd name="connsiteX0" fmla="*/ 222357 w 282793"/>
              <a:gd name="connsiteY0" fmla="*/ 41275 h 161925"/>
              <a:gd name="connsiteX1" fmla="*/ 200132 w 282793"/>
              <a:gd name="connsiteY1" fmla="*/ 15875 h 161925"/>
              <a:gd name="connsiteX2" fmla="*/ 193782 w 282793"/>
              <a:gd name="connsiteY2" fmla="*/ 6350 h 161925"/>
              <a:gd name="connsiteX3" fmla="*/ 184257 w 282793"/>
              <a:gd name="connsiteY3" fmla="*/ 0 h 161925"/>
              <a:gd name="connsiteX4" fmla="*/ 162032 w 282793"/>
              <a:gd name="connsiteY4" fmla="*/ 3175 h 161925"/>
              <a:gd name="connsiteX5" fmla="*/ 155682 w 282793"/>
              <a:gd name="connsiteY5" fmla="*/ 12700 h 161925"/>
              <a:gd name="connsiteX6" fmla="*/ 146157 w 282793"/>
              <a:gd name="connsiteY6" fmla="*/ 19050 h 161925"/>
              <a:gd name="connsiteX7" fmla="*/ 123932 w 282793"/>
              <a:gd name="connsiteY7" fmla="*/ 12700 h 161925"/>
              <a:gd name="connsiteX8" fmla="*/ 104882 w 282793"/>
              <a:gd name="connsiteY8" fmla="*/ 3175 h 161925"/>
              <a:gd name="connsiteX9" fmla="*/ 57257 w 282793"/>
              <a:gd name="connsiteY9" fmla="*/ 12700 h 161925"/>
              <a:gd name="connsiteX10" fmla="*/ 47732 w 282793"/>
              <a:gd name="connsiteY10" fmla="*/ 15875 h 161925"/>
              <a:gd name="connsiteX11" fmla="*/ 35032 w 282793"/>
              <a:gd name="connsiteY11" fmla="*/ 19050 h 161925"/>
              <a:gd name="connsiteX12" fmla="*/ 25507 w 282793"/>
              <a:gd name="connsiteY12" fmla="*/ 38100 h 161925"/>
              <a:gd name="connsiteX13" fmla="*/ 25507 w 282793"/>
              <a:gd name="connsiteY13" fmla="*/ 66675 h 161925"/>
              <a:gd name="connsiteX14" fmla="*/ 28682 w 282793"/>
              <a:gd name="connsiteY14" fmla="*/ 111125 h 161925"/>
              <a:gd name="connsiteX15" fmla="*/ 25507 w 282793"/>
              <a:gd name="connsiteY15" fmla="*/ 123825 h 161925"/>
              <a:gd name="connsiteX16" fmla="*/ 6457 w 282793"/>
              <a:gd name="connsiteY16" fmla="*/ 133350 h 161925"/>
              <a:gd name="connsiteX17" fmla="*/ 107 w 282793"/>
              <a:gd name="connsiteY17" fmla="*/ 142875 h 161925"/>
              <a:gd name="connsiteX18" fmla="*/ 3282 w 282793"/>
              <a:gd name="connsiteY18" fmla="*/ 152400 h 161925"/>
              <a:gd name="connsiteX19" fmla="*/ 22332 w 282793"/>
              <a:gd name="connsiteY19" fmla="*/ 161925 h 161925"/>
              <a:gd name="connsiteX20" fmla="*/ 44557 w 282793"/>
              <a:gd name="connsiteY20" fmla="*/ 136525 h 161925"/>
              <a:gd name="connsiteX21" fmla="*/ 54082 w 282793"/>
              <a:gd name="connsiteY21" fmla="*/ 139700 h 161925"/>
              <a:gd name="connsiteX22" fmla="*/ 66782 w 282793"/>
              <a:gd name="connsiteY22" fmla="*/ 142875 h 161925"/>
              <a:gd name="connsiteX23" fmla="*/ 85832 w 282793"/>
              <a:gd name="connsiteY23" fmla="*/ 149225 h 161925"/>
              <a:gd name="connsiteX24" fmla="*/ 108057 w 282793"/>
              <a:gd name="connsiteY24" fmla="*/ 123825 h 161925"/>
              <a:gd name="connsiteX25" fmla="*/ 111232 w 282793"/>
              <a:gd name="connsiteY25" fmla="*/ 114300 h 161925"/>
              <a:gd name="connsiteX26" fmla="*/ 146157 w 282793"/>
              <a:gd name="connsiteY26" fmla="*/ 111125 h 161925"/>
              <a:gd name="connsiteX27" fmla="*/ 190607 w 282793"/>
              <a:gd name="connsiteY27" fmla="*/ 104775 h 161925"/>
              <a:gd name="connsiteX28" fmla="*/ 203307 w 282793"/>
              <a:gd name="connsiteY28" fmla="*/ 101600 h 161925"/>
              <a:gd name="connsiteX29" fmla="*/ 212832 w 282793"/>
              <a:gd name="connsiteY29" fmla="*/ 95250 h 161925"/>
              <a:gd name="connsiteX30" fmla="*/ 222357 w 282793"/>
              <a:gd name="connsiteY30" fmla="*/ 92075 h 161925"/>
              <a:gd name="connsiteX31" fmla="*/ 266807 w 282793"/>
              <a:gd name="connsiteY31" fmla="*/ 85725 h 161925"/>
              <a:gd name="connsiteX32" fmla="*/ 279507 w 282793"/>
              <a:gd name="connsiteY32" fmla="*/ 82550 h 161925"/>
              <a:gd name="connsiteX33" fmla="*/ 279507 w 282793"/>
              <a:gd name="connsiteY33" fmla="*/ 60325 h 161925"/>
              <a:gd name="connsiteX34" fmla="*/ 247757 w 282793"/>
              <a:gd name="connsiteY34" fmla="*/ 57150 h 161925"/>
              <a:gd name="connsiteX35" fmla="*/ 222357 w 282793"/>
              <a:gd name="connsiteY35" fmla="*/ 4127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82793" h="161925">
                <a:moveTo>
                  <a:pt x="222357" y="41275"/>
                </a:moveTo>
                <a:cubicBezTo>
                  <a:pt x="214419" y="34396"/>
                  <a:pt x="214949" y="38100"/>
                  <a:pt x="200132" y="15875"/>
                </a:cubicBezTo>
                <a:cubicBezTo>
                  <a:pt x="198015" y="12700"/>
                  <a:pt x="196957" y="8467"/>
                  <a:pt x="193782" y="6350"/>
                </a:cubicBezTo>
                <a:lnTo>
                  <a:pt x="184257" y="0"/>
                </a:lnTo>
                <a:cubicBezTo>
                  <a:pt x="176849" y="1058"/>
                  <a:pt x="168871" y="136"/>
                  <a:pt x="162032" y="3175"/>
                </a:cubicBezTo>
                <a:cubicBezTo>
                  <a:pt x="158545" y="4725"/>
                  <a:pt x="158380" y="10002"/>
                  <a:pt x="155682" y="12700"/>
                </a:cubicBezTo>
                <a:cubicBezTo>
                  <a:pt x="152984" y="15398"/>
                  <a:pt x="149332" y="16933"/>
                  <a:pt x="146157" y="19050"/>
                </a:cubicBezTo>
                <a:cubicBezTo>
                  <a:pt x="142088" y="18033"/>
                  <a:pt x="128487" y="14977"/>
                  <a:pt x="123932" y="12700"/>
                </a:cubicBezTo>
                <a:cubicBezTo>
                  <a:pt x="99313" y="390"/>
                  <a:pt x="128823" y="11155"/>
                  <a:pt x="104882" y="3175"/>
                </a:cubicBezTo>
                <a:cubicBezTo>
                  <a:pt x="76740" y="12556"/>
                  <a:pt x="92485" y="8786"/>
                  <a:pt x="57257" y="12700"/>
                </a:cubicBezTo>
                <a:cubicBezTo>
                  <a:pt x="54082" y="13758"/>
                  <a:pt x="50950" y="14956"/>
                  <a:pt x="47732" y="15875"/>
                </a:cubicBezTo>
                <a:cubicBezTo>
                  <a:pt x="43536" y="17074"/>
                  <a:pt x="38663" y="16629"/>
                  <a:pt x="35032" y="19050"/>
                </a:cubicBezTo>
                <a:cubicBezTo>
                  <a:pt x="29756" y="22567"/>
                  <a:pt x="27318" y="32667"/>
                  <a:pt x="25507" y="38100"/>
                </a:cubicBezTo>
                <a:cubicBezTo>
                  <a:pt x="32654" y="59542"/>
                  <a:pt x="25507" y="33148"/>
                  <a:pt x="25507" y="66675"/>
                </a:cubicBezTo>
                <a:cubicBezTo>
                  <a:pt x="25507" y="81529"/>
                  <a:pt x="27624" y="96308"/>
                  <a:pt x="28682" y="111125"/>
                </a:cubicBezTo>
                <a:cubicBezTo>
                  <a:pt x="27624" y="115358"/>
                  <a:pt x="27928" y="120194"/>
                  <a:pt x="25507" y="123825"/>
                </a:cubicBezTo>
                <a:cubicBezTo>
                  <a:pt x="21990" y="129101"/>
                  <a:pt x="11890" y="131539"/>
                  <a:pt x="6457" y="133350"/>
                </a:cubicBezTo>
                <a:cubicBezTo>
                  <a:pt x="4340" y="136525"/>
                  <a:pt x="734" y="139111"/>
                  <a:pt x="107" y="142875"/>
                </a:cubicBezTo>
                <a:cubicBezTo>
                  <a:pt x="-443" y="146176"/>
                  <a:pt x="1191" y="149787"/>
                  <a:pt x="3282" y="152400"/>
                </a:cubicBezTo>
                <a:cubicBezTo>
                  <a:pt x="7758" y="157995"/>
                  <a:pt x="16057" y="159833"/>
                  <a:pt x="22332" y="161925"/>
                </a:cubicBezTo>
                <a:cubicBezTo>
                  <a:pt x="37149" y="139700"/>
                  <a:pt x="28682" y="147108"/>
                  <a:pt x="44557" y="136525"/>
                </a:cubicBezTo>
                <a:cubicBezTo>
                  <a:pt x="47732" y="137583"/>
                  <a:pt x="50864" y="138781"/>
                  <a:pt x="54082" y="139700"/>
                </a:cubicBezTo>
                <a:cubicBezTo>
                  <a:pt x="58278" y="140899"/>
                  <a:pt x="62602" y="141621"/>
                  <a:pt x="66782" y="142875"/>
                </a:cubicBezTo>
                <a:cubicBezTo>
                  <a:pt x="73193" y="144798"/>
                  <a:pt x="85832" y="149225"/>
                  <a:pt x="85832" y="149225"/>
                </a:cubicBezTo>
                <a:cubicBezTo>
                  <a:pt x="96945" y="141817"/>
                  <a:pt x="102765" y="139700"/>
                  <a:pt x="108057" y="123825"/>
                </a:cubicBezTo>
                <a:cubicBezTo>
                  <a:pt x="109115" y="120650"/>
                  <a:pt x="108057" y="115358"/>
                  <a:pt x="111232" y="114300"/>
                </a:cubicBezTo>
                <a:cubicBezTo>
                  <a:pt x="122322" y="110603"/>
                  <a:pt x="134532" y="112349"/>
                  <a:pt x="146157" y="111125"/>
                </a:cubicBezTo>
                <a:cubicBezTo>
                  <a:pt x="158513" y="109824"/>
                  <a:pt x="177801" y="107336"/>
                  <a:pt x="190607" y="104775"/>
                </a:cubicBezTo>
                <a:cubicBezTo>
                  <a:pt x="194886" y="103919"/>
                  <a:pt x="199074" y="102658"/>
                  <a:pt x="203307" y="101600"/>
                </a:cubicBezTo>
                <a:cubicBezTo>
                  <a:pt x="206482" y="99483"/>
                  <a:pt x="209419" y="96957"/>
                  <a:pt x="212832" y="95250"/>
                </a:cubicBezTo>
                <a:cubicBezTo>
                  <a:pt x="215825" y="93753"/>
                  <a:pt x="219139" y="92994"/>
                  <a:pt x="222357" y="92075"/>
                </a:cubicBezTo>
                <a:cubicBezTo>
                  <a:pt x="240949" y="86763"/>
                  <a:pt x="241505" y="88255"/>
                  <a:pt x="266807" y="85725"/>
                </a:cubicBezTo>
                <a:cubicBezTo>
                  <a:pt x="271040" y="84667"/>
                  <a:pt x="276100" y="85276"/>
                  <a:pt x="279507" y="82550"/>
                </a:cubicBezTo>
                <a:cubicBezTo>
                  <a:pt x="283408" y="79429"/>
                  <a:pt x="284346" y="62525"/>
                  <a:pt x="279507" y="60325"/>
                </a:cubicBezTo>
                <a:cubicBezTo>
                  <a:pt x="269824" y="55924"/>
                  <a:pt x="258340" y="58208"/>
                  <a:pt x="247757" y="57150"/>
                </a:cubicBezTo>
                <a:cubicBezTo>
                  <a:pt x="224304" y="41515"/>
                  <a:pt x="230295" y="48154"/>
                  <a:pt x="222357" y="412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7" name="Freeform 26">
            <a:hlinkClick r:id="rId5" action="ppaction://hlinksldjump"/>
            <a:extLst>
              <a:ext uri="{FF2B5EF4-FFF2-40B4-BE49-F238E27FC236}">
                <a16:creationId xmlns:a16="http://schemas.microsoft.com/office/drawing/2014/main" id="{02B850F7-94CF-C743-B54E-5776F83AA0C0}"/>
              </a:ext>
            </a:extLst>
          </p:cNvPr>
          <p:cNvSpPr/>
          <p:nvPr/>
        </p:nvSpPr>
        <p:spPr>
          <a:xfrm>
            <a:off x="1025253" y="5641975"/>
            <a:ext cx="324973" cy="190586"/>
          </a:xfrm>
          <a:custGeom>
            <a:avLst/>
            <a:gdLst>
              <a:gd name="connsiteX0" fmla="*/ 286022 w 324973"/>
              <a:gd name="connsiteY0" fmla="*/ 190500 h 190586"/>
              <a:gd name="connsiteX1" fmla="*/ 263797 w 324973"/>
              <a:gd name="connsiteY1" fmla="*/ 184150 h 190586"/>
              <a:gd name="connsiteX2" fmla="*/ 241572 w 324973"/>
              <a:gd name="connsiteY2" fmla="*/ 161925 h 190586"/>
              <a:gd name="connsiteX3" fmla="*/ 216172 w 324973"/>
              <a:gd name="connsiteY3" fmla="*/ 139700 h 190586"/>
              <a:gd name="connsiteX4" fmla="*/ 197122 w 324973"/>
              <a:gd name="connsiteY4" fmla="*/ 133350 h 190586"/>
              <a:gd name="connsiteX5" fmla="*/ 187597 w 324973"/>
              <a:gd name="connsiteY5" fmla="*/ 130175 h 190586"/>
              <a:gd name="connsiteX6" fmla="*/ 178072 w 324973"/>
              <a:gd name="connsiteY6" fmla="*/ 133350 h 190586"/>
              <a:gd name="connsiteX7" fmla="*/ 143147 w 324973"/>
              <a:gd name="connsiteY7" fmla="*/ 127000 h 190586"/>
              <a:gd name="connsiteX8" fmla="*/ 136797 w 324973"/>
              <a:gd name="connsiteY8" fmla="*/ 117475 h 190586"/>
              <a:gd name="connsiteX9" fmla="*/ 117747 w 324973"/>
              <a:gd name="connsiteY9" fmla="*/ 111125 h 190586"/>
              <a:gd name="connsiteX10" fmla="*/ 108222 w 324973"/>
              <a:gd name="connsiteY10" fmla="*/ 107950 h 190586"/>
              <a:gd name="connsiteX11" fmla="*/ 98697 w 324973"/>
              <a:gd name="connsiteY11" fmla="*/ 104775 h 190586"/>
              <a:gd name="connsiteX12" fmla="*/ 85997 w 324973"/>
              <a:gd name="connsiteY12" fmla="*/ 101600 h 190586"/>
              <a:gd name="connsiteX13" fmla="*/ 63772 w 324973"/>
              <a:gd name="connsiteY13" fmla="*/ 104775 h 190586"/>
              <a:gd name="connsiteX14" fmla="*/ 54247 w 324973"/>
              <a:gd name="connsiteY14" fmla="*/ 107950 h 190586"/>
              <a:gd name="connsiteX15" fmla="*/ 44722 w 324973"/>
              <a:gd name="connsiteY15" fmla="*/ 104775 h 190586"/>
              <a:gd name="connsiteX16" fmla="*/ 28847 w 324973"/>
              <a:gd name="connsiteY16" fmla="*/ 79375 h 190586"/>
              <a:gd name="connsiteX17" fmla="*/ 22497 w 324973"/>
              <a:gd name="connsiteY17" fmla="*/ 69850 h 190586"/>
              <a:gd name="connsiteX18" fmla="*/ 3447 w 324973"/>
              <a:gd name="connsiteY18" fmla="*/ 57150 h 190586"/>
              <a:gd name="connsiteX19" fmla="*/ 272 w 324973"/>
              <a:gd name="connsiteY19" fmla="*/ 47625 h 190586"/>
              <a:gd name="connsiteX20" fmla="*/ 38372 w 324973"/>
              <a:gd name="connsiteY20" fmla="*/ 44450 h 190586"/>
              <a:gd name="connsiteX21" fmla="*/ 54247 w 324973"/>
              <a:gd name="connsiteY21" fmla="*/ 41275 h 190586"/>
              <a:gd name="connsiteX22" fmla="*/ 66947 w 324973"/>
              <a:gd name="connsiteY22" fmla="*/ 25400 h 190586"/>
              <a:gd name="connsiteX23" fmla="*/ 76472 w 324973"/>
              <a:gd name="connsiteY23" fmla="*/ 6350 h 190586"/>
              <a:gd name="connsiteX24" fmla="*/ 124097 w 324973"/>
              <a:gd name="connsiteY24" fmla="*/ 6350 h 190586"/>
              <a:gd name="connsiteX25" fmla="*/ 149497 w 324973"/>
              <a:gd name="connsiteY25" fmla="*/ 0 h 190586"/>
              <a:gd name="connsiteX26" fmla="*/ 178072 w 324973"/>
              <a:gd name="connsiteY26" fmla="*/ 3175 h 190586"/>
              <a:gd name="connsiteX27" fmla="*/ 200297 w 324973"/>
              <a:gd name="connsiteY27" fmla="*/ 6350 h 190586"/>
              <a:gd name="connsiteX28" fmla="*/ 257447 w 324973"/>
              <a:gd name="connsiteY28" fmla="*/ 12700 h 190586"/>
              <a:gd name="connsiteX29" fmla="*/ 273322 w 324973"/>
              <a:gd name="connsiteY29" fmla="*/ 25400 h 190586"/>
              <a:gd name="connsiteX30" fmla="*/ 295547 w 324973"/>
              <a:gd name="connsiteY30" fmla="*/ 53975 h 190586"/>
              <a:gd name="connsiteX31" fmla="*/ 301897 w 324973"/>
              <a:gd name="connsiteY31" fmla="*/ 63500 h 190586"/>
              <a:gd name="connsiteX32" fmla="*/ 305072 w 324973"/>
              <a:gd name="connsiteY32" fmla="*/ 73025 h 190586"/>
              <a:gd name="connsiteX33" fmla="*/ 305072 w 324973"/>
              <a:gd name="connsiteY33" fmla="*/ 111125 h 190586"/>
              <a:gd name="connsiteX34" fmla="*/ 314597 w 324973"/>
              <a:gd name="connsiteY34" fmla="*/ 117475 h 190586"/>
              <a:gd name="connsiteX35" fmla="*/ 320947 w 324973"/>
              <a:gd name="connsiteY35" fmla="*/ 127000 h 190586"/>
              <a:gd name="connsiteX36" fmla="*/ 320947 w 324973"/>
              <a:gd name="connsiteY36" fmla="*/ 174625 h 190586"/>
              <a:gd name="connsiteX37" fmla="*/ 305072 w 324973"/>
              <a:gd name="connsiteY37" fmla="*/ 187325 h 190586"/>
              <a:gd name="connsiteX38" fmla="*/ 286022 w 324973"/>
              <a:gd name="connsiteY38" fmla="*/ 190500 h 19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24973" h="190586">
                <a:moveTo>
                  <a:pt x="286022" y="190500"/>
                </a:moveTo>
                <a:cubicBezTo>
                  <a:pt x="279143" y="189971"/>
                  <a:pt x="265315" y="185668"/>
                  <a:pt x="263797" y="184150"/>
                </a:cubicBezTo>
                <a:cubicBezTo>
                  <a:pt x="238323" y="158676"/>
                  <a:pt x="263125" y="169109"/>
                  <a:pt x="241572" y="161925"/>
                </a:cubicBezTo>
                <a:cubicBezTo>
                  <a:pt x="234164" y="150813"/>
                  <a:pt x="232047" y="144992"/>
                  <a:pt x="216172" y="139700"/>
                </a:cubicBezTo>
                <a:lnTo>
                  <a:pt x="197122" y="133350"/>
                </a:lnTo>
                <a:lnTo>
                  <a:pt x="187597" y="130175"/>
                </a:lnTo>
                <a:cubicBezTo>
                  <a:pt x="184422" y="131233"/>
                  <a:pt x="181419" y="133350"/>
                  <a:pt x="178072" y="133350"/>
                </a:cubicBezTo>
                <a:cubicBezTo>
                  <a:pt x="160121" y="133350"/>
                  <a:pt x="156542" y="131465"/>
                  <a:pt x="143147" y="127000"/>
                </a:cubicBezTo>
                <a:cubicBezTo>
                  <a:pt x="141030" y="123825"/>
                  <a:pt x="140033" y="119497"/>
                  <a:pt x="136797" y="117475"/>
                </a:cubicBezTo>
                <a:cubicBezTo>
                  <a:pt x="131121" y="113927"/>
                  <a:pt x="124097" y="113242"/>
                  <a:pt x="117747" y="111125"/>
                </a:cubicBezTo>
                <a:lnTo>
                  <a:pt x="108222" y="107950"/>
                </a:lnTo>
                <a:cubicBezTo>
                  <a:pt x="105047" y="106892"/>
                  <a:pt x="101944" y="105587"/>
                  <a:pt x="98697" y="104775"/>
                </a:cubicBezTo>
                <a:lnTo>
                  <a:pt x="85997" y="101600"/>
                </a:lnTo>
                <a:cubicBezTo>
                  <a:pt x="78589" y="102658"/>
                  <a:pt x="71110" y="103307"/>
                  <a:pt x="63772" y="104775"/>
                </a:cubicBezTo>
                <a:cubicBezTo>
                  <a:pt x="60490" y="105431"/>
                  <a:pt x="57594" y="107950"/>
                  <a:pt x="54247" y="107950"/>
                </a:cubicBezTo>
                <a:cubicBezTo>
                  <a:pt x="50900" y="107950"/>
                  <a:pt x="47897" y="105833"/>
                  <a:pt x="44722" y="104775"/>
                </a:cubicBezTo>
                <a:cubicBezTo>
                  <a:pt x="37165" y="82105"/>
                  <a:pt x="43941" y="89438"/>
                  <a:pt x="28847" y="79375"/>
                </a:cubicBezTo>
                <a:cubicBezTo>
                  <a:pt x="26730" y="76200"/>
                  <a:pt x="25369" y="72363"/>
                  <a:pt x="22497" y="69850"/>
                </a:cubicBezTo>
                <a:cubicBezTo>
                  <a:pt x="16754" y="64824"/>
                  <a:pt x="3447" y="57150"/>
                  <a:pt x="3447" y="57150"/>
                </a:cubicBezTo>
                <a:cubicBezTo>
                  <a:pt x="2389" y="53975"/>
                  <a:pt x="-971" y="50732"/>
                  <a:pt x="272" y="47625"/>
                </a:cubicBezTo>
                <a:cubicBezTo>
                  <a:pt x="5484" y="34594"/>
                  <a:pt x="36862" y="44282"/>
                  <a:pt x="38372" y="44450"/>
                </a:cubicBezTo>
                <a:cubicBezTo>
                  <a:pt x="43664" y="43392"/>
                  <a:pt x="49194" y="43170"/>
                  <a:pt x="54247" y="41275"/>
                </a:cubicBezTo>
                <a:cubicBezTo>
                  <a:pt x="67422" y="36335"/>
                  <a:pt x="61807" y="35681"/>
                  <a:pt x="66947" y="25400"/>
                </a:cubicBezTo>
                <a:cubicBezTo>
                  <a:pt x="79257" y="781"/>
                  <a:pt x="68492" y="30291"/>
                  <a:pt x="76472" y="6350"/>
                </a:cubicBezTo>
                <a:cubicBezTo>
                  <a:pt x="101697" y="9954"/>
                  <a:pt x="97482" y="11340"/>
                  <a:pt x="124097" y="6350"/>
                </a:cubicBezTo>
                <a:cubicBezTo>
                  <a:pt x="132675" y="4742"/>
                  <a:pt x="149497" y="0"/>
                  <a:pt x="149497" y="0"/>
                </a:cubicBezTo>
                <a:lnTo>
                  <a:pt x="178072" y="3175"/>
                </a:lnTo>
                <a:cubicBezTo>
                  <a:pt x="185498" y="4103"/>
                  <a:pt x="192859" y="5524"/>
                  <a:pt x="200297" y="6350"/>
                </a:cubicBezTo>
                <a:cubicBezTo>
                  <a:pt x="269643" y="14055"/>
                  <a:pt x="206386" y="5406"/>
                  <a:pt x="257447" y="12700"/>
                </a:cubicBezTo>
                <a:cubicBezTo>
                  <a:pt x="271792" y="17482"/>
                  <a:pt x="263748" y="12634"/>
                  <a:pt x="273322" y="25400"/>
                </a:cubicBezTo>
                <a:cubicBezTo>
                  <a:pt x="280562" y="35053"/>
                  <a:pt x="288854" y="43935"/>
                  <a:pt x="295547" y="53975"/>
                </a:cubicBezTo>
                <a:cubicBezTo>
                  <a:pt x="297664" y="57150"/>
                  <a:pt x="300190" y="60087"/>
                  <a:pt x="301897" y="63500"/>
                </a:cubicBezTo>
                <a:cubicBezTo>
                  <a:pt x="303394" y="66493"/>
                  <a:pt x="304014" y="69850"/>
                  <a:pt x="305072" y="73025"/>
                </a:cubicBezTo>
                <a:cubicBezTo>
                  <a:pt x="300212" y="87605"/>
                  <a:pt x="297675" y="90782"/>
                  <a:pt x="305072" y="111125"/>
                </a:cubicBezTo>
                <a:cubicBezTo>
                  <a:pt x="306376" y="114711"/>
                  <a:pt x="311422" y="115358"/>
                  <a:pt x="314597" y="117475"/>
                </a:cubicBezTo>
                <a:cubicBezTo>
                  <a:pt x="316714" y="120650"/>
                  <a:pt x="319240" y="123587"/>
                  <a:pt x="320947" y="127000"/>
                </a:cubicBezTo>
                <a:cubicBezTo>
                  <a:pt x="328275" y="141655"/>
                  <a:pt x="323933" y="159693"/>
                  <a:pt x="320947" y="174625"/>
                </a:cubicBezTo>
                <a:cubicBezTo>
                  <a:pt x="318568" y="186519"/>
                  <a:pt x="313106" y="183308"/>
                  <a:pt x="305072" y="187325"/>
                </a:cubicBezTo>
                <a:cubicBezTo>
                  <a:pt x="301659" y="189032"/>
                  <a:pt x="292901" y="191029"/>
                  <a:pt x="286022" y="190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9" name="Retângulo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29B2259-EFAB-7F46-AB3D-784BCCC894B8}"/>
              </a:ext>
            </a:extLst>
          </p:cNvPr>
          <p:cNvSpPr/>
          <p:nvPr/>
        </p:nvSpPr>
        <p:spPr>
          <a:xfrm>
            <a:off x="2809875" y="6219825"/>
            <a:ext cx="266700" cy="467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1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209E217-20E5-7C4C-A775-319F77A4F520}"/>
              </a:ext>
            </a:extLst>
          </p:cNvPr>
          <p:cNvSpPr/>
          <p:nvPr/>
        </p:nvSpPr>
        <p:spPr>
          <a:xfrm>
            <a:off x="2543175" y="6219825"/>
            <a:ext cx="266700" cy="406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8">
            <a:hlinkClick r:id="rId13" action="ppaction://hlinksldjump"/>
            <a:extLst>
              <a:ext uri="{FF2B5EF4-FFF2-40B4-BE49-F238E27FC236}">
                <a16:creationId xmlns:a16="http://schemas.microsoft.com/office/drawing/2014/main" id="{C958C917-22EA-CF46-9B02-D621E9B72FB4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01409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603F3-3E19-F14B-8AC6-D0BD92B21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Forma Livre: Forma 9">
            <a:hlinkClick r:id="rId3" action="ppaction://hlinksldjump"/>
            <a:extLst>
              <a:ext uri="{FF2B5EF4-FFF2-40B4-BE49-F238E27FC236}">
                <a16:creationId xmlns:a16="http://schemas.microsoft.com/office/drawing/2014/main" id="{A872AB59-1219-4683-A1CB-1EDCA13F370B}"/>
              </a:ext>
            </a:extLst>
          </p:cNvPr>
          <p:cNvSpPr/>
          <p:nvPr/>
        </p:nvSpPr>
        <p:spPr>
          <a:xfrm>
            <a:off x="1321345" y="6330617"/>
            <a:ext cx="311979" cy="179747"/>
          </a:xfrm>
          <a:custGeom>
            <a:avLst/>
            <a:gdLst>
              <a:gd name="connsiteX0" fmla="*/ 644105 w 1177840"/>
              <a:gd name="connsiteY0" fmla="*/ 46007 h 678611"/>
              <a:gd name="connsiteX1" fmla="*/ 552090 w 1177840"/>
              <a:gd name="connsiteY1" fmla="*/ 46007 h 678611"/>
              <a:gd name="connsiteX2" fmla="*/ 534837 w 1177840"/>
              <a:gd name="connsiteY2" fmla="*/ 34505 h 678611"/>
              <a:gd name="connsiteX3" fmla="*/ 511834 w 1177840"/>
              <a:gd name="connsiteY3" fmla="*/ 23003 h 678611"/>
              <a:gd name="connsiteX4" fmla="*/ 465826 w 1177840"/>
              <a:gd name="connsiteY4" fmla="*/ 17253 h 678611"/>
              <a:gd name="connsiteX5" fmla="*/ 396815 w 1177840"/>
              <a:gd name="connsiteY5" fmla="*/ 23003 h 678611"/>
              <a:gd name="connsiteX6" fmla="*/ 385313 w 1177840"/>
              <a:gd name="connsiteY6" fmla="*/ 40256 h 678611"/>
              <a:gd name="connsiteX7" fmla="*/ 368060 w 1177840"/>
              <a:gd name="connsiteY7" fmla="*/ 46007 h 678611"/>
              <a:gd name="connsiteX8" fmla="*/ 350807 w 1177840"/>
              <a:gd name="connsiteY8" fmla="*/ 57509 h 678611"/>
              <a:gd name="connsiteX9" fmla="*/ 304800 w 1177840"/>
              <a:gd name="connsiteY9" fmla="*/ 63260 h 678611"/>
              <a:gd name="connsiteX10" fmla="*/ 270294 w 1177840"/>
              <a:gd name="connsiteY10" fmla="*/ 69011 h 678611"/>
              <a:gd name="connsiteX11" fmla="*/ 247290 w 1177840"/>
              <a:gd name="connsiteY11" fmla="*/ 80513 h 678611"/>
              <a:gd name="connsiteX12" fmla="*/ 218536 w 1177840"/>
              <a:gd name="connsiteY12" fmla="*/ 92015 h 678611"/>
              <a:gd name="connsiteX13" fmla="*/ 195532 w 1177840"/>
              <a:gd name="connsiteY13" fmla="*/ 109268 h 678611"/>
              <a:gd name="connsiteX14" fmla="*/ 161026 w 1177840"/>
              <a:gd name="connsiteY14" fmla="*/ 126520 h 678611"/>
              <a:gd name="connsiteX15" fmla="*/ 138022 w 1177840"/>
              <a:gd name="connsiteY15" fmla="*/ 149524 h 678611"/>
              <a:gd name="connsiteX16" fmla="*/ 132271 w 1177840"/>
              <a:gd name="connsiteY16" fmla="*/ 166777 h 678611"/>
              <a:gd name="connsiteX17" fmla="*/ 149524 w 1177840"/>
              <a:gd name="connsiteY17" fmla="*/ 218536 h 678611"/>
              <a:gd name="connsiteX18" fmla="*/ 143773 w 1177840"/>
              <a:gd name="connsiteY18" fmla="*/ 304800 h 678611"/>
              <a:gd name="connsiteX19" fmla="*/ 132271 w 1177840"/>
              <a:gd name="connsiteY19" fmla="*/ 322053 h 678611"/>
              <a:gd name="connsiteX20" fmla="*/ 126520 w 1177840"/>
              <a:gd name="connsiteY20" fmla="*/ 339305 h 678611"/>
              <a:gd name="connsiteX21" fmla="*/ 109268 w 1177840"/>
              <a:gd name="connsiteY21" fmla="*/ 356558 h 678611"/>
              <a:gd name="connsiteX22" fmla="*/ 97766 w 1177840"/>
              <a:gd name="connsiteY22" fmla="*/ 373811 h 678611"/>
              <a:gd name="connsiteX23" fmla="*/ 115019 w 1177840"/>
              <a:gd name="connsiteY23" fmla="*/ 408317 h 678611"/>
              <a:gd name="connsiteX24" fmla="*/ 132271 w 1177840"/>
              <a:gd name="connsiteY24" fmla="*/ 419819 h 678611"/>
              <a:gd name="connsiteX25" fmla="*/ 138022 w 1177840"/>
              <a:gd name="connsiteY25" fmla="*/ 437071 h 678611"/>
              <a:gd name="connsiteX26" fmla="*/ 149524 w 1177840"/>
              <a:gd name="connsiteY26" fmla="*/ 454324 h 678611"/>
              <a:gd name="connsiteX27" fmla="*/ 143773 w 1177840"/>
              <a:gd name="connsiteY27" fmla="*/ 494581 h 678611"/>
              <a:gd name="connsiteX28" fmla="*/ 126520 w 1177840"/>
              <a:gd name="connsiteY28" fmla="*/ 506083 h 678611"/>
              <a:gd name="connsiteX29" fmla="*/ 51758 w 1177840"/>
              <a:gd name="connsiteY29" fmla="*/ 517585 h 678611"/>
              <a:gd name="connsiteX30" fmla="*/ 46007 w 1177840"/>
              <a:gd name="connsiteY30" fmla="*/ 534837 h 678611"/>
              <a:gd name="connsiteX31" fmla="*/ 40256 w 1177840"/>
              <a:gd name="connsiteY31" fmla="*/ 557841 h 678611"/>
              <a:gd name="connsiteX32" fmla="*/ 28754 w 1177840"/>
              <a:gd name="connsiteY32" fmla="*/ 575094 h 678611"/>
              <a:gd name="connsiteX33" fmla="*/ 23003 w 1177840"/>
              <a:gd name="connsiteY33" fmla="*/ 592347 h 678611"/>
              <a:gd name="connsiteX34" fmla="*/ 0 w 1177840"/>
              <a:gd name="connsiteY34" fmla="*/ 615351 h 678611"/>
              <a:gd name="connsiteX35" fmla="*/ 11502 w 1177840"/>
              <a:gd name="connsiteY35" fmla="*/ 632603 h 678611"/>
              <a:gd name="connsiteX36" fmla="*/ 40256 w 1177840"/>
              <a:gd name="connsiteY36" fmla="*/ 638354 h 678611"/>
              <a:gd name="connsiteX37" fmla="*/ 80513 w 1177840"/>
              <a:gd name="connsiteY37" fmla="*/ 649856 h 678611"/>
              <a:gd name="connsiteX38" fmla="*/ 120769 w 1177840"/>
              <a:gd name="connsiteY38" fmla="*/ 672860 h 678611"/>
              <a:gd name="connsiteX39" fmla="*/ 143773 w 1177840"/>
              <a:gd name="connsiteY39" fmla="*/ 678611 h 678611"/>
              <a:gd name="connsiteX40" fmla="*/ 201283 w 1177840"/>
              <a:gd name="connsiteY40" fmla="*/ 661358 h 678611"/>
              <a:gd name="connsiteX41" fmla="*/ 235788 w 1177840"/>
              <a:gd name="connsiteY41" fmla="*/ 638354 h 678611"/>
              <a:gd name="connsiteX42" fmla="*/ 264543 w 1177840"/>
              <a:gd name="connsiteY42" fmla="*/ 621102 h 678611"/>
              <a:gd name="connsiteX43" fmla="*/ 281796 w 1177840"/>
              <a:gd name="connsiteY43" fmla="*/ 609600 h 678611"/>
              <a:gd name="connsiteX44" fmla="*/ 316302 w 1177840"/>
              <a:gd name="connsiteY44" fmla="*/ 603849 h 678611"/>
              <a:gd name="connsiteX45" fmla="*/ 373811 w 1177840"/>
              <a:gd name="connsiteY45" fmla="*/ 609600 h 678611"/>
              <a:gd name="connsiteX46" fmla="*/ 402566 w 1177840"/>
              <a:gd name="connsiteY46" fmla="*/ 615351 h 678611"/>
              <a:gd name="connsiteX47" fmla="*/ 454324 w 1177840"/>
              <a:gd name="connsiteY47" fmla="*/ 603849 h 678611"/>
              <a:gd name="connsiteX48" fmla="*/ 488830 w 1177840"/>
              <a:gd name="connsiteY48" fmla="*/ 586596 h 678611"/>
              <a:gd name="connsiteX49" fmla="*/ 500332 w 1177840"/>
              <a:gd name="connsiteY49" fmla="*/ 569343 h 678611"/>
              <a:gd name="connsiteX50" fmla="*/ 552090 w 1177840"/>
              <a:gd name="connsiteY50" fmla="*/ 506083 h 678611"/>
              <a:gd name="connsiteX51" fmla="*/ 609600 w 1177840"/>
              <a:gd name="connsiteY51" fmla="*/ 483079 h 678611"/>
              <a:gd name="connsiteX52" fmla="*/ 638354 w 1177840"/>
              <a:gd name="connsiteY52" fmla="*/ 471577 h 678611"/>
              <a:gd name="connsiteX53" fmla="*/ 672860 w 1177840"/>
              <a:gd name="connsiteY53" fmla="*/ 465826 h 678611"/>
              <a:gd name="connsiteX54" fmla="*/ 701615 w 1177840"/>
              <a:gd name="connsiteY54" fmla="*/ 454324 h 678611"/>
              <a:gd name="connsiteX55" fmla="*/ 782128 w 1177840"/>
              <a:gd name="connsiteY55" fmla="*/ 437071 h 678611"/>
              <a:gd name="connsiteX56" fmla="*/ 856890 w 1177840"/>
              <a:gd name="connsiteY56" fmla="*/ 425569 h 678611"/>
              <a:gd name="connsiteX57" fmla="*/ 897147 w 1177840"/>
              <a:gd name="connsiteY57" fmla="*/ 414068 h 678611"/>
              <a:gd name="connsiteX58" fmla="*/ 960407 w 1177840"/>
              <a:gd name="connsiteY58" fmla="*/ 391064 h 678611"/>
              <a:gd name="connsiteX59" fmla="*/ 994913 w 1177840"/>
              <a:gd name="connsiteY59" fmla="*/ 385313 h 678611"/>
              <a:gd name="connsiteX60" fmla="*/ 1052422 w 1177840"/>
              <a:gd name="connsiteY60" fmla="*/ 368060 h 678611"/>
              <a:gd name="connsiteX61" fmla="*/ 1109932 w 1177840"/>
              <a:gd name="connsiteY61" fmla="*/ 362309 h 678611"/>
              <a:gd name="connsiteX62" fmla="*/ 1127185 w 1177840"/>
              <a:gd name="connsiteY62" fmla="*/ 356558 h 678611"/>
              <a:gd name="connsiteX63" fmla="*/ 1173192 w 1177840"/>
              <a:gd name="connsiteY63" fmla="*/ 345056 h 678611"/>
              <a:gd name="connsiteX64" fmla="*/ 1167441 w 1177840"/>
              <a:gd name="connsiteY64" fmla="*/ 287547 h 678611"/>
              <a:gd name="connsiteX65" fmla="*/ 1127185 w 1177840"/>
              <a:gd name="connsiteY65" fmla="*/ 247290 h 678611"/>
              <a:gd name="connsiteX66" fmla="*/ 994913 w 1177840"/>
              <a:gd name="connsiteY66" fmla="*/ 212785 h 678611"/>
              <a:gd name="connsiteX67" fmla="*/ 966158 w 1177840"/>
              <a:gd name="connsiteY67" fmla="*/ 201283 h 678611"/>
              <a:gd name="connsiteX68" fmla="*/ 954656 w 1177840"/>
              <a:gd name="connsiteY68" fmla="*/ 184030 h 678611"/>
              <a:gd name="connsiteX69" fmla="*/ 931652 w 1177840"/>
              <a:gd name="connsiteY69" fmla="*/ 155275 h 678611"/>
              <a:gd name="connsiteX70" fmla="*/ 908649 w 1177840"/>
              <a:gd name="connsiteY70" fmla="*/ 143773 h 678611"/>
              <a:gd name="connsiteX71" fmla="*/ 879894 w 1177840"/>
              <a:gd name="connsiteY71" fmla="*/ 126520 h 678611"/>
              <a:gd name="connsiteX72" fmla="*/ 856890 w 1177840"/>
              <a:gd name="connsiteY72" fmla="*/ 109268 h 678611"/>
              <a:gd name="connsiteX73" fmla="*/ 839637 w 1177840"/>
              <a:gd name="connsiteY73" fmla="*/ 97766 h 678611"/>
              <a:gd name="connsiteX74" fmla="*/ 822385 w 1177840"/>
              <a:gd name="connsiteY74" fmla="*/ 74762 h 678611"/>
              <a:gd name="connsiteX75" fmla="*/ 793630 w 1177840"/>
              <a:gd name="connsiteY75" fmla="*/ 17253 h 678611"/>
              <a:gd name="connsiteX76" fmla="*/ 759124 w 1177840"/>
              <a:gd name="connsiteY76" fmla="*/ 0 h 678611"/>
              <a:gd name="connsiteX77" fmla="*/ 661358 w 1177840"/>
              <a:gd name="connsiteY77" fmla="*/ 5751 h 678611"/>
              <a:gd name="connsiteX78" fmla="*/ 638354 w 1177840"/>
              <a:gd name="connsiteY78" fmla="*/ 11502 h 678611"/>
              <a:gd name="connsiteX79" fmla="*/ 632603 w 1177840"/>
              <a:gd name="connsiteY79" fmla="*/ 34505 h 678611"/>
              <a:gd name="connsiteX80" fmla="*/ 644105 w 1177840"/>
              <a:gd name="connsiteY80" fmla="*/ 46007 h 678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177840" h="678611">
                <a:moveTo>
                  <a:pt x="644105" y="46007"/>
                </a:moveTo>
                <a:cubicBezTo>
                  <a:pt x="630686" y="47924"/>
                  <a:pt x="614384" y="63805"/>
                  <a:pt x="552090" y="46007"/>
                </a:cubicBezTo>
                <a:cubicBezTo>
                  <a:pt x="545444" y="44108"/>
                  <a:pt x="540838" y="37934"/>
                  <a:pt x="534837" y="34505"/>
                </a:cubicBezTo>
                <a:cubicBezTo>
                  <a:pt x="527394" y="30252"/>
                  <a:pt x="520151" y="25082"/>
                  <a:pt x="511834" y="23003"/>
                </a:cubicBezTo>
                <a:cubicBezTo>
                  <a:pt x="496840" y="19255"/>
                  <a:pt x="481162" y="19170"/>
                  <a:pt x="465826" y="17253"/>
                </a:cubicBezTo>
                <a:cubicBezTo>
                  <a:pt x="442822" y="19170"/>
                  <a:pt x="419010" y="16662"/>
                  <a:pt x="396815" y="23003"/>
                </a:cubicBezTo>
                <a:cubicBezTo>
                  <a:pt x="390169" y="24902"/>
                  <a:pt x="390710" y="35938"/>
                  <a:pt x="385313" y="40256"/>
                </a:cubicBezTo>
                <a:cubicBezTo>
                  <a:pt x="380579" y="44043"/>
                  <a:pt x="373482" y="43296"/>
                  <a:pt x="368060" y="46007"/>
                </a:cubicBezTo>
                <a:cubicBezTo>
                  <a:pt x="361878" y="49098"/>
                  <a:pt x="357475" y="55690"/>
                  <a:pt x="350807" y="57509"/>
                </a:cubicBezTo>
                <a:cubicBezTo>
                  <a:pt x="335897" y="61576"/>
                  <a:pt x="320100" y="61074"/>
                  <a:pt x="304800" y="63260"/>
                </a:cubicBezTo>
                <a:cubicBezTo>
                  <a:pt x="293257" y="64909"/>
                  <a:pt x="281796" y="67094"/>
                  <a:pt x="270294" y="69011"/>
                </a:cubicBezTo>
                <a:cubicBezTo>
                  <a:pt x="262626" y="72845"/>
                  <a:pt x="255124" y="77031"/>
                  <a:pt x="247290" y="80513"/>
                </a:cubicBezTo>
                <a:cubicBezTo>
                  <a:pt x="237857" y="84706"/>
                  <a:pt x="227560" y="87002"/>
                  <a:pt x="218536" y="92015"/>
                </a:cubicBezTo>
                <a:cubicBezTo>
                  <a:pt x="210157" y="96670"/>
                  <a:pt x="203854" y="104513"/>
                  <a:pt x="195532" y="109268"/>
                </a:cubicBezTo>
                <a:cubicBezTo>
                  <a:pt x="164920" y="126761"/>
                  <a:pt x="191079" y="100761"/>
                  <a:pt x="161026" y="126520"/>
                </a:cubicBezTo>
                <a:cubicBezTo>
                  <a:pt x="152792" y="133577"/>
                  <a:pt x="145690" y="141856"/>
                  <a:pt x="138022" y="149524"/>
                </a:cubicBezTo>
                <a:cubicBezTo>
                  <a:pt x="136105" y="155275"/>
                  <a:pt x="131274" y="160797"/>
                  <a:pt x="132271" y="166777"/>
                </a:cubicBezTo>
                <a:cubicBezTo>
                  <a:pt x="135261" y="184716"/>
                  <a:pt x="149524" y="218536"/>
                  <a:pt x="149524" y="218536"/>
                </a:cubicBezTo>
                <a:cubicBezTo>
                  <a:pt x="147607" y="247291"/>
                  <a:pt x="148511" y="276374"/>
                  <a:pt x="143773" y="304800"/>
                </a:cubicBezTo>
                <a:cubicBezTo>
                  <a:pt x="142637" y="311618"/>
                  <a:pt x="135362" y="315871"/>
                  <a:pt x="132271" y="322053"/>
                </a:cubicBezTo>
                <a:cubicBezTo>
                  <a:pt x="129560" y="327475"/>
                  <a:pt x="129882" y="334261"/>
                  <a:pt x="126520" y="339305"/>
                </a:cubicBezTo>
                <a:cubicBezTo>
                  <a:pt x="122009" y="346072"/>
                  <a:pt x="114474" y="350310"/>
                  <a:pt x="109268" y="356558"/>
                </a:cubicBezTo>
                <a:cubicBezTo>
                  <a:pt x="104843" y="361868"/>
                  <a:pt x="101600" y="368060"/>
                  <a:pt x="97766" y="373811"/>
                </a:cubicBezTo>
                <a:cubicBezTo>
                  <a:pt x="102444" y="387844"/>
                  <a:pt x="103870" y="397168"/>
                  <a:pt x="115019" y="408317"/>
                </a:cubicBezTo>
                <a:cubicBezTo>
                  <a:pt x="119906" y="413204"/>
                  <a:pt x="126520" y="415985"/>
                  <a:pt x="132271" y="419819"/>
                </a:cubicBezTo>
                <a:cubicBezTo>
                  <a:pt x="134188" y="425570"/>
                  <a:pt x="135311" y="431649"/>
                  <a:pt x="138022" y="437071"/>
                </a:cubicBezTo>
                <a:cubicBezTo>
                  <a:pt x="141113" y="443253"/>
                  <a:pt x="148836" y="447446"/>
                  <a:pt x="149524" y="454324"/>
                </a:cubicBezTo>
                <a:cubicBezTo>
                  <a:pt x="150873" y="467812"/>
                  <a:pt x="149278" y="482194"/>
                  <a:pt x="143773" y="494581"/>
                </a:cubicBezTo>
                <a:cubicBezTo>
                  <a:pt x="140966" y="500897"/>
                  <a:pt x="133225" y="504407"/>
                  <a:pt x="126520" y="506083"/>
                </a:cubicBezTo>
                <a:cubicBezTo>
                  <a:pt x="102059" y="512198"/>
                  <a:pt x="76679" y="513751"/>
                  <a:pt x="51758" y="517585"/>
                </a:cubicBezTo>
                <a:cubicBezTo>
                  <a:pt x="49841" y="523336"/>
                  <a:pt x="47672" y="529008"/>
                  <a:pt x="46007" y="534837"/>
                </a:cubicBezTo>
                <a:cubicBezTo>
                  <a:pt x="43836" y="542437"/>
                  <a:pt x="43370" y="550576"/>
                  <a:pt x="40256" y="557841"/>
                </a:cubicBezTo>
                <a:cubicBezTo>
                  <a:pt x="37533" y="564194"/>
                  <a:pt x="31845" y="568912"/>
                  <a:pt x="28754" y="575094"/>
                </a:cubicBezTo>
                <a:cubicBezTo>
                  <a:pt x="26043" y="580516"/>
                  <a:pt x="26526" y="587414"/>
                  <a:pt x="23003" y="592347"/>
                </a:cubicBezTo>
                <a:cubicBezTo>
                  <a:pt x="16700" y="601171"/>
                  <a:pt x="7668" y="607683"/>
                  <a:pt x="0" y="615351"/>
                </a:cubicBezTo>
                <a:cubicBezTo>
                  <a:pt x="3834" y="621102"/>
                  <a:pt x="5501" y="629174"/>
                  <a:pt x="11502" y="632603"/>
                </a:cubicBezTo>
                <a:cubicBezTo>
                  <a:pt x="19989" y="637452"/>
                  <a:pt x="30773" y="635983"/>
                  <a:pt x="40256" y="638354"/>
                </a:cubicBezTo>
                <a:cubicBezTo>
                  <a:pt x="53795" y="641739"/>
                  <a:pt x="67397" y="645087"/>
                  <a:pt x="80513" y="649856"/>
                </a:cubicBezTo>
                <a:cubicBezTo>
                  <a:pt x="159320" y="678513"/>
                  <a:pt x="56380" y="645264"/>
                  <a:pt x="120769" y="672860"/>
                </a:cubicBezTo>
                <a:cubicBezTo>
                  <a:pt x="128034" y="675974"/>
                  <a:pt x="136105" y="676694"/>
                  <a:pt x="143773" y="678611"/>
                </a:cubicBezTo>
                <a:cubicBezTo>
                  <a:pt x="162943" y="672860"/>
                  <a:pt x="182947" y="669380"/>
                  <a:pt x="201283" y="661358"/>
                </a:cubicBezTo>
                <a:cubicBezTo>
                  <a:pt x="213947" y="655817"/>
                  <a:pt x="224126" y="645775"/>
                  <a:pt x="235788" y="638354"/>
                </a:cubicBezTo>
                <a:cubicBezTo>
                  <a:pt x="245218" y="632353"/>
                  <a:pt x="255064" y="627026"/>
                  <a:pt x="264543" y="621102"/>
                </a:cubicBezTo>
                <a:cubicBezTo>
                  <a:pt x="270404" y="617439"/>
                  <a:pt x="275239" y="611786"/>
                  <a:pt x="281796" y="609600"/>
                </a:cubicBezTo>
                <a:cubicBezTo>
                  <a:pt x="292858" y="605913"/>
                  <a:pt x="304800" y="605766"/>
                  <a:pt x="316302" y="603849"/>
                </a:cubicBezTo>
                <a:cubicBezTo>
                  <a:pt x="335472" y="605766"/>
                  <a:pt x="354715" y="607054"/>
                  <a:pt x="373811" y="609600"/>
                </a:cubicBezTo>
                <a:cubicBezTo>
                  <a:pt x="383500" y="610892"/>
                  <a:pt x="392816" y="616047"/>
                  <a:pt x="402566" y="615351"/>
                </a:cubicBezTo>
                <a:cubicBezTo>
                  <a:pt x="420195" y="614092"/>
                  <a:pt x="437071" y="607683"/>
                  <a:pt x="454324" y="603849"/>
                </a:cubicBezTo>
                <a:cubicBezTo>
                  <a:pt x="465826" y="598098"/>
                  <a:pt x="478542" y="594312"/>
                  <a:pt x="488830" y="586596"/>
                </a:cubicBezTo>
                <a:cubicBezTo>
                  <a:pt x="494359" y="582449"/>
                  <a:pt x="496669" y="575204"/>
                  <a:pt x="500332" y="569343"/>
                </a:cubicBezTo>
                <a:cubicBezTo>
                  <a:pt x="514259" y="547059"/>
                  <a:pt x="526698" y="518779"/>
                  <a:pt x="552090" y="506083"/>
                </a:cubicBezTo>
                <a:cubicBezTo>
                  <a:pt x="622531" y="470862"/>
                  <a:pt x="556378" y="500820"/>
                  <a:pt x="609600" y="483079"/>
                </a:cubicBezTo>
                <a:cubicBezTo>
                  <a:pt x="619393" y="479815"/>
                  <a:pt x="628395" y="474293"/>
                  <a:pt x="638354" y="471577"/>
                </a:cubicBezTo>
                <a:cubicBezTo>
                  <a:pt x="649604" y="468509"/>
                  <a:pt x="661358" y="467743"/>
                  <a:pt x="672860" y="465826"/>
                </a:cubicBezTo>
                <a:cubicBezTo>
                  <a:pt x="682445" y="461992"/>
                  <a:pt x="691821" y="457589"/>
                  <a:pt x="701615" y="454324"/>
                </a:cubicBezTo>
                <a:cubicBezTo>
                  <a:pt x="717322" y="449088"/>
                  <a:pt x="781824" y="437122"/>
                  <a:pt x="782128" y="437071"/>
                </a:cubicBezTo>
                <a:cubicBezTo>
                  <a:pt x="851877" y="425446"/>
                  <a:pt x="804100" y="437299"/>
                  <a:pt x="856890" y="425569"/>
                </a:cubicBezTo>
                <a:cubicBezTo>
                  <a:pt x="871729" y="422272"/>
                  <a:pt x="883169" y="419310"/>
                  <a:pt x="897147" y="414068"/>
                </a:cubicBezTo>
                <a:cubicBezTo>
                  <a:pt x="920012" y="405494"/>
                  <a:pt x="936246" y="397104"/>
                  <a:pt x="960407" y="391064"/>
                </a:cubicBezTo>
                <a:cubicBezTo>
                  <a:pt x="971719" y="388236"/>
                  <a:pt x="983530" y="387843"/>
                  <a:pt x="994913" y="385313"/>
                </a:cubicBezTo>
                <a:cubicBezTo>
                  <a:pt x="1051658" y="372703"/>
                  <a:pt x="945900" y="386858"/>
                  <a:pt x="1052422" y="368060"/>
                </a:cubicBezTo>
                <a:cubicBezTo>
                  <a:pt x="1071394" y="364712"/>
                  <a:pt x="1090762" y="364226"/>
                  <a:pt x="1109932" y="362309"/>
                </a:cubicBezTo>
                <a:cubicBezTo>
                  <a:pt x="1115683" y="360392"/>
                  <a:pt x="1121337" y="358153"/>
                  <a:pt x="1127185" y="356558"/>
                </a:cubicBezTo>
                <a:cubicBezTo>
                  <a:pt x="1142436" y="352399"/>
                  <a:pt x="1165227" y="358710"/>
                  <a:pt x="1173192" y="345056"/>
                </a:cubicBezTo>
                <a:cubicBezTo>
                  <a:pt x="1182899" y="328415"/>
                  <a:pt x="1175644" y="304979"/>
                  <a:pt x="1167441" y="287547"/>
                </a:cubicBezTo>
                <a:cubicBezTo>
                  <a:pt x="1159361" y="270376"/>
                  <a:pt x="1144159" y="255777"/>
                  <a:pt x="1127185" y="247290"/>
                </a:cubicBezTo>
                <a:cubicBezTo>
                  <a:pt x="1055230" y="211313"/>
                  <a:pt x="1098173" y="226552"/>
                  <a:pt x="994913" y="212785"/>
                </a:cubicBezTo>
                <a:cubicBezTo>
                  <a:pt x="985328" y="208951"/>
                  <a:pt x="974558" y="207283"/>
                  <a:pt x="966158" y="201283"/>
                </a:cubicBezTo>
                <a:cubicBezTo>
                  <a:pt x="960534" y="197266"/>
                  <a:pt x="958803" y="189559"/>
                  <a:pt x="954656" y="184030"/>
                </a:cubicBezTo>
                <a:cubicBezTo>
                  <a:pt x="947291" y="174210"/>
                  <a:pt x="940890" y="163358"/>
                  <a:pt x="931652" y="155275"/>
                </a:cubicBezTo>
                <a:cubicBezTo>
                  <a:pt x="925200" y="149630"/>
                  <a:pt x="916143" y="147936"/>
                  <a:pt x="908649" y="143773"/>
                </a:cubicBezTo>
                <a:cubicBezTo>
                  <a:pt x="898878" y="138344"/>
                  <a:pt x="889195" y="132720"/>
                  <a:pt x="879894" y="126520"/>
                </a:cubicBezTo>
                <a:cubicBezTo>
                  <a:pt x="871919" y="121203"/>
                  <a:pt x="864690" y="114839"/>
                  <a:pt x="856890" y="109268"/>
                </a:cubicBezTo>
                <a:cubicBezTo>
                  <a:pt x="851266" y="105251"/>
                  <a:pt x="845388" y="101600"/>
                  <a:pt x="839637" y="97766"/>
                </a:cubicBezTo>
                <a:cubicBezTo>
                  <a:pt x="833886" y="90098"/>
                  <a:pt x="826671" y="83335"/>
                  <a:pt x="822385" y="74762"/>
                </a:cubicBezTo>
                <a:cubicBezTo>
                  <a:pt x="811583" y="53158"/>
                  <a:pt x="823988" y="32432"/>
                  <a:pt x="793630" y="17253"/>
                </a:cubicBezTo>
                <a:lnTo>
                  <a:pt x="759124" y="0"/>
                </a:lnTo>
                <a:cubicBezTo>
                  <a:pt x="726535" y="1917"/>
                  <a:pt x="693856" y="2656"/>
                  <a:pt x="661358" y="5751"/>
                </a:cubicBezTo>
                <a:cubicBezTo>
                  <a:pt x="653490" y="6500"/>
                  <a:pt x="643943" y="5913"/>
                  <a:pt x="638354" y="11502"/>
                </a:cubicBezTo>
                <a:cubicBezTo>
                  <a:pt x="632765" y="17091"/>
                  <a:pt x="635716" y="27240"/>
                  <a:pt x="632603" y="34505"/>
                </a:cubicBezTo>
                <a:cubicBezTo>
                  <a:pt x="629880" y="40858"/>
                  <a:pt x="657524" y="44090"/>
                  <a:pt x="644105" y="46007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Forma Livre: Forma 10">
            <a:hlinkClick r:id="rId4" action="ppaction://hlinksldjump"/>
            <a:extLst>
              <a:ext uri="{FF2B5EF4-FFF2-40B4-BE49-F238E27FC236}">
                <a16:creationId xmlns:a16="http://schemas.microsoft.com/office/drawing/2014/main" id="{CB983E30-DE18-49F7-8B7B-9B352F7DA7F4}"/>
              </a:ext>
            </a:extLst>
          </p:cNvPr>
          <p:cNvSpPr/>
          <p:nvPr/>
        </p:nvSpPr>
        <p:spPr>
          <a:xfrm>
            <a:off x="1325956" y="6269047"/>
            <a:ext cx="124148" cy="99413"/>
          </a:xfrm>
          <a:custGeom>
            <a:avLst/>
            <a:gdLst>
              <a:gd name="connsiteX0" fmla="*/ 356836 w 397093"/>
              <a:gd name="connsiteY0" fmla="*/ 1675 h 317977"/>
              <a:gd name="connsiteX1" fmla="*/ 333832 w 397093"/>
              <a:gd name="connsiteY1" fmla="*/ 30430 h 317977"/>
              <a:gd name="connsiteX2" fmla="*/ 328081 w 397093"/>
              <a:gd name="connsiteY2" fmla="*/ 47683 h 317977"/>
              <a:gd name="connsiteX3" fmla="*/ 316579 w 397093"/>
              <a:gd name="connsiteY3" fmla="*/ 64936 h 317977"/>
              <a:gd name="connsiteX4" fmla="*/ 310828 w 397093"/>
              <a:gd name="connsiteY4" fmla="*/ 93691 h 317977"/>
              <a:gd name="connsiteX5" fmla="*/ 201560 w 397093"/>
              <a:gd name="connsiteY5" fmla="*/ 64936 h 317977"/>
              <a:gd name="connsiteX6" fmla="*/ 155553 w 397093"/>
              <a:gd name="connsiteY6" fmla="*/ 76438 h 317977"/>
              <a:gd name="connsiteX7" fmla="*/ 126798 w 397093"/>
              <a:gd name="connsiteY7" fmla="*/ 93691 h 317977"/>
              <a:gd name="connsiteX8" fmla="*/ 57787 w 397093"/>
              <a:gd name="connsiteY8" fmla="*/ 30430 h 317977"/>
              <a:gd name="connsiteX9" fmla="*/ 52036 w 397093"/>
              <a:gd name="connsiteY9" fmla="*/ 64936 h 317977"/>
              <a:gd name="connsiteX10" fmla="*/ 46285 w 397093"/>
              <a:gd name="connsiteY10" fmla="*/ 105192 h 317977"/>
              <a:gd name="connsiteX11" fmla="*/ 29032 w 397093"/>
              <a:gd name="connsiteY11" fmla="*/ 122445 h 317977"/>
              <a:gd name="connsiteX12" fmla="*/ 34783 w 397093"/>
              <a:gd name="connsiteY12" fmla="*/ 162702 h 317977"/>
              <a:gd name="connsiteX13" fmla="*/ 46285 w 397093"/>
              <a:gd name="connsiteY13" fmla="*/ 191457 h 317977"/>
              <a:gd name="connsiteX14" fmla="*/ 11779 w 397093"/>
              <a:gd name="connsiteY14" fmla="*/ 225962 h 317977"/>
              <a:gd name="connsiteX15" fmla="*/ 277 w 397093"/>
              <a:gd name="connsiteY15" fmla="*/ 248966 h 317977"/>
              <a:gd name="connsiteX16" fmla="*/ 34783 w 397093"/>
              <a:gd name="connsiteY16" fmla="*/ 312226 h 317977"/>
              <a:gd name="connsiteX17" fmla="*/ 52036 w 397093"/>
              <a:gd name="connsiteY17" fmla="*/ 317977 h 317977"/>
              <a:gd name="connsiteX18" fmla="*/ 103794 w 397093"/>
              <a:gd name="connsiteY18" fmla="*/ 312226 h 317977"/>
              <a:gd name="connsiteX19" fmla="*/ 121047 w 397093"/>
              <a:gd name="connsiteY19" fmla="*/ 300724 h 317977"/>
              <a:gd name="connsiteX20" fmla="*/ 172806 w 397093"/>
              <a:gd name="connsiteY20" fmla="*/ 283472 h 317977"/>
              <a:gd name="connsiteX21" fmla="*/ 213062 w 397093"/>
              <a:gd name="connsiteY21" fmla="*/ 266219 h 317977"/>
              <a:gd name="connsiteX22" fmla="*/ 259070 w 397093"/>
              <a:gd name="connsiteY22" fmla="*/ 248966 h 317977"/>
              <a:gd name="connsiteX23" fmla="*/ 316579 w 397093"/>
              <a:gd name="connsiteY23" fmla="*/ 231713 h 317977"/>
              <a:gd name="connsiteX24" fmla="*/ 333832 w 397093"/>
              <a:gd name="connsiteY24" fmla="*/ 225962 h 317977"/>
              <a:gd name="connsiteX25" fmla="*/ 356836 w 397093"/>
              <a:gd name="connsiteY25" fmla="*/ 220211 h 317977"/>
              <a:gd name="connsiteX26" fmla="*/ 397093 w 397093"/>
              <a:gd name="connsiteY26" fmla="*/ 208709 h 317977"/>
              <a:gd name="connsiteX27" fmla="*/ 391342 w 397093"/>
              <a:gd name="connsiteY27" fmla="*/ 99441 h 317977"/>
              <a:gd name="connsiteX28" fmla="*/ 374089 w 397093"/>
              <a:gd name="connsiteY28" fmla="*/ 82189 h 317977"/>
              <a:gd name="connsiteX29" fmla="*/ 356836 w 397093"/>
              <a:gd name="connsiteY29" fmla="*/ 1675 h 317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7093" h="317977">
                <a:moveTo>
                  <a:pt x="356836" y="1675"/>
                </a:moveTo>
                <a:cubicBezTo>
                  <a:pt x="350126" y="-6952"/>
                  <a:pt x="340338" y="20021"/>
                  <a:pt x="333832" y="30430"/>
                </a:cubicBezTo>
                <a:cubicBezTo>
                  <a:pt x="330619" y="35571"/>
                  <a:pt x="330792" y="42261"/>
                  <a:pt x="328081" y="47683"/>
                </a:cubicBezTo>
                <a:cubicBezTo>
                  <a:pt x="324990" y="53865"/>
                  <a:pt x="320413" y="59185"/>
                  <a:pt x="316579" y="64936"/>
                </a:cubicBezTo>
                <a:cubicBezTo>
                  <a:pt x="314662" y="74521"/>
                  <a:pt x="320454" y="91992"/>
                  <a:pt x="310828" y="93691"/>
                </a:cubicBezTo>
                <a:cubicBezTo>
                  <a:pt x="236390" y="106827"/>
                  <a:pt x="233922" y="97298"/>
                  <a:pt x="201560" y="64936"/>
                </a:cubicBezTo>
                <a:cubicBezTo>
                  <a:pt x="186224" y="68770"/>
                  <a:pt x="169108" y="68305"/>
                  <a:pt x="155553" y="76438"/>
                </a:cubicBezTo>
                <a:cubicBezTo>
                  <a:pt x="120020" y="97758"/>
                  <a:pt x="167260" y="107176"/>
                  <a:pt x="126798" y="93691"/>
                </a:cubicBezTo>
                <a:cubicBezTo>
                  <a:pt x="75853" y="30009"/>
                  <a:pt x="104607" y="42135"/>
                  <a:pt x="57787" y="30430"/>
                </a:cubicBezTo>
                <a:cubicBezTo>
                  <a:pt x="55870" y="41932"/>
                  <a:pt x="53809" y="53411"/>
                  <a:pt x="52036" y="64936"/>
                </a:cubicBezTo>
                <a:cubicBezTo>
                  <a:pt x="49975" y="78333"/>
                  <a:pt x="51319" y="92607"/>
                  <a:pt x="46285" y="105192"/>
                </a:cubicBezTo>
                <a:cubicBezTo>
                  <a:pt x="43264" y="112743"/>
                  <a:pt x="34783" y="116694"/>
                  <a:pt x="29032" y="122445"/>
                </a:cubicBezTo>
                <a:cubicBezTo>
                  <a:pt x="30949" y="135864"/>
                  <a:pt x="31495" y="149551"/>
                  <a:pt x="34783" y="162702"/>
                </a:cubicBezTo>
                <a:cubicBezTo>
                  <a:pt x="37287" y="172717"/>
                  <a:pt x="46285" y="181134"/>
                  <a:pt x="46285" y="191457"/>
                </a:cubicBezTo>
                <a:cubicBezTo>
                  <a:pt x="46285" y="204070"/>
                  <a:pt x="16988" y="222056"/>
                  <a:pt x="11779" y="225962"/>
                </a:cubicBezTo>
                <a:cubicBezTo>
                  <a:pt x="7945" y="233630"/>
                  <a:pt x="1224" y="240445"/>
                  <a:pt x="277" y="248966"/>
                </a:cubicBezTo>
                <a:cubicBezTo>
                  <a:pt x="-2600" y="274855"/>
                  <a:pt x="17482" y="297088"/>
                  <a:pt x="34783" y="312226"/>
                </a:cubicBezTo>
                <a:cubicBezTo>
                  <a:pt x="39345" y="316218"/>
                  <a:pt x="46285" y="316060"/>
                  <a:pt x="52036" y="317977"/>
                </a:cubicBezTo>
                <a:cubicBezTo>
                  <a:pt x="69289" y="316060"/>
                  <a:pt x="86953" y="316436"/>
                  <a:pt x="103794" y="312226"/>
                </a:cubicBezTo>
                <a:cubicBezTo>
                  <a:pt x="110499" y="310550"/>
                  <a:pt x="114865" y="303815"/>
                  <a:pt x="121047" y="300724"/>
                </a:cubicBezTo>
                <a:cubicBezTo>
                  <a:pt x="142700" y="289898"/>
                  <a:pt x="150843" y="288963"/>
                  <a:pt x="172806" y="283472"/>
                </a:cubicBezTo>
                <a:cubicBezTo>
                  <a:pt x="216121" y="254595"/>
                  <a:pt x="161071" y="288501"/>
                  <a:pt x="213062" y="266219"/>
                </a:cubicBezTo>
                <a:cubicBezTo>
                  <a:pt x="264890" y="244007"/>
                  <a:pt x="186143" y="263551"/>
                  <a:pt x="259070" y="248966"/>
                </a:cubicBezTo>
                <a:cubicBezTo>
                  <a:pt x="298821" y="229091"/>
                  <a:pt x="265025" y="243170"/>
                  <a:pt x="316579" y="231713"/>
                </a:cubicBezTo>
                <a:cubicBezTo>
                  <a:pt x="322497" y="230398"/>
                  <a:pt x="328003" y="227627"/>
                  <a:pt x="333832" y="225962"/>
                </a:cubicBezTo>
                <a:cubicBezTo>
                  <a:pt x="341432" y="223791"/>
                  <a:pt x="349236" y="222382"/>
                  <a:pt x="356836" y="220211"/>
                </a:cubicBezTo>
                <a:cubicBezTo>
                  <a:pt x="414589" y="203710"/>
                  <a:pt x="325179" y="226688"/>
                  <a:pt x="397093" y="208709"/>
                </a:cubicBezTo>
                <a:cubicBezTo>
                  <a:pt x="395176" y="172286"/>
                  <a:pt x="397867" y="135326"/>
                  <a:pt x="391342" y="99441"/>
                </a:cubicBezTo>
                <a:cubicBezTo>
                  <a:pt x="389887" y="91439"/>
                  <a:pt x="378124" y="89250"/>
                  <a:pt x="374089" y="82189"/>
                </a:cubicBezTo>
                <a:cubicBezTo>
                  <a:pt x="364154" y="64802"/>
                  <a:pt x="363546" y="10302"/>
                  <a:pt x="356836" y="16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orma Livre: Forma 11">
            <a:hlinkClick r:id="rId5" action="ppaction://hlinksldjump"/>
            <a:extLst>
              <a:ext uri="{FF2B5EF4-FFF2-40B4-BE49-F238E27FC236}">
                <a16:creationId xmlns:a16="http://schemas.microsoft.com/office/drawing/2014/main" id="{F19DBC3E-2A14-4546-B3D1-A3969B5CCAD3}"/>
              </a:ext>
            </a:extLst>
          </p:cNvPr>
          <p:cNvSpPr/>
          <p:nvPr/>
        </p:nvSpPr>
        <p:spPr>
          <a:xfrm>
            <a:off x="1024786" y="5641465"/>
            <a:ext cx="313720" cy="188263"/>
          </a:xfrm>
          <a:custGeom>
            <a:avLst/>
            <a:gdLst>
              <a:gd name="connsiteX0" fmla="*/ 4947 w 1178751"/>
              <a:gd name="connsiteY0" fmla="*/ 161026 h 707366"/>
              <a:gd name="connsiteX1" fmla="*/ 39452 w 1178751"/>
              <a:gd name="connsiteY1" fmla="*/ 189781 h 707366"/>
              <a:gd name="connsiteX2" fmla="*/ 96962 w 1178751"/>
              <a:gd name="connsiteY2" fmla="*/ 241539 h 707366"/>
              <a:gd name="connsiteX3" fmla="*/ 102713 w 1178751"/>
              <a:gd name="connsiteY3" fmla="*/ 350807 h 707366"/>
              <a:gd name="connsiteX4" fmla="*/ 125716 w 1178751"/>
              <a:gd name="connsiteY4" fmla="*/ 391064 h 707366"/>
              <a:gd name="connsiteX5" fmla="*/ 154471 w 1178751"/>
              <a:gd name="connsiteY5" fmla="*/ 437071 h 707366"/>
              <a:gd name="connsiteX6" fmla="*/ 194728 w 1178751"/>
              <a:gd name="connsiteY6" fmla="*/ 471577 h 707366"/>
              <a:gd name="connsiteX7" fmla="*/ 275241 w 1178751"/>
              <a:gd name="connsiteY7" fmla="*/ 425570 h 707366"/>
              <a:gd name="connsiteX8" fmla="*/ 315498 w 1178751"/>
              <a:gd name="connsiteY8" fmla="*/ 385313 h 707366"/>
              <a:gd name="connsiteX9" fmla="*/ 373007 w 1178751"/>
              <a:gd name="connsiteY9" fmla="*/ 396815 h 707366"/>
              <a:gd name="connsiteX10" fmla="*/ 413264 w 1178751"/>
              <a:gd name="connsiteY10" fmla="*/ 460075 h 707366"/>
              <a:gd name="connsiteX11" fmla="*/ 430516 w 1178751"/>
              <a:gd name="connsiteY11" fmla="*/ 477328 h 707366"/>
              <a:gd name="connsiteX12" fmla="*/ 442018 w 1178751"/>
              <a:gd name="connsiteY12" fmla="*/ 494581 h 707366"/>
              <a:gd name="connsiteX13" fmla="*/ 488026 w 1178751"/>
              <a:gd name="connsiteY13" fmla="*/ 540588 h 707366"/>
              <a:gd name="connsiteX14" fmla="*/ 511030 w 1178751"/>
              <a:gd name="connsiteY14" fmla="*/ 546339 h 707366"/>
              <a:gd name="connsiteX15" fmla="*/ 534033 w 1178751"/>
              <a:gd name="connsiteY15" fmla="*/ 540588 h 707366"/>
              <a:gd name="connsiteX16" fmla="*/ 551286 w 1178751"/>
              <a:gd name="connsiteY16" fmla="*/ 534837 h 707366"/>
              <a:gd name="connsiteX17" fmla="*/ 637550 w 1178751"/>
              <a:gd name="connsiteY17" fmla="*/ 529087 h 707366"/>
              <a:gd name="connsiteX18" fmla="*/ 649052 w 1178751"/>
              <a:gd name="connsiteY18" fmla="*/ 511834 h 707366"/>
              <a:gd name="connsiteX19" fmla="*/ 695060 w 1178751"/>
              <a:gd name="connsiteY19" fmla="*/ 511834 h 707366"/>
              <a:gd name="connsiteX20" fmla="*/ 752569 w 1178751"/>
              <a:gd name="connsiteY20" fmla="*/ 557841 h 707366"/>
              <a:gd name="connsiteX21" fmla="*/ 764071 w 1178751"/>
              <a:gd name="connsiteY21" fmla="*/ 575094 h 707366"/>
              <a:gd name="connsiteX22" fmla="*/ 798577 w 1178751"/>
              <a:gd name="connsiteY22" fmla="*/ 598098 h 707366"/>
              <a:gd name="connsiteX23" fmla="*/ 861837 w 1178751"/>
              <a:gd name="connsiteY23" fmla="*/ 649856 h 707366"/>
              <a:gd name="connsiteX24" fmla="*/ 879090 w 1178751"/>
              <a:gd name="connsiteY24" fmla="*/ 655607 h 707366"/>
              <a:gd name="connsiteX25" fmla="*/ 953852 w 1178751"/>
              <a:gd name="connsiteY25" fmla="*/ 655607 h 707366"/>
              <a:gd name="connsiteX26" fmla="*/ 982607 w 1178751"/>
              <a:gd name="connsiteY26" fmla="*/ 672860 h 707366"/>
              <a:gd name="connsiteX27" fmla="*/ 1005611 w 1178751"/>
              <a:gd name="connsiteY27" fmla="*/ 684362 h 707366"/>
              <a:gd name="connsiteX28" fmla="*/ 1022864 w 1178751"/>
              <a:gd name="connsiteY28" fmla="*/ 695864 h 707366"/>
              <a:gd name="connsiteX29" fmla="*/ 1074622 w 1178751"/>
              <a:gd name="connsiteY29" fmla="*/ 707366 h 707366"/>
              <a:gd name="connsiteX30" fmla="*/ 1126381 w 1178751"/>
              <a:gd name="connsiteY30" fmla="*/ 701615 h 707366"/>
              <a:gd name="connsiteX31" fmla="*/ 1137882 w 1178751"/>
              <a:gd name="connsiteY31" fmla="*/ 672860 h 707366"/>
              <a:gd name="connsiteX32" fmla="*/ 1166637 w 1178751"/>
              <a:gd name="connsiteY32" fmla="*/ 575094 h 707366"/>
              <a:gd name="connsiteX33" fmla="*/ 1178139 w 1178751"/>
              <a:gd name="connsiteY33" fmla="*/ 546339 h 707366"/>
              <a:gd name="connsiteX34" fmla="*/ 1155135 w 1178751"/>
              <a:gd name="connsiteY34" fmla="*/ 460075 h 707366"/>
              <a:gd name="connsiteX35" fmla="*/ 1120630 w 1178751"/>
              <a:gd name="connsiteY35" fmla="*/ 442822 h 707366"/>
              <a:gd name="connsiteX36" fmla="*/ 1086124 w 1178751"/>
              <a:gd name="connsiteY36" fmla="*/ 408317 h 707366"/>
              <a:gd name="connsiteX37" fmla="*/ 1063120 w 1178751"/>
              <a:gd name="connsiteY37" fmla="*/ 362309 h 707366"/>
              <a:gd name="connsiteX38" fmla="*/ 1074622 w 1178751"/>
              <a:gd name="connsiteY38" fmla="*/ 293298 h 707366"/>
              <a:gd name="connsiteX39" fmla="*/ 1086124 w 1178751"/>
              <a:gd name="connsiteY39" fmla="*/ 270294 h 707366"/>
              <a:gd name="connsiteX40" fmla="*/ 1091875 w 1178751"/>
              <a:gd name="connsiteY40" fmla="*/ 241539 h 707366"/>
              <a:gd name="connsiteX41" fmla="*/ 1080373 w 1178751"/>
              <a:gd name="connsiteY41" fmla="*/ 212785 h 707366"/>
              <a:gd name="connsiteX42" fmla="*/ 1040116 w 1178751"/>
              <a:gd name="connsiteY42" fmla="*/ 178279 h 707366"/>
              <a:gd name="connsiteX43" fmla="*/ 1028615 w 1178751"/>
              <a:gd name="connsiteY43" fmla="*/ 161026 h 707366"/>
              <a:gd name="connsiteX44" fmla="*/ 1011362 w 1178751"/>
              <a:gd name="connsiteY44" fmla="*/ 149524 h 707366"/>
              <a:gd name="connsiteX45" fmla="*/ 982607 w 1178751"/>
              <a:gd name="connsiteY45" fmla="*/ 120770 h 707366"/>
              <a:gd name="connsiteX46" fmla="*/ 948101 w 1178751"/>
              <a:gd name="connsiteY46" fmla="*/ 74762 h 707366"/>
              <a:gd name="connsiteX47" fmla="*/ 942350 w 1178751"/>
              <a:gd name="connsiteY47" fmla="*/ 46007 h 707366"/>
              <a:gd name="connsiteX48" fmla="*/ 902094 w 1178751"/>
              <a:gd name="connsiteY48" fmla="*/ 0 h 707366"/>
              <a:gd name="connsiteX49" fmla="*/ 827331 w 1178751"/>
              <a:gd name="connsiteY49" fmla="*/ 17253 h 707366"/>
              <a:gd name="connsiteX50" fmla="*/ 810079 w 1178751"/>
              <a:gd name="connsiteY50" fmla="*/ 34505 h 707366"/>
              <a:gd name="connsiteX51" fmla="*/ 804328 w 1178751"/>
              <a:gd name="connsiteY51" fmla="*/ 74762 h 707366"/>
              <a:gd name="connsiteX52" fmla="*/ 746818 w 1178751"/>
              <a:gd name="connsiteY52" fmla="*/ 46007 h 707366"/>
              <a:gd name="connsiteX53" fmla="*/ 718064 w 1178751"/>
              <a:gd name="connsiteY53" fmla="*/ 28754 h 707366"/>
              <a:gd name="connsiteX54" fmla="*/ 643301 w 1178751"/>
              <a:gd name="connsiteY54" fmla="*/ 34505 h 707366"/>
              <a:gd name="connsiteX55" fmla="*/ 603045 w 1178751"/>
              <a:gd name="connsiteY55" fmla="*/ 40256 h 707366"/>
              <a:gd name="connsiteX56" fmla="*/ 591543 w 1178751"/>
              <a:gd name="connsiteY56" fmla="*/ 57509 h 707366"/>
              <a:gd name="connsiteX57" fmla="*/ 591543 w 1178751"/>
              <a:gd name="connsiteY57" fmla="*/ 138022 h 707366"/>
              <a:gd name="connsiteX58" fmla="*/ 568539 w 1178751"/>
              <a:gd name="connsiteY58" fmla="*/ 149524 h 707366"/>
              <a:gd name="connsiteX59" fmla="*/ 545535 w 1178751"/>
              <a:gd name="connsiteY59" fmla="*/ 132271 h 707366"/>
              <a:gd name="connsiteX60" fmla="*/ 516781 w 1178751"/>
              <a:gd name="connsiteY60" fmla="*/ 80513 h 707366"/>
              <a:gd name="connsiteX61" fmla="*/ 482275 w 1178751"/>
              <a:gd name="connsiteY61" fmla="*/ 109268 h 707366"/>
              <a:gd name="connsiteX62" fmla="*/ 476524 w 1178751"/>
              <a:gd name="connsiteY62" fmla="*/ 132271 h 707366"/>
              <a:gd name="connsiteX63" fmla="*/ 430516 w 1178751"/>
              <a:gd name="connsiteY63" fmla="*/ 149524 h 707366"/>
              <a:gd name="connsiteX64" fmla="*/ 413264 w 1178751"/>
              <a:gd name="connsiteY64" fmla="*/ 155275 h 707366"/>
              <a:gd name="connsiteX65" fmla="*/ 384509 w 1178751"/>
              <a:gd name="connsiteY65" fmla="*/ 149524 h 707366"/>
              <a:gd name="connsiteX66" fmla="*/ 355754 w 1178751"/>
              <a:gd name="connsiteY66" fmla="*/ 92015 h 707366"/>
              <a:gd name="connsiteX67" fmla="*/ 315498 w 1178751"/>
              <a:gd name="connsiteY67" fmla="*/ 63260 h 707366"/>
              <a:gd name="connsiteX68" fmla="*/ 309747 w 1178751"/>
              <a:gd name="connsiteY68" fmla="*/ 80513 h 707366"/>
              <a:gd name="connsiteX69" fmla="*/ 292494 w 1178751"/>
              <a:gd name="connsiteY69" fmla="*/ 149524 h 707366"/>
              <a:gd name="connsiteX70" fmla="*/ 275241 w 1178751"/>
              <a:gd name="connsiteY70" fmla="*/ 155275 h 707366"/>
              <a:gd name="connsiteX71" fmla="*/ 234984 w 1178751"/>
              <a:gd name="connsiteY71" fmla="*/ 161026 h 707366"/>
              <a:gd name="connsiteX72" fmla="*/ 177475 w 1178751"/>
              <a:gd name="connsiteY72" fmla="*/ 149524 h 707366"/>
              <a:gd name="connsiteX73" fmla="*/ 154471 w 1178751"/>
              <a:gd name="connsiteY73" fmla="*/ 138022 h 707366"/>
              <a:gd name="connsiteX74" fmla="*/ 4947 w 1178751"/>
              <a:gd name="connsiteY74" fmla="*/ 161026 h 70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178751" h="707366">
                <a:moveTo>
                  <a:pt x="4947" y="161026"/>
                </a:moveTo>
                <a:cubicBezTo>
                  <a:pt x="-14223" y="169652"/>
                  <a:pt x="27679" y="180531"/>
                  <a:pt x="39452" y="189781"/>
                </a:cubicBezTo>
                <a:cubicBezTo>
                  <a:pt x="93567" y="232301"/>
                  <a:pt x="73897" y="206943"/>
                  <a:pt x="96962" y="241539"/>
                </a:cubicBezTo>
                <a:cubicBezTo>
                  <a:pt x="98879" y="277962"/>
                  <a:pt x="97996" y="314640"/>
                  <a:pt x="102713" y="350807"/>
                </a:cubicBezTo>
                <a:cubicBezTo>
                  <a:pt x="104007" y="360729"/>
                  <a:pt x="120181" y="382208"/>
                  <a:pt x="125716" y="391064"/>
                </a:cubicBezTo>
                <a:cubicBezTo>
                  <a:pt x="128525" y="395559"/>
                  <a:pt x="147898" y="429183"/>
                  <a:pt x="154471" y="437071"/>
                </a:cubicBezTo>
                <a:cubicBezTo>
                  <a:pt x="167822" y="453092"/>
                  <a:pt x="177803" y="458883"/>
                  <a:pt x="194728" y="471577"/>
                </a:cubicBezTo>
                <a:cubicBezTo>
                  <a:pt x="234753" y="454423"/>
                  <a:pt x="240485" y="455360"/>
                  <a:pt x="275241" y="425570"/>
                </a:cubicBezTo>
                <a:cubicBezTo>
                  <a:pt x="289650" y="413220"/>
                  <a:pt x="315498" y="385313"/>
                  <a:pt x="315498" y="385313"/>
                </a:cubicBezTo>
                <a:cubicBezTo>
                  <a:pt x="334668" y="389147"/>
                  <a:pt x="355522" y="388072"/>
                  <a:pt x="373007" y="396815"/>
                </a:cubicBezTo>
                <a:cubicBezTo>
                  <a:pt x="391619" y="406121"/>
                  <a:pt x="403538" y="445486"/>
                  <a:pt x="413264" y="460075"/>
                </a:cubicBezTo>
                <a:cubicBezTo>
                  <a:pt x="417775" y="466842"/>
                  <a:pt x="425310" y="471080"/>
                  <a:pt x="430516" y="477328"/>
                </a:cubicBezTo>
                <a:cubicBezTo>
                  <a:pt x="434941" y="482638"/>
                  <a:pt x="438001" y="488957"/>
                  <a:pt x="442018" y="494581"/>
                </a:cubicBezTo>
                <a:cubicBezTo>
                  <a:pt x="456501" y="514857"/>
                  <a:pt x="464765" y="527665"/>
                  <a:pt x="488026" y="540588"/>
                </a:cubicBezTo>
                <a:cubicBezTo>
                  <a:pt x="494935" y="544426"/>
                  <a:pt x="503362" y="544422"/>
                  <a:pt x="511030" y="546339"/>
                </a:cubicBezTo>
                <a:cubicBezTo>
                  <a:pt x="518698" y="544422"/>
                  <a:pt x="526433" y="542759"/>
                  <a:pt x="534033" y="540588"/>
                </a:cubicBezTo>
                <a:cubicBezTo>
                  <a:pt x="539862" y="538923"/>
                  <a:pt x="545261" y="535506"/>
                  <a:pt x="551286" y="534837"/>
                </a:cubicBezTo>
                <a:cubicBezTo>
                  <a:pt x="579928" y="531655"/>
                  <a:pt x="608795" y="531004"/>
                  <a:pt x="637550" y="529087"/>
                </a:cubicBezTo>
                <a:cubicBezTo>
                  <a:pt x="641384" y="523336"/>
                  <a:pt x="643655" y="516152"/>
                  <a:pt x="649052" y="511834"/>
                </a:cubicBezTo>
                <a:cubicBezTo>
                  <a:pt x="663199" y="500516"/>
                  <a:pt x="680321" y="508886"/>
                  <a:pt x="695060" y="511834"/>
                </a:cubicBezTo>
                <a:cubicBezTo>
                  <a:pt x="721922" y="525265"/>
                  <a:pt x="732285" y="527416"/>
                  <a:pt x="752569" y="557841"/>
                </a:cubicBezTo>
                <a:cubicBezTo>
                  <a:pt x="756403" y="563592"/>
                  <a:pt x="758869" y="570543"/>
                  <a:pt x="764071" y="575094"/>
                </a:cubicBezTo>
                <a:cubicBezTo>
                  <a:pt x="774474" y="584197"/>
                  <a:pt x="788802" y="588323"/>
                  <a:pt x="798577" y="598098"/>
                </a:cubicBezTo>
                <a:cubicBezTo>
                  <a:pt x="815460" y="614981"/>
                  <a:pt x="842144" y="643292"/>
                  <a:pt x="861837" y="649856"/>
                </a:cubicBezTo>
                <a:lnTo>
                  <a:pt x="879090" y="655607"/>
                </a:lnTo>
                <a:cubicBezTo>
                  <a:pt x="910322" y="649361"/>
                  <a:pt x="918191" y="644634"/>
                  <a:pt x="953852" y="655607"/>
                </a:cubicBezTo>
                <a:cubicBezTo>
                  <a:pt x="964536" y="658894"/>
                  <a:pt x="972836" y="667432"/>
                  <a:pt x="982607" y="672860"/>
                </a:cubicBezTo>
                <a:cubicBezTo>
                  <a:pt x="990101" y="677023"/>
                  <a:pt x="998167" y="680109"/>
                  <a:pt x="1005611" y="684362"/>
                </a:cubicBezTo>
                <a:cubicBezTo>
                  <a:pt x="1011612" y="687791"/>
                  <a:pt x="1016511" y="693141"/>
                  <a:pt x="1022864" y="695864"/>
                </a:cubicBezTo>
                <a:cubicBezTo>
                  <a:pt x="1029972" y="698910"/>
                  <a:pt x="1069503" y="706342"/>
                  <a:pt x="1074622" y="707366"/>
                </a:cubicBezTo>
                <a:cubicBezTo>
                  <a:pt x="1091875" y="705449"/>
                  <a:pt x="1111142" y="709928"/>
                  <a:pt x="1126381" y="701615"/>
                </a:cubicBezTo>
                <a:cubicBezTo>
                  <a:pt x="1135444" y="696672"/>
                  <a:pt x="1135950" y="683001"/>
                  <a:pt x="1137882" y="672860"/>
                </a:cubicBezTo>
                <a:cubicBezTo>
                  <a:pt x="1156989" y="572545"/>
                  <a:pt x="1118716" y="591068"/>
                  <a:pt x="1166637" y="575094"/>
                </a:cubicBezTo>
                <a:cubicBezTo>
                  <a:pt x="1170471" y="565509"/>
                  <a:pt x="1177452" y="556639"/>
                  <a:pt x="1178139" y="546339"/>
                </a:cubicBezTo>
                <a:cubicBezTo>
                  <a:pt x="1180441" y="511810"/>
                  <a:pt x="1176982" y="485563"/>
                  <a:pt x="1155135" y="460075"/>
                </a:cubicBezTo>
                <a:cubicBezTo>
                  <a:pt x="1146217" y="449670"/>
                  <a:pt x="1132706" y="446848"/>
                  <a:pt x="1120630" y="442822"/>
                </a:cubicBezTo>
                <a:cubicBezTo>
                  <a:pt x="1109128" y="431320"/>
                  <a:pt x="1093398" y="422866"/>
                  <a:pt x="1086124" y="408317"/>
                </a:cubicBezTo>
                <a:lnTo>
                  <a:pt x="1063120" y="362309"/>
                </a:lnTo>
                <a:cubicBezTo>
                  <a:pt x="1066954" y="339305"/>
                  <a:pt x="1068966" y="315923"/>
                  <a:pt x="1074622" y="293298"/>
                </a:cubicBezTo>
                <a:cubicBezTo>
                  <a:pt x="1076701" y="284981"/>
                  <a:pt x="1083413" y="278427"/>
                  <a:pt x="1086124" y="270294"/>
                </a:cubicBezTo>
                <a:cubicBezTo>
                  <a:pt x="1089215" y="261021"/>
                  <a:pt x="1089958" y="251124"/>
                  <a:pt x="1091875" y="241539"/>
                </a:cubicBezTo>
                <a:cubicBezTo>
                  <a:pt x="1088041" y="231954"/>
                  <a:pt x="1085844" y="221539"/>
                  <a:pt x="1080373" y="212785"/>
                </a:cubicBezTo>
                <a:cubicBezTo>
                  <a:pt x="1073305" y="201476"/>
                  <a:pt x="1049636" y="185419"/>
                  <a:pt x="1040116" y="178279"/>
                </a:cubicBezTo>
                <a:cubicBezTo>
                  <a:pt x="1036282" y="172528"/>
                  <a:pt x="1033502" y="165913"/>
                  <a:pt x="1028615" y="161026"/>
                </a:cubicBezTo>
                <a:cubicBezTo>
                  <a:pt x="1023728" y="156139"/>
                  <a:pt x="1016564" y="154075"/>
                  <a:pt x="1011362" y="149524"/>
                </a:cubicBezTo>
                <a:cubicBezTo>
                  <a:pt x="1001161" y="140598"/>
                  <a:pt x="991363" y="131118"/>
                  <a:pt x="982607" y="120770"/>
                </a:cubicBezTo>
                <a:cubicBezTo>
                  <a:pt x="970224" y="106136"/>
                  <a:pt x="948101" y="74762"/>
                  <a:pt x="948101" y="74762"/>
                </a:cubicBezTo>
                <a:cubicBezTo>
                  <a:pt x="946184" y="65177"/>
                  <a:pt x="945782" y="55159"/>
                  <a:pt x="942350" y="46007"/>
                </a:cubicBezTo>
                <a:cubicBezTo>
                  <a:pt x="936644" y="30790"/>
                  <a:pt x="909624" y="7530"/>
                  <a:pt x="902094" y="0"/>
                </a:cubicBezTo>
                <a:cubicBezTo>
                  <a:pt x="858790" y="4330"/>
                  <a:pt x="853050" y="-4179"/>
                  <a:pt x="827331" y="17253"/>
                </a:cubicBezTo>
                <a:cubicBezTo>
                  <a:pt x="821083" y="22459"/>
                  <a:pt x="815830" y="28754"/>
                  <a:pt x="810079" y="34505"/>
                </a:cubicBezTo>
                <a:cubicBezTo>
                  <a:pt x="808162" y="47924"/>
                  <a:pt x="815823" y="67578"/>
                  <a:pt x="804328" y="74762"/>
                </a:cubicBezTo>
                <a:cubicBezTo>
                  <a:pt x="779633" y="90196"/>
                  <a:pt x="760313" y="56128"/>
                  <a:pt x="746818" y="46007"/>
                </a:cubicBezTo>
                <a:cubicBezTo>
                  <a:pt x="737876" y="39300"/>
                  <a:pt x="727649" y="34505"/>
                  <a:pt x="718064" y="28754"/>
                </a:cubicBezTo>
                <a:cubicBezTo>
                  <a:pt x="693143" y="30671"/>
                  <a:pt x="668172" y="32018"/>
                  <a:pt x="643301" y="34505"/>
                </a:cubicBezTo>
                <a:cubicBezTo>
                  <a:pt x="629813" y="35854"/>
                  <a:pt x="615432" y="34751"/>
                  <a:pt x="603045" y="40256"/>
                </a:cubicBezTo>
                <a:cubicBezTo>
                  <a:pt x="596729" y="43063"/>
                  <a:pt x="595377" y="51758"/>
                  <a:pt x="591543" y="57509"/>
                </a:cubicBezTo>
                <a:cubicBezTo>
                  <a:pt x="595762" y="82824"/>
                  <a:pt x="604138" y="112832"/>
                  <a:pt x="591543" y="138022"/>
                </a:cubicBezTo>
                <a:cubicBezTo>
                  <a:pt x="587709" y="145690"/>
                  <a:pt x="576207" y="145690"/>
                  <a:pt x="568539" y="149524"/>
                </a:cubicBezTo>
                <a:cubicBezTo>
                  <a:pt x="560871" y="143773"/>
                  <a:pt x="550852" y="140246"/>
                  <a:pt x="545535" y="132271"/>
                </a:cubicBezTo>
                <a:cubicBezTo>
                  <a:pt x="489234" y="47821"/>
                  <a:pt x="570933" y="134668"/>
                  <a:pt x="516781" y="80513"/>
                </a:cubicBezTo>
                <a:cubicBezTo>
                  <a:pt x="505279" y="90098"/>
                  <a:pt x="491467" y="97450"/>
                  <a:pt x="482275" y="109268"/>
                </a:cubicBezTo>
                <a:cubicBezTo>
                  <a:pt x="477423" y="115507"/>
                  <a:pt x="480908" y="125695"/>
                  <a:pt x="476524" y="132271"/>
                </a:cubicBezTo>
                <a:cubicBezTo>
                  <a:pt x="467057" y="146472"/>
                  <a:pt x="443536" y="146269"/>
                  <a:pt x="430516" y="149524"/>
                </a:cubicBezTo>
                <a:cubicBezTo>
                  <a:pt x="424635" y="150994"/>
                  <a:pt x="419015" y="153358"/>
                  <a:pt x="413264" y="155275"/>
                </a:cubicBezTo>
                <a:cubicBezTo>
                  <a:pt x="403679" y="153358"/>
                  <a:pt x="392329" y="155389"/>
                  <a:pt x="384509" y="149524"/>
                </a:cubicBezTo>
                <a:cubicBezTo>
                  <a:pt x="366924" y="136336"/>
                  <a:pt x="366808" y="108597"/>
                  <a:pt x="355754" y="92015"/>
                </a:cubicBezTo>
                <a:cubicBezTo>
                  <a:pt x="340160" y="68624"/>
                  <a:pt x="336500" y="70261"/>
                  <a:pt x="315498" y="63260"/>
                </a:cubicBezTo>
                <a:cubicBezTo>
                  <a:pt x="313581" y="69011"/>
                  <a:pt x="311309" y="74656"/>
                  <a:pt x="309747" y="80513"/>
                </a:cubicBezTo>
                <a:cubicBezTo>
                  <a:pt x="303637" y="103424"/>
                  <a:pt x="302431" y="127995"/>
                  <a:pt x="292494" y="149524"/>
                </a:cubicBezTo>
                <a:cubicBezTo>
                  <a:pt x="289954" y="155028"/>
                  <a:pt x="281185" y="154086"/>
                  <a:pt x="275241" y="155275"/>
                </a:cubicBezTo>
                <a:cubicBezTo>
                  <a:pt x="261949" y="157933"/>
                  <a:pt x="248403" y="159109"/>
                  <a:pt x="234984" y="161026"/>
                </a:cubicBezTo>
                <a:cubicBezTo>
                  <a:pt x="215814" y="157192"/>
                  <a:pt x="196272" y="154895"/>
                  <a:pt x="177475" y="149524"/>
                </a:cubicBezTo>
                <a:cubicBezTo>
                  <a:pt x="169232" y="147169"/>
                  <a:pt x="163039" y="138328"/>
                  <a:pt x="154471" y="138022"/>
                </a:cubicBezTo>
                <a:cubicBezTo>
                  <a:pt x="40600" y="133955"/>
                  <a:pt x="24117" y="152400"/>
                  <a:pt x="4947" y="161026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Forma Livre: Forma 12">
            <a:hlinkClick r:id="rId6" action="ppaction://hlinksldjump"/>
            <a:extLst>
              <a:ext uri="{FF2B5EF4-FFF2-40B4-BE49-F238E27FC236}">
                <a16:creationId xmlns:a16="http://schemas.microsoft.com/office/drawing/2014/main" id="{0321C909-474D-44F3-8276-7077BED4373B}"/>
              </a:ext>
            </a:extLst>
          </p:cNvPr>
          <p:cNvSpPr/>
          <p:nvPr/>
        </p:nvSpPr>
        <p:spPr>
          <a:xfrm>
            <a:off x="1340896" y="6419631"/>
            <a:ext cx="275338" cy="167142"/>
          </a:xfrm>
          <a:custGeom>
            <a:avLst/>
            <a:gdLst>
              <a:gd name="connsiteX0" fmla="*/ 1006415 w 1023668"/>
              <a:gd name="connsiteY0" fmla="*/ 115328 h 621411"/>
              <a:gd name="connsiteX1" fmla="*/ 1000664 w 1023668"/>
              <a:gd name="connsiteY1" fmla="*/ 80822 h 621411"/>
              <a:gd name="connsiteX2" fmla="*/ 1023668 w 1023668"/>
              <a:gd name="connsiteY2" fmla="*/ 29064 h 621411"/>
              <a:gd name="connsiteX3" fmla="*/ 1006415 w 1023668"/>
              <a:gd name="connsiteY3" fmla="*/ 17562 h 621411"/>
              <a:gd name="connsiteX4" fmla="*/ 983411 w 1023668"/>
              <a:gd name="connsiteY4" fmla="*/ 309 h 621411"/>
              <a:gd name="connsiteX5" fmla="*/ 966158 w 1023668"/>
              <a:gd name="connsiteY5" fmla="*/ 6060 h 621411"/>
              <a:gd name="connsiteX6" fmla="*/ 937404 w 1023668"/>
              <a:gd name="connsiteY6" fmla="*/ 29064 h 621411"/>
              <a:gd name="connsiteX7" fmla="*/ 920151 w 1023668"/>
              <a:gd name="connsiteY7" fmla="*/ 34815 h 621411"/>
              <a:gd name="connsiteX8" fmla="*/ 851140 w 1023668"/>
              <a:gd name="connsiteY8" fmla="*/ 52068 h 621411"/>
              <a:gd name="connsiteX9" fmla="*/ 828136 w 1023668"/>
              <a:gd name="connsiteY9" fmla="*/ 57819 h 621411"/>
              <a:gd name="connsiteX10" fmla="*/ 799381 w 1023668"/>
              <a:gd name="connsiteY10" fmla="*/ 63570 h 621411"/>
              <a:gd name="connsiteX11" fmla="*/ 764875 w 1023668"/>
              <a:gd name="connsiteY11" fmla="*/ 75072 h 621411"/>
              <a:gd name="connsiteX12" fmla="*/ 707366 w 1023668"/>
              <a:gd name="connsiteY12" fmla="*/ 80822 h 621411"/>
              <a:gd name="connsiteX13" fmla="*/ 661358 w 1023668"/>
              <a:gd name="connsiteY13" fmla="*/ 86573 h 621411"/>
              <a:gd name="connsiteX14" fmla="*/ 632604 w 1023668"/>
              <a:gd name="connsiteY14" fmla="*/ 103826 h 621411"/>
              <a:gd name="connsiteX15" fmla="*/ 592347 w 1023668"/>
              <a:gd name="connsiteY15" fmla="*/ 126830 h 621411"/>
              <a:gd name="connsiteX16" fmla="*/ 552091 w 1023668"/>
              <a:gd name="connsiteY16" fmla="*/ 138332 h 621411"/>
              <a:gd name="connsiteX17" fmla="*/ 511834 w 1023668"/>
              <a:gd name="connsiteY17" fmla="*/ 161336 h 621411"/>
              <a:gd name="connsiteX18" fmla="*/ 500332 w 1023668"/>
              <a:gd name="connsiteY18" fmla="*/ 184339 h 621411"/>
              <a:gd name="connsiteX19" fmla="*/ 471577 w 1023668"/>
              <a:gd name="connsiteY19" fmla="*/ 230347 h 621411"/>
              <a:gd name="connsiteX20" fmla="*/ 454325 w 1023668"/>
              <a:gd name="connsiteY20" fmla="*/ 236098 h 621411"/>
              <a:gd name="connsiteX21" fmla="*/ 437072 w 1023668"/>
              <a:gd name="connsiteY21" fmla="*/ 247600 h 621411"/>
              <a:gd name="connsiteX22" fmla="*/ 189781 w 1023668"/>
              <a:gd name="connsiteY22" fmla="*/ 270604 h 621411"/>
              <a:gd name="connsiteX23" fmla="*/ 178279 w 1023668"/>
              <a:gd name="connsiteY23" fmla="*/ 287856 h 621411"/>
              <a:gd name="connsiteX24" fmla="*/ 166777 w 1023668"/>
              <a:gd name="connsiteY24" fmla="*/ 316611 h 621411"/>
              <a:gd name="connsiteX25" fmla="*/ 138023 w 1023668"/>
              <a:gd name="connsiteY25" fmla="*/ 345366 h 621411"/>
              <a:gd name="connsiteX26" fmla="*/ 92015 w 1023668"/>
              <a:gd name="connsiteY26" fmla="*/ 356868 h 621411"/>
              <a:gd name="connsiteX27" fmla="*/ 74762 w 1023668"/>
              <a:gd name="connsiteY27" fmla="*/ 379872 h 621411"/>
              <a:gd name="connsiteX28" fmla="*/ 57509 w 1023668"/>
              <a:gd name="connsiteY28" fmla="*/ 431630 h 621411"/>
              <a:gd name="connsiteX29" fmla="*/ 17253 w 1023668"/>
              <a:gd name="connsiteY29" fmla="*/ 483389 h 621411"/>
              <a:gd name="connsiteX30" fmla="*/ 23004 w 1023668"/>
              <a:gd name="connsiteY30" fmla="*/ 529396 h 621411"/>
              <a:gd name="connsiteX31" fmla="*/ 46008 w 1023668"/>
              <a:gd name="connsiteY31" fmla="*/ 575404 h 621411"/>
              <a:gd name="connsiteX32" fmla="*/ 17253 w 1023668"/>
              <a:gd name="connsiteY32" fmla="*/ 586906 h 621411"/>
              <a:gd name="connsiteX33" fmla="*/ 0 w 1023668"/>
              <a:gd name="connsiteY33" fmla="*/ 598407 h 621411"/>
              <a:gd name="connsiteX34" fmla="*/ 17253 w 1023668"/>
              <a:gd name="connsiteY34" fmla="*/ 615660 h 621411"/>
              <a:gd name="connsiteX35" fmla="*/ 34506 w 1023668"/>
              <a:gd name="connsiteY35" fmla="*/ 621411 h 621411"/>
              <a:gd name="connsiteX36" fmla="*/ 86264 w 1023668"/>
              <a:gd name="connsiteY36" fmla="*/ 604158 h 621411"/>
              <a:gd name="connsiteX37" fmla="*/ 97766 w 1023668"/>
              <a:gd name="connsiteY37" fmla="*/ 581155 h 621411"/>
              <a:gd name="connsiteX38" fmla="*/ 109268 w 1023668"/>
              <a:gd name="connsiteY38" fmla="*/ 563902 h 621411"/>
              <a:gd name="connsiteX39" fmla="*/ 143774 w 1023668"/>
              <a:gd name="connsiteY39" fmla="*/ 523645 h 621411"/>
              <a:gd name="connsiteX40" fmla="*/ 195532 w 1023668"/>
              <a:gd name="connsiteY40" fmla="*/ 489139 h 621411"/>
              <a:gd name="connsiteX41" fmla="*/ 276045 w 1023668"/>
              <a:gd name="connsiteY41" fmla="*/ 443132 h 621411"/>
              <a:gd name="connsiteX42" fmla="*/ 304800 w 1023668"/>
              <a:gd name="connsiteY42" fmla="*/ 431630 h 621411"/>
              <a:gd name="connsiteX43" fmla="*/ 362309 w 1023668"/>
              <a:gd name="connsiteY43" fmla="*/ 402875 h 621411"/>
              <a:gd name="connsiteX44" fmla="*/ 414068 w 1023668"/>
              <a:gd name="connsiteY44" fmla="*/ 385622 h 621411"/>
              <a:gd name="connsiteX45" fmla="*/ 448574 w 1023668"/>
              <a:gd name="connsiteY45" fmla="*/ 368370 h 621411"/>
              <a:gd name="connsiteX46" fmla="*/ 465826 w 1023668"/>
              <a:gd name="connsiteY46" fmla="*/ 356868 h 621411"/>
              <a:gd name="connsiteX47" fmla="*/ 534838 w 1023668"/>
              <a:gd name="connsiteY47" fmla="*/ 339615 h 621411"/>
              <a:gd name="connsiteX48" fmla="*/ 552091 w 1023668"/>
              <a:gd name="connsiteY48" fmla="*/ 328113 h 621411"/>
              <a:gd name="connsiteX49" fmla="*/ 569343 w 1023668"/>
              <a:gd name="connsiteY49" fmla="*/ 322362 h 621411"/>
              <a:gd name="connsiteX50" fmla="*/ 632604 w 1023668"/>
              <a:gd name="connsiteY50" fmla="*/ 293607 h 621411"/>
              <a:gd name="connsiteX51" fmla="*/ 649857 w 1023668"/>
              <a:gd name="connsiteY51" fmla="*/ 316611 h 621411"/>
              <a:gd name="connsiteX52" fmla="*/ 667109 w 1023668"/>
              <a:gd name="connsiteY52" fmla="*/ 345366 h 621411"/>
              <a:gd name="connsiteX53" fmla="*/ 695864 w 1023668"/>
              <a:gd name="connsiteY53" fmla="*/ 333864 h 621411"/>
              <a:gd name="connsiteX54" fmla="*/ 713117 w 1023668"/>
              <a:gd name="connsiteY54" fmla="*/ 316611 h 621411"/>
              <a:gd name="connsiteX55" fmla="*/ 730370 w 1023668"/>
              <a:gd name="connsiteY55" fmla="*/ 305109 h 621411"/>
              <a:gd name="connsiteX56" fmla="*/ 741872 w 1023668"/>
              <a:gd name="connsiteY56" fmla="*/ 276355 h 621411"/>
              <a:gd name="connsiteX57" fmla="*/ 747623 w 1023668"/>
              <a:gd name="connsiteY57" fmla="*/ 259102 h 621411"/>
              <a:gd name="connsiteX58" fmla="*/ 764875 w 1023668"/>
              <a:gd name="connsiteY58" fmla="*/ 178589 h 621411"/>
              <a:gd name="connsiteX59" fmla="*/ 782128 w 1023668"/>
              <a:gd name="connsiteY59" fmla="*/ 167087 h 621411"/>
              <a:gd name="connsiteX60" fmla="*/ 816634 w 1023668"/>
              <a:gd name="connsiteY60" fmla="*/ 155585 h 621411"/>
              <a:gd name="connsiteX61" fmla="*/ 908649 w 1023668"/>
              <a:gd name="connsiteY61" fmla="*/ 121079 h 621411"/>
              <a:gd name="connsiteX62" fmla="*/ 948906 w 1023668"/>
              <a:gd name="connsiteY62" fmla="*/ 115328 h 621411"/>
              <a:gd name="connsiteX63" fmla="*/ 989162 w 1023668"/>
              <a:gd name="connsiteY63" fmla="*/ 103826 h 621411"/>
              <a:gd name="connsiteX64" fmla="*/ 1006415 w 1023668"/>
              <a:gd name="connsiteY64" fmla="*/ 115328 h 62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023668" h="621411">
                <a:moveTo>
                  <a:pt x="1006415" y="115328"/>
                </a:moveTo>
                <a:cubicBezTo>
                  <a:pt x="1008332" y="111494"/>
                  <a:pt x="999608" y="92435"/>
                  <a:pt x="1000664" y="80822"/>
                </a:cubicBezTo>
                <a:cubicBezTo>
                  <a:pt x="1001480" y="71849"/>
                  <a:pt x="1019068" y="38263"/>
                  <a:pt x="1023668" y="29064"/>
                </a:cubicBezTo>
                <a:cubicBezTo>
                  <a:pt x="1017917" y="25230"/>
                  <a:pt x="1012039" y="21579"/>
                  <a:pt x="1006415" y="17562"/>
                </a:cubicBezTo>
                <a:cubicBezTo>
                  <a:pt x="998615" y="11991"/>
                  <a:pt x="992627" y="2942"/>
                  <a:pt x="983411" y="309"/>
                </a:cubicBezTo>
                <a:cubicBezTo>
                  <a:pt x="977582" y="-1356"/>
                  <a:pt x="971909" y="4143"/>
                  <a:pt x="966158" y="6060"/>
                </a:cubicBezTo>
                <a:cubicBezTo>
                  <a:pt x="956573" y="13728"/>
                  <a:pt x="947813" y="22558"/>
                  <a:pt x="937404" y="29064"/>
                </a:cubicBezTo>
                <a:cubicBezTo>
                  <a:pt x="932263" y="32277"/>
                  <a:pt x="925957" y="33073"/>
                  <a:pt x="920151" y="34815"/>
                </a:cubicBezTo>
                <a:cubicBezTo>
                  <a:pt x="862305" y="52169"/>
                  <a:pt x="899315" y="41362"/>
                  <a:pt x="851140" y="52068"/>
                </a:cubicBezTo>
                <a:cubicBezTo>
                  <a:pt x="843424" y="53783"/>
                  <a:pt x="835852" y="56104"/>
                  <a:pt x="828136" y="57819"/>
                </a:cubicBezTo>
                <a:cubicBezTo>
                  <a:pt x="818594" y="59939"/>
                  <a:pt x="808811" y="60998"/>
                  <a:pt x="799381" y="63570"/>
                </a:cubicBezTo>
                <a:cubicBezTo>
                  <a:pt x="787684" y="66760"/>
                  <a:pt x="776792" y="72838"/>
                  <a:pt x="764875" y="75072"/>
                </a:cubicBezTo>
                <a:cubicBezTo>
                  <a:pt x="745940" y="78622"/>
                  <a:pt x="726513" y="78695"/>
                  <a:pt x="707366" y="80822"/>
                </a:cubicBezTo>
                <a:cubicBezTo>
                  <a:pt x="692005" y="82529"/>
                  <a:pt x="676694" y="84656"/>
                  <a:pt x="661358" y="86573"/>
                </a:cubicBezTo>
                <a:cubicBezTo>
                  <a:pt x="651773" y="92324"/>
                  <a:pt x="642083" y="97902"/>
                  <a:pt x="632604" y="103826"/>
                </a:cubicBezTo>
                <a:cubicBezTo>
                  <a:pt x="611603" y="116952"/>
                  <a:pt x="617334" y="116121"/>
                  <a:pt x="592347" y="126830"/>
                </a:cubicBezTo>
                <a:cubicBezTo>
                  <a:pt x="559905" y="140734"/>
                  <a:pt x="591002" y="123740"/>
                  <a:pt x="552091" y="138332"/>
                </a:cubicBezTo>
                <a:cubicBezTo>
                  <a:pt x="535413" y="144586"/>
                  <a:pt x="526136" y="151801"/>
                  <a:pt x="511834" y="161336"/>
                </a:cubicBezTo>
                <a:cubicBezTo>
                  <a:pt x="508000" y="169004"/>
                  <a:pt x="503709" y="176459"/>
                  <a:pt x="500332" y="184339"/>
                </a:cubicBezTo>
                <a:cubicBezTo>
                  <a:pt x="489870" y="208750"/>
                  <a:pt x="500048" y="205943"/>
                  <a:pt x="471577" y="230347"/>
                </a:cubicBezTo>
                <a:cubicBezTo>
                  <a:pt x="466975" y="234292"/>
                  <a:pt x="459747" y="233387"/>
                  <a:pt x="454325" y="236098"/>
                </a:cubicBezTo>
                <a:cubicBezTo>
                  <a:pt x="448143" y="239189"/>
                  <a:pt x="443073" y="244171"/>
                  <a:pt x="437072" y="247600"/>
                </a:cubicBezTo>
                <a:cubicBezTo>
                  <a:pt x="359465" y="291947"/>
                  <a:pt x="314755" y="264195"/>
                  <a:pt x="189781" y="270604"/>
                </a:cubicBezTo>
                <a:cubicBezTo>
                  <a:pt x="185947" y="276355"/>
                  <a:pt x="181370" y="281674"/>
                  <a:pt x="178279" y="287856"/>
                </a:cubicBezTo>
                <a:cubicBezTo>
                  <a:pt x="173662" y="297089"/>
                  <a:pt x="171394" y="307378"/>
                  <a:pt x="166777" y="316611"/>
                </a:cubicBezTo>
                <a:cubicBezTo>
                  <a:pt x="160388" y="329390"/>
                  <a:pt x="152080" y="340254"/>
                  <a:pt x="138023" y="345366"/>
                </a:cubicBezTo>
                <a:cubicBezTo>
                  <a:pt x="123167" y="350768"/>
                  <a:pt x="107351" y="353034"/>
                  <a:pt x="92015" y="356868"/>
                </a:cubicBezTo>
                <a:cubicBezTo>
                  <a:pt x="86264" y="364536"/>
                  <a:pt x="78779" y="371169"/>
                  <a:pt x="74762" y="379872"/>
                </a:cubicBezTo>
                <a:cubicBezTo>
                  <a:pt x="67141" y="396384"/>
                  <a:pt x="70368" y="418770"/>
                  <a:pt x="57509" y="431630"/>
                </a:cubicBezTo>
                <a:cubicBezTo>
                  <a:pt x="30482" y="458658"/>
                  <a:pt x="44768" y="442116"/>
                  <a:pt x="17253" y="483389"/>
                </a:cubicBezTo>
                <a:cubicBezTo>
                  <a:pt x="19170" y="498725"/>
                  <a:pt x="19529" y="514337"/>
                  <a:pt x="23004" y="529396"/>
                </a:cubicBezTo>
                <a:cubicBezTo>
                  <a:pt x="27970" y="550913"/>
                  <a:pt x="34875" y="558704"/>
                  <a:pt x="46008" y="575404"/>
                </a:cubicBezTo>
                <a:cubicBezTo>
                  <a:pt x="36423" y="579238"/>
                  <a:pt x="26487" y="582289"/>
                  <a:pt x="17253" y="586906"/>
                </a:cubicBezTo>
                <a:cubicBezTo>
                  <a:pt x="11071" y="589997"/>
                  <a:pt x="0" y="591495"/>
                  <a:pt x="0" y="598407"/>
                </a:cubicBezTo>
                <a:cubicBezTo>
                  <a:pt x="0" y="606540"/>
                  <a:pt x="10486" y="611149"/>
                  <a:pt x="17253" y="615660"/>
                </a:cubicBezTo>
                <a:cubicBezTo>
                  <a:pt x="22297" y="619023"/>
                  <a:pt x="28755" y="619494"/>
                  <a:pt x="34506" y="621411"/>
                </a:cubicBezTo>
                <a:cubicBezTo>
                  <a:pt x="51759" y="615660"/>
                  <a:pt x="70921" y="613922"/>
                  <a:pt x="86264" y="604158"/>
                </a:cubicBezTo>
                <a:cubicBezTo>
                  <a:pt x="93497" y="599556"/>
                  <a:pt x="93513" y="588598"/>
                  <a:pt x="97766" y="581155"/>
                </a:cubicBezTo>
                <a:cubicBezTo>
                  <a:pt x="101195" y="575154"/>
                  <a:pt x="105251" y="569526"/>
                  <a:pt x="109268" y="563902"/>
                </a:cubicBezTo>
                <a:cubicBezTo>
                  <a:pt x="121848" y="546290"/>
                  <a:pt x="127849" y="537580"/>
                  <a:pt x="143774" y="523645"/>
                </a:cubicBezTo>
                <a:cubicBezTo>
                  <a:pt x="181913" y="490273"/>
                  <a:pt x="159670" y="509631"/>
                  <a:pt x="195532" y="489139"/>
                </a:cubicBezTo>
                <a:cubicBezTo>
                  <a:pt x="225929" y="471770"/>
                  <a:pt x="246262" y="456369"/>
                  <a:pt x="276045" y="443132"/>
                </a:cubicBezTo>
                <a:cubicBezTo>
                  <a:pt x="285479" y="438939"/>
                  <a:pt x="295948" y="436941"/>
                  <a:pt x="304800" y="431630"/>
                </a:cubicBezTo>
                <a:cubicBezTo>
                  <a:pt x="359382" y="398881"/>
                  <a:pt x="307031" y="413931"/>
                  <a:pt x="362309" y="402875"/>
                </a:cubicBezTo>
                <a:cubicBezTo>
                  <a:pt x="433159" y="367450"/>
                  <a:pt x="332322" y="415347"/>
                  <a:pt x="414068" y="385622"/>
                </a:cubicBezTo>
                <a:cubicBezTo>
                  <a:pt x="426153" y="381228"/>
                  <a:pt x="437333" y="374615"/>
                  <a:pt x="448574" y="368370"/>
                </a:cubicBezTo>
                <a:cubicBezTo>
                  <a:pt x="454616" y="365013"/>
                  <a:pt x="459269" y="359054"/>
                  <a:pt x="465826" y="356868"/>
                </a:cubicBezTo>
                <a:cubicBezTo>
                  <a:pt x="488321" y="349370"/>
                  <a:pt x="534838" y="339615"/>
                  <a:pt x="534838" y="339615"/>
                </a:cubicBezTo>
                <a:cubicBezTo>
                  <a:pt x="540589" y="335781"/>
                  <a:pt x="545909" y="331204"/>
                  <a:pt x="552091" y="328113"/>
                </a:cubicBezTo>
                <a:cubicBezTo>
                  <a:pt x="557513" y="325402"/>
                  <a:pt x="564044" y="325306"/>
                  <a:pt x="569343" y="322362"/>
                </a:cubicBezTo>
                <a:cubicBezTo>
                  <a:pt x="625305" y="291271"/>
                  <a:pt x="580873" y="303953"/>
                  <a:pt x="632604" y="293607"/>
                </a:cubicBezTo>
                <a:cubicBezTo>
                  <a:pt x="638355" y="301275"/>
                  <a:pt x="644540" y="308636"/>
                  <a:pt x="649857" y="316611"/>
                </a:cubicBezTo>
                <a:cubicBezTo>
                  <a:pt x="656057" y="325912"/>
                  <a:pt x="656643" y="341441"/>
                  <a:pt x="667109" y="345366"/>
                </a:cubicBezTo>
                <a:cubicBezTo>
                  <a:pt x="676775" y="348991"/>
                  <a:pt x="686279" y="337698"/>
                  <a:pt x="695864" y="333864"/>
                </a:cubicBezTo>
                <a:cubicBezTo>
                  <a:pt x="701615" y="328113"/>
                  <a:pt x="706869" y="321818"/>
                  <a:pt x="713117" y="316611"/>
                </a:cubicBezTo>
                <a:cubicBezTo>
                  <a:pt x="718427" y="312186"/>
                  <a:pt x="726353" y="310733"/>
                  <a:pt x="730370" y="305109"/>
                </a:cubicBezTo>
                <a:cubicBezTo>
                  <a:pt x="736370" y="296709"/>
                  <a:pt x="738247" y="286021"/>
                  <a:pt x="741872" y="276355"/>
                </a:cubicBezTo>
                <a:cubicBezTo>
                  <a:pt x="744001" y="270679"/>
                  <a:pt x="746235" y="265003"/>
                  <a:pt x="747623" y="259102"/>
                </a:cubicBezTo>
                <a:cubicBezTo>
                  <a:pt x="753909" y="232385"/>
                  <a:pt x="755238" y="204288"/>
                  <a:pt x="764875" y="178589"/>
                </a:cubicBezTo>
                <a:cubicBezTo>
                  <a:pt x="767302" y="172117"/>
                  <a:pt x="775812" y="169894"/>
                  <a:pt x="782128" y="167087"/>
                </a:cubicBezTo>
                <a:cubicBezTo>
                  <a:pt x="793207" y="162163"/>
                  <a:pt x="805334" y="159979"/>
                  <a:pt x="816634" y="155585"/>
                </a:cubicBezTo>
                <a:cubicBezTo>
                  <a:pt x="854198" y="140977"/>
                  <a:pt x="873756" y="127423"/>
                  <a:pt x="908649" y="121079"/>
                </a:cubicBezTo>
                <a:cubicBezTo>
                  <a:pt x="921986" y="118654"/>
                  <a:pt x="935487" y="117245"/>
                  <a:pt x="948906" y="115328"/>
                </a:cubicBezTo>
                <a:cubicBezTo>
                  <a:pt x="959417" y="111824"/>
                  <a:pt x="978844" y="104858"/>
                  <a:pt x="989162" y="103826"/>
                </a:cubicBezTo>
                <a:cubicBezTo>
                  <a:pt x="1000607" y="102682"/>
                  <a:pt x="1004498" y="119162"/>
                  <a:pt x="1006415" y="115328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Forma Livre: Forma 13">
            <a:hlinkClick r:id="rId7" action="ppaction://hlinksldjump"/>
            <a:extLst>
              <a:ext uri="{FF2B5EF4-FFF2-40B4-BE49-F238E27FC236}">
                <a16:creationId xmlns:a16="http://schemas.microsoft.com/office/drawing/2014/main" id="{BC04B094-5EE9-4039-9788-3D1F5C21CF66}"/>
              </a:ext>
            </a:extLst>
          </p:cNvPr>
          <p:cNvSpPr/>
          <p:nvPr/>
        </p:nvSpPr>
        <p:spPr>
          <a:xfrm>
            <a:off x="1009138" y="5747652"/>
            <a:ext cx="406794" cy="300877"/>
          </a:xfrm>
          <a:custGeom>
            <a:avLst/>
            <a:gdLst>
              <a:gd name="connsiteX0" fmla="*/ 224287 w 1461779"/>
              <a:gd name="connsiteY0" fmla="*/ 57509 h 1081177"/>
              <a:gd name="connsiteX1" fmla="*/ 264543 w 1461779"/>
              <a:gd name="connsiteY1" fmla="*/ 97766 h 1081177"/>
              <a:gd name="connsiteX2" fmla="*/ 270294 w 1461779"/>
              <a:gd name="connsiteY2" fmla="*/ 115019 h 1081177"/>
              <a:gd name="connsiteX3" fmla="*/ 258792 w 1461779"/>
              <a:gd name="connsiteY3" fmla="*/ 143773 h 1081177"/>
              <a:gd name="connsiteX4" fmla="*/ 322053 w 1461779"/>
              <a:gd name="connsiteY4" fmla="*/ 212785 h 1081177"/>
              <a:gd name="connsiteX5" fmla="*/ 333555 w 1461779"/>
              <a:gd name="connsiteY5" fmla="*/ 241539 h 1081177"/>
              <a:gd name="connsiteX6" fmla="*/ 350807 w 1461779"/>
              <a:gd name="connsiteY6" fmla="*/ 322053 h 1081177"/>
              <a:gd name="connsiteX7" fmla="*/ 310551 w 1461779"/>
              <a:gd name="connsiteY7" fmla="*/ 339305 h 1081177"/>
              <a:gd name="connsiteX8" fmla="*/ 235789 w 1461779"/>
              <a:gd name="connsiteY8" fmla="*/ 356558 h 1081177"/>
              <a:gd name="connsiteX9" fmla="*/ 230038 w 1461779"/>
              <a:gd name="connsiteY9" fmla="*/ 408317 h 1081177"/>
              <a:gd name="connsiteX10" fmla="*/ 207034 w 1461779"/>
              <a:gd name="connsiteY10" fmla="*/ 419819 h 1081177"/>
              <a:gd name="connsiteX11" fmla="*/ 155275 w 1461779"/>
              <a:gd name="connsiteY11" fmla="*/ 437071 h 1081177"/>
              <a:gd name="connsiteX12" fmla="*/ 143774 w 1461779"/>
              <a:gd name="connsiteY12" fmla="*/ 465826 h 1081177"/>
              <a:gd name="connsiteX13" fmla="*/ 138023 w 1461779"/>
              <a:gd name="connsiteY13" fmla="*/ 534838 h 1081177"/>
              <a:gd name="connsiteX14" fmla="*/ 103517 w 1461779"/>
              <a:gd name="connsiteY14" fmla="*/ 557841 h 1081177"/>
              <a:gd name="connsiteX15" fmla="*/ 0 w 1461779"/>
              <a:gd name="connsiteY15" fmla="*/ 575094 h 1081177"/>
              <a:gd name="connsiteX16" fmla="*/ 11502 w 1461779"/>
              <a:gd name="connsiteY16" fmla="*/ 632604 h 1081177"/>
              <a:gd name="connsiteX17" fmla="*/ 28755 w 1461779"/>
              <a:gd name="connsiteY17" fmla="*/ 649856 h 1081177"/>
              <a:gd name="connsiteX18" fmla="*/ 34506 w 1461779"/>
              <a:gd name="connsiteY18" fmla="*/ 667109 h 1081177"/>
              <a:gd name="connsiteX19" fmla="*/ 63260 w 1461779"/>
              <a:gd name="connsiteY19" fmla="*/ 690113 h 1081177"/>
              <a:gd name="connsiteX20" fmla="*/ 86264 w 1461779"/>
              <a:gd name="connsiteY20" fmla="*/ 713117 h 1081177"/>
              <a:gd name="connsiteX21" fmla="*/ 120770 w 1461779"/>
              <a:gd name="connsiteY21" fmla="*/ 718868 h 1081177"/>
              <a:gd name="connsiteX22" fmla="*/ 184030 w 1461779"/>
              <a:gd name="connsiteY22" fmla="*/ 701615 h 1081177"/>
              <a:gd name="connsiteX23" fmla="*/ 201283 w 1461779"/>
              <a:gd name="connsiteY23" fmla="*/ 684362 h 1081177"/>
              <a:gd name="connsiteX24" fmla="*/ 230038 w 1461779"/>
              <a:gd name="connsiteY24" fmla="*/ 672860 h 1081177"/>
              <a:gd name="connsiteX25" fmla="*/ 258792 w 1461779"/>
              <a:gd name="connsiteY25" fmla="*/ 678611 h 1081177"/>
              <a:gd name="connsiteX26" fmla="*/ 287547 w 1461779"/>
              <a:gd name="connsiteY26" fmla="*/ 764875 h 1081177"/>
              <a:gd name="connsiteX27" fmla="*/ 293298 w 1461779"/>
              <a:gd name="connsiteY27" fmla="*/ 782128 h 1081177"/>
              <a:gd name="connsiteX28" fmla="*/ 339306 w 1461779"/>
              <a:gd name="connsiteY28" fmla="*/ 805132 h 1081177"/>
              <a:gd name="connsiteX29" fmla="*/ 373811 w 1461779"/>
              <a:gd name="connsiteY29" fmla="*/ 810883 h 1081177"/>
              <a:gd name="connsiteX30" fmla="*/ 414068 w 1461779"/>
              <a:gd name="connsiteY30" fmla="*/ 805132 h 1081177"/>
              <a:gd name="connsiteX31" fmla="*/ 431321 w 1461779"/>
              <a:gd name="connsiteY31" fmla="*/ 799381 h 1081177"/>
              <a:gd name="connsiteX32" fmla="*/ 460075 w 1461779"/>
              <a:gd name="connsiteY32" fmla="*/ 805132 h 1081177"/>
              <a:gd name="connsiteX33" fmla="*/ 477328 w 1461779"/>
              <a:gd name="connsiteY33" fmla="*/ 822385 h 1081177"/>
              <a:gd name="connsiteX34" fmla="*/ 488830 w 1461779"/>
              <a:gd name="connsiteY34" fmla="*/ 839638 h 1081177"/>
              <a:gd name="connsiteX35" fmla="*/ 511834 w 1461779"/>
              <a:gd name="connsiteY35" fmla="*/ 856890 h 1081177"/>
              <a:gd name="connsiteX36" fmla="*/ 546340 w 1461779"/>
              <a:gd name="connsiteY36" fmla="*/ 891396 h 1081177"/>
              <a:gd name="connsiteX37" fmla="*/ 575094 w 1461779"/>
              <a:gd name="connsiteY37" fmla="*/ 908649 h 1081177"/>
              <a:gd name="connsiteX38" fmla="*/ 649857 w 1461779"/>
              <a:gd name="connsiteY38" fmla="*/ 931653 h 1081177"/>
              <a:gd name="connsiteX39" fmla="*/ 695864 w 1461779"/>
              <a:gd name="connsiteY39" fmla="*/ 954656 h 1081177"/>
              <a:gd name="connsiteX40" fmla="*/ 713117 w 1461779"/>
              <a:gd name="connsiteY40" fmla="*/ 966158 h 1081177"/>
              <a:gd name="connsiteX41" fmla="*/ 787879 w 1461779"/>
              <a:gd name="connsiteY41" fmla="*/ 983411 h 1081177"/>
              <a:gd name="connsiteX42" fmla="*/ 868392 w 1461779"/>
              <a:gd name="connsiteY42" fmla="*/ 1006415 h 1081177"/>
              <a:gd name="connsiteX43" fmla="*/ 925902 w 1461779"/>
              <a:gd name="connsiteY43" fmla="*/ 1023668 h 1081177"/>
              <a:gd name="connsiteX44" fmla="*/ 943155 w 1461779"/>
              <a:gd name="connsiteY44" fmla="*/ 1035170 h 1081177"/>
              <a:gd name="connsiteX45" fmla="*/ 983411 w 1461779"/>
              <a:gd name="connsiteY45" fmla="*/ 1046671 h 1081177"/>
              <a:gd name="connsiteX46" fmla="*/ 1012166 w 1461779"/>
              <a:gd name="connsiteY46" fmla="*/ 1063924 h 1081177"/>
              <a:gd name="connsiteX47" fmla="*/ 1029419 w 1461779"/>
              <a:gd name="connsiteY47" fmla="*/ 1075426 h 1081177"/>
              <a:gd name="connsiteX48" fmla="*/ 1046672 w 1461779"/>
              <a:gd name="connsiteY48" fmla="*/ 1081177 h 1081177"/>
              <a:gd name="connsiteX49" fmla="*/ 1092679 w 1461779"/>
              <a:gd name="connsiteY49" fmla="*/ 1017917 h 1081177"/>
              <a:gd name="connsiteX50" fmla="*/ 1155940 w 1461779"/>
              <a:gd name="connsiteY50" fmla="*/ 983411 h 1081177"/>
              <a:gd name="connsiteX51" fmla="*/ 1178943 w 1461779"/>
              <a:gd name="connsiteY51" fmla="*/ 966158 h 1081177"/>
              <a:gd name="connsiteX52" fmla="*/ 1196196 w 1461779"/>
              <a:gd name="connsiteY52" fmla="*/ 943155 h 1081177"/>
              <a:gd name="connsiteX53" fmla="*/ 1259457 w 1461779"/>
              <a:gd name="connsiteY53" fmla="*/ 891396 h 1081177"/>
              <a:gd name="connsiteX54" fmla="*/ 1311215 w 1461779"/>
              <a:gd name="connsiteY54" fmla="*/ 879894 h 1081177"/>
              <a:gd name="connsiteX55" fmla="*/ 1328468 w 1461779"/>
              <a:gd name="connsiteY55" fmla="*/ 874143 h 1081177"/>
              <a:gd name="connsiteX56" fmla="*/ 1397479 w 1461779"/>
              <a:gd name="connsiteY56" fmla="*/ 856890 h 1081177"/>
              <a:gd name="connsiteX57" fmla="*/ 1449238 w 1461779"/>
              <a:gd name="connsiteY57" fmla="*/ 816634 h 1081177"/>
              <a:gd name="connsiteX58" fmla="*/ 1460740 w 1461779"/>
              <a:gd name="connsiteY58" fmla="*/ 793630 h 1081177"/>
              <a:gd name="connsiteX59" fmla="*/ 1362974 w 1461779"/>
              <a:gd name="connsiteY59" fmla="*/ 753373 h 1081177"/>
              <a:gd name="connsiteX60" fmla="*/ 1334219 w 1461779"/>
              <a:gd name="connsiteY60" fmla="*/ 764875 h 1081177"/>
              <a:gd name="connsiteX61" fmla="*/ 1293962 w 1461779"/>
              <a:gd name="connsiteY61" fmla="*/ 713117 h 1081177"/>
              <a:gd name="connsiteX62" fmla="*/ 1265207 w 1461779"/>
              <a:gd name="connsiteY62" fmla="*/ 644105 h 1081177"/>
              <a:gd name="connsiteX63" fmla="*/ 1247955 w 1461779"/>
              <a:gd name="connsiteY63" fmla="*/ 598098 h 1081177"/>
              <a:gd name="connsiteX64" fmla="*/ 1230702 w 1461779"/>
              <a:gd name="connsiteY64" fmla="*/ 575094 h 1081177"/>
              <a:gd name="connsiteX65" fmla="*/ 1201947 w 1461779"/>
              <a:gd name="connsiteY65" fmla="*/ 517585 h 1081177"/>
              <a:gd name="connsiteX66" fmla="*/ 1184694 w 1461779"/>
              <a:gd name="connsiteY66" fmla="*/ 425570 h 1081177"/>
              <a:gd name="connsiteX67" fmla="*/ 1178943 w 1461779"/>
              <a:gd name="connsiteY67" fmla="*/ 396815 h 1081177"/>
              <a:gd name="connsiteX68" fmla="*/ 1150189 w 1461779"/>
              <a:gd name="connsiteY68" fmla="*/ 339305 h 1081177"/>
              <a:gd name="connsiteX69" fmla="*/ 1098430 w 1461779"/>
              <a:gd name="connsiteY69" fmla="*/ 304800 h 1081177"/>
              <a:gd name="connsiteX70" fmla="*/ 1063924 w 1461779"/>
              <a:gd name="connsiteY70" fmla="*/ 276045 h 1081177"/>
              <a:gd name="connsiteX71" fmla="*/ 1035170 w 1461779"/>
              <a:gd name="connsiteY71" fmla="*/ 264543 h 1081177"/>
              <a:gd name="connsiteX72" fmla="*/ 1000664 w 1461779"/>
              <a:gd name="connsiteY72" fmla="*/ 253041 h 1081177"/>
              <a:gd name="connsiteX73" fmla="*/ 971909 w 1461779"/>
              <a:gd name="connsiteY73" fmla="*/ 241539 h 1081177"/>
              <a:gd name="connsiteX74" fmla="*/ 954657 w 1461779"/>
              <a:gd name="connsiteY74" fmla="*/ 235788 h 1081177"/>
              <a:gd name="connsiteX75" fmla="*/ 925902 w 1461779"/>
              <a:gd name="connsiteY75" fmla="*/ 218536 h 1081177"/>
              <a:gd name="connsiteX76" fmla="*/ 833887 w 1461779"/>
              <a:gd name="connsiteY76" fmla="*/ 189781 h 1081177"/>
              <a:gd name="connsiteX77" fmla="*/ 810883 w 1461779"/>
              <a:gd name="connsiteY77" fmla="*/ 178279 h 1081177"/>
              <a:gd name="connsiteX78" fmla="*/ 787879 w 1461779"/>
              <a:gd name="connsiteY78" fmla="*/ 143773 h 1081177"/>
              <a:gd name="connsiteX79" fmla="*/ 759124 w 1461779"/>
              <a:gd name="connsiteY79" fmla="*/ 126521 h 1081177"/>
              <a:gd name="connsiteX80" fmla="*/ 684362 w 1461779"/>
              <a:gd name="connsiteY80" fmla="*/ 103517 h 1081177"/>
              <a:gd name="connsiteX81" fmla="*/ 603849 w 1461779"/>
              <a:gd name="connsiteY81" fmla="*/ 115019 h 1081177"/>
              <a:gd name="connsiteX82" fmla="*/ 534838 w 1461779"/>
              <a:gd name="connsiteY82" fmla="*/ 132271 h 1081177"/>
              <a:gd name="connsiteX83" fmla="*/ 471577 w 1461779"/>
              <a:gd name="connsiteY83" fmla="*/ 126521 h 1081177"/>
              <a:gd name="connsiteX84" fmla="*/ 465826 w 1461779"/>
              <a:gd name="connsiteY84" fmla="*/ 109268 h 1081177"/>
              <a:gd name="connsiteX85" fmla="*/ 454324 w 1461779"/>
              <a:gd name="connsiteY85" fmla="*/ 92015 h 1081177"/>
              <a:gd name="connsiteX86" fmla="*/ 437072 w 1461779"/>
              <a:gd name="connsiteY86" fmla="*/ 57509 h 1081177"/>
              <a:gd name="connsiteX87" fmla="*/ 391064 w 1461779"/>
              <a:gd name="connsiteY87" fmla="*/ 11502 h 1081177"/>
              <a:gd name="connsiteX88" fmla="*/ 362309 w 1461779"/>
              <a:gd name="connsiteY88" fmla="*/ 0 h 1081177"/>
              <a:gd name="connsiteX89" fmla="*/ 270294 w 1461779"/>
              <a:gd name="connsiteY89" fmla="*/ 5751 h 1081177"/>
              <a:gd name="connsiteX90" fmla="*/ 224287 w 1461779"/>
              <a:gd name="connsiteY90" fmla="*/ 28755 h 1081177"/>
              <a:gd name="connsiteX91" fmla="*/ 224287 w 1461779"/>
              <a:gd name="connsiteY91" fmla="*/ 57509 h 108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461779" h="1081177">
                <a:moveTo>
                  <a:pt x="224287" y="57509"/>
                </a:moveTo>
                <a:cubicBezTo>
                  <a:pt x="230996" y="69011"/>
                  <a:pt x="253862" y="76404"/>
                  <a:pt x="264543" y="97766"/>
                </a:cubicBezTo>
                <a:cubicBezTo>
                  <a:pt x="267254" y="103188"/>
                  <a:pt x="268377" y="109268"/>
                  <a:pt x="270294" y="115019"/>
                </a:cubicBezTo>
                <a:cubicBezTo>
                  <a:pt x="266460" y="124604"/>
                  <a:pt x="255320" y="134051"/>
                  <a:pt x="258792" y="143773"/>
                </a:cubicBezTo>
                <a:cubicBezTo>
                  <a:pt x="270850" y="177535"/>
                  <a:pt x="296510" y="193628"/>
                  <a:pt x="322053" y="212785"/>
                </a:cubicBezTo>
                <a:cubicBezTo>
                  <a:pt x="325887" y="222370"/>
                  <a:pt x="330719" y="231613"/>
                  <a:pt x="333555" y="241539"/>
                </a:cubicBezTo>
                <a:cubicBezTo>
                  <a:pt x="338101" y="257450"/>
                  <a:pt x="346611" y="301071"/>
                  <a:pt x="350807" y="322053"/>
                </a:cubicBezTo>
                <a:cubicBezTo>
                  <a:pt x="272653" y="341592"/>
                  <a:pt x="376745" y="312828"/>
                  <a:pt x="310551" y="339305"/>
                </a:cubicBezTo>
                <a:cubicBezTo>
                  <a:pt x="284290" y="349809"/>
                  <a:pt x="262999" y="352023"/>
                  <a:pt x="235789" y="356558"/>
                </a:cubicBezTo>
                <a:cubicBezTo>
                  <a:pt x="233872" y="373811"/>
                  <a:pt x="237221" y="392514"/>
                  <a:pt x="230038" y="408317"/>
                </a:cubicBezTo>
                <a:cubicBezTo>
                  <a:pt x="226490" y="416122"/>
                  <a:pt x="215036" y="416742"/>
                  <a:pt x="207034" y="419819"/>
                </a:cubicBezTo>
                <a:cubicBezTo>
                  <a:pt x="190060" y="426347"/>
                  <a:pt x="155275" y="437071"/>
                  <a:pt x="155275" y="437071"/>
                </a:cubicBezTo>
                <a:cubicBezTo>
                  <a:pt x="151441" y="446656"/>
                  <a:pt x="145568" y="455660"/>
                  <a:pt x="143774" y="465826"/>
                </a:cubicBezTo>
                <a:cubicBezTo>
                  <a:pt x="139763" y="488559"/>
                  <a:pt x="143971" y="512534"/>
                  <a:pt x="138023" y="534838"/>
                </a:cubicBezTo>
                <a:cubicBezTo>
                  <a:pt x="133621" y="551346"/>
                  <a:pt x="115712" y="553268"/>
                  <a:pt x="103517" y="557841"/>
                </a:cubicBezTo>
                <a:cubicBezTo>
                  <a:pt x="47197" y="578961"/>
                  <a:pt x="95606" y="567740"/>
                  <a:pt x="0" y="575094"/>
                </a:cubicBezTo>
                <a:cubicBezTo>
                  <a:pt x="3834" y="594264"/>
                  <a:pt x="4484" y="614357"/>
                  <a:pt x="11502" y="632604"/>
                </a:cubicBezTo>
                <a:cubicBezTo>
                  <a:pt x="14422" y="640195"/>
                  <a:pt x="24244" y="643089"/>
                  <a:pt x="28755" y="649856"/>
                </a:cubicBezTo>
                <a:cubicBezTo>
                  <a:pt x="32118" y="654900"/>
                  <a:pt x="30561" y="662506"/>
                  <a:pt x="34506" y="667109"/>
                </a:cubicBezTo>
                <a:cubicBezTo>
                  <a:pt x="42494" y="676429"/>
                  <a:pt x="54086" y="681958"/>
                  <a:pt x="63260" y="690113"/>
                </a:cubicBezTo>
                <a:cubicBezTo>
                  <a:pt x="71365" y="697318"/>
                  <a:pt x="76565" y="708267"/>
                  <a:pt x="86264" y="713117"/>
                </a:cubicBezTo>
                <a:cubicBezTo>
                  <a:pt x="96694" y="718332"/>
                  <a:pt x="109268" y="716951"/>
                  <a:pt x="120770" y="718868"/>
                </a:cubicBezTo>
                <a:cubicBezTo>
                  <a:pt x="141857" y="713117"/>
                  <a:pt x="163940" y="710225"/>
                  <a:pt x="184030" y="701615"/>
                </a:cubicBezTo>
                <a:cubicBezTo>
                  <a:pt x="191506" y="698411"/>
                  <a:pt x="194386" y="688673"/>
                  <a:pt x="201283" y="684362"/>
                </a:cubicBezTo>
                <a:cubicBezTo>
                  <a:pt x="210037" y="678891"/>
                  <a:pt x="220453" y="676694"/>
                  <a:pt x="230038" y="672860"/>
                </a:cubicBezTo>
                <a:cubicBezTo>
                  <a:pt x="239623" y="674777"/>
                  <a:pt x="254158" y="670005"/>
                  <a:pt x="258792" y="678611"/>
                </a:cubicBezTo>
                <a:cubicBezTo>
                  <a:pt x="333684" y="817697"/>
                  <a:pt x="232163" y="709491"/>
                  <a:pt x="287547" y="764875"/>
                </a:cubicBezTo>
                <a:cubicBezTo>
                  <a:pt x="289464" y="770626"/>
                  <a:pt x="289935" y="777084"/>
                  <a:pt x="293298" y="782128"/>
                </a:cubicBezTo>
                <a:cubicBezTo>
                  <a:pt x="307875" y="803994"/>
                  <a:pt x="314098" y="800549"/>
                  <a:pt x="339306" y="805132"/>
                </a:cubicBezTo>
                <a:cubicBezTo>
                  <a:pt x="350778" y="807218"/>
                  <a:pt x="362309" y="808966"/>
                  <a:pt x="373811" y="810883"/>
                </a:cubicBezTo>
                <a:cubicBezTo>
                  <a:pt x="387230" y="808966"/>
                  <a:pt x="400776" y="807790"/>
                  <a:pt x="414068" y="805132"/>
                </a:cubicBezTo>
                <a:cubicBezTo>
                  <a:pt x="420012" y="803943"/>
                  <a:pt x="425259" y="799381"/>
                  <a:pt x="431321" y="799381"/>
                </a:cubicBezTo>
                <a:cubicBezTo>
                  <a:pt x="441095" y="799381"/>
                  <a:pt x="450490" y="803215"/>
                  <a:pt x="460075" y="805132"/>
                </a:cubicBezTo>
                <a:cubicBezTo>
                  <a:pt x="465826" y="810883"/>
                  <a:pt x="472121" y="816137"/>
                  <a:pt x="477328" y="822385"/>
                </a:cubicBezTo>
                <a:cubicBezTo>
                  <a:pt x="481753" y="827695"/>
                  <a:pt x="483943" y="834751"/>
                  <a:pt x="488830" y="839638"/>
                </a:cubicBezTo>
                <a:cubicBezTo>
                  <a:pt x="495608" y="846415"/>
                  <a:pt x="504710" y="850478"/>
                  <a:pt x="511834" y="856890"/>
                </a:cubicBezTo>
                <a:cubicBezTo>
                  <a:pt x="523925" y="867771"/>
                  <a:pt x="532392" y="883027"/>
                  <a:pt x="546340" y="891396"/>
                </a:cubicBezTo>
                <a:cubicBezTo>
                  <a:pt x="555925" y="897147"/>
                  <a:pt x="564945" y="903965"/>
                  <a:pt x="575094" y="908649"/>
                </a:cubicBezTo>
                <a:cubicBezTo>
                  <a:pt x="612002" y="925684"/>
                  <a:pt x="615934" y="924868"/>
                  <a:pt x="649857" y="931653"/>
                </a:cubicBezTo>
                <a:cubicBezTo>
                  <a:pt x="665193" y="939321"/>
                  <a:pt x="681598" y="945145"/>
                  <a:pt x="695864" y="954656"/>
                </a:cubicBezTo>
                <a:cubicBezTo>
                  <a:pt x="701615" y="958490"/>
                  <a:pt x="706621" y="963796"/>
                  <a:pt x="713117" y="966158"/>
                </a:cubicBezTo>
                <a:cubicBezTo>
                  <a:pt x="766410" y="985538"/>
                  <a:pt x="744982" y="971155"/>
                  <a:pt x="787879" y="983411"/>
                </a:cubicBezTo>
                <a:cubicBezTo>
                  <a:pt x="882820" y="1010537"/>
                  <a:pt x="803580" y="993452"/>
                  <a:pt x="868392" y="1006415"/>
                </a:cubicBezTo>
                <a:cubicBezTo>
                  <a:pt x="907216" y="1032298"/>
                  <a:pt x="858617" y="1003483"/>
                  <a:pt x="925902" y="1023668"/>
                </a:cubicBezTo>
                <a:cubicBezTo>
                  <a:pt x="932522" y="1025654"/>
                  <a:pt x="936737" y="1032603"/>
                  <a:pt x="943155" y="1035170"/>
                </a:cubicBezTo>
                <a:cubicBezTo>
                  <a:pt x="956112" y="1040353"/>
                  <a:pt x="969992" y="1042837"/>
                  <a:pt x="983411" y="1046671"/>
                </a:cubicBezTo>
                <a:cubicBezTo>
                  <a:pt x="992996" y="1052422"/>
                  <a:pt x="1002687" y="1058000"/>
                  <a:pt x="1012166" y="1063924"/>
                </a:cubicBezTo>
                <a:cubicBezTo>
                  <a:pt x="1018027" y="1067587"/>
                  <a:pt x="1023237" y="1072335"/>
                  <a:pt x="1029419" y="1075426"/>
                </a:cubicBezTo>
                <a:cubicBezTo>
                  <a:pt x="1034841" y="1078137"/>
                  <a:pt x="1040921" y="1079260"/>
                  <a:pt x="1046672" y="1081177"/>
                </a:cubicBezTo>
                <a:cubicBezTo>
                  <a:pt x="1062008" y="1060090"/>
                  <a:pt x="1068470" y="1027600"/>
                  <a:pt x="1092679" y="1017917"/>
                </a:cubicBezTo>
                <a:cubicBezTo>
                  <a:pt x="1126604" y="1004347"/>
                  <a:pt x="1123108" y="1008036"/>
                  <a:pt x="1155940" y="983411"/>
                </a:cubicBezTo>
                <a:cubicBezTo>
                  <a:pt x="1163608" y="977660"/>
                  <a:pt x="1172166" y="972935"/>
                  <a:pt x="1178943" y="966158"/>
                </a:cubicBezTo>
                <a:cubicBezTo>
                  <a:pt x="1185720" y="959381"/>
                  <a:pt x="1189958" y="950432"/>
                  <a:pt x="1196196" y="943155"/>
                </a:cubicBezTo>
                <a:cubicBezTo>
                  <a:pt x="1210685" y="926252"/>
                  <a:pt x="1245408" y="898008"/>
                  <a:pt x="1259457" y="891396"/>
                </a:cubicBezTo>
                <a:cubicBezTo>
                  <a:pt x="1275448" y="883871"/>
                  <a:pt x="1294069" y="884181"/>
                  <a:pt x="1311215" y="879894"/>
                </a:cubicBezTo>
                <a:cubicBezTo>
                  <a:pt x="1317096" y="878424"/>
                  <a:pt x="1322717" y="876060"/>
                  <a:pt x="1328468" y="874143"/>
                </a:cubicBezTo>
                <a:cubicBezTo>
                  <a:pt x="1364095" y="883050"/>
                  <a:pt x="1353103" y="885604"/>
                  <a:pt x="1397479" y="856890"/>
                </a:cubicBezTo>
                <a:cubicBezTo>
                  <a:pt x="1415829" y="845016"/>
                  <a:pt x="1449238" y="816634"/>
                  <a:pt x="1449238" y="816634"/>
                </a:cubicBezTo>
                <a:cubicBezTo>
                  <a:pt x="1453072" y="808966"/>
                  <a:pt x="1460082" y="802178"/>
                  <a:pt x="1460740" y="793630"/>
                </a:cubicBezTo>
                <a:cubicBezTo>
                  <a:pt x="1467235" y="709192"/>
                  <a:pt x="1444330" y="743203"/>
                  <a:pt x="1362974" y="753373"/>
                </a:cubicBezTo>
                <a:cubicBezTo>
                  <a:pt x="1353389" y="757207"/>
                  <a:pt x="1344500" y="765810"/>
                  <a:pt x="1334219" y="764875"/>
                </a:cubicBezTo>
                <a:cubicBezTo>
                  <a:pt x="1288315" y="760702"/>
                  <a:pt x="1302705" y="743718"/>
                  <a:pt x="1293962" y="713117"/>
                </a:cubicBezTo>
                <a:cubicBezTo>
                  <a:pt x="1284956" y="681596"/>
                  <a:pt x="1278142" y="669974"/>
                  <a:pt x="1265207" y="644105"/>
                </a:cubicBezTo>
                <a:cubicBezTo>
                  <a:pt x="1259688" y="622026"/>
                  <a:pt x="1260486" y="618148"/>
                  <a:pt x="1247955" y="598098"/>
                </a:cubicBezTo>
                <a:cubicBezTo>
                  <a:pt x="1242875" y="589970"/>
                  <a:pt x="1235458" y="583416"/>
                  <a:pt x="1230702" y="575094"/>
                </a:cubicBezTo>
                <a:cubicBezTo>
                  <a:pt x="1220068" y="556486"/>
                  <a:pt x="1201947" y="517585"/>
                  <a:pt x="1201947" y="517585"/>
                </a:cubicBezTo>
                <a:cubicBezTo>
                  <a:pt x="1177924" y="373449"/>
                  <a:pt x="1199904" y="494016"/>
                  <a:pt x="1184694" y="425570"/>
                </a:cubicBezTo>
                <a:cubicBezTo>
                  <a:pt x="1182574" y="416028"/>
                  <a:pt x="1182034" y="406088"/>
                  <a:pt x="1178943" y="396815"/>
                </a:cubicBezTo>
                <a:cubicBezTo>
                  <a:pt x="1175978" y="387921"/>
                  <a:pt x="1161735" y="350851"/>
                  <a:pt x="1150189" y="339305"/>
                </a:cubicBezTo>
                <a:cubicBezTo>
                  <a:pt x="1132737" y="321853"/>
                  <a:pt x="1118501" y="319397"/>
                  <a:pt x="1098430" y="304800"/>
                </a:cubicBezTo>
                <a:cubicBezTo>
                  <a:pt x="1086321" y="295994"/>
                  <a:pt x="1076555" y="284083"/>
                  <a:pt x="1063924" y="276045"/>
                </a:cubicBezTo>
                <a:cubicBezTo>
                  <a:pt x="1055215" y="270503"/>
                  <a:pt x="1044872" y="268071"/>
                  <a:pt x="1035170" y="264543"/>
                </a:cubicBezTo>
                <a:cubicBezTo>
                  <a:pt x="1023776" y="260400"/>
                  <a:pt x="1012058" y="257184"/>
                  <a:pt x="1000664" y="253041"/>
                </a:cubicBezTo>
                <a:cubicBezTo>
                  <a:pt x="990962" y="249513"/>
                  <a:pt x="981575" y="245164"/>
                  <a:pt x="971909" y="241539"/>
                </a:cubicBezTo>
                <a:cubicBezTo>
                  <a:pt x="966233" y="239411"/>
                  <a:pt x="960079" y="238499"/>
                  <a:pt x="954657" y="235788"/>
                </a:cubicBezTo>
                <a:cubicBezTo>
                  <a:pt x="944659" y="230789"/>
                  <a:pt x="936143" y="223016"/>
                  <a:pt x="925902" y="218536"/>
                </a:cubicBezTo>
                <a:cubicBezTo>
                  <a:pt x="875985" y="196698"/>
                  <a:pt x="874829" y="197970"/>
                  <a:pt x="833887" y="189781"/>
                </a:cubicBezTo>
                <a:cubicBezTo>
                  <a:pt x="826219" y="185947"/>
                  <a:pt x="816945" y="184341"/>
                  <a:pt x="810883" y="178279"/>
                </a:cubicBezTo>
                <a:cubicBezTo>
                  <a:pt x="801108" y="168504"/>
                  <a:pt x="799733" y="150885"/>
                  <a:pt x="787879" y="143773"/>
                </a:cubicBezTo>
                <a:cubicBezTo>
                  <a:pt x="778294" y="138022"/>
                  <a:pt x="769398" y="130924"/>
                  <a:pt x="759124" y="126521"/>
                </a:cubicBezTo>
                <a:cubicBezTo>
                  <a:pt x="731468" y="114669"/>
                  <a:pt x="711275" y="110245"/>
                  <a:pt x="684362" y="103517"/>
                </a:cubicBezTo>
                <a:cubicBezTo>
                  <a:pt x="657524" y="107351"/>
                  <a:pt x="630471" y="109899"/>
                  <a:pt x="603849" y="115019"/>
                </a:cubicBezTo>
                <a:cubicBezTo>
                  <a:pt x="580564" y="119497"/>
                  <a:pt x="534838" y="132271"/>
                  <a:pt x="534838" y="132271"/>
                </a:cubicBezTo>
                <a:cubicBezTo>
                  <a:pt x="513751" y="130354"/>
                  <a:pt x="491664" y="133217"/>
                  <a:pt x="471577" y="126521"/>
                </a:cubicBezTo>
                <a:cubicBezTo>
                  <a:pt x="465826" y="124604"/>
                  <a:pt x="468537" y="114690"/>
                  <a:pt x="465826" y="109268"/>
                </a:cubicBezTo>
                <a:cubicBezTo>
                  <a:pt x="462735" y="103086"/>
                  <a:pt x="457681" y="98057"/>
                  <a:pt x="454324" y="92015"/>
                </a:cubicBezTo>
                <a:cubicBezTo>
                  <a:pt x="448079" y="80774"/>
                  <a:pt x="443976" y="68358"/>
                  <a:pt x="437072" y="57509"/>
                </a:cubicBezTo>
                <a:cubicBezTo>
                  <a:pt x="425300" y="39010"/>
                  <a:pt x="410441" y="22267"/>
                  <a:pt x="391064" y="11502"/>
                </a:cubicBezTo>
                <a:cubicBezTo>
                  <a:pt x="382040" y="6489"/>
                  <a:pt x="371894" y="3834"/>
                  <a:pt x="362309" y="0"/>
                </a:cubicBezTo>
                <a:cubicBezTo>
                  <a:pt x="331637" y="1917"/>
                  <a:pt x="300887" y="2837"/>
                  <a:pt x="270294" y="5751"/>
                </a:cubicBezTo>
                <a:cubicBezTo>
                  <a:pt x="248334" y="7843"/>
                  <a:pt x="236163" y="8963"/>
                  <a:pt x="224287" y="28755"/>
                </a:cubicBezTo>
                <a:cubicBezTo>
                  <a:pt x="222315" y="32042"/>
                  <a:pt x="217578" y="46007"/>
                  <a:pt x="224287" y="5750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Forma Livre: Forma 14">
            <a:hlinkClick r:id="rId8" action="ppaction://hlinksldjump"/>
            <a:extLst>
              <a:ext uri="{FF2B5EF4-FFF2-40B4-BE49-F238E27FC236}">
                <a16:creationId xmlns:a16="http://schemas.microsoft.com/office/drawing/2014/main" id="{C24E04E8-6C5E-4E6C-9BDA-388D98913599}"/>
              </a:ext>
            </a:extLst>
          </p:cNvPr>
          <p:cNvSpPr/>
          <p:nvPr/>
        </p:nvSpPr>
        <p:spPr>
          <a:xfrm>
            <a:off x="1252363" y="6171790"/>
            <a:ext cx="184699" cy="160141"/>
          </a:xfrm>
          <a:custGeom>
            <a:avLst/>
            <a:gdLst>
              <a:gd name="connsiteX0" fmla="*/ 621102 w 672861"/>
              <a:gd name="connsiteY0" fmla="*/ 456770 h 583397"/>
              <a:gd name="connsiteX1" fmla="*/ 655608 w 672861"/>
              <a:gd name="connsiteY1" fmla="*/ 370506 h 583397"/>
              <a:gd name="connsiteX2" fmla="*/ 672861 w 672861"/>
              <a:gd name="connsiteY2" fmla="*/ 359004 h 583397"/>
              <a:gd name="connsiteX3" fmla="*/ 667110 w 672861"/>
              <a:gd name="connsiteY3" fmla="*/ 330249 h 583397"/>
              <a:gd name="connsiteX4" fmla="*/ 632604 w 672861"/>
              <a:gd name="connsiteY4" fmla="*/ 307245 h 583397"/>
              <a:gd name="connsiteX5" fmla="*/ 615351 w 672861"/>
              <a:gd name="connsiteY5" fmla="*/ 295743 h 583397"/>
              <a:gd name="connsiteX6" fmla="*/ 540589 w 672861"/>
              <a:gd name="connsiteY6" fmla="*/ 278491 h 583397"/>
              <a:gd name="connsiteX7" fmla="*/ 494581 w 672861"/>
              <a:gd name="connsiteY7" fmla="*/ 174974 h 583397"/>
              <a:gd name="connsiteX8" fmla="*/ 477329 w 672861"/>
              <a:gd name="connsiteY8" fmla="*/ 169223 h 583397"/>
              <a:gd name="connsiteX9" fmla="*/ 529087 w 672861"/>
              <a:gd name="connsiteY9" fmla="*/ 105962 h 583397"/>
              <a:gd name="connsiteX10" fmla="*/ 500332 w 672861"/>
              <a:gd name="connsiteY10" fmla="*/ 88709 h 583397"/>
              <a:gd name="connsiteX11" fmla="*/ 408317 w 672861"/>
              <a:gd name="connsiteY11" fmla="*/ 77208 h 583397"/>
              <a:gd name="connsiteX12" fmla="*/ 368061 w 672861"/>
              <a:gd name="connsiteY12" fmla="*/ 36951 h 583397"/>
              <a:gd name="connsiteX13" fmla="*/ 339306 w 672861"/>
              <a:gd name="connsiteY13" fmla="*/ 2445 h 583397"/>
              <a:gd name="connsiteX14" fmla="*/ 304800 w 672861"/>
              <a:gd name="connsiteY14" fmla="*/ 8196 h 583397"/>
              <a:gd name="connsiteX15" fmla="*/ 241540 w 672861"/>
              <a:gd name="connsiteY15" fmla="*/ 2445 h 583397"/>
              <a:gd name="connsiteX16" fmla="*/ 258793 w 672861"/>
              <a:gd name="connsiteY16" fmla="*/ 54204 h 583397"/>
              <a:gd name="connsiteX17" fmla="*/ 253042 w 672861"/>
              <a:gd name="connsiteY17" fmla="*/ 105962 h 583397"/>
              <a:gd name="connsiteX18" fmla="*/ 241540 w 672861"/>
              <a:gd name="connsiteY18" fmla="*/ 123215 h 583397"/>
              <a:gd name="connsiteX19" fmla="*/ 224287 w 672861"/>
              <a:gd name="connsiteY19" fmla="*/ 157721 h 583397"/>
              <a:gd name="connsiteX20" fmla="*/ 166778 w 672861"/>
              <a:gd name="connsiteY20" fmla="*/ 186476 h 583397"/>
              <a:gd name="connsiteX21" fmla="*/ 149525 w 672861"/>
              <a:gd name="connsiteY21" fmla="*/ 180725 h 583397"/>
              <a:gd name="connsiteX22" fmla="*/ 103517 w 672861"/>
              <a:gd name="connsiteY22" fmla="*/ 157721 h 583397"/>
              <a:gd name="connsiteX23" fmla="*/ 74762 w 672861"/>
              <a:gd name="connsiteY23" fmla="*/ 209479 h 583397"/>
              <a:gd name="connsiteX24" fmla="*/ 23004 w 672861"/>
              <a:gd name="connsiteY24" fmla="*/ 215230 h 583397"/>
              <a:gd name="connsiteX25" fmla="*/ 17253 w 672861"/>
              <a:gd name="connsiteY25" fmla="*/ 243985 h 583397"/>
              <a:gd name="connsiteX26" fmla="*/ 23004 w 672861"/>
              <a:gd name="connsiteY26" fmla="*/ 261238 h 583397"/>
              <a:gd name="connsiteX27" fmla="*/ 0 w 672861"/>
              <a:gd name="connsiteY27" fmla="*/ 295743 h 583397"/>
              <a:gd name="connsiteX28" fmla="*/ 17253 w 672861"/>
              <a:gd name="connsiteY28" fmla="*/ 307245 h 583397"/>
              <a:gd name="connsiteX29" fmla="*/ 34506 w 672861"/>
              <a:gd name="connsiteY29" fmla="*/ 312996 h 583397"/>
              <a:gd name="connsiteX30" fmla="*/ 86264 w 672861"/>
              <a:gd name="connsiteY30" fmla="*/ 324498 h 583397"/>
              <a:gd name="connsiteX31" fmla="*/ 97766 w 672861"/>
              <a:gd name="connsiteY31" fmla="*/ 347502 h 583397"/>
              <a:gd name="connsiteX32" fmla="*/ 126521 w 672861"/>
              <a:gd name="connsiteY32" fmla="*/ 399260 h 583397"/>
              <a:gd name="connsiteX33" fmla="*/ 155276 w 672861"/>
              <a:gd name="connsiteY33" fmla="*/ 410762 h 583397"/>
              <a:gd name="connsiteX34" fmla="*/ 172529 w 672861"/>
              <a:gd name="connsiteY34" fmla="*/ 428015 h 583397"/>
              <a:gd name="connsiteX35" fmla="*/ 195532 w 672861"/>
              <a:gd name="connsiteY35" fmla="*/ 468272 h 583397"/>
              <a:gd name="connsiteX36" fmla="*/ 189781 w 672861"/>
              <a:gd name="connsiteY36" fmla="*/ 514279 h 583397"/>
              <a:gd name="connsiteX37" fmla="*/ 184030 w 672861"/>
              <a:gd name="connsiteY37" fmla="*/ 531532 h 583397"/>
              <a:gd name="connsiteX38" fmla="*/ 207034 w 672861"/>
              <a:gd name="connsiteY38" fmla="*/ 543034 h 583397"/>
              <a:gd name="connsiteX39" fmla="*/ 258793 w 672861"/>
              <a:gd name="connsiteY39" fmla="*/ 566038 h 583397"/>
              <a:gd name="connsiteX40" fmla="*/ 276045 w 672861"/>
              <a:gd name="connsiteY40" fmla="*/ 577540 h 583397"/>
              <a:gd name="connsiteX41" fmla="*/ 310551 w 672861"/>
              <a:gd name="connsiteY41" fmla="*/ 485525 h 583397"/>
              <a:gd name="connsiteX42" fmla="*/ 339306 w 672861"/>
              <a:gd name="connsiteY42" fmla="*/ 445268 h 583397"/>
              <a:gd name="connsiteX43" fmla="*/ 362310 w 672861"/>
              <a:gd name="connsiteY43" fmla="*/ 433766 h 583397"/>
              <a:gd name="connsiteX44" fmla="*/ 396815 w 672861"/>
              <a:gd name="connsiteY44" fmla="*/ 462521 h 583397"/>
              <a:gd name="connsiteX45" fmla="*/ 402566 w 672861"/>
              <a:gd name="connsiteY45" fmla="*/ 485525 h 583397"/>
              <a:gd name="connsiteX46" fmla="*/ 414068 w 672861"/>
              <a:gd name="connsiteY46" fmla="*/ 502777 h 583397"/>
              <a:gd name="connsiteX47" fmla="*/ 442823 w 672861"/>
              <a:gd name="connsiteY47" fmla="*/ 497026 h 583397"/>
              <a:gd name="connsiteX48" fmla="*/ 460076 w 672861"/>
              <a:gd name="connsiteY48" fmla="*/ 479774 h 583397"/>
              <a:gd name="connsiteX49" fmla="*/ 534838 w 672861"/>
              <a:gd name="connsiteY49" fmla="*/ 508528 h 583397"/>
              <a:gd name="connsiteX50" fmla="*/ 580845 w 672861"/>
              <a:gd name="connsiteY50" fmla="*/ 514279 h 583397"/>
              <a:gd name="connsiteX51" fmla="*/ 603849 w 672861"/>
              <a:gd name="connsiteY51" fmla="*/ 508528 h 583397"/>
              <a:gd name="connsiteX52" fmla="*/ 609600 w 672861"/>
              <a:gd name="connsiteY52" fmla="*/ 451019 h 583397"/>
              <a:gd name="connsiteX53" fmla="*/ 615351 w 672861"/>
              <a:gd name="connsiteY53" fmla="*/ 422264 h 583397"/>
              <a:gd name="connsiteX54" fmla="*/ 621102 w 672861"/>
              <a:gd name="connsiteY54" fmla="*/ 456770 h 583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72861" h="583397">
                <a:moveTo>
                  <a:pt x="621102" y="456770"/>
                </a:moveTo>
                <a:cubicBezTo>
                  <a:pt x="627812" y="448144"/>
                  <a:pt x="606952" y="400916"/>
                  <a:pt x="655608" y="370506"/>
                </a:cubicBezTo>
                <a:cubicBezTo>
                  <a:pt x="661469" y="366843"/>
                  <a:pt x="667110" y="362838"/>
                  <a:pt x="672861" y="359004"/>
                </a:cubicBezTo>
                <a:cubicBezTo>
                  <a:pt x="670944" y="349419"/>
                  <a:pt x="673111" y="337965"/>
                  <a:pt x="667110" y="330249"/>
                </a:cubicBezTo>
                <a:cubicBezTo>
                  <a:pt x="658623" y="319337"/>
                  <a:pt x="644106" y="314913"/>
                  <a:pt x="632604" y="307245"/>
                </a:cubicBezTo>
                <a:cubicBezTo>
                  <a:pt x="626853" y="303411"/>
                  <a:pt x="622129" y="297098"/>
                  <a:pt x="615351" y="295743"/>
                </a:cubicBezTo>
                <a:cubicBezTo>
                  <a:pt x="571095" y="286893"/>
                  <a:pt x="596079" y="292364"/>
                  <a:pt x="540589" y="278491"/>
                </a:cubicBezTo>
                <a:cubicBezTo>
                  <a:pt x="522313" y="181021"/>
                  <a:pt x="552019" y="196514"/>
                  <a:pt x="494581" y="174974"/>
                </a:cubicBezTo>
                <a:cubicBezTo>
                  <a:pt x="488905" y="172846"/>
                  <a:pt x="483080" y="171140"/>
                  <a:pt x="477329" y="169223"/>
                </a:cubicBezTo>
                <a:cubicBezTo>
                  <a:pt x="527622" y="118928"/>
                  <a:pt x="516478" y="143790"/>
                  <a:pt x="529087" y="105962"/>
                </a:cubicBezTo>
                <a:cubicBezTo>
                  <a:pt x="519502" y="100211"/>
                  <a:pt x="511206" y="91298"/>
                  <a:pt x="500332" y="88709"/>
                </a:cubicBezTo>
                <a:cubicBezTo>
                  <a:pt x="470262" y="81550"/>
                  <a:pt x="408317" y="77208"/>
                  <a:pt x="408317" y="77208"/>
                </a:cubicBezTo>
                <a:cubicBezTo>
                  <a:pt x="387868" y="61871"/>
                  <a:pt x="380841" y="59956"/>
                  <a:pt x="368061" y="36951"/>
                </a:cubicBezTo>
                <a:cubicBezTo>
                  <a:pt x="347744" y="380"/>
                  <a:pt x="370207" y="12745"/>
                  <a:pt x="339306" y="2445"/>
                </a:cubicBezTo>
                <a:cubicBezTo>
                  <a:pt x="327804" y="4362"/>
                  <a:pt x="316461" y="8196"/>
                  <a:pt x="304800" y="8196"/>
                </a:cubicBezTo>
                <a:cubicBezTo>
                  <a:pt x="283626" y="8196"/>
                  <a:pt x="261199" y="-5419"/>
                  <a:pt x="241540" y="2445"/>
                </a:cubicBezTo>
                <a:cubicBezTo>
                  <a:pt x="232250" y="6161"/>
                  <a:pt x="257586" y="51791"/>
                  <a:pt x="258793" y="54204"/>
                </a:cubicBezTo>
                <a:cubicBezTo>
                  <a:pt x="256876" y="71457"/>
                  <a:pt x="257252" y="89121"/>
                  <a:pt x="253042" y="105962"/>
                </a:cubicBezTo>
                <a:cubicBezTo>
                  <a:pt x="251366" y="112667"/>
                  <a:pt x="244631" y="117033"/>
                  <a:pt x="241540" y="123215"/>
                </a:cubicBezTo>
                <a:cubicBezTo>
                  <a:pt x="233791" y="138712"/>
                  <a:pt x="238937" y="144902"/>
                  <a:pt x="224287" y="157721"/>
                </a:cubicBezTo>
                <a:cubicBezTo>
                  <a:pt x="196899" y="181685"/>
                  <a:pt x="195362" y="179330"/>
                  <a:pt x="166778" y="186476"/>
                </a:cubicBezTo>
                <a:cubicBezTo>
                  <a:pt x="161027" y="184559"/>
                  <a:pt x="155044" y="183234"/>
                  <a:pt x="149525" y="180725"/>
                </a:cubicBezTo>
                <a:cubicBezTo>
                  <a:pt x="133916" y="173630"/>
                  <a:pt x="103517" y="157721"/>
                  <a:pt x="103517" y="157721"/>
                </a:cubicBezTo>
                <a:cubicBezTo>
                  <a:pt x="94201" y="194984"/>
                  <a:pt x="105609" y="204338"/>
                  <a:pt x="74762" y="209479"/>
                </a:cubicBezTo>
                <a:cubicBezTo>
                  <a:pt x="57639" y="212333"/>
                  <a:pt x="40257" y="213313"/>
                  <a:pt x="23004" y="215230"/>
                </a:cubicBezTo>
                <a:cubicBezTo>
                  <a:pt x="21087" y="224815"/>
                  <a:pt x="17253" y="234210"/>
                  <a:pt x="17253" y="243985"/>
                </a:cubicBezTo>
                <a:cubicBezTo>
                  <a:pt x="17253" y="250047"/>
                  <a:pt x="24921" y="255487"/>
                  <a:pt x="23004" y="261238"/>
                </a:cubicBezTo>
                <a:cubicBezTo>
                  <a:pt x="18633" y="274352"/>
                  <a:pt x="7668" y="284241"/>
                  <a:pt x="0" y="295743"/>
                </a:cubicBezTo>
                <a:cubicBezTo>
                  <a:pt x="5751" y="299577"/>
                  <a:pt x="11071" y="304154"/>
                  <a:pt x="17253" y="307245"/>
                </a:cubicBezTo>
                <a:cubicBezTo>
                  <a:pt x="22675" y="309956"/>
                  <a:pt x="28625" y="311526"/>
                  <a:pt x="34506" y="312996"/>
                </a:cubicBezTo>
                <a:cubicBezTo>
                  <a:pt x="51652" y="317283"/>
                  <a:pt x="69011" y="320664"/>
                  <a:pt x="86264" y="324498"/>
                </a:cubicBezTo>
                <a:cubicBezTo>
                  <a:pt x="90098" y="332166"/>
                  <a:pt x="94582" y="339542"/>
                  <a:pt x="97766" y="347502"/>
                </a:cubicBezTo>
                <a:cubicBezTo>
                  <a:pt x="107894" y="372821"/>
                  <a:pt x="103342" y="384774"/>
                  <a:pt x="126521" y="399260"/>
                </a:cubicBezTo>
                <a:cubicBezTo>
                  <a:pt x="135275" y="404731"/>
                  <a:pt x="145691" y="406928"/>
                  <a:pt x="155276" y="410762"/>
                </a:cubicBezTo>
                <a:cubicBezTo>
                  <a:pt x="161027" y="416513"/>
                  <a:pt x="167322" y="421767"/>
                  <a:pt x="172529" y="428015"/>
                </a:cubicBezTo>
                <a:cubicBezTo>
                  <a:pt x="182687" y="440205"/>
                  <a:pt x="188503" y="454214"/>
                  <a:pt x="195532" y="468272"/>
                </a:cubicBezTo>
                <a:cubicBezTo>
                  <a:pt x="193615" y="483608"/>
                  <a:pt x="192546" y="499073"/>
                  <a:pt x="189781" y="514279"/>
                </a:cubicBezTo>
                <a:cubicBezTo>
                  <a:pt x="188697" y="520243"/>
                  <a:pt x="180911" y="526334"/>
                  <a:pt x="184030" y="531532"/>
                </a:cubicBezTo>
                <a:cubicBezTo>
                  <a:pt x="188441" y="538883"/>
                  <a:pt x="199540" y="538871"/>
                  <a:pt x="207034" y="543034"/>
                </a:cubicBezTo>
                <a:cubicBezTo>
                  <a:pt x="247735" y="565646"/>
                  <a:pt x="221290" y="556662"/>
                  <a:pt x="258793" y="566038"/>
                </a:cubicBezTo>
                <a:cubicBezTo>
                  <a:pt x="264544" y="569872"/>
                  <a:pt x="269692" y="574817"/>
                  <a:pt x="276045" y="577540"/>
                </a:cubicBezTo>
                <a:cubicBezTo>
                  <a:pt x="330871" y="601037"/>
                  <a:pt x="298174" y="550506"/>
                  <a:pt x="310551" y="485525"/>
                </a:cubicBezTo>
                <a:cubicBezTo>
                  <a:pt x="313294" y="471122"/>
                  <a:pt x="327751" y="453522"/>
                  <a:pt x="339306" y="445268"/>
                </a:cubicBezTo>
                <a:cubicBezTo>
                  <a:pt x="346282" y="440285"/>
                  <a:pt x="354642" y="437600"/>
                  <a:pt x="362310" y="433766"/>
                </a:cubicBezTo>
                <a:cubicBezTo>
                  <a:pt x="373303" y="441095"/>
                  <a:pt x="390003" y="450600"/>
                  <a:pt x="396815" y="462521"/>
                </a:cubicBezTo>
                <a:cubicBezTo>
                  <a:pt x="400736" y="469384"/>
                  <a:pt x="399452" y="478260"/>
                  <a:pt x="402566" y="485525"/>
                </a:cubicBezTo>
                <a:cubicBezTo>
                  <a:pt x="405289" y="491878"/>
                  <a:pt x="410234" y="497026"/>
                  <a:pt x="414068" y="502777"/>
                </a:cubicBezTo>
                <a:cubicBezTo>
                  <a:pt x="423653" y="500860"/>
                  <a:pt x="434080" y="501397"/>
                  <a:pt x="442823" y="497026"/>
                </a:cubicBezTo>
                <a:cubicBezTo>
                  <a:pt x="450097" y="493389"/>
                  <a:pt x="451943" y="479774"/>
                  <a:pt x="460076" y="479774"/>
                </a:cubicBezTo>
                <a:cubicBezTo>
                  <a:pt x="523416" y="479774"/>
                  <a:pt x="493942" y="498304"/>
                  <a:pt x="534838" y="508528"/>
                </a:cubicBezTo>
                <a:cubicBezTo>
                  <a:pt x="549832" y="512276"/>
                  <a:pt x="565509" y="512362"/>
                  <a:pt x="580845" y="514279"/>
                </a:cubicBezTo>
                <a:cubicBezTo>
                  <a:pt x="588513" y="512362"/>
                  <a:pt x="600578" y="515724"/>
                  <a:pt x="603849" y="508528"/>
                </a:cubicBezTo>
                <a:cubicBezTo>
                  <a:pt x="611821" y="490990"/>
                  <a:pt x="607054" y="470115"/>
                  <a:pt x="609600" y="451019"/>
                </a:cubicBezTo>
                <a:cubicBezTo>
                  <a:pt x="610892" y="441330"/>
                  <a:pt x="609929" y="430397"/>
                  <a:pt x="615351" y="422264"/>
                </a:cubicBezTo>
                <a:cubicBezTo>
                  <a:pt x="620397" y="414694"/>
                  <a:pt x="614392" y="465396"/>
                  <a:pt x="621102" y="45677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Forma Livre: Forma 15">
            <a:hlinkClick r:id="rId9" action="ppaction://hlinksldjump"/>
            <a:extLst>
              <a:ext uri="{FF2B5EF4-FFF2-40B4-BE49-F238E27FC236}">
                <a16:creationId xmlns:a16="http://schemas.microsoft.com/office/drawing/2014/main" id="{9B83D151-5E86-4CEA-8388-C6862964FF2E}"/>
              </a:ext>
            </a:extLst>
          </p:cNvPr>
          <p:cNvSpPr/>
          <p:nvPr/>
        </p:nvSpPr>
        <p:spPr>
          <a:xfrm>
            <a:off x="1071954" y="6262965"/>
            <a:ext cx="294341" cy="270301"/>
          </a:xfrm>
          <a:custGeom>
            <a:avLst/>
            <a:gdLst>
              <a:gd name="connsiteX0" fmla="*/ 435809 w 1079914"/>
              <a:gd name="connsiteY0" fmla="*/ 12244 h 991714"/>
              <a:gd name="connsiteX1" fmla="*/ 424307 w 1079914"/>
              <a:gd name="connsiteY1" fmla="*/ 92757 h 991714"/>
              <a:gd name="connsiteX2" fmla="*/ 441559 w 1079914"/>
              <a:gd name="connsiteY2" fmla="*/ 110010 h 991714"/>
              <a:gd name="connsiteX3" fmla="*/ 430058 w 1079914"/>
              <a:gd name="connsiteY3" fmla="*/ 161768 h 991714"/>
              <a:gd name="connsiteX4" fmla="*/ 424307 w 1079914"/>
              <a:gd name="connsiteY4" fmla="*/ 184772 h 991714"/>
              <a:gd name="connsiteX5" fmla="*/ 332292 w 1079914"/>
              <a:gd name="connsiteY5" fmla="*/ 207776 h 991714"/>
              <a:gd name="connsiteX6" fmla="*/ 326541 w 1079914"/>
              <a:gd name="connsiteY6" fmla="*/ 225029 h 991714"/>
              <a:gd name="connsiteX7" fmla="*/ 315039 w 1079914"/>
              <a:gd name="connsiteY7" fmla="*/ 248033 h 991714"/>
              <a:gd name="connsiteX8" fmla="*/ 343793 w 1079914"/>
              <a:gd name="connsiteY8" fmla="*/ 288289 h 991714"/>
              <a:gd name="connsiteX9" fmla="*/ 355295 w 1079914"/>
              <a:gd name="connsiteY9" fmla="*/ 305542 h 991714"/>
              <a:gd name="connsiteX10" fmla="*/ 343793 w 1079914"/>
              <a:gd name="connsiteY10" fmla="*/ 340048 h 991714"/>
              <a:gd name="connsiteX11" fmla="*/ 315039 w 1079914"/>
              <a:gd name="connsiteY11" fmla="*/ 357301 h 991714"/>
              <a:gd name="connsiteX12" fmla="*/ 292035 w 1079914"/>
              <a:gd name="connsiteY12" fmla="*/ 363051 h 991714"/>
              <a:gd name="connsiteX13" fmla="*/ 251778 w 1079914"/>
              <a:gd name="connsiteY13" fmla="*/ 374553 h 991714"/>
              <a:gd name="connsiteX14" fmla="*/ 240276 w 1079914"/>
              <a:gd name="connsiteY14" fmla="*/ 414810 h 991714"/>
              <a:gd name="connsiteX15" fmla="*/ 205771 w 1079914"/>
              <a:gd name="connsiteY15" fmla="*/ 432063 h 991714"/>
              <a:gd name="connsiteX16" fmla="*/ 159763 w 1079914"/>
              <a:gd name="connsiteY16" fmla="*/ 449316 h 991714"/>
              <a:gd name="connsiteX17" fmla="*/ 119507 w 1079914"/>
              <a:gd name="connsiteY17" fmla="*/ 478070 h 991714"/>
              <a:gd name="connsiteX18" fmla="*/ 96503 w 1079914"/>
              <a:gd name="connsiteY18" fmla="*/ 489572 h 991714"/>
              <a:gd name="connsiteX19" fmla="*/ 79250 w 1079914"/>
              <a:gd name="connsiteY19" fmla="*/ 506825 h 991714"/>
              <a:gd name="connsiteX20" fmla="*/ 44744 w 1079914"/>
              <a:gd name="connsiteY20" fmla="*/ 518327 h 991714"/>
              <a:gd name="connsiteX21" fmla="*/ 27492 w 1079914"/>
              <a:gd name="connsiteY21" fmla="*/ 529829 h 991714"/>
              <a:gd name="connsiteX22" fmla="*/ 4488 w 1079914"/>
              <a:gd name="connsiteY22" fmla="*/ 639097 h 991714"/>
              <a:gd name="connsiteX23" fmla="*/ 33242 w 1079914"/>
              <a:gd name="connsiteY23" fmla="*/ 719610 h 991714"/>
              <a:gd name="connsiteX24" fmla="*/ 61997 w 1079914"/>
              <a:gd name="connsiteY24" fmla="*/ 725361 h 991714"/>
              <a:gd name="connsiteX25" fmla="*/ 125258 w 1079914"/>
              <a:gd name="connsiteY25" fmla="*/ 736863 h 991714"/>
              <a:gd name="connsiteX26" fmla="*/ 154012 w 1079914"/>
              <a:gd name="connsiteY26" fmla="*/ 765618 h 991714"/>
              <a:gd name="connsiteX27" fmla="*/ 177016 w 1079914"/>
              <a:gd name="connsiteY27" fmla="*/ 794372 h 991714"/>
              <a:gd name="connsiteX28" fmla="*/ 188518 w 1079914"/>
              <a:gd name="connsiteY28" fmla="*/ 811625 h 991714"/>
              <a:gd name="connsiteX29" fmla="*/ 205771 w 1079914"/>
              <a:gd name="connsiteY29" fmla="*/ 828878 h 991714"/>
              <a:gd name="connsiteX30" fmla="*/ 217273 w 1079914"/>
              <a:gd name="connsiteY30" fmla="*/ 851882 h 991714"/>
              <a:gd name="connsiteX31" fmla="*/ 223024 w 1079914"/>
              <a:gd name="connsiteY31" fmla="*/ 869135 h 991714"/>
              <a:gd name="connsiteX32" fmla="*/ 257529 w 1079914"/>
              <a:gd name="connsiteY32" fmla="*/ 903640 h 991714"/>
              <a:gd name="connsiteX33" fmla="*/ 332292 w 1079914"/>
              <a:gd name="connsiteY33" fmla="*/ 938146 h 991714"/>
              <a:gd name="connsiteX34" fmla="*/ 349544 w 1079914"/>
              <a:gd name="connsiteY34" fmla="*/ 949648 h 991714"/>
              <a:gd name="connsiteX35" fmla="*/ 447310 w 1079914"/>
              <a:gd name="connsiteY35" fmla="*/ 961150 h 991714"/>
              <a:gd name="connsiteX36" fmla="*/ 556578 w 1079914"/>
              <a:gd name="connsiteY36" fmla="*/ 978402 h 991714"/>
              <a:gd name="connsiteX37" fmla="*/ 573831 w 1079914"/>
              <a:gd name="connsiteY37" fmla="*/ 961150 h 991714"/>
              <a:gd name="connsiteX38" fmla="*/ 596835 w 1079914"/>
              <a:gd name="connsiteY38" fmla="*/ 955399 h 991714"/>
              <a:gd name="connsiteX39" fmla="*/ 614088 w 1079914"/>
              <a:gd name="connsiteY39" fmla="*/ 943897 h 991714"/>
              <a:gd name="connsiteX40" fmla="*/ 573831 w 1079914"/>
              <a:gd name="connsiteY40" fmla="*/ 915142 h 991714"/>
              <a:gd name="connsiteX41" fmla="*/ 614088 w 1079914"/>
              <a:gd name="connsiteY41" fmla="*/ 903640 h 991714"/>
              <a:gd name="connsiteX42" fmla="*/ 683099 w 1079914"/>
              <a:gd name="connsiteY42" fmla="*/ 915142 h 991714"/>
              <a:gd name="connsiteX43" fmla="*/ 775114 w 1079914"/>
              <a:gd name="connsiteY43" fmla="*/ 903640 h 991714"/>
              <a:gd name="connsiteX44" fmla="*/ 821122 w 1079914"/>
              <a:gd name="connsiteY44" fmla="*/ 892138 h 991714"/>
              <a:gd name="connsiteX45" fmla="*/ 838375 w 1079914"/>
              <a:gd name="connsiteY45" fmla="*/ 886387 h 991714"/>
              <a:gd name="connsiteX46" fmla="*/ 884382 w 1079914"/>
              <a:gd name="connsiteY46" fmla="*/ 880636 h 991714"/>
              <a:gd name="connsiteX47" fmla="*/ 918888 w 1079914"/>
              <a:gd name="connsiteY47" fmla="*/ 874885 h 991714"/>
              <a:gd name="connsiteX48" fmla="*/ 959144 w 1079914"/>
              <a:gd name="connsiteY48" fmla="*/ 869135 h 991714"/>
              <a:gd name="connsiteX49" fmla="*/ 953393 w 1079914"/>
              <a:gd name="connsiteY49" fmla="*/ 851882 h 991714"/>
              <a:gd name="connsiteX50" fmla="*/ 941892 w 1079914"/>
              <a:gd name="connsiteY50" fmla="*/ 828878 h 991714"/>
              <a:gd name="connsiteX51" fmla="*/ 953393 w 1079914"/>
              <a:gd name="connsiteY51" fmla="*/ 805874 h 991714"/>
              <a:gd name="connsiteX52" fmla="*/ 993650 w 1079914"/>
              <a:gd name="connsiteY52" fmla="*/ 771368 h 991714"/>
              <a:gd name="connsiteX53" fmla="*/ 1010903 w 1079914"/>
              <a:gd name="connsiteY53" fmla="*/ 765618 h 991714"/>
              <a:gd name="connsiteX54" fmla="*/ 1028156 w 1079914"/>
              <a:gd name="connsiteY54" fmla="*/ 748365 h 991714"/>
              <a:gd name="connsiteX55" fmla="*/ 1062661 w 1079914"/>
              <a:gd name="connsiteY55" fmla="*/ 736863 h 991714"/>
              <a:gd name="connsiteX56" fmla="*/ 1056910 w 1079914"/>
              <a:gd name="connsiteY56" fmla="*/ 696606 h 991714"/>
              <a:gd name="connsiteX57" fmla="*/ 1039658 w 1079914"/>
              <a:gd name="connsiteY57" fmla="*/ 656350 h 991714"/>
              <a:gd name="connsiteX58" fmla="*/ 1022405 w 1079914"/>
              <a:gd name="connsiteY58" fmla="*/ 639097 h 991714"/>
              <a:gd name="connsiteX59" fmla="*/ 1010903 w 1079914"/>
              <a:gd name="connsiteY59" fmla="*/ 616093 h 991714"/>
              <a:gd name="connsiteX60" fmla="*/ 1022405 w 1079914"/>
              <a:gd name="connsiteY60" fmla="*/ 575836 h 991714"/>
              <a:gd name="connsiteX61" fmla="*/ 1056910 w 1079914"/>
              <a:gd name="connsiteY61" fmla="*/ 558584 h 991714"/>
              <a:gd name="connsiteX62" fmla="*/ 1079914 w 1079914"/>
              <a:gd name="connsiteY62" fmla="*/ 541331 h 991714"/>
              <a:gd name="connsiteX63" fmla="*/ 1068412 w 1079914"/>
              <a:gd name="connsiteY63" fmla="*/ 409059 h 991714"/>
              <a:gd name="connsiteX64" fmla="*/ 1016654 w 1079914"/>
              <a:gd name="connsiteY64" fmla="*/ 403308 h 991714"/>
              <a:gd name="connsiteX65" fmla="*/ 959144 w 1079914"/>
              <a:gd name="connsiteY65" fmla="*/ 357301 h 991714"/>
              <a:gd name="connsiteX66" fmla="*/ 953393 w 1079914"/>
              <a:gd name="connsiteY66" fmla="*/ 328546 h 991714"/>
              <a:gd name="connsiteX67" fmla="*/ 930390 w 1079914"/>
              <a:gd name="connsiteY67" fmla="*/ 282538 h 991714"/>
              <a:gd name="connsiteX68" fmla="*/ 936141 w 1079914"/>
              <a:gd name="connsiteY68" fmla="*/ 236531 h 991714"/>
              <a:gd name="connsiteX69" fmla="*/ 964895 w 1079914"/>
              <a:gd name="connsiteY69" fmla="*/ 230780 h 991714"/>
              <a:gd name="connsiteX70" fmla="*/ 867129 w 1079914"/>
              <a:gd name="connsiteY70" fmla="*/ 196274 h 991714"/>
              <a:gd name="connsiteX71" fmla="*/ 849876 w 1079914"/>
              <a:gd name="connsiteY71" fmla="*/ 190523 h 991714"/>
              <a:gd name="connsiteX72" fmla="*/ 780865 w 1079914"/>
              <a:gd name="connsiteY72" fmla="*/ 196274 h 991714"/>
              <a:gd name="connsiteX73" fmla="*/ 757861 w 1079914"/>
              <a:gd name="connsiteY73" fmla="*/ 213527 h 991714"/>
              <a:gd name="connsiteX74" fmla="*/ 734858 w 1079914"/>
              <a:gd name="connsiteY74" fmla="*/ 219278 h 991714"/>
              <a:gd name="connsiteX75" fmla="*/ 671597 w 1079914"/>
              <a:gd name="connsiteY75" fmla="*/ 196274 h 991714"/>
              <a:gd name="connsiteX76" fmla="*/ 619839 w 1079914"/>
              <a:gd name="connsiteY76" fmla="*/ 144516 h 991714"/>
              <a:gd name="connsiteX77" fmla="*/ 545076 w 1079914"/>
              <a:gd name="connsiteY77" fmla="*/ 69753 h 991714"/>
              <a:gd name="connsiteX78" fmla="*/ 487567 w 1079914"/>
              <a:gd name="connsiteY78" fmla="*/ 23746 h 991714"/>
              <a:gd name="connsiteX79" fmla="*/ 447310 w 1079914"/>
              <a:gd name="connsiteY79" fmla="*/ 742 h 991714"/>
              <a:gd name="connsiteX80" fmla="*/ 435809 w 1079914"/>
              <a:gd name="connsiteY80" fmla="*/ 12244 h 991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079914" h="991714">
                <a:moveTo>
                  <a:pt x="435809" y="12244"/>
                </a:moveTo>
                <a:cubicBezTo>
                  <a:pt x="431975" y="27580"/>
                  <a:pt x="408842" y="50227"/>
                  <a:pt x="424307" y="92757"/>
                </a:cubicBezTo>
                <a:cubicBezTo>
                  <a:pt x="427086" y="100400"/>
                  <a:pt x="435808" y="104259"/>
                  <a:pt x="441559" y="110010"/>
                </a:cubicBezTo>
                <a:cubicBezTo>
                  <a:pt x="431182" y="172281"/>
                  <a:pt x="441384" y="122129"/>
                  <a:pt x="430058" y="161768"/>
                </a:cubicBezTo>
                <a:cubicBezTo>
                  <a:pt x="427887" y="169368"/>
                  <a:pt x="430308" y="179628"/>
                  <a:pt x="424307" y="184772"/>
                </a:cubicBezTo>
                <a:cubicBezTo>
                  <a:pt x="413543" y="193998"/>
                  <a:pt x="333503" y="207534"/>
                  <a:pt x="332292" y="207776"/>
                </a:cubicBezTo>
                <a:cubicBezTo>
                  <a:pt x="330375" y="213527"/>
                  <a:pt x="328929" y="219457"/>
                  <a:pt x="326541" y="225029"/>
                </a:cubicBezTo>
                <a:cubicBezTo>
                  <a:pt x="323164" y="232909"/>
                  <a:pt x="316102" y="239526"/>
                  <a:pt x="315039" y="248033"/>
                </a:cubicBezTo>
                <a:cubicBezTo>
                  <a:pt x="311675" y="274940"/>
                  <a:pt x="328339" y="272835"/>
                  <a:pt x="343793" y="288289"/>
                </a:cubicBezTo>
                <a:cubicBezTo>
                  <a:pt x="348680" y="293176"/>
                  <a:pt x="351461" y="299791"/>
                  <a:pt x="355295" y="305542"/>
                </a:cubicBezTo>
                <a:cubicBezTo>
                  <a:pt x="351461" y="317044"/>
                  <a:pt x="354189" y="333810"/>
                  <a:pt x="343793" y="340048"/>
                </a:cubicBezTo>
                <a:cubicBezTo>
                  <a:pt x="334208" y="345799"/>
                  <a:pt x="325253" y="352761"/>
                  <a:pt x="315039" y="357301"/>
                </a:cubicBezTo>
                <a:cubicBezTo>
                  <a:pt x="307816" y="360511"/>
                  <a:pt x="299660" y="360971"/>
                  <a:pt x="292035" y="363051"/>
                </a:cubicBezTo>
                <a:cubicBezTo>
                  <a:pt x="278571" y="366723"/>
                  <a:pt x="265197" y="370719"/>
                  <a:pt x="251778" y="374553"/>
                </a:cubicBezTo>
                <a:cubicBezTo>
                  <a:pt x="247944" y="387972"/>
                  <a:pt x="248994" y="403912"/>
                  <a:pt x="240276" y="414810"/>
                </a:cubicBezTo>
                <a:cubicBezTo>
                  <a:pt x="232243" y="424852"/>
                  <a:pt x="217012" y="425818"/>
                  <a:pt x="205771" y="432063"/>
                </a:cubicBezTo>
                <a:cubicBezTo>
                  <a:pt x="172453" y="450574"/>
                  <a:pt x="206513" y="439966"/>
                  <a:pt x="159763" y="449316"/>
                </a:cubicBezTo>
                <a:cubicBezTo>
                  <a:pt x="149899" y="456714"/>
                  <a:pt x="131272" y="471347"/>
                  <a:pt x="119507" y="478070"/>
                </a:cubicBezTo>
                <a:cubicBezTo>
                  <a:pt x="112064" y="482324"/>
                  <a:pt x="103479" y="484589"/>
                  <a:pt x="96503" y="489572"/>
                </a:cubicBezTo>
                <a:cubicBezTo>
                  <a:pt x="89885" y="494299"/>
                  <a:pt x="86360" y="502875"/>
                  <a:pt x="79250" y="506825"/>
                </a:cubicBezTo>
                <a:cubicBezTo>
                  <a:pt x="68652" y="512713"/>
                  <a:pt x="44744" y="518327"/>
                  <a:pt x="44744" y="518327"/>
                </a:cubicBezTo>
                <a:cubicBezTo>
                  <a:pt x="38993" y="522161"/>
                  <a:pt x="33674" y="526738"/>
                  <a:pt x="27492" y="529829"/>
                </a:cubicBezTo>
                <a:cubicBezTo>
                  <a:pt x="-23023" y="555087"/>
                  <a:pt x="13292" y="480621"/>
                  <a:pt x="4488" y="639097"/>
                </a:cubicBezTo>
                <a:cubicBezTo>
                  <a:pt x="9220" y="667485"/>
                  <a:pt x="10669" y="697036"/>
                  <a:pt x="33242" y="719610"/>
                </a:cubicBezTo>
                <a:cubicBezTo>
                  <a:pt x="40154" y="726522"/>
                  <a:pt x="52514" y="722990"/>
                  <a:pt x="61997" y="725361"/>
                </a:cubicBezTo>
                <a:cubicBezTo>
                  <a:pt x="115189" y="738659"/>
                  <a:pt x="18989" y="723579"/>
                  <a:pt x="125258" y="736863"/>
                </a:cubicBezTo>
                <a:cubicBezTo>
                  <a:pt x="134843" y="746448"/>
                  <a:pt x="144944" y="755543"/>
                  <a:pt x="154012" y="765618"/>
                </a:cubicBezTo>
                <a:cubicBezTo>
                  <a:pt x="162223" y="774742"/>
                  <a:pt x="169651" y="784552"/>
                  <a:pt x="177016" y="794372"/>
                </a:cubicBezTo>
                <a:cubicBezTo>
                  <a:pt x="181163" y="799901"/>
                  <a:pt x="184093" y="806315"/>
                  <a:pt x="188518" y="811625"/>
                </a:cubicBezTo>
                <a:cubicBezTo>
                  <a:pt x="193725" y="817873"/>
                  <a:pt x="201044" y="822260"/>
                  <a:pt x="205771" y="828878"/>
                </a:cubicBezTo>
                <a:cubicBezTo>
                  <a:pt x="210754" y="835854"/>
                  <a:pt x="213896" y="844002"/>
                  <a:pt x="217273" y="851882"/>
                </a:cubicBezTo>
                <a:cubicBezTo>
                  <a:pt x="219661" y="857454"/>
                  <a:pt x="219302" y="864350"/>
                  <a:pt x="223024" y="869135"/>
                </a:cubicBezTo>
                <a:cubicBezTo>
                  <a:pt x="233010" y="881974"/>
                  <a:pt x="242980" y="896366"/>
                  <a:pt x="257529" y="903640"/>
                </a:cubicBezTo>
                <a:cubicBezTo>
                  <a:pt x="320461" y="935106"/>
                  <a:pt x="294706" y="925617"/>
                  <a:pt x="332292" y="938146"/>
                </a:cubicBezTo>
                <a:cubicBezTo>
                  <a:pt x="338043" y="941980"/>
                  <a:pt x="343191" y="946925"/>
                  <a:pt x="349544" y="949648"/>
                </a:cubicBezTo>
                <a:cubicBezTo>
                  <a:pt x="372800" y="959615"/>
                  <a:pt x="440548" y="960630"/>
                  <a:pt x="447310" y="961150"/>
                </a:cubicBezTo>
                <a:cubicBezTo>
                  <a:pt x="486043" y="999881"/>
                  <a:pt x="471850" y="997230"/>
                  <a:pt x="556578" y="978402"/>
                </a:cubicBezTo>
                <a:cubicBezTo>
                  <a:pt x="564517" y="976638"/>
                  <a:pt x="566770" y="965185"/>
                  <a:pt x="573831" y="961150"/>
                </a:cubicBezTo>
                <a:cubicBezTo>
                  <a:pt x="580694" y="957229"/>
                  <a:pt x="589167" y="957316"/>
                  <a:pt x="596835" y="955399"/>
                </a:cubicBezTo>
                <a:cubicBezTo>
                  <a:pt x="602586" y="951565"/>
                  <a:pt x="614088" y="950809"/>
                  <a:pt x="614088" y="943897"/>
                </a:cubicBezTo>
                <a:cubicBezTo>
                  <a:pt x="614088" y="932239"/>
                  <a:pt x="579533" y="917993"/>
                  <a:pt x="573831" y="915142"/>
                </a:cubicBezTo>
                <a:cubicBezTo>
                  <a:pt x="587250" y="911308"/>
                  <a:pt x="600159" y="904511"/>
                  <a:pt x="614088" y="903640"/>
                </a:cubicBezTo>
                <a:cubicBezTo>
                  <a:pt x="646527" y="901613"/>
                  <a:pt x="658229" y="906852"/>
                  <a:pt x="683099" y="915142"/>
                </a:cubicBezTo>
                <a:cubicBezTo>
                  <a:pt x="732496" y="910651"/>
                  <a:pt x="736491" y="912553"/>
                  <a:pt x="775114" y="903640"/>
                </a:cubicBezTo>
                <a:cubicBezTo>
                  <a:pt x="790517" y="900085"/>
                  <a:pt x="806125" y="897137"/>
                  <a:pt x="821122" y="892138"/>
                </a:cubicBezTo>
                <a:cubicBezTo>
                  <a:pt x="826873" y="890221"/>
                  <a:pt x="832411" y="887471"/>
                  <a:pt x="838375" y="886387"/>
                </a:cubicBezTo>
                <a:cubicBezTo>
                  <a:pt x="853581" y="883622"/>
                  <a:pt x="869082" y="882822"/>
                  <a:pt x="884382" y="880636"/>
                </a:cubicBezTo>
                <a:cubicBezTo>
                  <a:pt x="895925" y="878987"/>
                  <a:pt x="907363" y="876658"/>
                  <a:pt x="918888" y="874885"/>
                </a:cubicBezTo>
                <a:cubicBezTo>
                  <a:pt x="932285" y="872824"/>
                  <a:pt x="945725" y="871052"/>
                  <a:pt x="959144" y="869135"/>
                </a:cubicBezTo>
                <a:cubicBezTo>
                  <a:pt x="957227" y="863384"/>
                  <a:pt x="955781" y="857454"/>
                  <a:pt x="953393" y="851882"/>
                </a:cubicBezTo>
                <a:cubicBezTo>
                  <a:pt x="950016" y="844002"/>
                  <a:pt x="941892" y="837451"/>
                  <a:pt x="941892" y="828878"/>
                </a:cubicBezTo>
                <a:cubicBezTo>
                  <a:pt x="941892" y="820305"/>
                  <a:pt x="948249" y="812732"/>
                  <a:pt x="953393" y="805874"/>
                </a:cubicBezTo>
                <a:cubicBezTo>
                  <a:pt x="961882" y="794555"/>
                  <a:pt x="979741" y="778322"/>
                  <a:pt x="993650" y="771368"/>
                </a:cubicBezTo>
                <a:cubicBezTo>
                  <a:pt x="999072" y="768657"/>
                  <a:pt x="1005152" y="767535"/>
                  <a:pt x="1010903" y="765618"/>
                </a:cubicBezTo>
                <a:cubicBezTo>
                  <a:pt x="1016654" y="759867"/>
                  <a:pt x="1021046" y="752315"/>
                  <a:pt x="1028156" y="748365"/>
                </a:cubicBezTo>
                <a:cubicBezTo>
                  <a:pt x="1038754" y="742477"/>
                  <a:pt x="1056773" y="747461"/>
                  <a:pt x="1062661" y="736863"/>
                </a:cubicBezTo>
                <a:cubicBezTo>
                  <a:pt x="1069244" y="725013"/>
                  <a:pt x="1059568" y="709898"/>
                  <a:pt x="1056910" y="696606"/>
                </a:cubicBezTo>
                <a:cubicBezTo>
                  <a:pt x="1054824" y="686178"/>
                  <a:pt x="1044853" y="663623"/>
                  <a:pt x="1039658" y="656350"/>
                </a:cubicBezTo>
                <a:cubicBezTo>
                  <a:pt x="1034931" y="649732"/>
                  <a:pt x="1027132" y="645715"/>
                  <a:pt x="1022405" y="639097"/>
                </a:cubicBezTo>
                <a:cubicBezTo>
                  <a:pt x="1017422" y="632121"/>
                  <a:pt x="1014737" y="623761"/>
                  <a:pt x="1010903" y="616093"/>
                </a:cubicBezTo>
                <a:cubicBezTo>
                  <a:pt x="1014737" y="602674"/>
                  <a:pt x="1013687" y="586734"/>
                  <a:pt x="1022405" y="575836"/>
                </a:cubicBezTo>
                <a:cubicBezTo>
                  <a:pt x="1030438" y="565795"/>
                  <a:pt x="1045883" y="565200"/>
                  <a:pt x="1056910" y="558584"/>
                </a:cubicBezTo>
                <a:cubicBezTo>
                  <a:pt x="1065129" y="553653"/>
                  <a:pt x="1072246" y="547082"/>
                  <a:pt x="1079914" y="541331"/>
                </a:cubicBezTo>
                <a:cubicBezTo>
                  <a:pt x="1076080" y="497240"/>
                  <a:pt x="1086852" y="449292"/>
                  <a:pt x="1068412" y="409059"/>
                </a:cubicBezTo>
                <a:cubicBezTo>
                  <a:pt x="1061179" y="393279"/>
                  <a:pt x="1032342" y="410739"/>
                  <a:pt x="1016654" y="403308"/>
                </a:cubicBezTo>
                <a:cubicBezTo>
                  <a:pt x="994468" y="392799"/>
                  <a:pt x="978314" y="372637"/>
                  <a:pt x="959144" y="357301"/>
                </a:cubicBezTo>
                <a:cubicBezTo>
                  <a:pt x="957227" y="347716"/>
                  <a:pt x="957363" y="337478"/>
                  <a:pt x="953393" y="328546"/>
                </a:cubicBezTo>
                <a:cubicBezTo>
                  <a:pt x="919877" y="253132"/>
                  <a:pt x="947967" y="352846"/>
                  <a:pt x="930390" y="282538"/>
                </a:cubicBezTo>
                <a:cubicBezTo>
                  <a:pt x="932307" y="267202"/>
                  <a:pt x="927568" y="249390"/>
                  <a:pt x="936141" y="236531"/>
                </a:cubicBezTo>
                <a:cubicBezTo>
                  <a:pt x="941563" y="228398"/>
                  <a:pt x="973338" y="235705"/>
                  <a:pt x="964895" y="230780"/>
                </a:cubicBezTo>
                <a:cubicBezTo>
                  <a:pt x="935044" y="213367"/>
                  <a:pt x="899748" y="207691"/>
                  <a:pt x="867129" y="196274"/>
                </a:cubicBezTo>
                <a:cubicBezTo>
                  <a:pt x="861407" y="194271"/>
                  <a:pt x="849876" y="190523"/>
                  <a:pt x="849876" y="190523"/>
                </a:cubicBezTo>
                <a:cubicBezTo>
                  <a:pt x="826872" y="192440"/>
                  <a:pt x="803259" y="190675"/>
                  <a:pt x="780865" y="196274"/>
                </a:cubicBezTo>
                <a:cubicBezTo>
                  <a:pt x="771566" y="198599"/>
                  <a:pt x="766434" y="209240"/>
                  <a:pt x="757861" y="213527"/>
                </a:cubicBezTo>
                <a:cubicBezTo>
                  <a:pt x="750792" y="217062"/>
                  <a:pt x="742526" y="217361"/>
                  <a:pt x="734858" y="219278"/>
                </a:cubicBezTo>
                <a:cubicBezTo>
                  <a:pt x="713771" y="211610"/>
                  <a:pt x="690410" y="208502"/>
                  <a:pt x="671597" y="196274"/>
                </a:cubicBezTo>
                <a:cubicBezTo>
                  <a:pt x="651140" y="182977"/>
                  <a:pt x="637092" y="161769"/>
                  <a:pt x="619839" y="144516"/>
                </a:cubicBezTo>
                <a:lnTo>
                  <a:pt x="545076" y="69753"/>
                </a:lnTo>
                <a:cubicBezTo>
                  <a:pt x="512298" y="36975"/>
                  <a:pt x="531096" y="52765"/>
                  <a:pt x="487567" y="23746"/>
                </a:cubicBezTo>
                <a:cubicBezTo>
                  <a:pt x="472005" y="13371"/>
                  <a:pt x="465551" y="8039"/>
                  <a:pt x="447310" y="742"/>
                </a:cubicBezTo>
                <a:cubicBezTo>
                  <a:pt x="445530" y="30"/>
                  <a:pt x="439643" y="-3092"/>
                  <a:pt x="435809" y="12244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Forma Livre: Forma 16">
            <a:hlinkClick r:id="rId10" action="ppaction://hlinksldjump"/>
            <a:extLst>
              <a:ext uri="{FF2B5EF4-FFF2-40B4-BE49-F238E27FC236}">
                <a16:creationId xmlns:a16="http://schemas.microsoft.com/office/drawing/2014/main" id="{29CEE051-B6E5-436D-B48C-1407AC63BADD}"/>
              </a:ext>
            </a:extLst>
          </p:cNvPr>
          <p:cNvSpPr/>
          <p:nvPr/>
        </p:nvSpPr>
        <p:spPr>
          <a:xfrm>
            <a:off x="1092065" y="6031054"/>
            <a:ext cx="254120" cy="284206"/>
          </a:xfrm>
          <a:custGeom>
            <a:avLst/>
            <a:gdLst>
              <a:gd name="connsiteX0" fmla="*/ 765470 w 920443"/>
              <a:gd name="connsiteY0" fmla="*/ 1017917 h 1029419"/>
              <a:gd name="connsiteX1" fmla="*/ 546934 w 920443"/>
              <a:gd name="connsiteY1" fmla="*/ 1012166 h 1029419"/>
              <a:gd name="connsiteX2" fmla="*/ 489425 w 920443"/>
              <a:gd name="connsiteY2" fmla="*/ 1000664 h 1029419"/>
              <a:gd name="connsiteX3" fmla="*/ 483674 w 920443"/>
              <a:gd name="connsiteY3" fmla="*/ 977661 h 1029419"/>
              <a:gd name="connsiteX4" fmla="*/ 460670 w 920443"/>
              <a:gd name="connsiteY4" fmla="*/ 937404 h 1029419"/>
              <a:gd name="connsiteX5" fmla="*/ 454919 w 920443"/>
              <a:gd name="connsiteY5" fmla="*/ 920151 h 1029419"/>
              <a:gd name="connsiteX6" fmla="*/ 420414 w 920443"/>
              <a:gd name="connsiteY6" fmla="*/ 897147 h 1029419"/>
              <a:gd name="connsiteX7" fmla="*/ 362904 w 920443"/>
              <a:gd name="connsiteY7" fmla="*/ 874144 h 1029419"/>
              <a:gd name="connsiteX8" fmla="*/ 334150 w 920443"/>
              <a:gd name="connsiteY8" fmla="*/ 851140 h 1029419"/>
              <a:gd name="connsiteX9" fmla="*/ 316897 w 920443"/>
              <a:gd name="connsiteY9" fmla="*/ 833887 h 1029419"/>
              <a:gd name="connsiteX10" fmla="*/ 282391 w 920443"/>
              <a:gd name="connsiteY10" fmla="*/ 816634 h 1029419"/>
              <a:gd name="connsiteX11" fmla="*/ 184625 w 920443"/>
              <a:gd name="connsiteY11" fmla="*/ 816634 h 1029419"/>
              <a:gd name="connsiteX12" fmla="*/ 155870 w 920443"/>
              <a:gd name="connsiteY12" fmla="*/ 782129 h 1029419"/>
              <a:gd name="connsiteX13" fmla="*/ 161621 w 920443"/>
              <a:gd name="connsiteY13" fmla="*/ 747623 h 1029419"/>
              <a:gd name="connsiteX14" fmla="*/ 121365 w 920443"/>
              <a:gd name="connsiteY14" fmla="*/ 707366 h 1029419"/>
              <a:gd name="connsiteX15" fmla="*/ 98361 w 920443"/>
              <a:gd name="connsiteY15" fmla="*/ 701615 h 1029419"/>
              <a:gd name="connsiteX16" fmla="*/ 104112 w 920443"/>
              <a:gd name="connsiteY16" fmla="*/ 655608 h 1029419"/>
              <a:gd name="connsiteX17" fmla="*/ 63855 w 920443"/>
              <a:gd name="connsiteY17" fmla="*/ 603849 h 1029419"/>
              <a:gd name="connsiteX18" fmla="*/ 46602 w 920443"/>
              <a:gd name="connsiteY18" fmla="*/ 598098 h 1029419"/>
              <a:gd name="connsiteX19" fmla="*/ 12097 w 920443"/>
              <a:gd name="connsiteY19" fmla="*/ 569344 h 1029419"/>
              <a:gd name="connsiteX20" fmla="*/ 595 w 920443"/>
              <a:gd name="connsiteY20" fmla="*/ 552091 h 1029419"/>
              <a:gd name="connsiteX21" fmla="*/ 58104 w 920443"/>
              <a:gd name="connsiteY21" fmla="*/ 529087 h 1029419"/>
              <a:gd name="connsiteX22" fmla="*/ 190376 w 920443"/>
              <a:gd name="connsiteY22" fmla="*/ 517585 h 1029419"/>
              <a:gd name="connsiteX23" fmla="*/ 196127 w 920443"/>
              <a:gd name="connsiteY23" fmla="*/ 500332 h 1029419"/>
              <a:gd name="connsiteX24" fmla="*/ 207629 w 920443"/>
              <a:gd name="connsiteY24" fmla="*/ 483079 h 1029419"/>
              <a:gd name="connsiteX25" fmla="*/ 351402 w 920443"/>
              <a:gd name="connsiteY25" fmla="*/ 465827 h 1029419"/>
              <a:gd name="connsiteX26" fmla="*/ 362904 w 920443"/>
              <a:gd name="connsiteY26" fmla="*/ 442823 h 1029419"/>
              <a:gd name="connsiteX27" fmla="*/ 380157 w 920443"/>
              <a:gd name="connsiteY27" fmla="*/ 356559 h 1029419"/>
              <a:gd name="connsiteX28" fmla="*/ 431916 w 920443"/>
              <a:gd name="connsiteY28" fmla="*/ 322053 h 1029419"/>
              <a:gd name="connsiteX29" fmla="*/ 437667 w 920443"/>
              <a:gd name="connsiteY29" fmla="*/ 304800 h 1029419"/>
              <a:gd name="connsiteX30" fmla="*/ 397410 w 920443"/>
              <a:gd name="connsiteY30" fmla="*/ 258793 h 1029419"/>
              <a:gd name="connsiteX31" fmla="*/ 385908 w 920443"/>
              <a:gd name="connsiteY31" fmla="*/ 235789 h 1029419"/>
              <a:gd name="connsiteX32" fmla="*/ 391659 w 920443"/>
              <a:gd name="connsiteY32" fmla="*/ 195532 h 1029419"/>
              <a:gd name="connsiteX33" fmla="*/ 414663 w 920443"/>
              <a:gd name="connsiteY33" fmla="*/ 172529 h 1029419"/>
              <a:gd name="connsiteX34" fmla="*/ 454919 w 920443"/>
              <a:gd name="connsiteY34" fmla="*/ 149525 h 1029419"/>
              <a:gd name="connsiteX35" fmla="*/ 529682 w 920443"/>
              <a:gd name="connsiteY35" fmla="*/ 143774 h 1029419"/>
              <a:gd name="connsiteX36" fmla="*/ 552685 w 920443"/>
              <a:gd name="connsiteY36" fmla="*/ 74762 h 1029419"/>
              <a:gd name="connsiteX37" fmla="*/ 638950 w 920443"/>
              <a:gd name="connsiteY37" fmla="*/ 57510 h 1029419"/>
              <a:gd name="connsiteX38" fmla="*/ 656202 w 920443"/>
              <a:gd name="connsiteY38" fmla="*/ 40257 h 1029419"/>
              <a:gd name="connsiteX39" fmla="*/ 673455 w 920443"/>
              <a:gd name="connsiteY39" fmla="*/ 0 h 1029419"/>
              <a:gd name="connsiteX40" fmla="*/ 713712 w 920443"/>
              <a:gd name="connsiteY40" fmla="*/ 5751 h 1029419"/>
              <a:gd name="connsiteX41" fmla="*/ 730965 w 920443"/>
              <a:gd name="connsiteY41" fmla="*/ 11502 h 1029419"/>
              <a:gd name="connsiteX42" fmla="*/ 748217 w 920443"/>
              <a:gd name="connsiteY42" fmla="*/ 34506 h 1029419"/>
              <a:gd name="connsiteX43" fmla="*/ 765470 w 920443"/>
              <a:gd name="connsiteY43" fmla="*/ 51759 h 1029419"/>
              <a:gd name="connsiteX44" fmla="*/ 788474 w 920443"/>
              <a:gd name="connsiteY44" fmla="*/ 115019 h 1029419"/>
              <a:gd name="connsiteX45" fmla="*/ 805727 w 920443"/>
              <a:gd name="connsiteY45" fmla="*/ 120770 h 1029419"/>
              <a:gd name="connsiteX46" fmla="*/ 834482 w 920443"/>
              <a:gd name="connsiteY46" fmla="*/ 258793 h 1029419"/>
              <a:gd name="connsiteX47" fmla="*/ 845983 w 920443"/>
              <a:gd name="connsiteY47" fmla="*/ 293298 h 1029419"/>
              <a:gd name="connsiteX48" fmla="*/ 840233 w 920443"/>
              <a:gd name="connsiteY48" fmla="*/ 310551 h 1029419"/>
              <a:gd name="connsiteX49" fmla="*/ 822980 w 920443"/>
              <a:gd name="connsiteY49" fmla="*/ 333555 h 1029419"/>
              <a:gd name="connsiteX50" fmla="*/ 840233 w 920443"/>
              <a:gd name="connsiteY50" fmla="*/ 350808 h 1029419"/>
              <a:gd name="connsiteX51" fmla="*/ 891991 w 920443"/>
              <a:gd name="connsiteY51" fmla="*/ 356559 h 1029419"/>
              <a:gd name="connsiteX52" fmla="*/ 909244 w 920443"/>
              <a:gd name="connsiteY52" fmla="*/ 373812 h 1029419"/>
              <a:gd name="connsiteX53" fmla="*/ 914995 w 920443"/>
              <a:gd name="connsiteY53" fmla="*/ 402566 h 1029419"/>
              <a:gd name="connsiteX54" fmla="*/ 891991 w 920443"/>
              <a:gd name="connsiteY54" fmla="*/ 500332 h 1029419"/>
              <a:gd name="connsiteX55" fmla="*/ 805727 w 920443"/>
              <a:gd name="connsiteY55" fmla="*/ 494581 h 1029419"/>
              <a:gd name="connsiteX56" fmla="*/ 811478 w 920443"/>
              <a:gd name="connsiteY56" fmla="*/ 523336 h 1029419"/>
              <a:gd name="connsiteX57" fmla="*/ 828731 w 920443"/>
              <a:gd name="connsiteY57" fmla="*/ 575095 h 1029419"/>
              <a:gd name="connsiteX58" fmla="*/ 817229 w 920443"/>
              <a:gd name="connsiteY58" fmla="*/ 655608 h 1029419"/>
              <a:gd name="connsiteX59" fmla="*/ 788474 w 920443"/>
              <a:gd name="connsiteY59" fmla="*/ 690113 h 1029419"/>
              <a:gd name="connsiteX60" fmla="*/ 771221 w 920443"/>
              <a:gd name="connsiteY60" fmla="*/ 701615 h 1029419"/>
              <a:gd name="connsiteX61" fmla="*/ 730965 w 920443"/>
              <a:gd name="connsiteY61" fmla="*/ 713117 h 1029419"/>
              <a:gd name="connsiteX62" fmla="*/ 713712 w 920443"/>
              <a:gd name="connsiteY62" fmla="*/ 718868 h 1029419"/>
              <a:gd name="connsiteX63" fmla="*/ 667704 w 920443"/>
              <a:gd name="connsiteY63" fmla="*/ 690113 h 1029419"/>
              <a:gd name="connsiteX64" fmla="*/ 638950 w 920443"/>
              <a:gd name="connsiteY64" fmla="*/ 678612 h 1029419"/>
              <a:gd name="connsiteX65" fmla="*/ 615946 w 920443"/>
              <a:gd name="connsiteY65" fmla="*/ 684362 h 1029419"/>
              <a:gd name="connsiteX66" fmla="*/ 610195 w 920443"/>
              <a:gd name="connsiteY66" fmla="*/ 701615 h 1029419"/>
              <a:gd name="connsiteX67" fmla="*/ 598693 w 920443"/>
              <a:gd name="connsiteY67" fmla="*/ 724619 h 1029419"/>
              <a:gd name="connsiteX68" fmla="*/ 587191 w 920443"/>
              <a:gd name="connsiteY68" fmla="*/ 770627 h 1029419"/>
              <a:gd name="connsiteX69" fmla="*/ 581440 w 920443"/>
              <a:gd name="connsiteY69" fmla="*/ 787879 h 1029419"/>
              <a:gd name="connsiteX70" fmla="*/ 558436 w 920443"/>
              <a:gd name="connsiteY70" fmla="*/ 810883 h 1029419"/>
              <a:gd name="connsiteX71" fmla="*/ 592942 w 920443"/>
              <a:gd name="connsiteY71" fmla="*/ 828136 h 1029419"/>
              <a:gd name="connsiteX72" fmla="*/ 633199 w 920443"/>
              <a:gd name="connsiteY72" fmla="*/ 839638 h 1029419"/>
              <a:gd name="connsiteX73" fmla="*/ 684957 w 920443"/>
              <a:gd name="connsiteY73" fmla="*/ 862642 h 1029419"/>
              <a:gd name="connsiteX74" fmla="*/ 719463 w 920443"/>
              <a:gd name="connsiteY74" fmla="*/ 897147 h 1029419"/>
              <a:gd name="connsiteX75" fmla="*/ 736716 w 920443"/>
              <a:gd name="connsiteY75" fmla="*/ 914400 h 1029419"/>
              <a:gd name="connsiteX76" fmla="*/ 730965 w 920443"/>
              <a:gd name="connsiteY76" fmla="*/ 983412 h 1029419"/>
              <a:gd name="connsiteX77" fmla="*/ 725214 w 920443"/>
              <a:gd name="connsiteY77" fmla="*/ 1012166 h 1029419"/>
              <a:gd name="connsiteX78" fmla="*/ 707961 w 920443"/>
              <a:gd name="connsiteY78" fmla="*/ 1029419 h 10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920443" h="1029419">
                <a:moveTo>
                  <a:pt x="765470" y="1017917"/>
                </a:moveTo>
                <a:cubicBezTo>
                  <a:pt x="692625" y="1016000"/>
                  <a:pt x="619663" y="1016712"/>
                  <a:pt x="546934" y="1012166"/>
                </a:cubicBezTo>
                <a:cubicBezTo>
                  <a:pt x="527423" y="1010947"/>
                  <a:pt x="506587" y="1010025"/>
                  <a:pt x="489425" y="1000664"/>
                </a:cubicBezTo>
                <a:cubicBezTo>
                  <a:pt x="482486" y="996879"/>
                  <a:pt x="486449" y="985061"/>
                  <a:pt x="483674" y="977661"/>
                </a:cubicBezTo>
                <a:cubicBezTo>
                  <a:pt x="468549" y="937328"/>
                  <a:pt x="477356" y="970777"/>
                  <a:pt x="460670" y="937404"/>
                </a:cubicBezTo>
                <a:cubicBezTo>
                  <a:pt x="457959" y="931982"/>
                  <a:pt x="459205" y="924438"/>
                  <a:pt x="454919" y="920151"/>
                </a:cubicBezTo>
                <a:cubicBezTo>
                  <a:pt x="445144" y="910376"/>
                  <a:pt x="433528" y="901518"/>
                  <a:pt x="420414" y="897147"/>
                </a:cubicBezTo>
                <a:cubicBezTo>
                  <a:pt x="401716" y="890914"/>
                  <a:pt x="379824" y="885424"/>
                  <a:pt x="362904" y="874144"/>
                </a:cubicBezTo>
                <a:cubicBezTo>
                  <a:pt x="352691" y="867335"/>
                  <a:pt x="343387" y="859223"/>
                  <a:pt x="334150" y="851140"/>
                </a:cubicBezTo>
                <a:cubicBezTo>
                  <a:pt x="328029" y="845784"/>
                  <a:pt x="323664" y="838398"/>
                  <a:pt x="316897" y="833887"/>
                </a:cubicBezTo>
                <a:cubicBezTo>
                  <a:pt x="306197" y="826754"/>
                  <a:pt x="293893" y="822385"/>
                  <a:pt x="282391" y="816634"/>
                </a:cubicBezTo>
                <a:cubicBezTo>
                  <a:pt x="266052" y="817996"/>
                  <a:pt x="209586" y="829114"/>
                  <a:pt x="184625" y="816634"/>
                </a:cubicBezTo>
                <a:cubicBezTo>
                  <a:pt x="173556" y="811099"/>
                  <a:pt x="162475" y="792037"/>
                  <a:pt x="155870" y="782129"/>
                </a:cubicBezTo>
                <a:cubicBezTo>
                  <a:pt x="157787" y="770627"/>
                  <a:pt x="163707" y="759096"/>
                  <a:pt x="161621" y="747623"/>
                </a:cubicBezTo>
                <a:cubicBezTo>
                  <a:pt x="157211" y="723366"/>
                  <a:pt x="141134" y="714779"/>
                  <a:pt x="121365" y="707366"/>
                </a:cubicBezTo>
                <a:cubicBezTo>
                  <a:pt x="113964" y="704591"/>
                  <a:pt x="106029" y="703532"/>
                  <a:pt x="98361" y="701615"/>
                </a:cubicBezTo>
                <a:cubicBezTo>
                  <a:pt x="100278" y="686279"/>
                  <a:pt x="105297" y="671017"/>
                  <a:pt x="104112" y="655608"/>
                </a:cubicBezTo>
                <a:cubicBezTo>
                  <a:pt x="102116" y="629665"/>
                  <a:pt x="83947" y="616407"/>
                  <a:pt x="63855" y="603849"/>
                </a:cubicBezTo>
                <a:cubicBezTo>
                  <a:pt x="58714" y="600636"/>
                  <a:pt x="52353" y="600015"/>
                  <a:pt x="46602" y="598098"/>
                </a:cubicBezTo>
                <a:cubicBezTo>
                  <a:pt x="35100" y="588513"/>
                  <a:pt x="22684" y="579931"/>
                  <a:pt x="12097" y="569344"/>
                </a:cubicBezTo>
                <a:cubicBezTo>
                  <a:pt x="7210" y="564457"/>
                  <a:pt x="-2496" y="558273"/>
                  <a:pt x="595" y="552091"/>
                </a:cubicBezTo>
                <a:cubicBezTo>
                  <a:pt x="8036" y="537208"/>
                  <a:pt x="44356" y="530560"/>
                  <a:pt x="58104" y="529087"/>
                </a:cubicBezTo>
                <a:cubicBezTo>
                  <a:pt x="102109" y="524372"/>
                  <a:pt x="146285" y="521419"/>
                  <a:pt x="190376" y="517585"/>
                </a:cubicBezTo>
                <a:cubicBezTo>
                  <a:pt x="192293" y="511834"/>
                  <a:pt x="193416" y="505754"/>
                  <a:pt x="196127" y="500332"/>
                </a:cubicBezTo>
                <a:cubicBezTo>
                  <a:pt x="199218" y="494150"/>
                  <a:pt x="202742" y="487966"/>
                  <a:pt x="207629" y="483079"/>
                </a:cubicBezTo>
                <a:cubicBezTo>
                  <a:pt x="241716" y="448993"/>
                  <a:pt x="329716" y="466813"/>
                  <a:pt x="351402" y="465827"/>
                </a:cubicBezTo>
                <a:cubicBezTo>
                  <a:pt x="355236" y="458159"/>
                  <a:pt x="360722" y="451114"/>
                  <a:pt x="362904" y="442823"/>
                </a:cubicBezTo>
                <a:cubicBezTo>
                  <a:pt x="370367" y="414464"/>
                  <a:pt x="355012" y="371646"/>
                  <a:pt x="380157" y="356559"/>
                </a:cubicBezTo>
                <a:cubicBezTo>
                  <a:pt x="417131" y="334375"/>
                  <a:pt x="399970" y="346013"/>
                  <a:pt x="431916" y="322053"/>
                </a:cubicBezTo>
                <a:cubicBezTo>
                  <a:pt x="433833" y="316302"/>
                  <a:pt x="439137" y="310681"/>
                  <a:pt x="437667" y="304800"/>
                </a:cubicBezTo>
                <a:cubicBezTo>
                  <a:pt x="431410" y="279771"/>
                  <a:pt x="415700" y="272509"/>
                  <a:pt x="397410" y="258793"/>
                </a:cubicBezTo>
                <a:cubicBezTo>
                  <a:pt x="393576" y="251125"/>
                  <a:pt x="386684" y="244327"/>
                  <a:pt x="385908" y="235789"/>
                </a:cubicBezTo>
                <a:cubicBezTo>
                  <a:pt x="384681" y="222289"/>
                  <a:pt x="386050" y="207872"/>
                  <a:pt x="391659" y="195532"/>
                </a:cubicBezTo>
                <a:cubicBezTo>
                  <a:pt x="396146" y="185660"/>
                  <a:pt x="406502" y="179670"/>
                  <a:pt x="414663" y="172529"/>
                </a:cubicBezTo>
                <a:cubicBezTo>
                  <a:pt x="436089" y="153781"/>
                  <a:pt x="432639" y="156952"/>
                  <a:pt x="454919" y="149525"/>
                </a:cubicBezTo>
                <a:cubicBezTo>
                  <a:pt x="476160" y="153773"/>
                  <a:pt x="511411" y="165091"/>
                  <a:pt x="529682" y="143774"/>
                </a:cubicBezTo>
                <a:cubicBezTo>
                  <a:pt x="545462" y="125363"/>
                  <a:pt x="529370" y="81423"/>
                  <a:pt x="552685" y="74762"/>
                </a:cubicBezTo>
                <a:cubicBezTo>
                  <a:pt x="607803" y="59015"/>
                  <a:pt x="579094" y="64992"/>
                  <a:pt x="638950" y="57510"/>
                </a:cubicBezTo>
                <a:cubicBezTo>
                  <a:pt x="644701" y="51759"/>
                  <a:pt x="651475" y="46875"/>
                  <a:pt x="656202" y="40257"/>
                </a:cubicBezTo>
                <a:cubicBezTo>
                  <a:pt x="665085" y="27820"/>
                  <a:pt x="668762" y="14080"/>
                  <a:pt x="673455" y="0"/>
                </a:cubicBezTo>
                <a:cubicBezTo>
                  <a:pt x="686874" y="1917"/>
                  <a:pt x="700420" y="3093"/>
                  <a:pt x="713712" y="5751"/>
                </a:cubicBezTo>
                <a:cubicBezTo>
                  <a:pt x="719656" y="6940"/>
                  <a:pt x="726308" y="7621"/>
                  <a:pt x="730965" y="11502"/>
                </a:cubicBezTo>
                <a:cubicBezTo>
                  <a:pt x="738328" y="17638"/>
                  <a:pt x="741979" y="27229"/>
                  <a:pt x="748217" y="34506"/>
                </a:cubicBezTo>
                <a:cubicBezTo>
                  <a:pt x="753510" y="40681"/>
                  <a:pt x="759719" y="46008"/>
                  <a:pt x="765470" y="51759"/>
                </a:cubicBezTo>
                <a:cubicBezTo>
                  <a:pt x="770821" y="67812"/>
                  <a:pt x="784166" y="108558"/>
                  <a:pt x="788474" y="115019"/>
                </a:cubicBezTo>
                <a:cubicBezTo>
                  <a:pt x="791837" y="120063"/>
                  <a:pt x="799976" y="118853"/>
                  <a:pt x="805727" y="120770"/>
                </a:cubicBezTo>
                <a:cubicBezTo>
                  <a:pt x="853184" y="168227"/>
                  <a:pt x="814206" y="121923"/>
                  <a:pt x="834482" y="258793"/>
                </a:cubicBezTo>
                <a:cubicBezTo>
                  <a:pt x="836259" y="270786"/>
                  <a:pt x="845983" y="293298"/>
                  <a:pt x="845983" y="293298"/>
                </a:cubicBezTo>
                <a:cubicBezTo>
                  <a:pt x="844066" y="299049"/>
                  <a:pt x="843240" y="305288"/>
                  <a:pt x="840233" y="310551"/>
                </a:cubicBezTo>
                <a:cubicBezTo>
                  <a:pt x="835478" y="318873"/>
                  <a:pt x="822980" y="323970"/>
                  <a:pt x="822980" y="333555"/>
                </a:cubicBezTo>
                <a:cubicBezTo>
                  <a:pt x="822980" y="341688"/>
                  <a:pt x="832517" y="348236"/>
                  <a:pt x="840233" y="350808"/>
                </a:cubicBezTo>
                <a:cubicBezTo>
                  <a:pt x="856701" y="356297"/>
                  <a:pt x="874738" y="354642"/>
                  <a:pt x="891991" y="356559"/>
                </a:cubicBezTo>
                <a:cubicBezTo>
                  <a:pt x="897742" y="362310"/>
                  <a:pt x="905607" y="366538"/>
                  <a:pt x="909244" y="373812"/>
                </a:cubicBezTo>
                <a:cubicBezTo>
                  <a:pt x="913615" y="382555"/>
                  <a:pt x="914995" y="392792"/>
                  <a:pt x="914995" y="402566"/>
                </a:cubicBezTo>
                <a:cubicBezTo>
                  <a:pt x="914995" y="498588"/>
                  <a:pt x="937189" y="485266"/>
                  <a:pt x="891991" y="500332"/>
                </a:cubicBezTo>
                <a:cubicBezTo>
                  <a:pt x="863236" y="498415"/>
                  <a:pt x="833437" y="486664"/>
                  <a:pt x="805727" y="494581"/>
                </a:cubicBezTo>
                <a:cubicBezTo>
                  <a:pt x="796328" y="497266"/>
                  <a:pt x="808669" y="513973"/>
                  <a:pt x="811478" y="523336"/>
                </a:cubicBezTo>
                <a:cubicBezTo>
                  <a:pt x="843962" y="631617"/>
                  <a:pt x="806659" y="486806"/>
                  <a:pt x="828731" y="575095"/>
                </a:cubicBezTo>
                <a:cubicBezTo>
                  <a:pt x="824897" y="601933"/>
                  <a:pt x="821940" y="628910"/>
                  <a:pt x="817229" y="655608"/>
                </a:cubicBezTo>
                <a:cubicBezTo>
                  <a:pt x="813303" y="677857"/>
                  <a:pt x="808650" y="675702"/>
                  <a:pt x="788474" y="690113"/>
                </a:cubicBezTo>
                <a:cubicBezTo>
                  <a:pt x="782850" y="694130"/>
                  <a:pt x="777638" y="699048"/>
                  <a:pt x="771221" y="701615"/>
                </a:cubicBezTo>
                <a:cubicBezTo>
                  <a:pt x="758264" y="706798"/>
                  <a:pt x="744332" y="709107"/>
                  <a:pt x="730965" y="713117"/>
                </a:cubicBezTo>
                <a:cubicBezTo>
                  <a:pt x="725159" y="714859"/>
                  <a:pt x="719463" y="716951"/>
                  <a:pt x="713712" y="718868"/>
                </a:cubicBezTo>
                <a:cubicBezTo>
                  <a:pt x="663515" y="706319"/>
                  <a:pt x="719172" y="724425"/>
                  <a:pt x="667704" y="690113"/>
                </a:cubicBezTo>
                <a:cubicBezTo>
                  <a:pt x="659115" y="684387"/>
                  <a:pt x="648535" y="682446"/>
                  <a:pt x="638950" y="678612"/>
                </a:cubicBezTo>
                <a:cubicBezTo>
                  <a:pt x="631282" y="680529"/>
                  <a:pt x="622118" y="679425"/>
                  <a:pt x="615946" y="684362"/>
                </a:cubicBezTo>
                <a:cubicBezTo>
                  <a:pt x="611212" y="688149"/>
                  <a:pt x="612583" y="696043"/>
                  <a:pt x="610195" y="701615"/>
                </a:cubicBezTo>
                <a:cubicBezTo>
                  <a:pt x="606818" y="709495"/>
                  <a:pt x="601404" y="716486"/>
                  <a:pt x="598693" y="724619"/>
                </a:cubicBezTo>
                <a:cubicBezTo>
                  <a:pt x="593694" y="739616"/>
                  <a:pt x="591350" y="755376"/>
                  <a:pt x="587191" y="770627"/>
                </a:cubicBezTo>
                <a:cubicBezTo>
                  <a:pt x="585596" y="776475"/>
                  <a:pt x="584963" y="782946"/>
                  <a:pt x="581440" y="787879"/>
                </a:cubicBezTo>
                <a:cubicBezTo>
                  <a:pt x="575137" y="796703"/>
                  <a:pt x="566104" y="803215"/>
                  <a:pt x="558436" y="810883"/>
                </a:cubicBezTo>
                <a:cubicBezTo>
                  <a:pt x="569938" y="816634"/>
                  <a:pt x="580940" y="823520"/>
                  <a:pt x="592942" y="828136"/>
                </a:cubicBezTo>
                <a:cubicBezTo>
                  <a:pt x="605968" y="833146"/>
                  <a:pt x="619832" y="835628"/>
                  <a:pt x="633199" y="839638"/>
                </a:cubicBezTo>
                <a:cubicBezTo>
                  <a:pt x="650012" y="844682"/>
                  <a:pt x="671841" y="852805"/>
                  <a:pt x="684957" y="862642"/>
                </a:cubicBezTo>
                <a:cubicBezTo>
                  <a:pt x="697970" y="872402"/>
                  <a:pt x="707961" y="885645"/>
                  <a:pt x="719463" y="897147"/>
                </a:cubicBezTo>
                <a:lnTo>
                  <a:pt x="736716" y="914400"/>
                </a:lnTo>
                <a:cubicBezTo>
                  <a:pt x="734799" y="937404"/>
                  <a:pt x="733662" y="960486"/>
                  <a:pt x="730965" y="983412"/>
                </a:cubicBezTo>
                <a:cubicBezTo>
                  <a:pt x="729823" y="993120"/>
                  <a:pt x="729585" y="1003423"/>
                  <a:pt x="725214" y="1012166"/>
                </a:cubicBezTo>
                <a:cubicBezTo>
                  <a:pt x="721577" y="1019440"/>
                  <a:pt x="707961" y="1029419"/>
                  <a:pt x="707961" y="1029419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Forma Livre: Forma 17">
            <a:hlinkClick r:id="rId11" action="ppaction://hlinksldjump"/>
            <a:extLst>
              <a:ext uri="{FF2B5EF4-FFF2-40B4-BE49-F238E27FC236}">
                <a16:creationId xmlns:a16="http://schemas.microsoft.com/office/drawing/2014/main" id="{FEB2BE6C-3639-4662-900F-49AF41A757ED}"/>
              </a:ext>
            </a:extLst>
          </p:cNvPr>
          <p:cNvSpPr/>
          <p:nvPr/>
        </p:nvSpPr>
        <p:spPr>
          <a:xfrm>
            <a:off x="1525873" y="6171184"/>
            <a:ext cx="439061" cy="326723"/>
          </a:xfrm>
          <a:custGeom>
            <a:avLst/>
            <a:gdLst>
              <a:gd name="connsiteX0" fmla="*/ 38 w 1633306"/>
              <a:gd name="connsiteY0" fmla="*/ 577053 h 1215408"/>
              <a:gd name="connsiteX1" fmla="*/ 23042 w 1633306"/>
              <a:gd name="connsiteY1" fmla="*/ 542547 h 1215408"/>
              <a:gd name="connsiteX2" fmla="*/ 34544 w 1633306"/>
              <a:gd name="connsiteY2" fmla="*/ 513792 h 1215408"/>
              <a:gd name="connsiteX3" fmla="*/ 69050 w 1633306"/>
              <a:gd name="connsiteY3" fmla="*/ 490789 h 1215408"/>
              <a:gd name="connsiteX4" fmla="*/ 86303 w 1633306"/>
              <a:gd name="connsiteY4" fmla="*/ 473536 h 1215408"/>
              <a:gd name="connsiteX5" fmla="*/ 126559 w 1633306"/>
              <a:gd name="connsiteY5" fmla="*/ 416026 h 1215408"/>
              <a:gd name="connsiteX6" fmla="*/ 184069 w 1633306"/>
              <a:gd name="connsiteY6" fmla="*/ 347015 h 1215408"/>
              <a:gd name="connsiteX7" fmla="*/ 218574 w 1633306"/>
              <a:gd name="connsiteY7" fmla="*/ 335513 h 1215408"/>
              <a:gd name="connsiteX8" fmla="*/ 258831 w 1633306"/>
              <a:gd name="connsiteY8" fmla="*/ 306758 h 1215408"/>
              <a:gd name="connsiteX9" fmla="*/ 276084 w 1633306"/>
              <a:gd name="connsiteY9" fmla="*/ 301008 h 1215408"/>
              <a:gd name="connsiteX10" fmla="*/ 373850 w 1633306"/>
              <a:gd name="connsiteY10" fmla="*/ 312509 h 1215408"/>
              <a:gd name="connsiteX11" fmla="*/ 391103 w 1633306"/>
              <a:gd name="connsiteY11" fmla="*/ 289506 h 1215408"/>
              <a:gd name="connsiteX12" fmla="*/ 425608 w 1633306"/>
              <a:gd name="connsiteY12" fmla="*/ 214743 h 1215408"/>
              <a:gd name="connsiteX13" fmla="*/ 350846 w 1633306"/>
              <a:gd name="connsiteY13" fmla="*/ 185989 h 1215408"/>
              <a:gd name="connsiteX14" fmla="*/ 379601 w 1633306"/>
              <a:gd name="connsiteY14" fmla="*/ 174487 h 1215408"/>
              <a:gd name="connsiteX15" fmla="*/ 419857 w 1633306"/>
              <a:gd name="connsiteY15" fmla="*/ 168736 h 1215408"/>
              <a:gd name="connsiteX16" fmla="*/ 414106 w 1633306"/>
              <a:gd name="connsiteY16" fmla="*/ 111226 h 1215408"/>
              <a:gd name="connsiteX17" fmla="*/ 431359 w 1633306"/>
              <a:gd name="connsiteY17" fmla="*/ 99724 h 1215408"/>
              <a:gd name="connsiteX18" fmla="*/ 500370 w 1633306"/>
              <a:gd name="connsiteY18" fmla="*/ 116977 h 1215408"/>
              <a:gd name="connsiteX19" fmla="*/ 517623 w 1633306"/>
              <a:gd name="connsiteY19" fmla="*/ 157234 h 1215408"/>
              <a:gd name="connsiteX20" fmla="*/ 580884 w 1633306"/>
              <a:gd name="connsiteY20" fmla="*/ 151483 h 1215408"/>
              <a:gd name="connsiteX21" fmla="*/ 598137 w 1633306"/>
              <a:gd name="connsiteY21" fmla="*/ 116977 h 1215408"/>
              <a:gd name="connsiteX22" fmla="*/ 632642 w 1633306"/>
              <a:gd name="connsiteY22" fmla="*/ 99724 h 1215408"/>
              <a:gd name="connsiteX23" fmla="*/ 667148 w 1633306"/>
              <a:gd name="connsiteY23" fmla="*/ 105475 h 1215408"/>
              <a:gd name="connsiteX24" fmla="*/ 678650 w 1633306"/>
              <a:gd name="connsiteY24" fmla="*/ 151483 h 1215408"/>
              <a:gd name="connsiteX25" fmla="*/ 770665 w 1633306"/>
              <a:gd name="connsiteY25" fmla="*/ 134230 h 1215408"/>
              <a:gd name="connsiteX26" fmla="*/ 810921 w 1633306"/>
              <a:gd name="connsiteY26" fmla="*/ 105475 h 1215408"/>
              <a:gd name="connsiteX27" fmla="*/ 914438 w 1633306"/>
              <a:gd name="connsiteY27" fmla="*/ 47966 h 1215408"/>
              <a:gd name="connsiteX28" fmla="*/ 994952 w 1633306"/>
              <a:gd name="connsiteY28" fmla="*/ 19211 h 1215408"/>
              <a:gd name="connsiteX29" fmla="*/ 1012204 w 1633306"/>
              <a:gd name="connsiteY29" fmla="*/ 13460 h 1215408"/>
              <a:gd name="connsiteX30" fmla="*/ 1150227 w 1633306"/>
              <a:gd name="connsiteY30" fmla="*/ 1958 h 1215408"/>
              <a:gd name="connsiteX31" fmla="*/ 1213487 w 1633306"/>
              <a:gd name="connsiteY31" fmla="*/ 7709 h 1215408"/>
              <a:gd name="connsiteX32" fmla="*/ 1230740 w 1633306"/>
              <a:gd name="connsiteY32" fmla="*/ 76721 h 1215408"/>
              <a:gd name="connsiteX33" fmla="*/ 1247993 w 1633306"/>
              <a:gd name="connsiteY33" fmla="*/ 88223 h 1215408"/>
              <a:gd name="connsiteX34" fmla="*/ 1270997 w 1633306"/>
              <a:gd name="connsiteY34" fmla="*/ 111226 h 1215408"/>
              <a:gd name="connsiteX35" fmla="*/ 1294001 w 1633306"/>
              <a:gd name="connsiteY35" fmla="*/ 116977 h 1215408"/>
              <a:gd name="connsiteX36" fmla="*/ 1334257 w 1633306"/>
              <a:gd name="connsiteY36" fmla="*/ 122728 h 1215408"/>
              <a:gd name="connsiteX37" fmla="*/ 1598801 w 1633306"/>
              <a:gd name="connsiteY37" fmla="*/ 128479 h 1215408"/>
              <a:gd name="connsiteX38" fmla="*/ 1621804 w 1633306"/>
              <a:gd name="connsiteY38" fmla="*/ 139981 h 1215408"/>
              <a:gd name="connsiteX39" fmla="*/ 1627555 w 1633306"/>
              <a:gd name="connsiteY39" fmla="*/ 162985 h 1215408"/>
              <a:gd name="connsiteX40" fmla="*/ 1633306 w 1633306"/>
              <a:gd name="connsiteY40" fmla="*/ 191740 h 1215408"/>
              <a:gd name="connsiteX41" fmla="*/ 1621804 w 1633306"/>
              <a:gd name="connsiteY41" fmla="*/ 226245 h 1215408"/>
              <a:gd name="connsiteX42" fmla="*/ 1570046 w 1633306"/>
              <a:gd name="connsiteY42" fmla="*/ 255000 h 1215408"/>
              <a:gd name="connsiteX43" fmla="*/ 1552793 w 1633306"/>
              <a:gd name="connsiteY43" fmla="*/ 278004 h 1215408"/>
              <a:gd name="connsiteX44" fmla="*/ 1437774 w 1633306"/>
              <a:gd name="connsiteY44" fmla="*/ 324011 h 1215408"/>
              <a:gd name="connsiteX45" fmla="*/ 1299752 w 1633306"/>
              <a:gd name="connsiteY45" fmla="*/ 341264 h 1215408"/>
              <a:gd name="connsiteX46" fmla="*/ 1213487 w 1633306"/>
              <a:gd name="connsiteY46" fmla="*/ 370019 h 1215408"/>
              <a:gd name="connsiteX47" fmla="*/ 1190484 w 1633306"/>
              <a:gd name="connsiteY47" fmla="*/ 387272 h 1215408"/>
              <a:gd name="connsiteX48" fmla="*/ 1115721 w 1633306"/>
              <a:gd name="connsiteY48" fmla="*/ 427528 h 1215408"/>
              <a:gd name="connsiteX49" fmla="*/ 1098469 w 1633306"/>
              <a:gd name="connsiteY49" fmla="*/ 559800 h 1215408"/>
              <a:gd name="connsiteX50" fmla="*/ 1086967 w 1633306"/>
              <a:gd name="connsiteY50" fmla="*/ 594306 h 1215408"/>
              <a:gd name="connsiteX51" fmla="*/ 1069714 w 1633306"/>
              <a:gd name="connsiteY51" fmla="*/ 611558 h 1215408"/>
              <a:gd name="connsiteX52" fmla="*/ 1063963 w 1633306"/>
              <a:gd name="connsiteY52" fmla="*/ 634562 h 1215408"/>
              <a:gd name="connsiteX53" fmla="*/ 1046710 w 1633306"/>
              <a:gd name="connsiteY53" fmla="*/ 657566 h 1215408"/>
              <a:gd name="connsiteX54" fmla="*/ 1069714 w 1633306"/>
              <a:gd name="connsiteY54" fmla="*/ 663317 h 1215408"/>
              <a:gd name="connsiteX55" fmla="*/ 1109970 w 1633306"/>
              <a:gd name="connsiteY55" fmla="*/ 669068 h 1215408"/>
              <a:gd name="connsiteX56" fmla="*/ 1155978 w 1633306"/>
              <a:gd name="connsiteY56" fmla="*/ 720826 h 1215408"/>
              <a:gd name="connsiteX57" fmla="*/ 1086967 w 1633306"/>
              <a:gd name="connsiteY57" fmla="*/ 726577 h 1215408"/>
              <a:gd name="connsiteX58" fmla="*/ 994952 w 1633306"/>
              <a:gd name="connsiteY58" fmla="*/ 738079 h 1215408"/>
              <a:gd name="connsiteX59" fmla="*/ 920189 w 1633306"/>
              <a:gd name="connsiteY59" fmla="*/ 778336 h 1215408"/>
              <a:gd name="connsiteX60" fmla="*/ 914438 w 1633306"/>
              <a:gd name="connsiteY60" fmla="*/ 807091 h 1215408"/>
              <a:gd name="connsiteX61" fmla="*/ 908687 w 1633306"/>
              <a:gd name="connsiteY61" fmla="*/ 858849 h 1215408"/>
              <a:gd name="connsiteX62" fmla="*/ 879933 w 1633306"/>
              <a:gd name="connsiteY62" fmla="*/ 881853 h 1215408"/>
              <a:gd name="connsiteX63" fmla="*/ 851178 w 1633306"/>
              <a:gd name="connsiteY63" fmla="*/ 887604 h 1215408"/>
              <a:gd name="connsiteX64" fmla="*/ 753412 w 1633306"/>
              <a:gd name="connsiteY64" fmla="*/ 904857 h 1215408"/>
              <a:gd name="connsiteX65" fmla="*/ 649895 w 1633306"/>
              <a:gd name="connsiteY65" fmla="*/ 962366 h 1215408"/>
              <a:gd name="connsiteX66" fmla="*/ 655646 w 1633306"/>
              <a:gd name="connsiteY66" fmla="*/ 985370 h 1215408"/>
              <a:gd name="connsiteX67" fmla="*/ 672899 w 1633306"/>
              <a:gd name="connsiteY67" fmla="*/ 1002623 h 1215408"/>
              <a:gd name="connsiteX68" fmla="*/ 707404 w 1633306"/>
              <a:gd name="connsiteY68" fmla="*/ 1042879 h 1215408"/>
              <a:gd name="connsiteX69" fmla="*/ 776416 w 1633306"/>
              <a:gd name="connsiteY69" fmla="*/ 991121 h 1215408"/>
              <a:gd name="connsiteX70" fmla="*/ 787918 w 1633306"/>
              <a:gd name="connsiteY70" fmla="*/ 1019875 h 1215408"/>
              <a:gd name="connsiteX71" fmla="*/ 793669 w 1633306"/>
              <a:gd name="connsiteY71" fmla="*/ 1117641 h 1215408"/>
              <a:gd name="connsiteX72" fmla="*/ 805170 w 1633306"/>
              <a:gd name="connsiteY72" fmla="*/ 1140645 h 1215408"/>
              <a:gd name="connsiteX73" fmla="*/ 793669 w 1633306"/>
              <a:gd name="connsiteY73" fmla="*/ 1215408 h 1215408"/>
              <a:gd name="connsiteX74" fmla="*/ 730408 w 1633306"/>
              <a:gd name="connsiteY74" fmla="*/ 1203906 h 1215408"/>
              <a:gd name="connsiteX75" fmla="*/ 713155 w 1633306"/>
              <a:gd name="connsiteY75" fmla="*/ 1186653 h 1215408"/>
              <a:gd name="connsiteX76" fmla="*/ 690152 w 1633306"/>
              <a:gd name="connsiteY76" fmla="*/ 1180902 h 1215408"/>
              <a:gd name="connsiteX77" fmla="*/ 615389 w 1633306"/>
              <a:gd name="connsiteY77" fmla="*/ 1175151 h 1215408"/>
              <a:gd name="connsiteX78" fmla="*/ 598137 w 1633306"/>
              <a:gd name="connsiteY78" fmla="*/ 1100389 h 1215408"/>
              <a:gd name="connsiteX79" fmla="*/ 552129 w 1633306"/>
              <a:gd name="connsiteY79" fmla="*/ 1088887 h 1215408"/>
              <a:gd name="connsiteX80" fmla="*/ 442861 w 1633306"/>
              <a:gd name="connsiteY80" fmla="*/ 1071634 h 1215408"/>
              <a:gd name="connsiteX81" fmla="*/ 408355 w 1633306"/>
              <a:gd name="connsiteY81" fmla="*/ 1060132 h 1215408"/>
              <a:gd name="connsiteX82" fmla="*/ 368099 w 1633306"/>
              <a:gd name="connsiteY82" fmla="*/ 1042879 h 1215408"/>
              <a:gd name="connsiteX83" fmla="*/ 350846 w 1633306"/>
              <a:gd name="connsiteY83" fmla="*/ 1031377 h 1215408"/>
              <a:gd name="connsiteX84" fmla="*/ 373850 w 1633306"/>
              <a:gd name="connsiteY84" fmla="*/ 991121 h 1215408"/>
              <a:gd name="connsiteX85" fmla="*/ 391103 w 1633306"/>
              <a:gd name="connsiteY85" fmla="*/ 973868 h 1215408"/>
              <a:gd name="connsiteX86" fmla="*/ 437110 w 1633306"/>
              <a:gd name="connsiteY86" fmla="*/ 962366 h 1215408"/>
              <a:gd name="connsiteX87" fmla="*/ 448612 w 1633306"/>
              <a:gd name="connsiteY87" fmla="*/ 939362 h 1215408"/>
              <a:gd name="connsiteX88" fmla="*/ 431359 w 1633306"/>
              <a:gd name="connsiteY88" fmla="*/ 916358 h 1215408"/>
              <a:gd name="connsiteX89" fmla="*/ 373850 w 1633306"/>
              <a:gd name="connsiteY89" fmla="*/ 847347 h 1215408"/>
              <a:gd name="connsiteX90" fmla="*/ 368099 w 1633306"/>
              <a:gd name="connsiteY90" fmla="*/ 789838 h 1215408"/>
              <a:gd name="connsiteX91" fmla="*/ 350846 w 1633306"/>
              <a:gd name="connsiteY91" fmla="*/ 784087 h 1215408"/>
              <a:gd name="connsiteX92" fmla="*/ 281835 w 1633306"/>
              <a:gd name="connsiteY92" fmla="*/ 789838 h 1215408"/>
              <a:gd name="connsiteX93" fmla="*/ 253080 w 1633306"/>
              <a:gd name="connsiteY93" fmla="*/ 795589 h 1215408"/>
              <a:gd name="connsiteX94" fmla="*/ 230076 w 1633306"/>
              <a:gd name="connsiteY94" fmla="*/ 761083 h 1215408"/>
              <a:gd name="connsiteX95" fmla="*/ 224325 w 1633306"/>
              <a:gd name="connsiteY95" fmla="*/ 738079 h 1215408"/>
              <a:gd name="connsiteX96" fmla="*/ 189820 w 1633306"/>
              <a:gd name="connsiteY96" fmla="*/ 726577 h 1215408"/>
              <a:gd name="connsiteX97" fmla="*/ 109306 w 1633306"/>
              <a:gd name="connsiteY97" fmla="*/ 692072 h 1215408"/>
              <a:gd name="connsiteX98" fmla="*/ 86303 w 1633306"/>
              <a:gd name="connsiteY98" fmla="*/ 674819 h 1215408"/>
              <a:gd name="connsiteX99" fmla="*/ 69050 w 1633306"/>
              <a:gd name="connsiteY99" fmla="*/ 640313 h 1215408"/>
              <a:gd name="connsiteX100" fmla="*/ 46046 w 1633306"/>
              <a:gd name="connsiteY100" fmla="*/ 565551 h 1215408"/>
              <a:gd name="connsiteX101" fmla="*/ 17291 w 1633306"/>
              <a:gd name="connsiteY101" fmla="*/ 508041 h 1215408"/>
              <a:gd name="connsiteX102" fmla="*/ 28793 w 1633306"/>
              <a:gd name="connsiteY102" fmla="*/ 565551 h 1215408"/>
              <a:gd name="connsiteX103" fmla="*/ 38 w 1633306"/>
              <a:gd name="connsiteY103" fmla="*/ 577053 h 1215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633306" h="1215408">
                <a:moveTo>
                  <a:pt x="38" y="577053"/>
                </a:moveTo>
                <a:cubicBezTo>
                  <a:pt x="-920" y="573219"/>
                  <a:pt x="16422" y="554683"/>
                  <a:pt x="23042" y="542547"/>
                </a:cubicBezTo>
                <a:cubicBezTo>
                  <a:pt x="27985" y="533484"/>
                  <a:pt x="27685" y="521508"/>
                  <a:pt x="34544" y="513792"/>
                </a:cubicBezTo>
                <a:cubicBezTo>
                  <a:pt x="43728" y="503460"/>
                  <a:pt x="59275" y="500564"/>
                  <a:pt x="69050" y="490789"/>
                </a:cubicBezTo>
                <a:lnTo>
                  <a:pt x="86303" y="473536"/>
                </a:lnTo>
                <a:cubicBezTo>
                  <a:pt x="127430" y="391276"/>
                  <a:pt x="78418" y="480214"/>
                  <a:pt x="126559" y="416026"/>
                </a:cubicBezTo>
                <a:cubicBezTo>
                  <a:pt x="153345" y="380312"/>
                  <a:pt x="146945" y="367265"/>
                  <a:pt x="184069" y="347015"/>
                </a:cubicBezTo>
                <a:cubicBezTo>
                  <a:pt x="194712" y="341209"/>
                  <a:pt x="207495" y="340437"/>
                  <a:pt x="218574" y="335513"/>
                </a:cubicBezTo>
                <a:cubicBezTo>
                  <a:pt x="228589" y="331062"/>
                  <a:pt x="251394" y="311007"/>
                  <a:pt x="258831" y="306758"/>
                </a:cubicBezTo>
                <a:cubicBezTo>
                  <a:pt x="264094" y="303751"/>
                  <a:pt x="270333" y="302925"/>
                  <a:pt x="276084" y="301008"/>
                </a:cubicBezTo>
                <a:cubicBezTo>
                  <a:pt x="328422" y="335900"/>
                  <a:pt x="296989" y="326484"/>
                  <a:pt x="373850" y="312509"/>
                </a:cubicBezTo>
                <a:cubicBezTo>
                  <a:pt x="379601" y="304841"/>
                  <a:pt x="388244" y="298654"/>
                  <a:pt x="391103" y="289506"/>
                </a:cubicBezTo>
                <a:cubicBezTo>
                  <a:pt x="416054" y="209660"/>
                  <a:pt x="375861" y="227180"/>
                  <a:pt x="425608" y="214743"/>
                </a:cubicBezTo>
                <a:cubicBezTo>
                  <a:pt x="405139" y="209626"/>
                  <a:pt x="360020" y="199750"/>
                  <a:pt x="350846" y="185989"/>
                </a:cubicBezTo>
                <a:cubicBezTo>
                  <a:pt x="345120" y="177399"/>
                  <a:pt x="369586" y="176991"/>
                  <a:pt x="379601" y="174487"/>
                </a:cubicBezTo>
                <a:cubicBezTo>
                  <a:pt x="392751" y="171199"/>
                  <a:pt x="406438" y="170653"/>
                  <a:pt x="419857" y="168736"/>
                </a:cubicBezTo>
                <a:cubicBezTo>
                  <a:pt x="405182" y="146723"/>
                  <a:pt x="398855" y="145541"/>
                  <a:pt x="414106" y="111226"/>
                </a:cubicBezTo>
                <a:cubicBezTo>
                  <a:pt x="416913" y="104910"/>
                  <a:pt x="425608" y="103558"/>
                  <a:pt x="431359" y="99724"/>
                </a:cubicBezTo>
                <a:cubicBezTo>
                  <a:pt x="440932" y="100921"/>
                  <a:pt x="488472" y="101679"/>
                  <a:pt x="500370" y="116977"/>
                </a:cubicBezTo>
                <a:cubicBezTo>
                  <a:pt x="509333" y="128501"/>
                  <a:pt x="511872" y="143815"/>
                  <a:pt x="517623" y="157234"/>
                </a:cubicBezTo>
                <a:lnTo>
                  <a:pt x="580884" y="151483"/>
                </a:lnTo>
                <a:cubicBezTo>
                  <a:pt x="592386" y="145732"/>
                  <a:pt x="590421" y="127265"/>
                  <a:pt x="598137" y="116977"/>
                </a:cubicBezTo>
                <a:cubicBezTo>
                  <a:pt x="605570" y="107067"/>
                  <a:pt x="621869" y="103315"/>
                  <a:pt x="632642" y="99724"/>
                </a:cubicBezTo>
                <a:cubicBezTo>
                  <a:pt x="644144" y="101641"/>
                  <a:pt x="659401" y="96760"/>
                  <a:pt x="667148" y="105475"/>
                </a:cubicBezTo>
                <a:cubicBezTo>
                  <a:pt x="677650" y="117290"/>
                  <a:pt x="663419" y="147252"/>
                  <a:pt x="678650" y="151483"/>
                </a:cubicBezTo>
                <a:cubicBezTo>
                  <a:pt x="708718" y="159835"/>
                  <a:pt x="739993" y="139981"/>
                  <a:pt x="770665" y="134230"/>
                </a:cubicBezTo>
                <a:cubicBezTo>
                  <a:pt x="803553" y="101342"/>
                  <a:pt x="770553" y="130705"/>
                  <a:pt x="810921" y="105475"/>
                </a:cubicBezTo>
                <a:cubicBezTo>
                  <a:pt x="945700" y="21239"/>
                  <a:pt x="829288" y="82026"/>
                  <a:pt x="914438" y="47966"/>
                </a:cubicBezTo>
                <a:cubicBezTo>
                  <a:pt x="1023547" y="4322"/>
                  <a:pt x="922616" y="37295"/>
                  <a:pt x="994952" y="19211"/>
                </a:cubicBezTo>
                <a:cubicBezTo>
                  <a:pt x="1000833" y="17741"/>
                  <a:pt x="1006179" y="14129"/>
                  <a:pt x="1012204" y="13460"/>
                </a:cubicBezTo>
                <a:cubicBezTo>
                  <a:pt x="1058089" y="8362"/>
                  <a:pt x="1104219" y="5792"/>
                  <a:pt x="1150227" y="1958"/>
                </a:cubicBezTo>
                <a:cubicBezTo>
                  <a:pt x="1171314" y="3875"/>
                  <a:pt x="1197971" y="-6699"/>
                  <a:pt x="1213487" y="7709"/>
                </a:cubicBezTo>
                <a:cubicBezTo>
                  <a:pt x="1230863" y="23844"/>
                  <a:pt x="1211010" y="63568"/>
                  <a:pt x="1230740" y="76721"/>
                </a:cubicBezTo>
                <a:cubicBezTo>
                  <a:pt x="1236491" y="80555"/>
                  <a:pt x="1242745" y="83725"/>
                  <a:pt x="1247993" y="88223"/>
                </a:cubicBezTo>
                <a:cubicBezTo>
                  <a:pt x="1256226" y="95280"/>
                  <a:pt x="1261801" y="105479"/>
                  <a:pt x="1270997" y="111226"/>
                </a:cubicBezTo>
                <a:cubicBezTo>
                  <a:pt x="1277700" y="115415"/>
                  <a:pt x="1286225" y="115563"/>
                  <a:pt x="1294001" y="116977"/>
                </a:cubicBezTo>
                <a:cubicBezTo>
                  <a:pt x="1307337" y="119402"/>
                  <a:pt x="1320712" y="122217"/>
                  <a:pt x="1334257" y="122728"/>
                </a:cubicBezTo>
                <a:cubicBezTo>
                  <a:pt x="1422396" y="126054"/>
                  <a:pt x="1510620" y="126562"/>
                  <a:pt x="1598801" y="128479"/>
                </a:cubicBezTo>
                <a:cubicBezTo>
                  <a:pt x="1606469" y="132313"/>
                  <a:pt x="1616316" y="133395"/>
                  <a:pt x="1621804" y="139981"/>
                </a:cubicBezTo>
                <a:cubicBezTo>
                  <a:pt x="1626864" y="146053"/>
                  <a:pt x="1625840" y="155269"/>
                  <a:pt x="1627555" y="162985"/>
                </a:cubicBezTo>
                <a:cubicBezTo>
                  <a:pt x="1629675" y="172527"/>
                  <a:pt x="1631389" y="182155"/>
                  <a:pt x="1633306" y="191740"/>
                </a:cubicBezTo>
                <a:cubicBezTo>
                  <a:pt x="1629472" y="203242"/>
                  <a:pt x="1628757" y="216313"/>
                  <a:pt x="1621804" y="226245"/>
                </a:cubicBezTo>
                <a:cubicBezTo>
                  <a:pt x="1605505" y="249530"/>
                  <a:pt x="1592964" y="249271"/>
                  <a:pt x="1570046" y="255000"/>
                </a:cubicBezTo>
                <a:cubicBezTo>
                  <a:pt x="1564295" y="262668"/>
                  <a:pt x="1556069" y="268996"/>
                  <a:pt x="1552793" y="278004"/>
                </a:cubicBezTo>
                <a:cubicBezTo>
                  <a:pt x="1524695" y="355271"/>
                  <a:pt x="1606828" y="315113"/>
                  <a:pt x="1437774" y="324011"/>
                </a:cubicBezTo>
                <a:cubicBezTo>
                  <a:pt x="1376098" y="354849"/>
                  <a:pt x="1442752" y="325375"/>
                  <a:pt x="1299752" y="341264"/>
                </a:cubicBezTo>
                <a:cubicBezTo>
                  <a:pt x="1280803" y="343370"/>
                  <a:pt x="1229073" y="364174"/>
                  <a:pt x="1213487" y="370019"/>
                </a:cubicBezTo>
                <a:cubicBezTo>
                  <a:pt x="1205819" y="375770"/>
                  <a:pt x="1198806" y="382517"/>
                  <a:pt x="1190484" y="387272"/>
                </a:cubicBezTo>
                <a:cubicBezTo>
                  <a:pt x="1079017" y="450967"/>
                  <a:pt x="1166214" y="393866"/>
                  <a:pt x="1115721" y="427528"/>
                </a:cubicBezTo>
                <a:cubicBezTo>
                  <a:pt x="1095881" y="487048"/>
                  <a:pt x="1122678" y="402433"/>
                  <a:pt x="1098469" y="559800"/>
                </a:cubicBezTo>
                <a:cubicBezTo>
                  <a:pt x="1096625" y="571783"/>
                  <a:pt x="1092855" y="583708"/>
                  <a:pt x="1086967" y="594306"/>
                </a:cubicBezTo>
                <a:cubicBezTo>
                  <a:pt x="1083017" y="601415"/>
                  <a:pt x="1075465" y="605807"/>
                  <a:pt x="1069714" y="611558"/>
                </a:cubicBezTo>
                <a:cubicBezTo>
                  <a:pt x="1067797" y="619226"/>
                  <a:pt x="1067498" y="627492"/>
                  <a:pt x="1063963" y="634562"/>
                </a:cubicBezTo>
                <a:cubicBezTo>
                  <a:pt x="1059676" y="643135"/>
                  <a:pt x="1044830" y="648167"/>
                  <a:pt x="1046710" y="657566"/>
                </a:cubicBezTo>
                <a:cubicBezTo>
                  <a:pt x="1048260" y="665317"/>
                  <a:pt x="1061938" y="661903"/>
                  <a:pt x="1069714" y="663317"/>
                </a:cubicBezTo>
                <a:cubicBezTo>
                  <a:pt x="1083050" y="665742"/>
                  <a:pt x="1096551" y="667151"/>
                  <a:pt x="1109970" y="669068"/>
                </a:cubicBezTo>
                <a:cubicBezTo>
                  <a:pt x="1114592" y="670917"/>
                  <a:pt x="1187957" y="692401"/>
                  <a:pt x="1155978" y="720826"/>
                </a:cubicBezTo>
                <a:cubicBezTo>
                  <a:pt x="1138725" y="736162"/>
                  <a:pt x="1109919" y="724118"/>
                  <a:pt x="1086967" y="726577"/>
                </a:cubicBezTo>
                <a:cubicBezTo>
                  <a:pt x="1056233" y="729870"/>
                  <a:pt x="1025624" y="734245"/>
                  <a:pt x="994952" y="738079"/>
                </a:cubicBezTo>
                <a:cubicBezTo>
                  <a:pt x="932244" y="775704"/>
                  <a:pt x="958651" y="765515"/>
                  <a:pt x="920189" y="778336"/>
                </a:cubicBezTo>
                <a:cubicBezTo>
                  <a:pt x="884475" y="802147"/>
                  <a:pt x="911815" y="775612"/>
                  <a:pt x="914438" y="807091"/>
                </a:cubicBezTo>
                <a:cubicBezTo>
                  <a:pt x="915879" y="824390"/>
                  <a:pt x="912897" y="842008"/>
                  <a:pt x="908687" y="858849"/>
                </a:cubicBezTo>
                <a:cubicBezTo>
                  <a:pt x="904335" y="876256"/>
                  <a:pt x="894523" y="878205"/>
                  <a:pt x="879933" y="881853"/>
                </a:cubicBezTo>
                <a:cubicBezTo>
                  <a:pt x="870450" y="884224"/>
                  <a:pt x="860720" y="885484"/>
                  <a:pt x="851178" y="887604"/>
                </a:cubicBezTo>
                <a:cubicBezTo>
                  <a:pt x="784430" y="902437"/>
                  <a:pt x="897500" y="882689"/>
                  <a:pt x="753412" y="904857"/>
                </a:cubicBezTo>
                <a:cubicBezTo>
                  <a:pt x="673293" y="951593"/>
                  <a:pt x="708221" y="933203"/>
                  <a:pt x="649895" y="962366"/>
                </a:cubicBezTo>
                <a:cubicBezTo>
                  <a:pt x="651812" y="970034"/>
                  <a:pt x="651725" y="978507"/>
                  <a:pt x="655646" y="985370"/>
                </a:cubicBezTo>
                <a:cubicBezTo>
                  <a:pt x="659681" y="992432"/>
                  <a:pt x="669596" y="995191"/>
                  <a:pt x="672899" y="1002623"/>
                </a:cubicBezTo>
                <a:cubicBezTo>
                  <a:pt x="693717" y="1049461"/>
                  <a:pt x="655933" y="1032585"/>
                  <a:pt x="707404" y="1042879"/>
                </a:cubicBezTo>
                <a:cubicBezTo>
                  <a:pt x="719058" y="1031225"/>
                  <a:pt x="756348" y="988891"/>
                  <a:pt x="776416" y="991121"/>
                </a:cubicBezTo>
                <a:cubicBezTo>
                  <a:pt x="786676" y="992261"/>
                  <a:pt x="784084" y="1010290"/>
                  <a:pt x="787918" y="1019875"/>
                </a:cubicBezTo>
                <a:cubicBezTo>
                  <a:pt x="789835" y="1052464"/>
                  <a:pt x="789053" y="1085324"/>
                  <a:pt x="793669" y="1117641"/>
                </a:cubicBezTo>
                <a:cubicBezTo>
                  <a:pt x="794881" y="1126128"/>
                  <a:pt x="805170" y="1132072"/>
                  <a:pt x="805170" y="1140645"/>
                </a:cubicBezTo>
                <a:cubicBezTo>
                  <a:pt x="805170" y="1165859"/>
                  <a:pt x="797503" y="1190487"/>
                  <a:pt x="793669" y="1215408"/>
                </a:cubicBezTo>
                <a:cubicBezTo>
                  <a:pt x="772582" y="1211574"/>
                  <a:pt x="750592" y="1211115"/>
                  <a:pt x="730408" y="1203906"/>
                </a:cubicBezTo>
                <a:cubicBezTo>
                  <a:pt x="722749" y="1201171"/>
                  <a:pt x="720217" y="1190688"/>
                  <a:pt x="713155" y="1186653"/>
                </a:cubicBezTo>
                <a:cubicBezTo>
                  <a:pt x="706293" y="1182732"/>
                  <a:pt x="698002" y="1181825"/>
                  <a:pt x="690152" y="1180902"/>
                </a:cubicBezTo>
                <a:cubicBezTo>
                  <a:pt x="665329" y="1177982"/>
                  <a:pt x="640310" y="1177068"/>
                  <a:pt x="615389" y="1175151"/>
                </a:cubicBezTo>
                <a:cubicBezTo>
                  <a:pt x="609638" y="1150230"/>
                  <a:pt x="613261" y="1121013"/>
                  <a:pt x="598137" y="1100389"/>
                </a:cubicBezTo>
                <a:cubicBezTo>
                  <a:pt x="588789" y="1087641"/>
                  <a:pt x="567673" y="1091765"/>
                  <a:pt x="552129" y="1088887"/>
                </a:cubicBezTo>
                <a:cubicBezTo>
                  <a:pt x="515872" y="1082173"/>
                  <a:pt x="442861" y="1071634"/>
                  <a:pt x="442861" y="1071634"/>
                </a:cubicBezTo>
                <a:cubicBezTo>
                  <a:pt x="431359" y="1067800"/>
                  <a:pt x="419434" y="1065056"/>
                  <a:pt x="408355" y="1060132"/>
                </a:cubicBezTo>
                <a:cubicBezTo>
                  <a:pt x="357292" y="1037437"/>
                  <a:pt x="428954" y="1058093"/>
                  <a:pt x="368099" y="1042879"/>
                </a:cubicBezTo>
                <a:cubicBezTo>
                  <a:pt x="362348" y="1039045"/>
                  <a:pt x="350083" y="1038247"/>
                  <a:pt x="350846" y="1031377"/>
                </a:cubicBezTo>
                <a:cubicBezTo>
                  <a:pt x="352553" y="1016016"/>
                  <a:pt x="364987" y="1003782"/>
                  <a:pt x="373850" y="991121"/>
                </a:cubicBezTo>
                <a:cubicBezTo>
                  <a:pt x="378514" y="984458"/>
                  <a:pt x="384336" y="978380"/>
                  <a:pt x="391103" y="973868"/>
                </a:cubicBezTo>
                <a:cubicBezTo>
                  <a:pt x="398682" y="968815"/>
                  <a:pt x="432962" y="963196"/>
                  <a:pt x="437110" y="962366"/>
                </a:cubicBezTo>
                <a:cubicBezTo>
                  <a:pt x="440944" y="954698"/>
                  <a:pt x="449675" y="947869"/>
                  <a:pt x="448612" y="939362"/>
                </a:cubicBezTo>
                <a:cubicBezTo>
                  <a:pt x="447423" y="929851"/>
                  <a:pt x="437807" y="923450"/>
                  <a:pt x="431359" y="916358"/>
                </a:cubicBezTo>
                <a:cubicBezTo>
                  <a:pt x="374700" y="854033"/>
                  <a:pt x="405873" y="900718"/>
                  <a:pt x="373850" y="847347"/>
                </a:cubicBezTo>
                <a:cubicBezTo>
                  <a:pt x="371933" y="828177"/>
                  <a:pt x="374683" y="807943"/>
                  <a:pt x="368099" y="789838"/>
                </a:cubicBezTo>
                <a:cubicBezTo>
                  <a:pt x="366027" y="784141"/>
                  <a:pt x="356908" y="784087"/>
                  <a:pt x="350846" y="784087"/>
                </a:cubicBezTo>
                <a:cubicBezTo>
                  <a:pt x="327763" y="784087"/>
                  <a:pt x="304839" y="787921"/>
                  <a:pt x="281835" y="789838"/>
                </a:cubicBezTo>
                <a:cubicBezTo>
                  <a:pt x="272250" y="791755"/>
                  <a:pt x="261625" y="800336"/>
                  <a:pt x="253080" y="795589"/>
                </a:cubicBezTo>
                <a:cubicBezTo>
                  <a:pt x="240996" y="788876"/>
                  <a:pt x="236258" y="773447"/>
                  <a:pt x="230076" y="761083"/>
                </a:cubicBezTo>
                <a:cubicBezTo>
                  <a:pt x="226541" y="754013"/>
                  <a:pt x="230326" y="743223"/>
                  <a:pt x="224325" y="738079"/>
                </a:cubicBezTo>
                <a:cubicBezTo>
                  <a:pt x="215120" y="730189"/>
                  <a:pt x="201172" y="730834"/>
                  <a:pt x="189820" y="726577"/>
                </a:cubicBezTo>
                <a:cubicBezTo>
                  <a:pt x="180832" y="723207"/>
                  <a:pt x="127324" y="703333"/>
                  <a:pt x="109306" y="692072"/>
                </a:cubicBezTo>
                <a:cubicBezTo>
                  <a:pt x="101178" y="686992"/>
                  <a:pt x="93971" y="680570"/>
                  <a:pt x="86303" y="674819"/>
                </a:cubicBezTo>
                <a:cubicBezTo>
                  <a:pt x="80552" y="663317"/>
                  <a:pt x="73117" y="652513"/>
                  <a:pt x="69050" y="640313"/>
                </a:cubicBezTo>
                <a:cubicBezTo>
                  <a:pt x="37106" y="544483"/>
                  <a:pt x="97682" y="675278"/>
                  <a:pt x="46046" y="565551"/>
                </a:cubicBezTo>
                <a:cubicBezTo>
                  <a:pt x="36920" y="546158"/>
                  <a:pt x="17291" y="508041"/>
                  <a:pt x="17291" y="508041"/>
                </a:cubicBezTo>
                <a:cubicBezTo>
                  <a:pt x="21810" y="535155"/>
                  <a:pt x="21930" y="541529"/>
                  <a:pt x="28793" y="565551"/>
                </a:cubicBezTo>
                <a:cubicBezTo>
                  <a:pt x="35150" y="587801"/>
                  <a:pt x="996" y="580887"/>
                  <a:pt x="38" y="577053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Freeform 18">
            <a:hlinkClick r:id="rId7" action="ppaction://hlinksldjump"/>
            <a:extLst>
              <a:ext uri="{FF2B5EF4-FFF2-40B4-BE49-F238E27FC236}">
                <a16:creationId xmlns:a16="http://schemas.microsoft.com/office/drawing/2014/main" id="{1AB4B0AF-1E8A-8A47-8438-7A0268E8F374}"/>
              </a:ext>
            </a:extLst>
          </p:cNvPr>
          <p:cNvSpPr/>
          <p:nvPr/>
        </p:nvSpPr>
        <p:spPr>
          <a:xfrm>
            <a:off x="1057275" y="5762517"/>
            <a:ext cx="317500" cy="247650"/>
          </a:xfrm>
          <a:custGeom>
            <a:avLst/>
            <a:gdLst>
              <a:gd name="connsiteX0" fmla="*/ 244475 w 317500"/>
              <a:gd name="connsiteY0" fmla="*/ 82550 h 247650"/>
              <a:gd name="connsiteX1" fmla="*/ 209550 w 317500"/>
              <a:gd name="connsiteY1" fmla="*/ 76200 h 247650"/>
              <a:gd name="connsiteX2" fmla="*/ 200025 w 317500"/>
              <a:gd name="connsiteY2" fmla="*/ 73025 h 247650"/>
              <a:gd name="connsiteX3" fmla="*/ 180975 w 317500"/>
              <a:gd name="connsiteY3" fmla="*/ 60325 h 247650"/>
              <a:gd name="connsiteX4" fmla="*/ 168275 w 317500"/>
              <a:gd name="connsiteY4" fmla="*/ 41275 h 247650"/>
              <a:gd name="connsiteX5" fmla="*/ 161925 w 317500"/>
              <a:gd name="connsiteY5" fmla="*/ 31750 h 247650"/>
              <a:gd name="connsiteX6" fmla="*/ 152400 w 317500"/>
              <a:gd name="connsiteY6" fmla="*/ 28575 h 247650"/>
              <a:gd name="connsiteX7" fmla="*/ 133350 w 317500"/>
              <a:gd name="connsiteY7" fmla="*/ 31750 h 247650"/>
              <a:gd name="connsiteX8" fmla="*/ 92075 w 317500"/>
              <a:gd name="connsiteY8" fmla="*/ 22225 h 247650"/>
              <a:gd name="connsiteX9" fmla="*/ 82550 w 317500"/>
              <a:gd name="connsiteY9" fmla="*/ 19050 h 247650"/>
              <a:gd name="connsiteX10" fmla="*/ 63500 w 317500"/>
              <a:gd name="connsiteY10" fmla="*/ 6350 h 247650"/>
              <a:gd name="connsiteX11" fmla="*/ 53975 w 317500"/>
              <a:gd name="connsiteY11" fmla="*/ 0 h 247650"/>
              <a:gd name="connsiteX12" fmla="*/ 44450 w 317500"/>
              <a:gd name="connsiteY12" fmla="*/ 3175 h 247650"/>
              <a:gd name="connsiteX13" fmla="*/ 41275 w 317500"/>
              <a:gd name="connsiteY13" fmla="*/ 12700 h 247650"/>
              <a:gd name="connsiteX14" fmla="*/ 50800 w 317500"/>
              <a:gd name="connsiteY14" fmla="*/ 47625 h 247650"/>
              <a:gd name="connsiteX15" fmla="*/ 41275 w 317500"/>
              <a:gd name="connsiteY15" fmla="*/ 57150 h 247650"/>
              <a:gd name="connsiteX16" fmla="*/ 31750 w 317500"/>
              <a:gd name="connsiteY16" fmla="*/ 63500 h 247650"/>
              <a:gd name="connsiteX17" fmla="*/ 28575 w 317500"/>
              <a:gd name="connsiteY17" fmla="*/ 73025 h 247650"/>
              <a:gd name="connsiteX18" fmla="*/ 22225 w 317500"/>
              <a:gd name="connsiteY18" fmla="*/ 82550 h 247650"/>
              <a:gd name="connsiteX19" fmla="*/ 15875 w 317500"/>
              <a:gd name="connsiteY19" fmla="*/ 101600 h 247650"/>
              <a:gd name="connsiteX20" fmla="*/ 12700 w 317500"/>
              <a:gd name="connsiteY20" fmla="*/ 111125 h 247650"/>
              <a:gd name="connsiteX21" fmla="*/ 6350 w 317500"/>
              <a:gd name="connsiteY21" fmla="*/ 120650 h 247650"/>
              <a:gd name="connsiteX22" fmla="*/ 0 w 317500"/>
              <a:gd name="connsiteY22" fmla="*/ 139700 h 247650"/>
              <a:gd name="connsiteX23" fmla="*/ 3175 w 317500"/>
              <a:gd name="connsiteY23" fmla="*/ 152400 h 247650"/>
              <a:gd name="connsiteX24" fmla="*/ 22225 w 317500"/>
              <a:gd name="connsiteY24" fmla="*/ 165100 h 247650"/>
              <a:gd name="connsiteX25" fmla="*/ 31750 w 317500"/>
              <a:gd name="connsiteY25" fmla="*/ 171450 h 247650"/>
              <a:gd name="connsiteX26" fmla="*/ 50800 w 317500"/>
              <a:gd name="connsiteY26" fmla="*/ 177800 h 247650"/>
              <a:gd name="connsiteX27" fmla="*/ 60325 w 317500"/>
              <a:gd name="connsiteY27" fmla="*/ 184150 h 247650"/>
              <a:gd name="connsiteX28" fmla="*/ 95250 w 317500"/>
              <a:gd name="connsiteY28" fmla="*/ 193675 h 247650"/>
              <a:gd name="connsiteX29" fmla="*/ 104775 w 317500"/>
              <a:gd name="connsiteY29" fmla="*/ 196850 h 247650"/>
              <a:gd name="connsiteX30" fmla="*/ 114300 w 317500"/>
              <a:gd name="connsiteY30" fmla="*/ 206375 h 247650"/>
              <a:gd name="connsiteX31" fmla="*/ 127000 w 317500"/>
              <a:gd name="connsiteY31" fmla="*/ 212725 h 247650"/>
              <a:gd name="connsiteX32" fmla="*/ 136525 w 317500"/>
              <a:gd name="connsiteY32" fmla="*/ 231775 h 247650"/>
              <a:gd name="connsiteX33" fmla="*/ 155575 w 317500"/>
              <a:gd name="connsiteY33" fmla="*/ 238125 h 247650"/>
              <a:gd name="connsiteX34" fmla="*/ 165100 w 317500"/>
              <a:gd name="connsiteY34" fmla="*/ 241300 h 247650"/>
              <a:gd name="connsiteX35" fmla="*/ 174625 w 317500"/>
              <a:gd name="connsiteY35" fmla="*/ 244475 h 247650"/>
              <a:gd name="connsiteX36" fmla="*/ 190500 w 317500"/>
              <a:gd name="connsiteY36" fmla="*/ 247650 h 247650"/>
              <a:gd name="connsiteX37" fmla="*/ 219075 w 317500"/>
              <a:gd name="connsiteY37" fmla="*/ 241300 h 247650"/>
              <a:gd name="connsiteX38" fmla="*/ 238125 w 317500"/>
              <a:gd name="connsiteY38" fmla="*/ 234950 h 247650"/>
              <a:gd name="connsiteX39" fmla="*/ 257175 w 317500"/>
              <a:gd name="connsiteY39" fmla="*/ 225425 h 247650"/>
              <a:gd name="connsiteX40" fmla="*/ 266700 w 317500"/>
              <a:gd name="connsiteY40" fmla="*/ 219075 h 247650"/>
              <a:gd name="connsiteX41" fmla="*/ 285750 w 317500"/>
              <a:gd name="connsiteY41" fmla="*/ 212725 h 247650"/>
              <a:gd name="connsiteX42" fmla="*/ 314325 w 317500"/>
              <a:gd name="connsiteY42" fmla="*/ 206375 h 247650"/>
              <a:gd name="connsiteX43" fmla="*/ 317500 w 317500"/>
              <a:gd name="connsiteY43" fmla="*/ 196850 h 247650"/>
              <a:gd name="connsiteX44" fmla="*/ 314325 w 317500"/>
              <a:gd name="connsiteY44" fmla="*/ 187325 h 247650"/>
              <a:gd name="connsiteX45" fmla="*/ 292100 w 317500"/>
              <a:gd name="connsiteY45" fmla="*/ 161925 h 247650"/>
              <a:gd name="connsiteX46" fmla="*/ 285750 w 317500"/>
              <a:gd name="connsiteY46" fmla="*/ 142875 h 247650"/>
              <a:gd name="connsiteX47" fmla="*/ 282575 w 317500"/>
              <a:gd name="connsiteY47" fmla="*/ 133350 h 247650"/>
              <a:gd name="connsiteX48" fmla="*/ 266700 w 317500"/>
              <a:gd name="connsiteY48" fmla="*/ 104775 h 247650"/>
              <a:gd name="connsiteX49" fmla="*/ 244475 w 317500"/>
              <a:gd name="connsiteY49" fmla="*/ 825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17500" h="247650">
                <a:moveTo>
                  <a:pt x="244475" y="82550"/>
                </a:moveTo>
                <a:cubicBezTo>
                  <a:pt x="235983" y="81135"/>
                  <a:pt x="218425" y="78419"/>
                  <a:pt x="209550" y="76200"/>
                </a:cubicBezTo>
                <a:cubicBezTo>
                  <a:pt x="206303" y="75388"/>
                  <a:pt x="202951" y="74650"/>
                  <a:pt x="200025" y="73025"/>
                </a:cubicBezTo>
                <a:cubicBezTo>
                  <a:pt x="193354" y="69319"/>
                  <a:pt x="180975" y="60325"/>
                  <a:pt x="180975" y="60325"/>
                </a:cubicBezTo>
                <a:cubicBezTo>
                  <a:pt x="175395" y="43586"/>
                  <a:pt x="181488" y="57130"/>
                  <a:pt x="168275" y="41275"/>
                </a:cubicBezTo>
                <a:cubicBezTo>
                  <a:pt x="165832" y="38344"/>
                  <a:pt x="164905" y="34134"/>
                  <a:pt x="161925" y="31750"/>
                </a:cubicBezTo>
                <a:cubicBezTo>
                  <a:pt x="159312" y="29659"/>
                  <a:pt x="155575" y="29633"/>
                  <a:pt x="152400" y="28575"/>
                </a:cubicBezTo>
                <a:cubicBezTo>
                  <a:pt x="146050" y="29633"/>
                  <a:pt x="139788" y="31750"/>
                  <a:pt x="133350" y="31750"/>
                </a:cubicBezTo>
                <a:cubicBezTo>
                  <a:pt x="116864" y="31750"/>
                  <a:pt x="107165" y="27255"/>
                  <a:pt x="92075" y="22225"/>
                </a:cubicBezTo>
                <a:cubicBezTo>
                  <a:pt x="88900" y="21167"/>
                  <a:pt x="85335" y="20906"/>
                  <a:pt x="82550" y="19050"/>
                </a:cubicBezTo>
                <a:lnTo>
                  <a:pt x="63500" y="6350"/>
                </a:lnTo>
                <a:lnTo>
                  <a:pt x="53975" y="0"/>
                </a:lnTo>
                <a:cubicBezTo>
                  <a:pt x="50800" y="1058"/>
                  <a:pt x="46817" y="808"/>
                  <a:pt x="44450" y="3175"/>
                </a:cubicBezTo>
                <a:cubicBezTo>
                  <a:pt x="42083" y="5542"/>
                  <a:pt x="40972" y="9367"/>
                  <a:pt x="41275" y="12700"/>
                </a:cubicBezTo>
                <a:cubicBezTo>
                  <a:pt x="42170" y="22547"/>
                  <a:pt x="47268" y="37030"/>
                  <a:pt x="50800" y="47625"/>
                </a:cubicBezTo>
                <a:cubicBezTo>
                  <a:pt x="47625" y="50800"/>
                  <a:pt x="44724" y="54275"/>
                  <a:pt x="41275" y="57150"/>
                </a:cubicBezTo>
                <a:cubicBezTo>
                  <a:pt x="38344" y="59593"/>
                  <a:pt x="34134" y="60520"/>
                  <a:pt x="31750" y="63500"/>
                </a:cubicBezTo>
                <a:cubicBezTo>
                  <a:pt x="29659" y="66113"/>
                  <a:pt x="30072" y="70032"/>
                  <a:pt x="28575" y="73025"/>
                </a:cubicBezTo>
                <a:cubicBezTo>
                  <a:pt x="26868" y="76438"/>
                  <a:pt x="23775" y="79063"/>
                  <a:pt x="22225" y="82550"/>
                </a:cubicBezTo>
                <a:cubicBezTo>
                  <a:pt x="19507" y="88667"/>
                  <a:pt x="17992" y="95250"/>
                  <a:pt x="15875" y="101600"/>
                </a:cubicBezTo>
                <a:cubicBezTo>
                  <a:pt x="14817" y="104775"/>
                  <a:pt x="14556" y="108340"/>
                  <a:pt x="12700" y="111125"/>
                </a:cubicBezTo>
                <a:cubicBezTo>
                  <a:pt x="10583" y="114300"/>
                  <a:pt x="7900" y="117163"/>
                  <a:pt x="6350" y="120650"/>
                </a:cubicBezTo>
                <a:cubicBezTo>
                  <a:pt x="3632" y="126767"/>
                  <a:pt x="0" y="139700"/>
                  <a:pt x="0" y="139700"/>
                </a:cubicBezTo>
                <a:cubicBezTo>
                  <a:pt x="1058" y="143933"/>
                  <a:pt x="1010" y="148611"/>
                  <a:pt x="3175" y="152400"/>
                </a:cubicBezTo>
                <a:cubicBezTo>
                  <a:pt x="10397" y="165039"/>
                  <a:pt x="11920" y="159948"/>
                  <a:pt x="22225" y="165100"/>
                </a:cubicBezTo>
                <a:cubicBezTo>
                  <a:pt x="25638" y="166807"/>
                  <a:pt x="28263" y="169900"/>
                  <a:pt x="31750" y="171450"/>
                </a:cubicBezTo>
                <a:cubicBezTo>
                  <a:pt x="37867" y="174168"/>
                  <a:pt x="45231" y="174087"/>
                  <a:pt x="50800" y="177800"/>
                </a:cubicBezTo>
                <a:cubicBezTo>
                  <a:pt x="53975" y="179917"/>
                  <a:pt x="56838" y="182600"/>
                  <a:pt x="60325" y="184150"/>
                </a:cubicBezTo>
                <a:cubicBezTo>
                  <a:pt x="77840" y="191934"/>
                  <a:pt x="78177" y="189407"/>
                  <a:pt x="95250" y="193675"/>
                </a:cubicBezTo>
                <a:cubicBezTo>
                  <a:pt x="98497" y="194487"/>
                  <a:pt x="101600" y="195792"/>
                  <a:pt x="104775" y="196850"/>
                </a:cubicBezTo>
                <a:cubicBezTo>
                  <a:pt x="107950" y="200025"/>
                  <a:pt x="110646" y="203765"/>
                  <a:pt x="114300" y="206375"/>
                </a:cubicBezTo>
                <a:cubicBezTo>
                  <a:pt x="118151" y="209126"/>
                  <a:pt x="123653" y="209378"/>
                  <a:pt x="127000" y="212725"/>
                </a:cubicBezTo>
                <a:cubicBezTo>
                  <a:pt x="137956" y="223681"/>
                  <a:pt x="120822" y="221961"/>
                  <a:pt x="136525" y="231775"/>
                </a:cubicBezTo>
                <a:cubicBezTo>
                  <a:pt x="142201" y="235323"/>
                  <a:pt x="149225" y="236008"/>
                  <a:pt x="155575" y="238125"/>
                </a:cubicBezTo>
                <a:lnTo>
                  <a:pt x="165100" y="241300"/>
                </a:lnTo>
                <a:cubicBezTo>
                  <a:pt x="168275" y="242358"/>
                  <a:pt x="171343" y="243819"/>
                  <a:pt x="174625" y="244475"/>
                </a:cubicBezTo>
                <a:lnTo>
                  <a:pt x="190500" y="247650"/>
                </a:lnTo>
                <a:cubicBezTo>
                  <a:pt x="199564" y="245837"/>
                  <a:pt x="210107" y="243990"/>
                  <a:pt x="219075" y="241300"/>
                </a:cubicBezTo>
                <a:cubicBezTo>
                  <a:pt x="225486" y="239377"/>
                  <a:pt x="232556" y="238663"/>
                  <a:pt x="238125" y="234950"/>
                </a:cubicBezTo>
                <a:cubicBezTo>
                  <a:pt x="265422" y="216752"/>
                  <a:pt x="230885" y="238570"/>
                  <a:pt x="257175" y="225425"/>
                </a:cubicBezTo>
                <a:cubicBezTo>
                  <a:pt x="260588" y="223718"/>
                  <a:pt x="263213" y="220625"/>
                  <a:pt x="266700" y="219075"/>
                </a:cubicBezTo>
                <a:cubicBezTo>
                  <a:pt x="272817" y="216357"/>
                  <a:pt x="279400" y="214842"/>
                  <a:pt x="285750" y="212725"/>
                </a:cubicBezTo>
                <a:cubicBezTo>
                  <a:pt x="301382" y="207514"/>
                  <a:pt x="291974" y="210100"/>
                  <a:pt x="314325" y="206375"/>
                </a:cubicBezTo>
                <a:cubicBezTo>
                  <a:pt x="315383" y="203200"/>
                  <a:pt x="317500" y="200197"/>
                  <a:pt x="317500" y="196850"/>
                </a:cubicBezTo>
                <a:cubicBezTo>
                  <a:pt x="317500" y="193503"/>
                  <a:pt x="315950" y="190251"/>
                  <a:pt x="314325" y="187325"/>
                </a:cubicBezTo>
                <a:cubicBezTo>
                  <a:pt x="303430" y="167715"/>
                  <a:pt x="306014" y="171201"/>
                  <a:pt x="292100" y="161925"/>
                </a:cubicBezTo>
                <a:lnTo>
                  <a:pt x="285750" y="142875"/>
                </a:lnTo>
                <a:lnTo>
                  <a:pt x="282575" y="133350"/>
                </a:lnTo>
                <a:cubicBezTo>
                  <a:pt x="279540" y="124245"/>
                  <a:pt x="275434" y="109142"/>
                  <a:pt x="266700" y="104775"/>
                </a:cubicBezTo>
                <a:lnTo>
                  <a:pt x="244475" y="825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0" name="Freeform 19">
            <a:hlinkClick r:id="rId10" action="ppaction://hlinksldjump"/>
            <a:extLst>
              <a:ext uri="{FF2B5EF4-FFF2-40B4-BE49-F238E27FC236}">
                <a16:creationId xmlns:a16="http://schemas.microsoft.com/office/drawing/2014/main" id="{CB785756-1AD6-5042-A972-BDE776544D63}"/>
              </a:ext>
            </a:extLst>
          </p:cNvPr>
          <p:cNvSpPr/>
          <p:nvPr/>
        </p:nvSpPr>
        <p:spPr>
          <a:xfrm>
            <a:off x="1082675" y="6048267"/>
            <a:ext cx="262860" cy="260456"/>
          </a:xfrm>
          <a:custGeom>
            <a:avLst/>
            <a:gdLst>
              <a:gd name="connsiteX0" fmla="*/ 260350 w 262860"/>
              <a:gd name="connsiteY0" fmla="*/ 123825 h 260456"/>
              <a:gd name="connsiteX1" fmla="*/ 257175 w 262860"/>
              <a:gd name="connsiteY1" fmla="*/ 107950 h 260456"/>
              <a:gd name="connsiteX2" fmla="*/ 238125 w 262860"/>
              <a:gd name="connsiteY2" fmla="*/ 95250 h 260456"/>
              <a:gd name="connsiteX3" fmla="*/ 231775 w 262860"/>
              <a:gd name="connsiteY3" fmla="*/ 76200 h 260456"/>
              <a:gd name="connsiteX4" fmla="*/ 222250 w 262860"/>
              <a:gd name="connsiteY4" fmla="*/ 22225 h 260456"/>
              <a:gd name="connsiteX5" fmla="*/ 212725 w 262860"/>
              <a:gd name="connsiteY5" fmla="*/ 3175 h 260456"/>
              <a:gd name="connsiteX6" fmla="*/ 203200 w 262860"/>
              <a:gd name="connsiteY6" fmla="*/ 0 h 260456"/>
              <a:gd name="connsiteX7" fmla="*/ 165100 w 262860"/>
              <a:gd name="connsiteY7" fmla="*/ 12700 h 260456"/>
              <a:gd name="connsiteX8" fmla="*/ 155575 w 262860"/>
              <a:gd name="connsiteY8" fmla="*/ 15875 h 260456"/>
              <a:gd name="connsiteX9" fmla="*/ 146050 w 262860"/>
              <a:gd name="connsiteY9" fmla="*/ 19050 h 260456"/>
              <a:gd name="connsiteX10" fmla="*/ 123825 w 262860"/>
              <a:gd name="connsiteY10" fmla="*/ 25400 h 260456"/>
              <a:gd name="connsiteX11" fmla="*/ 114300 w 262860"/>
              <a:gd name="connsiteY11" fmla="*/ 31750 h 260456"/>
              <a:gd name="connsiteX12" fmla="*/ 104775 w 262860"/>
              <a:gd name="connsiteY12" fmla="*/ 69850 h 260456"/>
              <a:gd name="connsiteX13" fmla="*/ 101600 w 262860"/>
              <a:gd name="connsiteY13" fmla="*/ 79375 h 260456"/>
              <a:gd name="connsiteX14" fmla="*/ 82550 w 262860"/>
              <a:gd name="connsiteY14" fmla="*/ 85725 h 260456"/>
              <a:gd name="connsiteX15" fmla="*/ 73025 w 262860"/>
              <a:gd name="connsiteY15" fmla="*/ 88900 h 260456"/>
              <a:gd name="connsiteX16" fmla="*/ 53975 w 262860"/>
              <a:gd name="connsiteY16" fmla="*/ 98425 h 260456"/>
              <a:gd name="connsiteX17" fmla="*/ 22225 w 262860"/>
              <a:gd name="connsiteY17" fmla="*/ 104775 h 260456"/>
              <a:gd name="connsiteX18" fmla="*/ 12700 w 262860"/>
              <a:gd name="connsiteY18" fmla="*/ 107950 h 260456"/>
              <a:gd name="connsiteX19" fmla="*/ 3175 w 262860"/>
              <a:gd name="connsiteY19" fmla="*/ 114300 h 260456"/>
              <a:gd name="connsiteX20" fmla="*/ 0 w 262860"/>
              <a:gd name="connsiteY20" fmla="*/ 123825 h 260456"/>
              <a:gd name="connsiteX21" fmla="*/ 3175 w 262860"/>
              <a:gd name="connsiteY21" fmla="*/ 146050 h 260456"/>
              <a:gd name="connsiteX22" fmla="*/ 28575 w 262860"/>
              <a:gd name="connsiteY22" fmla="*/ 174625 h 260456"/>
              <a:gd name="connsiteX23" fmla="*/ 47625 w 262860"/>
              <a:gd name="connsiteY23" fmla="*/ 187325 h 260456"/>
              <a:gd name="connsiteX24" fmla="*/ 63500 w 262860"/>
              <a:gd name="connsiteY24" fmla="*/ 215900 h 260456"/>
              <a:gd name="connsiteX25" fmla="*/ 73025 w 262860"/>
              <a:gd name="connsiteY25" fmla="*/ 219075 h 260456"/>
              <a:gd name="connsiteX26" fmla="*/ 82550 w 262860"/>
              <a:gd name="connsiteY26" fmla="*/ 212725 h 260456"/>
              <a:gd name="connsiteX27" fmla="*/ 120650 w 262860"/>
              <a:gd name="connsiteY27" fmla="*/ 219075 h 260456"/>
              <a:gd name="connsiteX28" fmla="*/ 130175 w 262860"/>
              <a:gd name="connsiteY28" fmla="*/ 228600 h 260456"/>
              <a:gd name="connsiteX29" fmla="*/ 136525 w 262860"/>
              <a:gd name="connsiteY29" fmla="*/ 238125 h 260456"/>
              <a:gd name="connsiteX30" fmla="*/ 168275 w 262860"/>
              <a:gd name="connsiteY30" fmla="*/ 247650 h 260456"/>
              <a:gd name="connsiteX31" fmla="*/ 196850 w 262860"/>
              <a:gd name="connsiteY31" fmla="*/ 257175 h 260456"/>
              <a:gd name="connsiteX32" fmla="*/ 187325 w 262860"/>
              <a:gd name="connsiteY32" fmla="*/ 238125 h 260456"/>
              <a:gd name="connsiteX33" fmla="*/ 171450 w 262860"/>
              <a:gd name="connsiteY33" fmla="*/ 219075 h 260456"/>
              <a:gd name="connsiteX34" fmla="*/ 165100 w 262860"/>
              <a:gd name="connsiteY34" fmla="*/ 200025 h 260456"/>
              <a:gd name="connsiteX35" fmla="*/ 168275 w 262860"/>
              <a:gd name="connsiteY35" fmla="*/ 177800 h 260456"/>
              <a:gd name="connsiteX36" fmla="*/ 177800 w 262860"/>
              <a:gd name="connsiteY36" fmla="*/ 171450 h 260456"/>
              <a:gd name="connsiteX37" fmla="*/ 209550 w 262860"/>
              <a:gd name="connsiteY37" fmla="*/ 168275 h 260456"/>
              <a:gd name="connsiteX38" fmla="*/ 215900 w 262860"/>
              <a:gd name="connsiteY38" fmla="*/ 158750 h 260456"/>
              <a:gd name="connsiteX39" fmla="*/ 222250 w 262860"/>
              <a:gd name="connsiteY39" fmla="*/ 139700 h 260456"/>
              <a:gd name="connsiteX40" fmla="*/ 260350 w 262860"/>
              <a:gd name="connsiteY40" fmla="*/ 123825 h 26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62860" h="260456">
                <a:moveTo>
                  <a:pt x="260350" y="123825"/>
                </a:moveTo>
                <a:cubicBezTo>
                  <a:pt x="266171" y="118533"/>
                  <a:pt x="260488" y="112210"/>
                  <a:pt x="257175" y="107950"/>
                </a:cubicBezTo>
                <a:cubicBezTo>
                  <a:pt x="252490" y="101926"/>
                  <a:pt x="238125" y="95250"/>
                  <a:pt x="238125" y="95250"/>
                </a:cubicBezTo>
                <a:cubicBezTo>
                  <a:pt x="236008" y="88900"/>
                  <a:pt x="232381" y="82866"/>
                  <a:pt x="231775" y="76200"/>
                </a:cubicBezTo>
                <a:cubicBezTo>
                  <a:pt x="227994" y="34609"/>
                  <a:pt x="232297" y="52365"/>
                  <a:pt x="222250" y="22225"/>
                </a:cubicBezTo>
                <a:cubicBezTo>
                  <a:pt x="220158" y="15950"/>
                  <a:pt x="218320" y="7651"/>
                  <a:pt x="212725" y="3175"/>
                </a:cubicBezTo>
                <a:cubicBezTo>
                  <a:pt x="210112" y="1084"/>
                  <a:pt x="206375" y="1058"/>
                  <a:pt x="203200" y="0"/>
                </a:cubicBezTo>
                <a:lnTo>
                  <a:pt x="165100" y="12700"/>
                </a:lnTo>
                <a:lnTo>
                  <a:pt x="155575" y="15875"/>
                </a:lnTo>
                <a:cubicBezTo>
                  <a:pt x="152400" y="16933"/>
                  <a:pt x="149297" y="18238"/>
                  <a:pt x="146050" y="19050"/>
                </a:cubicBezTo>
                <a:cubicBezTo>
                  <a:pt x="141981" y="20067"/>
                  <a:pt x="128380" y="23123"/>
                  <a:pt x="123825" y="25400"/>
                </a:cubicBezTo>
                <a:cubicBezTo>
                  <a:pt x="120412" y="27107"/>
                  <a:pt x="117475" y="29633"/>
                  <a:pt x="114300" y="31750"/>
                </a:cubicBezTo>
                <a:cubicBezTo>
                  <a:pt x="101679" y="50681"/>
                  <a:pt x="110769" y="33886"/>
                  <a:pt x="104775" y="69850"/>
                </a:cubicBezTo>
                <a:cubicBezTo>
                  <a:pt x="104225" y="73151"/>
                  <a:pt x="104323" y="77430"/>
                  <a:pt x="101600" y="79375"/>
                </a:cubicBezTo>
                <a:cubicBezTo>
                  <a:pt x="96153" y="83266"/>
                  <a:pt x="88900" y="83608"/>
                  <a:pt x="82550" y="85725"/>
                </a:cubicBezTo>
                <a:cubicBezTo>
                  <a:pt x="79375" y="86783"/>
                  <a:pt x="75810" y="87044"/>
                  <a:pt x="73025" y="88900"/>
                </a:cubicBezTo>
                <a:cubicBezTo>
                  <a:pt x="64242" y="94755"/>
                  <a:pt x="64027" y="96105"/>
                  <a:pt x="53975" y="98425"/>
                </a:cubicBezTo>
                <a:cubicBezTo>
                  <a:pt x="43458" y="100852"/>
                  <a:pt x="32464" y="101362"/>
                  <a:pt x="22225" y="104775"/>
                </a:cubicBezTo>
                <a:cubicBezTo>
                  <a:pt x="19050" y="105833"/>
                  <a:pt x="15693" y="106453"/>
                  <a:pt x="12700" y="107950"/>
                </a:cubicBezTo>
                <a:cubicBezTo>
                  <a:pt x="9287" y="109657"/>
                  <a:pt x="6350" y="112183"/>
                  <a:pt x="3175" y="114300"/>
                </a:cubicBezTo>
                <a:cubicBezTo>
                  <a:pt x="2117" y="117475"/>
                  <a:pt x="0" y="120478"/>
                  <a:pt x="0" y="123825"/>
                </a:cubicBezTo>
                <a:cubicBezTo>
                  <a:pt x="0" y="131309"/>
                  <a:pt x="1025" y="138882"/>
                  <a:pt x="3175" y="146050"/>
                </a:cubicBezTo>
                <a:cubicBezTo>
                  <a:pt x="5603" y="154144"/>
                  <a:pt x="27780" y="173830"/>
                  <a:pt x="28575" y="174625"/>
                </a:cubicBezTo>
                <a:cubicBezTo>
                  <a:pt x="40467" y="186517"/>
                  <a:pt x="33840" y="182730"/>
                  <a:pt x="47625" y="187325"/>
                </a:cubicBezTo>
                <a:cubicBezTo>
                  <a:pt x="52359" y="201526"/>
                  <a:pt x="51279" y="207753"/>
                  <a:pt x="63500" y="215900"/>
                </a:cubicBezTo>
                <a:cubicBezTo>
                  <a:pt x="66285" y="217756"/>
                  <a:pt x="69850" y="218017"/>
                  <a:pt x="73025" y="219075"/>
                </a:cubicBezTo>
                <a:cubicBezTo>
                  <a:pt x="76200" y="216958"/>
                  <a:pt x="78747" y="213042"/>
                  <a:pt x="82550" y="212725"/>
                </a:cubicBezTo>
                <a:cubicBezTo>
                  <a:pt x="99564" y="211307"/>
                  <a:pt x="107232" y="214602"/>
                  <a:pt x="120650" y="219075"/>
                </a:cubicBezTo>
                <a:cubicBezTo>
                  <a:pt x="123825" y="222250"/>
                  <a:pt x="127300" y="225151"/>
                  <a:pt x="130175" y="228600"/>
                </a:cubicBezTo>
                <a:cubicBezTo>
                  <a:pt x="132618" y="231531"/>
                  <a:pt x="133289" y="236103"/>
                  <a:pt x="136525" y="238125"/>
                </a:cubicBezTo>
                <a:cubicBezTo>
                  <a:pt x="141678" y="241346"/>
                  <a:pt x="160840" y="245791"/>
                  <a:pt x="168275" y="247650"/>
                </a:cubicBezTo>
                <a:cubicBezTo>
                  <a:pt x="190110" y="262206"/>
                  <a:pt x="180085" y="262763"/>
                  <a:pt x="196850" y="257175"/>
                </a:cubicBezTo>
                <a:cubicBezTo>
                  <a:pt x="193668" y="247629"/>
                  <a:pt x="194164" y="246331"/>
                  <a:pt x="187325" y="238125"/>
                </a:cubicBezTo>
                <a:cubicBezTo>
                  <a:pt x="180204" y="229580"/>
                  <a:pt x="175955" y="229210"/>
                  <a:pt x="171450" y="219075"/>
                </a:cubicBezTo>
                <a:cubicBezTo>
                  <a:pt x="168732" y="212958"/>
                  <a:pt x="165100" y="200025"/>
                  <a:pt x="165100" y="200025"/>
                </a:cubicBezTo>
                <a:cubicBezTo>
                  <a:pt x="166158" y="192617"/>
                  <a:pt x="165236" y="184639"/>
                  <a:pt x="168275" y="177800"/>
                </a:cubicBezTo>
                <a:cubicBezTo>
                  <a:pt x="169825" y="174313"/>
                  <a:pt x="174082" y="172308"/>
                  <a:pt x="177800" y="171450"/>
                </a:cubicBezTo>
                <a:cubicBezTo>
                  <a:pt x="188164" y="169058"/>
                  <a:pt x="198967" y="169333"/>
                  <a:pt x="209550" y="168275"/>
                </a:cubicBezTo>
                <a:cubicBezTo>
                  <a:pt x="211667" y="165100"/>
                  <a:pt x="214350" y="162237"/>
                  <a:pt x="215900" y="158750"/>
                </a:cubicBezTo>
                <a:cubicBezTo>
                  <a:pt x="218618" y="152633"/>
                  <a:pt x="217517" y="144433"/>
                  <a:pt x="222250" y="139700"/>
                </a:cubicBezTo>
                <a:cubicBezTo>
                  <a:pt x="232523" y="129427"/>
                  <a:pt x="254529" y="129117"/>
                  <a:pt x="260350" y="1238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1" name="Freeform 20">
            <a:hlinkClick r:id="rId8" action="ppaction://hlinksldjump"/>
            <a:extLst>
              <a:ext uri="{FF2B5EF4-FFF2-40B4-BE49-F238E27FC236}">
                <a16:creationId xmlns:a16="http://schemas.microsoft.com/office/drawing/2014/main" id="{93C6AEFD-22F3-884E-B55B-53C533F4355D}"/>
              </a:ext>
            </a:extLst>
          </p:cNvPr>
          <p:cNvSpPr/>
          <p:nvPr/>
        </p:nvSpPr>
        <p:spPr>
          <a:xfrm>
            <a:off x="1289050" y="6191142"/>
            <a:ext cx="115587" cy="120650"/>
          </a:xfrm>
          <a:custGeom>
            <a:avLst/>
            <a:gdLst>
              <a:gd name="connsiteX0" fmla="*/ 114300 w 115587"/>
              <a:gd name="connsiteY0" fmla="*/ 63500 h 120650"/>
              <a:gd name="connsiteX1" fmla="*/ 104775 w 115587"/>
              <a:gd name="connsiteY1" fmla="*/ 57150 h 120650"/>
              <a:gd name="connsiteX2" fmla="*/ 92075 w 115587"/>
              <a:gd name="connsiteY2" fmla="*/ 28575 h 120650"/>
              <a:gd name="connsiteX3" fmla="*/ 88900 w 115587"/>
              <a:gd name="connsiteY3" fmla="*/ 19050 h 120650"/>
              <a:gd name="connsiteX4" fmla="*/ 85725 w 115587"/>
              <a:gd name="connsiteY4" fmla="*/ 9525 h 120650"/>
              <a:gd name="connsiteX5" fmla="*/ 76200 w 115587"/>
              <a:gd name="connsiteY5" fmla="*/ 6350 h 120650"/>
              <a:gd name="connsiteX6" fmla="*/ 50800 w 115587"/>
              <a:gd name="connsiteY6" fmla="*/ 0 h 120650"/>
              <a:gd name="connsiteX7" fmla="*/ 41275 w 115587"/>
              <a:gd name="connsiteY7" fmla="*/ 3175 h 120650"/>
              <a:gd name="connsiteX8" fmla="*/ 38100 w 115587"/>
              <a:gd name="connsiteY8" fmla="*/ 12700 h 120650"/>
              <a:gd name="connsiteX9" fmla="*/ 31750 w 115587"/>
              <a:gd name="connsiteY9" fmla="*/ 22225 h 120650"/>
              <a:gd name="connsiteX10" fmla="*/ 12700 w 115587"/>
              <a:gd name="connsiteY10" fmla="*/ 34925 h 120650"/>
              <a:gd name="connsiteX11" fmla="*/ 3175 w 115587"/>
              <a:gd name="connsiteY11" fmla="*/ 41275 h 120650"/>
              <a:gd name="connsiteX12" fmla="*/ 0 w 115587"/>
              <a:gd name="connsiteY12" fmla="*/ 50800 h 120650"/>
              <a:gd name="connsiteX13" fmla="*/ 3175 w 115587"/>
              <a:gd name="connsiteY13" fmla="*/ 73025 h 120650"/>
              <a:gd name="connsiteX14" fmla="*/ 15875 w 115587"/>
              <a:gd name="connsiteY14" fmla="*/ 92075 h 120650"/>
              <a:gd name="connsiteX15" fmla="*/ 22225 w 115587"/>
              <a:gd name="connsiteY15" fmla="*/ 101600 h 120650"/>
              <a:gd name="connsiteX16" fmla="*/ 28575 w 115587"/>
              <a:gd name="connsiteY16" fmla="*/ 111125 h 120650"/>
              <a:gd name="connsiteX17" fmla="*/ 31750 w 115587"/>
              <a:gd name="connsiteY17" fmla="*/ 120650 h 120650"/>
              <a:gd name="connsiteX18" fmla="*/ 34925 w 115587"/>
              <a:gd name="connsiteY18" fmla="*/ 111125 h 120650"/>
              <a:gd name="connsiteX19" fmla="*/ 44450 w 115587"/>
              <a:gd name="connsiteY19" fmla="*/ 104775 h 120650"/>
              <a:gd name="connsiteX20" fmla="*/ 107950 w 115587"/>
              <a:gd name="connsiteY20" fmla="*/ 98425 h 120650"/>
              <a:gd name="connsiteX21" fmla="*/ 114300 w 115587"/>
              <a:gd name="connsiteY21" fmla="*/ 63500 h 12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5587" h="120650">
                <a:moveTo>
                  <a:pt x="114300" y="63500"/>
                </a:moveTo>
                <a:cubicBezTo>
                  <a:pt x="113771" y="56621"/>
                  <a:pt x="107473" y="59848"/>
                  <a:pt x="104775" y="57150"/>
                </a:cubicBezTo>
                <a:cubicBezTo>
                  <a:pt x="97228" y="49603"/>
                  <a:pt x="95219" y="38006"/>
                  <a:pt x="92075" y="28575"/>
                </a:cubicBezTo>
                <a:lnTo>
                  <a:pt x="88900" y="19050"/>
                </a:lnTo>
                <a:cubicBezTo>
                  <a:pt x="87842" y="15875"/>
                  <a:pt x="88900" y="10583"/>
                  <a:pt x="85725" y="9525"/>
                </a:cubicBezTo>
                <a:cubicBezTo>
                  <a:pt x="82550" y="8467"/>
                  <a:pt x="79429" y="7231"/>
                  <a:pt x="76200" y="6350"/>
                </a:cubicBezTo>
                <a:cubicBezTo>
                  <a:pt x="67780" y="4054"/>
                  <a:pt x="50800" y="0"/>
                  <a:pt x="50800" y="0"/>
                </a:cubicBezTo>
                <a:cubicBezTo>
                  <a:pt x="47625" y="1058"/>
                  <a:pt x="43642" y="808"/>
                  <a:pt x="41275" y="3175"/>
                </a:cubicBezTo>
                <a:cubicBezTo>
                  <a:pt x="38908" y="5542"/>
                  <a:pt x="39597" y="9707"/>
                  <a:pt x="38100" y="12700"/>
                </a:cubicBezTo>
                <a:cubicBezTo>
                  <a:pt x="36393" y="16113"/>
                  <a:pt x="34622" y="19712"/>
                  <a:pt x="31750" y="22225"/>
                </a:cubicBezTo>
                <a:cubicBezTo>
                  <a:pt x="26007" y="27251"/>
                  <a:pt x="19050" y="30692"/>
                  <a:pt x="12700" y="34925"/>
                </a:cubicBezTo>
                <a:lnTo>
                  <a:pt x="3175" y="41275"/>
                </a:lnTo>
                <a:cubicBezTo>
                  <a:pt x="2117" y="44450"/>
                  <a:pt x="0" y="47453"/>
                  <a:pt x="0" y="50800"/>
                </a:cubicBezTo>
                <a:cubicBezTo>
                  <a:pt x="0" y="58284"/>
                  <a:pt x="489" y="66040"/>
                  <a:pt x="3175" y="73025"/>
                </a:cubicBezTo>
                <a:cubicBezTo>
                  <a:pt x="5915" y="80148"/>
                  <a:pt x="11642" y="85725"/>
                  <a:pt x="15875" y="92075"/>
                </a:cubicBezTo>
                <a:lnTo>
                  <a:pt x="22225" y="101600"/>
                </a:lnTo>
                <a:cubicBezTo>
                  <a:pt x="24342" y="104775"/>
                  <a:pt x="27368" y="107505"/>
                  <a:pt x="28575" y="111125"/>
                </a:cubicBezTo>
                <a:lnTo>
                  <a:pt x="31750" y="120650"/>
                </a:lnTo>
                <a:cubicBezTo>
                  <a:pt x="32808" y="117475"/>
                  <a:pt x="32834" y="113738"/>
                  <a:pt x="34925" y="111125"/>
                </a:cubicBezTo>
                <a:cubicBezTo>
                  <a:pt x="37309" y="108145"/>
                  <a:pt x="41037" y="106482"/>
                  <a:pt x="44450" y="104775"/>
                </a:cubicBezTo>
                <a:cubicBezTo>
                  <a:pt x="61015" y="96492"/>
                  <a:pt x="104796" y="98611"/>
                  <a:pt x="107950" y="98425"/>
                </a:cubicBezTo>
                <a:cubicBezTo>
                  <a:pt x="119236" y="90901"/>
                  <a:pt x="114829" y="70379"/>
                  <a:pt x="114300" y="63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2" name="Freeform 21">
            <a:hlinkClick r:id="rId4" action="ppaction://hlinksldjump"/>
            <a:extLst>
              <a:ext uri="{FF2B5EF4-FFF2-40B4-BE49-F238E27FC236}">
                <a16:creationId xmlns:a16="http://schemas.microsoft.com/office/drawing/2014/main" id="{BD23E498-8353-814A-B59A-D4952422BB4C}"/>
              </a:ext>
            </a:extLst>
          </p:cNvPr>
          <p:cNvSpPr/>
          <p:nvPr/>
        </p:nvSpPr>
        <p:spPr>
          <a:xfrm>
            <a:off x="1336675" y="6299092"/>
            <a:ext cx="95449" cy="66901"/>
          </a:xfrm>
          <a:custGeom>
            <a:avLst/>
            <a:gdLst>
              <a:gd name="connsiteX0" fmla="*/ 6350 w 95449"/>
              <a:gd name="connsiteY0" fmla="*/ 66675 h 66901"/>
              <a:gd name="connsiteX1" fmla="*/ 22225 w 95449"/>
              <a:gd name="connsiteY1" fmla="*/ 63500 h 66901"/>
              <a:gd name="connsiteX2" fmla="*/ 31750 w 95449"/>
              <a:gd name="connsiteY2" fmla="*/ 60325 h 66901"/>
              <a:gd name="connsiteX3" fmla="*/ 60325 w 95449"/>
              <a:gd name="connsiteY3" fmla="*/ 57150 h 66901"/>
              <a:gd name="connsiteX4" fmla="*/ 82550 w 95449"/>
              <a:gd name="connsiteY4" fmla="*/ 50800 h 66901"/>
              <a:gd name="connsiteX5" fmla="*/ 92075 w 95449"/>
              <a:gd name="connsiteY5" fmla="*/ 41275 h 66901"/>
              <a:gd name="connsiteX6" fmla="*/ 88900 w 95449"/>
              <a:gd name="connsiteY6" fmla="*/ 22225 h 66901"/>
              <a:gd name="connsiteX7" fmla="*/ 85725 w 95449"/>
              <a:gd name="connsiteY7" fmla="*/ 0 h 66901"/>
              <a:gd name="connsiteX8" fmla="*/ 76200 w 95449"/>
              <a:gd name="connsiteY8" fmla="*/ 9525 h 66901"/>
              <a:gd name="connsiteX9" fmla="*/ 66675 w 95449"/>
              <a:gd name="connsiteY9" fmla="*/ 12700 h 66901"/>
              <a:gd name="connsiteX10" fmla="*/ 38100 w 95449"/>
              <a:gd name="connsiteY10" fmla="*/ 6350 h 66901"/>
              <a:gd name="connsiteX11" fmla="*/ 12700 w 95449"/>
              <a:gd name="connsiteY11" fmla="*/ 9525 h 66901"/>
              <a:gd name="connsiteX12" fmla="*/ 6350 w 95449"/>
              <a:gd name="connsiteY12" fmla="*/ 19050 h 66901"/>
              <a:gd name="connsiteX13" fmla="*/ 3175 w 95449"/>
              <a:gd name="connsiteY13" fmla="*/ 38100 h 66901"/>
              <a:gd name="connsiteX14" fmla="*/ 0 w 95449"/>
              <a:gd name="connsiteY14" fmla="*/ 47625 h 66901"/>
              <a:gd name="connsiteX15" fmla="*/ 3175 w 95449"/>
              <a:gd name="connsiteY15" fmla="*/ 57150 h 66901"/>
              <a:gd name="connsiteX16" fmla="*/ 6350 w 95449"/>
              <a:gd name="connsiteY16" fmla="*/ 66675 h 6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5449" h="66901">
                <a:moveTo>
                  <a:pt x="6350" y="66675"/>
                </a:moveTo>
                <a:cubicBezTo>
                  <a:pt x="9525" y="67733"/>
                  <a:pt x="16990" y="64809"/>
                  <a:pt x="22225" y="63500"/>
                </a:cubicBezTo>
                <a:cubicBezTo>
                  <a:pt x="25472" y="62688"/>
                  <a:pt x="28449" y="60875"/>
                  <a:pt x="31750" y="60325"/>
                </a:cubicBezTo>
                <a:cubicBezTo>
                  <a:pt x="41203" y="58749"/>
                  <a:pt x="50800" y="58208"/>
                  <a:pt x="60325" y="57150"/>
                </a:cubicBezTo>
                <a:cubicBezTo>
                  <a:pt x="62019" y="56727"/>
                  <a:pt x="79817" y="52622"/>
                  <a:pt x="82550" y="50800"/>
                </a:cubicBezTo>
                <a:cubicBezTo>
                  <a:pt x="86286" y="48309"/>
                  <a:pt x="88900" y="44450"/>
                  <a:pt x="92075" y="41275"/>
                </a:cubicBezTo>
                <a:cubicBezTo>
                  <a:pt x="98540" y="21879"/>
                  <a:pt x="94731" y="41661"/>
                  <a:pt x="88900" y="22225"/>
                </a:cubicBezTo>
                <a:cubicBezTo>
                  <a:pt x="86750" y="15057"/>
                  <a:pt x="86783" y="7408"/>
                  <a:pt x="85725" y="0"/>
                </a:cubicBezTo>
                <a:cubicBezTo>
                  <a:pt x="82550" y="3175"/>
                  <a:pt x="79936" y="7034"/>
                  <a:pt x="76200" y="9525"/>
                </a:cubicBezTo>
                <a:cubicBezTo>
                  <a:pt x="73415" y="11381"/>
                  <a:pt x="70022" y="12700"/>
                  <a:pt x="66675" y="12700"/>
                </a:cubicBezTo>
                <a:cubicBezTo>
                  <a:pt x="55499" y="12700"/>
                  <a:pt x="47922" y="9624"/>
                  <a:pt x="38100" y="6350"/>
                </a:cubicBezTo>
                <a:cubicBezTo>
                  <a:pt x="29633" y="7408"/>
                  <a:pt x="20622" y="6356"/>
                  <a:pt x="12700" y="9525"/>
                </a:cubicBezTo>
                <a:cubicBezTo>
                  <a:pt x="9157" y="10942"/>
                  <a:pt x="7557" y="15430"/>
                  <a:pt x="6350" y="19050"/>
                </a:cubicBezTo>
                <a:cubicBezTo>
                  <a:pt x="4314" y="25157"/>
                  <a:pt x="4572" y="31816"/>
                  <a:pt x="3175" y="38100"/>
                </a:cubicBezTo>
                <a:cubicBezTo>
                  <a:pt x="2449" y="41367"/>
                  <a:pt x="1058" y="44450"/>
                  <a:pt x="0" y="47625"/>
                </a:cubicBezTo>
                <a:cubicBezTo>
                  <a:pt x="1058" y="50800"/>
                  <a:pt x="808" y="54783"/>
                  <a:pt x="3175" y="57150"/>
                </a:cubicBezTo>
                <a:cubicBezTo>
                  <a:pt x="7019" y="60994"/>
                  <a:pt x="3175" y="65617"/>
                  <a:pt x="6350" y="666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3" name="Freeform 22">
            <a:hlinkClick r:id="rId9" action="ppaction://hlinksldjump"/>
            <a:extLst>
              <a:ext uri="{FF2B5EF4-FFF2-40B4-BE49-F238E27FC236}">
                <a16:creationId xmlns:a16="http://schemas.microsoft.com/office/drawing/2014/main" id="{7BD52225-D057-6043-B13F-A2C26494730A}"/>
              </a:ext>
            </a:extLst>
          </p:cNvPr>
          <p:cNvSpPr/>
          <p:nvPr/>
        </p:nvSpPr>
        <p:spPr>
          <a:xfrm>
            <a:off x="1069888" y="6308617"/>
            <a:ext cx="271564" cy="196850"/>
          </a:xfrm>
          <a:custGeom>
            <a:avLst/>
            <a:gdLst>
              <a:gd name="connsiteX0" fmla="*/ 269962 w 271564"/>
              <a:gd name="connsiteY0" fmla="*/ 136525 h 196850"/>
              <a:gd name="connsiteX1" fmla="*/ 266787 w 271564"/>
              <a:gd name="connsiteY1" fmla="*/ 120650 h 196850"/>
              <a:gd name="connsiteX2" fmla="*/ 263612 w 271564"/>
              <a:gd name="connsiteY2" fmla="*/ 111125 h 196850"/>
              <a:gd name="connsiteX3" fmla="*/ 269962 w 271564"/>
              <a:gd name="connsiteY3" fmla="*/ 85725 h 196850"/>
              <a:gd name="connsiteX4" fmla="*/ 260437 w 271564"/>
              <a:gd name="connsiteY4" fmla="*/ 66675 h 196850"/>
              <a:gd name="connsiteX5" fmla="*/ 244562 w 271564"/>
              <a:gd name="connsiteY5" fmla="*/ 47625 h 196850"/>
              <a:gd name="connsiteX6" fmla="*/ 241387 w 271564"/>
              <a:gd name="connsiteY6" fmla="*/ 38100 h 196850"/>
              <a:gd name="connsiteX7" fmla="*/ 238212 w 271564"/>
              <a:gd name="connsiteY7" fmla="*/ 19050 h 196850"/>
              <a:gd name="connsiteX8" fmla="*/ 200112 w 271564"/>
              <a:gd name="connsiteY8" fmla="*/ 15875 h 196850"/>
              <a:gd name="connsiteX9" fmla="*/ 168362 w 271564"/>
              <a:gd name="connsiteY9" fmla="*/ 9525 h 196850"/>
              <a:gd name="connsiteX10" fmla="*/ 149312 w 271564"/>
              <a:gd name="connsiteY10" fmla="*/ 3175 h 196850"/>
              <a:gd name="connsiteX11" fmla="*/ 139787 w 271564"/>
              <a:gd name="connsiteY11" fmla="*/ 0 h 196850"/>
              <a:gd name="connsiteX12" fmla="*/ 111212 w 271564"/>
              <a:gd name="connsiteY12" fmla="*/ 9525 h 196850"/>
              <a:gd name="connsiteX13" fmla="*/ 101687 w 271564"/>
              <a:gd name="connsiteY13" fmla="*/ 12700 h 196850"/>
              <a:gd name="connsiteX14" fmla="*/ 95337 w 271564"/>
              <a:gd name="connsiteY14" fmla="*/ 22225 h 196850"/>
              <a:gd name="connsiteX15" fmla="*/ 85812 w 271564"/>
              <a:gd name="connsiteY15" fmla="*/ 53975 h 196850"/>
              <a:gd name="connsiteX16" fmla="*/ 66762 w 271564"/>
              <a:gd name="connsiteY16" fmla="*/ 63500 h 196850"/>
              <a:gd name="connsiteX17" fmla="*/ 57237 w 271564"/>
              <a:gd name="connsiteY17" fmla="*/ 69850 h 196850"/>
              <a:gd name="connsiteX18" fmla="*/ 44537 w 271564"/>
              <a:gd name="connsiteY18" fmla="*/ 76200 h 196850"/>
              <a:gd name="connsiteX19" fmla="*/ 25487 w 271564"/>
              <a:gd name="connsiteY19" fmla="*/ 88900 h 196850"/>
              <a:gd name="connsiteX20" fmla="*/ 15962 w 271564"/>
              <a:gd name="connsiteY20" fmla="*/ 95250 h 196850"/>
              <a:gd name="connsiteX21" fmla="*/ 6437 w 271564"/>
              <a:gd name="connsiteY21" fmla="*/ 104775 h 196850"/>
              <a:gd name="connsiteX22" fmla="*/ 3262 w 271564"/>
              <a:gd name="connsiteY22" fmla="*/ 136525 h 196850"/>
              <a:gd name="connsiteX23" fmla="*/ 12787 w 271564"/>
              <a:gd name="connsiteY23" fmla="*/ 146050 h 196850"/>
              <a:gd name="connsiteX24" fmla="*/ 41362 w 271564"/>
              <a:gd name="connsiteY24" fmla="*/ 155575 h 196850"/>
              <a:gd name="connsiteX25" fmla="*/ 50887 w 271564"/>
              <a:gd name="connsiteY25" fmla="*/ 158750 h 196850"/>
              <a:gd name="connsiteX26" fmla="*/ 60412 w 271564"/>
              <a:gd name="connsiteY26" fmla="*/ 161925 h 196850"/>
              <a:gd name="connsiteX27" fmla="*/ 69937 w 271564"/>
              <a:gd name="connsiteY27" fmla="*/ 180975 h 196850"/>
              <a:gd name="connsiteX28" fmla="*/ 79462 w 271564"/>
              <a:gd name="connsiteY28" fmla="*/ 184150 h 196850"/>
              <a:gd name="connsiteX29" fmla="*/ 88987 w 271564"/>
              <a:gd name="connsiteY29" fmla="*/ 190500 h 196850"/>
              <a:gd name="connsiteX30" fmla="*/ 108037 w 271564"/>
              <a:gd name="connsiteY30" fmla="*/ 196850 h 196850"/>
              <a:gd name="connsiteX31" fmla="*/ 130262 w 271564"/>
              <a:gd name="connsiteY31" fmla="*/ 193675 h 196850"/>
              <a:gd name="connsiteX32" fmla="*/ 231862 w 271564"/>
              <a:gd name="connsiteY32" fmla="*/ 184150 h 196850"/>
              <a:gd name="connsiteX33" fmla="*/ 235037 w 271564"/>
              <a:gd name="connsiteY33" fmla="*/ 174625 h 196850"/>
              <a:gd name="connsiteX34" fmla="*/ 250912 w 271564"/>
              <a:gd name="connsiteY34" fmla="*/ 158750 h 196850"/>
              <a:gd name="connsiteX35" fmla="*/ 269962 w 271564"/>
              <a:gd name="connsiteY35" fmla="*/ 152400 h 196850"/>
              <a:gd name="connsiteX36" fmla="*/ 269962 w 271564"/>
              <a:gd name="connsiteY36" fmla="*/ 136525 h 19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71564" h="196850">
                <a:moveTo>
                  <a:pt x="269962" y="136525"/>
                </a:moveTo>
                <a:cubicBezTo>
                  <a:pt x="269433" y="131233"/>
                  <a:pt x="268096" y="125885"/>
                  <a:pt x="266787" y="120650"/>
                </a:cubicBezTo>
                <a:cubicBezTo>
                  <a:pt x="265975" y="117403"/>
                  <a:pt x="263612" y="114472"/>
                  <a:pt x="263612" y="111125"/>
                </a:cubicBezTo>
                <a:cubicBezTo>
                  <a:pt x="263612" y="103462"/>
                  <a:pt x="267457" y="93241"/>
                  <a:pt x="269962" y="85725"/>
                </a:cubicBezTo>
                <a:cubicBezTo>
                  <a:pt x="266780" y="76179"/>
                  <a:pt x="267276" y="74881"/>
                  <a:pt x="260437" y="66675"/>
                </a:cubicBezTo>
                <a:cubicBezTo>
                  <a:pt x="251660" y="56142"/>
                  <a:pt x="250474" y="59449"/>
                  <a:pt x="244562" y="47625"/>
                </a:cubicBezTo>
                <a:cubicBezTo>
                  <a:pt x="243065" y="44632"/>
                  <a:pt x="242113" y="41367"/>
                  <a:pt x="241387" y="38100"/>
                </a:cubicBezTo>
                <a:cubicBezTo>
                  <a:pt x="239990" y="31816"/>
                  <a:pt x="243880" y="22102"/>
                  <a:pt x="238212" y="19050"/>
                </a:cubicBezTo>
                <a:cubicBezTo>
                  <a:pt x="226991" y="13008"/>
                  <a:pt x="212812" y="16933"/>
                  <a:pt x="200112" y="15875"/>
                </a:cubicBezTo>
                <a:cubicBezTo>
                  <a:pt x="189529" y="13758"/>
                  <a:pt x="178601" y="12938"/>
                  <a:pt x="168362" y="9525"/>
                </a:cubicBezTo>
                <a:lnTo>
                  <a:pt x="149312" y="3175"/>
                </a:lnTo>
                <a:lnTo>
                  <a:pt x="139787" y="0"/>
                </a:lnTo>
                <a:lnTo>
                  <a:pt x="111212" y="9525"/>
                </a:lnTo>
                <a:lnTo>
                  <a:pt x="101687" y="12700"/>
                </a:lnTo>
                <a:cubicBezTo>
                  <a:pt x="99570" y="15875"/>
                  <a:pt x="96433" y="18570"/>
                  <a:pt x="95337" y="22225"/>
                </a:cubicBezTo>
                <a:cubicBezTo>
                  <a:pt x="90198" y="39355"/>
                  <a:pt x="97039" y="42748"/>
                  <a:pt x="85812" y="53975"/>
                </a:cubicBezTo>
                <a:cubicBezTo>
                  <a:pt x="76713" y="63074"/>
                  <a:pt x="77091" y="58335"/>
                  <a:pt x="66762" y="63500"/>
                </a:cubicBezTo>
                <a:cubicBezTo>
                  <a:pt x="63349" y="65207"/>
                  <a:pt x="60550" y="67957"/>
                  <a:pt x="57237" y="69850"/>
                </a:cubicBezTo>
                <a:cubicBezTo>
                  <a:pt x="53128" y="72198"/>
                  <a:pt x="48596" y="73765"/>
                  <a:pt x="44537" y="76200"/>
                </a:cubicBezTo>
                <a:cubicBezTo>
                  <a:pt x="37993" y="80127"/>
                  <a:pt x="31837" y="84667"/>
                  <a:pt x="25487" y="88900"/>
                </a:cubicBezTo>
                <a:cubicBezTo>
                  <a:pt x="22312" y="91017"/>
                  <a:pt x="18660" y="92552"/>
                  <a:pt x="15962" y="95250"/>
                </a:cubicBezTo>
                <a:lnTo>
                  <a:pt x="6437" y="104775"/>
                </a:lnTo>
                <a:cubicBezTo>
                  <a:pt x="2194" y="117505"/>
                  <a:pt x="-3809" y="124150"/>
                  <a:pt x="3262" y="136525"/>
                </a:cubicBezTo>
                <a:cubicBezTo>
                  <a:pt x="5490" y="140424"/>
                  <a:pt x="8862" y="143869"/>
                  <a:pt x="12787" y="146050"/>
                </a:cubicBezTo>
                <a:lnTo>
                  <a:pt x="41362" y="155575"/>
                </a:lnTo>
                <a:lnTo>
                  <a:pt x="50887" y="158750"/>
                </a:lnTo>
                <a:lnTo>
                  <a:pt x="60412" y="161925"/>
                </a:lnTo>
                <a:cubicBezTo>
                  <a:pt x="62504" y="168200"/>
                  <a:pt x="64342" y="176499"/>
                  <a:pt x="69937" y="180975"/>
                </a:cubicBezTo>
                <a:cubicBezTo>
                  <a:pt x="72550" y="183066"/>
                  <a:pt x="76469" y="182653"/>
                  <a:pt x="79462" y="184150"/>
                </a:cubicBezTo>
                <a:cubicBezTo>
                  <a:pt x="82875" y="185857"/>
                  <a:pt x="85500" y="188950"/>
                  <a:pt x="88987" y="190500"/>
                </a:cubicBezTo>
                <a:cubicBezTo>
                  <a:pt x="95104" y="193218"/>
                  <a:pt x="108037" y="196850"/>
                  <a:pt x="108037" y="196850"/>
                </a:cubicBezTo>
                <a:cubicBezTo>
                  <a:pt x="115445" y="195792"/>
                  <a:pt x="122790" y="194090"/>
                  <a:pt x="130262" y="193675"/>
                </a:cubicBezTo>
                <a:cubicBezTo>
                  <a:pt x="229457" y="188164"/>
                  <a:pt x="196374" y="207809"/>
                  <a:pt x="231862" y="184150"/>
                </a:cubicBezTo>
                <a:cubicBezTo>
                  <a:pt x="232920" y="180975"/>
                  <a:pt x="233540" y="177618"/>
                  <a:pt x="235037" y="174625"/>
                </a:cubicBezTo>
                <a:cubicBezTo>
                  <a:pt x="238968" y="166763"/>
                  <a:pt x="242748" y="162379"/>
                  <a:pt x="250912" y="158750"/>
                </a:cubicBezTo>
                <a:cubicBezTo>
                  <a:pt x="257029" y="156032"/>
                  <a:pt x="269962" y="152400"/>
                  <a:pt x="269962" y="152400"/>
                </a:cubicBezTo>
                <a:cubicBezTo>
                  <a:pt x="273287" y="129127"/>
                  <a:pt x="270491" y="141817"/>
                  <a:pt x="269962" y="1365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4" name="Freeform 23">
            <a:hlinkClick r:id="rId6" action="ppaction://hlinksldjump"/>
            <a:extLst>
              <a:ext uri="{FF2B5EF4-FFF2-40B4-BE49-F238E27FC236}">
                <a16:creationId xmlns:a16="http://schemas.microsoft.com/office/drawing/2014/main" id="{0C0ACA51-332F-8447-A045-815C033343CC}"/>
              </a:ext>
            </a:extLst>
          </p:cNvPr>
          <p:cNvSpPr/>
          <p:nvPr/>
        </p:nvSpPr>
        <p:spPr>
          <a:xfrm>
            <a:off x="1326874" y="6435617"/>
            <a:ext cx="257995" cy="190535"/>
          </a:xfrm>
          <a:custGeom>
            <a:avLst/>
            <a:gdLst>
              <a:gd name="connsiteX0" fmla="*/ 60601 w 257995"/>
              <a:gd name="connsiteY0" fmla="*/ 190500 h 190535"/>
              <a:gd name="connsiteX1" fmla="*/ 35201 w 257995"/>
              <a:gd name="connsiteY1" fmla="*/ 171450 h 190535"/>
              <a:gd name="connsiteX2" fmla="*/ 12976 w 257995"/>
              <a:gd name="connsiteY2" fmla="*/ 165100 h 190535"/>
              <a:gd name="connsiteX3" fmla="*/ 3451 w 257995"/>
              <a:gd name="connsiteY3" fmla="*/ 158750 h 190535"/>
              <a:gd name="connsiteX4" fmla="*/ 3451 w 257995"/>
              <a:gd name="connsiteY4" fmla="*/ 120650 h 190535"/>
              <a:gd name="connsiteX5" fmla="*/ 9801 w 257995"/>
              <a:gd name="connsiteY5" fmla="*/ 111125 h 190535"/>
              <a:gd name="connsiteX6" fmla="*/ 28851 w 257995"/>
              <a:gd name="connsiteY6" fmla="*/ 104775 h 190535"/>
              <a:gd name="connsiteX7" fmla="*/ 38376 w 257995"/>
              <a:gd name="connsiteY7" fmla="*/ 98425 h 190535"/>
              <a:gd name="connsiteX8" fmla="*/ 47901 w 257995"/>
              <a:gd name="connsiteY8" fmla="*/ 88900 h 190535"/>
              <a:gd name="connsiteX9" fmla="*/ 57426 w 257995"/>
              <a:gd name="connsiteY9" fmla="*/ 85725 h 190535"/>
              <a:gd name="connsiteX10" fmla="*/ 60601 w 257995"/>
              <a:gd name="connsiteY10" fmla="*/ 76200 h 190535"/>
              <a:gd name="connsiteX11" fmla="*/ 120926 w 257995"/>
              <a:gd name="connsiteY11" fmla="*/ 66675 h 190535"/>
              <a:gd name="connsiteX12" fmla="*/ 143151 w 257995"/>
              <a:gd name="connsiteY12" fmla="*/ 60325 h 190535"/>
              <a:gd name="connsiteX13" fmla="*/ 155851 w 257995"/>
              <a:gd name="connsiteY13" fmla="*/ 41275 h 190535"/>
              <a:gd name="connsiteX14" fmla="*/ 162201 w 257995"/>
              <a:gd name="connsiteY14" fmla="*/ 31750 h 190535"/>
              <a:gd name="connsiteX15" fmla="*/ 181251 w 257995"/>
              <a:gd name="connsiteY15" fmla="*/ 25400 h 190535"/>
              <a:gd name="connsiteX16" fmla="*/ 193951 w 257995"/>
              <a:gd name="connsiteY16" fmla="*/ 22225 h 190535"/>
              <a:gd name="connsiteX17" fmla="*/ 213001 w 257995"/>
              <a:gd name="connsiteY17" fmla="*/ 15875 h 190535"/>
              <a:gd name="connsiteX18" fmla="*/ 222526 w 257995"/>
              <a:gd name="connsiteY18" fmla="*/ 12700 h 190535"/>
              <a:gd name="connsiteX19" fmla="*/ 232051 w 257995"/>
              <a:gd name="connsiteY19" fmla="*/ 9525 h 190535"/>
              <a:gd name="connsiteX20" fmla="*/ 251101 w 257995"/>
              <a:gd name="connsiteY20" fmla="*/ 0 h 190535"/>
              <a:gd name="connsiteX21" fmla="*/ 257451 w 257995"/>
              <a:gd name="connsiteY21" fmla="*/ 9525 h 190535"/>
              <a:gd name="connsiteX22" fmla="*/ 247926 w 257995"/>
              <a:gd name="connsiteY22" fmla="*/ 57150 h 190535"/>
              <a:gd name="connsiteX23" fmla="*/ 228876 w 257995"/>
              <a:gd name="connsiteY23" fmla="*/ 69850 h 190535"/>
              <a:gd name="connsiteX24" fmla="*/ 219351 w 257995"/>
              <a:gd name="connsiteY24" fmla="*/ 76200 h 190535"/>
              <a:gd name="connsiteX25" fmla="*/ 209826 w 257995"/>
              <a:gd name="connsiteY25" fmla="*/ 82550 h 190535"/>
              <a:gd name="connsiteX26" fmla="*/ 181251 w 257995"/>
              <a:gd name="connsiteY26" fmla="*/ 104775 h 190535"/>
              <a:gd name="connsiteX27" fmla="*/ 171726 w 257995"/>
              <a:gd name="connsiteY27" fmla="*/ 111125 h 190535"/>
              <a:gd name="connsiteX28" fmla="*/ 152676 w 257995"/>
              <a:gd name="connsiteY28" fmla="*/ 117475 h 190535"/>
              <a:gd name="connsiteX29" fmla="*/ 133626 w 257995"/>
              <a:gd name="connsiteY29" fmla="*/ 130175 h 190535"/>
              <a:gd name="connsiteX30" fmla="*/ 124101 w 257995"/>
              <a:gd name="connsiteY30" fmla="*/ 136525 h 190535"/>
              <a:gd name="connsiteX31" fmla="*/ 105051 w 257995"/>
              <a:gd name="connsiteY31" fmla="*/ 149225 h 190535"/>
              <a:gd name="connsiteX32" fmla="*/ 86001 w 257995"/>
              <a:gd name="connsiteY32" fmla="*/ 161925 h 190535"/>
              <a:gd name="connsiteX33" fmla="*/ 76476 w 257995"/>
              <a:gd name="connsiteY33" fmla="*/ 171450 h 190535"/>
              <a:gd name="connsiteX34" fmla="*/ 66951 w 257995"/>
              <a:gd name="connsiteY34" fmla="*/ 174625 h 190535"/>
              <a:gd name="connsiteX35" fmla="*/ 60601 w 257995"/>
              <a:gd name="connsiteY35" fmla="*/ 190500 h 19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57995" h="190535">
                <a:moveTo>
                  <a:pt x="60601" y="190500"/>
                </a:moveTo>
                <a:cubicBezTo>
                  <a:pt x="55309" y="189971"/>
                  <a:pt x="40644" y="173783"/>
                  <a:pt x="35201" y="171450"/>
                </a:cubicBezTo>
                <a:cubicBezTo>
                  <a:pt x="20959" y="165346"/>
                  <a:pt x="25333" y="171279"/>
                  <a:pt x="12976" y="165100"/>
                </a:cubicBezTo>
                <a:cubicBezTo>
                  <a:pt x="9563" y="163393"/>
                  <a:pt x="6626" y="160867"/>
                  <a:pt x="3451" y="158750"/>
                </a:cubicBezTo>
                <a:cubicBezTo>
                  <a:pt x="58" y="141784"/>
                  <a:pt x="-2220" y="139553"/>
                  <a:pt x="3451" y="120650"/>
                </a:cubicBezTo>
                <a:cubicBezTo>
                  <a:pt x="4547" y="116995"/>
                  <a:pt x="6565" y="113147"/>
                  <a:pt x="9801" y="111125"/>
                </a:cubicBezTo>
                <a:cubicBezTo>
                  <a:pt x="15477" y="107577"/>
                  <a:pt x="23282" y="108488"/>
                  <a:pt x="28851" y="104775"/>
                </a:cubicBezTo>
                <a:cubicBezTo>
                  <a:pt x="32026" y="102658"/>
                  <a:pt x="35445" y="100868"/>
                  <a:pt x="38376" y="98425"/>
                </a:cubicBezTo>
                <a:cubicBezTo>
                  <a:pt x="41825" y="95550"/>
                  <a:pt x="44165" y="91391"/>
                  <a:pt x="47901" y="88900"/>
                </a:cubicBezTo>
                <a:cubicBezTo>
                  <a:pt x="50686" y="87044"/>
                  <a:pt x="54251" y="86783"/>
                  <a:pt x="57426" y="85725"/>
                </a:cubicBezTo>
                <a:cubicBezTo>
                  <a:pt x="58484" y="82550"/>
                  <a:pt x="58510" y="78813"/>
                  <a:pt x="60601" y="76200"/>
                </a:cubicBezTo>
                <a:cubicBezTo>
                  <a:pt x="72629" y="61165"/>
                  <a:pt x="117954" y="66861"/>
                  <a:pt x="120926" y="66675"/>
                </a:cubicBezTo>
                <a:cubicBezTo>
                  <a:pt x="121036" y="66648"/>
                  <a:pt x="141633" y="61843"/>
                  <a:pt x="143151" y="60325"/>
                </a:cubicBezTo>
                <a:cubicBezTo>
                  <a:pt x="148547" y="54929"/>
                  <a:pt x="151618" y="47625"/>
                  <a:pt x="155851" y="41275"/>
                </a:cubicBezTo>
                <a:cubicBezTo>
                  <a:pt x="157968" y="38100"/>
                  <a:pt x="158581" y="32957"/>
                  <a:pt x="162201" y="31750"/>
                </a:cubicBezTo>
                <a:cubicBezTo>
                  <a:pt x="168551" y="29633"/>
                  <a:pt x="174757" y="27023"/>
                  <a:pt x="181251" y="25400"/>
                </a:cubicBezTo>
                <a:cubicBezTo>
                  <a:pt x="185484" y="24342"/>
                  <a:pt x="189771" y="23479"/>
                  <a:pt x="193951" y="22225"/>
                </a:cubicBezTo>
                <a:cubicBezTo>
                  <a:pt x="200362" y="20302"/>
                  <a:pt x="206651" y="17992"/>
                  <a:pt x="213001" y="15875"/>
                </a:cubicBezTo>
                <a:lnTo>
                  <a:pt x="222526" y="12700"/>
                </a:lnTo>
                <a:cubicBezTo>
                  <a:pt x="225701" y="11642"/>
                  <a:pt x="229266" y="11381"/>
                  <a:pt x="232051" y="9525"/>
                </a:cubicBezTo>
                <a:cubicBezTo>
                  <a:pt x="244361" y="1319"/>
                  <a:pt x="237956" y="4382"/>
                  <a:pt x="251101" y="0"/>
                </a:cubicBezTo>
                <a:cubicBezTo>
                  <a:pt x="253218" y="3175"/>
                  <a:pt x="257197" y="5718"/>
                  <a:pt x="257451" y="9525"/>
                </a:cubicBezTo>
                <a:cubicBezTo>
                  <a:pt x="258134" y="19765"/>
                  <a:pt x="260095" y="46502"/>
                  <a:pt x="247926" y="57150"/>
                </a:cubicBezTo>
                <a:cubicBezTo>
                  <a:pt x="242183" y="62176"/>
                  <a:pt x="235226" y="65617"/>
                  <a:pt x="228876" y="69850"/>
                </a:cubicBezTo>
                <a:lnTo>
                  <a:pt x="219351" y="76200"/>
                </a:lnTo>
                <a:cubicBezTo>
                  <a:pt x="216176" y="78317"/>
                  <a:pt x="212524" y="79852"/>
                  <a:pt x="209826" y="82550"/>
                </a:cubicBezTo>
                <a:cubicBezTo>
                  <a:pt x="194905" y="97471"/>
                  <a:pt x="204037" y="89584"/>
                  <a:pt x="181251" y="104775"/>
                </a:cubicBezTo>
                <a:cubicBezTo>
                  <a:pt x="178076" y="106892"/>
                  <a:pt x="175346" y="109918"/>
                  <a:pt x="171726" y="111125"/>
                </a:cubicBezTo>
                <a:cubicBezTo>
                  <a:pt x="165376" y="113242"/>
                  <a:pt x="158245" y="113762"/>
                  <a:pt x="152676" y="117475"/>
                </a:cubicBezTo>
                <a:lnTo>
                  <a:pt x="133626" y="130175"/>
                </a:lnTo>
                <a:cubicBezTo>
                  <a:pt x="130451" y="132292"/>
                  <a:pt x="126799" y="133827"/>
                  <a:pt x="124101" y="136525"/>
                </a:cubicBezTo>
                <a:cubicBezTo>
                  <a:pt x="112209" y="148417"/>
                  <a:pt x="118836" y="144630"/>
                  <a:pt x="105051" y="149225"/>
                </a:cubicBezTo>
                <a:cubicBezTo>
                  <a:pt x="74665" y="179611"/>
                  <a:pt x="113570" y="143545"/>
                  <a:pt x="86001" y="161925"/>
                </a:cubicBezTo>
                <a:cubicBezTo>
                  <a:pt x="82265" y="164416"/>
                  <a:pt x="80212" y="168959"/>
                  <a:pt x="76476" y="171450"/>
                </a:cubicBezTo>
                <a:cubicBezTo>
                  <a:pt x="73691" y="173306"/>
                  <a:pt x="69877" y="173000"/>
                  <a:pt x="66951" y="174625"/>
                </a:cubicBezTo>
                <a:cubicBezTo>
                  <a:pt x="47020" y="185698"/>
                  <a:pt x="65893" y="191029"/>
                  <a:pt x="60601" y="190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5" name="Freeform 24">
            <a:hlinkClick r:id="rId11" action="ppaction://hlinksldjump"/>
            <a:extLst>
              <a:ext uri="{FF2B5EF4-FFF2-40B4-BE49-F238E27FC236}">
                <a16:creationId xmlns:a16="http://schemas.microsoft.com/office/drawing/2014/main" id="{7D9C4367-0E95-8444-89D2-95709D83B38C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6" name="Freeform 25">
            <a:hlinkClick r:id="rId12" action="ppaction://hlinksldjump"/>
            <a:extLst>
              <a:ext uri="{FF2B5EF4-FFF2-40B4-BE49-F238E27FC236}">
                <a16:creationId xmlns:a16="http://schemas.microsoft.com/office/drawing/2014/main" id="{7CDE2ADA-0269-B746-95B0-657266300D4E}"/>
              </a:ext>
            </a:extLst>
          </p:cNvPr>
          <p:cNvSpPr/>
          <p:nvPr/>
        </p:nvSpPr>
        <p:spPr>
          <a:xfrm>
            <a:off x="1346093" y="6337300"/>
            <a:ext cx="282793" cy="161925"/>
          </a:xfrm>
          <a:custGeom>
            <a:avLst/>
            <a:gdLst>
              <a:gd name="connsiteX0" fmla="*/ 222357 w 282793"/>
              <a:gd name="connsiteY0" fmla="*/ 41275 h 161925"/>
              <a:gd name="connsiteX1" fmla="*/ 200132 w 282793"/>
              <a:gd name="connsiteY1" fmla="*/ 15875 h 161925"/>
              <a:gd name="connsiteX2" fmla="*/ 193782 w 282793"/>
              <a:gd name="connsiteY2" fmla="*/ 6350 h 161925"/>
              <a:gd name="connsiteX3" fmla="*/ 184257 w 282793"/>
              <a:gd name="connsiteY3" fmla="*/ 0 h 161925"/>
              <a:gd name="connsiteX4" fmla="*/ 162032 w 282793"/>
              <a:gd name="connsiteY4" fmla="*/ 3175 h 161925"/>
              <a:gd name="connsiteX5" fmla="*/ 155682 w 282793"/>
              <a:gd name="connsiteY5" fmla="*/ 12700 h 161925"/>
              <a:gd name="connsiteX6" fmla="*/ 146157 w 282793"/>
              <a:gd name="connsiteY6" fmla="*/ 19050 h 161925"/>
              <a:gd name="connsiteX7" fmla="*/ 123932 w 282793"/>
              <a:gd name="connsiteY7" fmla="*/ 12700 h 161925"/>
              <a:gd name="connsiteX8" fmla="*/ 104882 w 282793"/>
              <a:gd name="connsiteY8" fmla="*/ 3175 h 161925"/>
              <a:gd name="connsiteX9" fmla="*/ 57257 w 282793"/>
              <a:gd name="connsiteY9" fmla="*/ 12700 h 161925"/>
              <a:gd name="connsiteX10" fmla="*/ 47732 w 282793"/>
              <a:gd name="connsiteY10" fmla="*/ 15875 h 161925"/>
              <a:gd name="connsiteX11" fmla="*/ 35032 w 282793"/>
              <a:gd name="connsiteY11" fmla="*/ 19050 h 161925"/>
              <a:gd name="connsiteX12" fmla="*/ 25507 w 282793"/>
              <a:gd name="connsiteY12" fmla="*/ 38100 h 161925"/>
              <a:gd name="connsiteX13" fmla="*/ 25507 w 282793"/>
              <a:gd name="connsiteY13" fmla="*/ 66675 h 161925"/>
              <a:gd name="connsiteX14" fmla="*/ 28682 w 282793"/>
              <a:gd name="connsiteY14" fmla="*/ 111125 h 161925"/>
              <a:gd name="connsiteX15" fmla="*/ 25507 w 282793"/>
              <a:gd name="connsiteY15" fmla="*/ 123825 h 161925"/>
              <a:gd name="connsiteX16" fmla="*/ 6457 w 282793"/>
              <a:gd name="connsiteY16" fmla="*/ 133350 h 161925"/>
              <a:gd name="connsiteX17" fmla="*/ 107 w 282793"/>
              <a:gd name="connsiteY17" fmla="*/ 142875 h 161925"/>
              <a:gd name="connsiteX18" fmla="*/ 3282 w 282793"/>
              <a:gd name="connsiteY18" fmla="*/ 152400 h 161925"/>
              <a:gd name="connsiteX19" fmla="*/ 22332 w 282793"/>
              <a:gd name="connsiteY19" fmla="*/ 161925 h 161925"/>
              <a:gd name="connsiteX20" fmla="*/ 44557 w 282793"/>
              <a:gd name="connsiteY20" fmla="*/ 136525 h 161925"/>
              <a:gd name="connsiteX21" fmla="*/ 54082 w 282793"/>
              <a:gd name="connsiteY21" fmla="*/ 139700 h 161925"/>
              <a:gd name="connsiteX22" fmla="*/ 66782 w 282793"/>
              <a:gd name="connsiteY22" fmla="*/ 142875 h 161925"/>
              <a:gd name="connsiteX23" fmla="*/ 85832 w 282793"/>
              <a:gd name="connsiteY23" fmla="*/ 149225 h 161925"/>
              <a:gd name="connsiteX24" fmla="*/ 108057 w 282793"/>
              <a:gd name="connsiteY24" fmla="*/ 123825 h 161925"/>
              <a:gd name="connsiteX25" fmla="*/ 111232 w 282793"/>
              <a:gd name="connsiteY25" fmla="*/ 114300 h 161925"/>
              <a:gd name="connsiteX26" fmla="*/ 146157 w 282793"/>
              <a:gd name="connsiteY26" fmla="*/ 111125 h 161925"/>
              <a:gd name="connsiteX27" fmla="*/ 190607 w 282793"/>
              <a:gd name="connsiteY27" fmla="*/ 104775 h 161925"/>
              <a:gd name="connsiteX28" fmla="*/ 203307 w 282793"/>
              <a:gd name="connsiteY28" fmla="*/ 101600 h 161925"/>
              <a:gd name="connsiteX29" fmla="*/ 212832 w 282793"/>
              <a:gd name="connsiteY29" fmla="*/ 95250 h 161925"/>
              <a:gd name="connsiteX30" fmla="*/ 222357 w 282793"/>
              <a:gd name="connsiteY30" fmla="*/ 92075 h 161925"/>
              <a:gd name="connsiteX31" fmla="*/ 266807 w 282793"/>
              <a:gd name="connsiteY31" fmla="*/ 85725 h 161925"/>
              <a:gd name="connsiteX32" fmla="*/ 279507 w 282793"/>
              <a:gd name="connsiteY32" fmla="*/ 82550 h 161925"/>
              <a:gd name="connsiteX33" fmla="*/ 279507 w 282793"/>
              <a:gd name="connsiteY33" fmla="*/ 60325 h 161925"/>
              <a:gd name="connsiteX34" fmla="*/ 247757 w 282793"/>
              <a:gd name="connsiteY34" fmla="*/ 57150 h 161925"/>
              <a:gd name="connsiteX35" fmla="*/ 222357 w 282793"/>
              <a:gd name="connsiteY35" fmla="*/ 4127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82793" h="161925">
                <a:moveTo>
                  <a:pt x="222357" y="41275"/>
                </a:moveTo>
                <a:cubicBezTo>
                  <a:pt x="214419" y="34396"/>
                  <a:pt x="214949" y="38100"/>
                  <a:pt x="200132" y="15875"/>
                </a:cubicBezTo>
                <a:cubicBezTo>
                  <a:pt x="198015" y="12700"/>
                  <a:pt x="196957" y="8467"/>
                  <a:pt x="193782" y="6350"/>
                </a:cubicBezTo>
                <a:lnTo>
                  <a:pt x="184257" y="0"/>
                </a:lnTo>
                <a:cubicBezTo>
                  <a:pt x="176849" y="1058"/>
                  <a:pt x="168871" y="136"/>
                  <a:pt x="162032" y="3175"/>
                </a:cubicBezTo>
                <a:cubicBezTo>
                  <a:pt x="158545" y="4725"/>
                  <a:pt x="158380" y="10002"/>
                  <a:pt x="155682" y="12700"/>
                </a:cubicBezTo>
                <a:cubicBezTo>
                  <a:pt x="152984" y="15398"/>
                  <a:pt x="149332" y="16933"/>
                  <a:pt x="146157" y="19050"/>
                </a:cubicBezTo>
                <a:cubicBezTo>
                  <a:pt x="142088" y="18033"/>
                  <a:pt x="128487" y="14977"/>
                  <a:pt x="123932" y="12700"/>
                </a:cubicBezTo>
                <a:cubicBezTo>
                  <a:pt x="99313" y="390"/>
                  <a:pt x="128823" y="11155"/>
                  <a:pt x="104882" y="3175"/>
                </a:cubicBezTo>
                <a:cubicBezTo>
                  <a:pt x="76740" y="12556"/>
                  <a:pt x="92485" y="8786"/>
                  <a:pt x="57257" y="12700"/>
                </a:cubicBezTo>
                <a:cubicBezTo>
                  <a:pt x="54082" y="13758"/>
                  <a:pt x="50950" y="14956"/>
                  <a:pt x="47732" y="15875"/>
                </a:cubicBezTo>
                <a:cubicBezTo>
                  <a:pt x="43536" y="17074"/>
                  <a:pt x="38663" y="16629"/>
                  <a:pt x="35032" y="19050"/>
                </a:cubicBezTo>
                <a:cubicBezTo>
                  <a:pt x="29756" y="22567"/>
                  <a:pt x="27318" y="32667"/>
                  <a:pt x="25507" y="38100"/>
                </a:cubicBezTo>
                <a:cubicBezTo>
                  <a:pt x="32654" y="59542"/>
                  <a:pt x="25507" y="33148"/>
                  <a:pt x="25507" y="66675"/>
                </a:cubicBezTo>
                <a:cubicBezTo>
                  <a:pt x="25507" y="81529"/>
                  <a:pt x="27624" y="96308"/>
                  <a:pt x="28682" y="111125"/>
                </a:cubicBezTo>
                <a:cubicBezTo>
                  <a:pt x="27624" y="115358"/>
                  <a:pt x="27928" y="120194"/>
                  <a:pt x="25507" y="123825"/>
                </a:cubicBezTo>
                <a:cubicBezTo>
                  <a:pt x="21990" y="129101"/>
                  <a:pt x="11890" y="131539"/>
                  <a:pt x="6457" y="133350"/>
                </a:cubicBezTo>
                <a:cubicBezTo>
                  <a:pt x="4340" y="136525"/>
                  <a:pt x="734" y="139111"/>
                  <a:pt x="107" y="142875"/>
                </a:cubicBezTo>
                <a:cubicBezTo>
                  <a:pt x="-443" y="146176"/>
                  <a:pt x="1191" y="149787"/>
                  <a:pt x="3282" y="152400"/>
                </a:cubicBezTo>
                <a:cubicBezTo>
                  <a:pt x="7758" y="157995"/>
                  <a:pt x="16057" y="159833"/>
                  <a:pt x="22332" y="161925"/>
                </a:cubicBezTo>
                <a:cubicBezTo>
                  <a:pt x="37149" y="139700"/>
                  <a:pt x="28682" y="147108"/>
                  <a:pt x="44557" y="136525"/>
                </a:cubicBezTo>
                <a:cubicBezTo>
                  <a:pt x="47732" y="137583"/>
                  <a:pt x="50864" y="138781"/>
                  <a:pt x="54082" y="139700"/>
                </a:cubicBezTo>
                <a:cubicBezTo>
                  <a:pt x="58278" y="140899"/>
                  <a:pt x="62602" y="141621"/>
                  <a:pt x="66782" y="142875"/>
                </a:cubicBezTo>
                <a:cubicBezTo>
                  <a:pt x="73193" y="144798"/>
                  <a:pt x="85832" y="149225"/>
                  <a:pt x="85832" y="149225"/>
                </a:cubicBezTo>
                <a:cubicBezTo>
                  <a:pt x="96945" y="141817"/>
                  <a:pt x="102765" y="139700"/>
                  <a:pt x="108057" y="123825"/>
                </a:cubicBezTo>
                <a:cubicBezTo>
                  <a:pt x="109115" y="120650"/>
                  <a:pt x="108057" y="115358"/>
                  <a:pt x="111232" y="114300"/>
                </a:cubicBezTo>
                <a:cubicBezTo>
                  <a:pt x="122322" y="110603"/>
                  <a:pt x="134532" y="112349"/>
                  <a:pt x="146157" y="111125"/>
                </a:cubicBezTo>
                <a:cubicBezTo>
                  <a:pt x="158513" y="109824"/>
                  <a:pt x="177801" y="107336"/>
                  <a:pt x="190607" y="104775"/>
                </a:cubicBezTo>
                <a:cubicBezTo>
                  <a:pt x="194886" y="103919"/>
                  <a:pt x="199074" y="102658"/>
                  <a:pt x="203307" y="101600"/>
                </a:cubicBezTo>
                <a:cubicBezTo>
                  <a:pt x="206482" y="99483"/>
                  <a:pt x="209419" y="96957"/>
                  <a:pt x="212832" y="95250"/>
                </a:cubicBezTo>
                <a:cubicBezTo>
                  <a:pt x="215825" y="93753"/>
                  <a:pt x="219139" y="92994"/>
                  <a:pt x="222357" y="92075"/>
                </a:cubicBezTo>
                <a:cubicBezTo>
                  <a:pt x="240949" y="86763"/>
                  <a:pt x="241505" y="88255"/>
                  <a:pt x="266807" y="85725"/>
                </a:cubicBezTo>
                <a:cubicBezTo>
                  <a:pt x="271040" y="84667"/>
                  <a:pt x="276100" y="85276"/>
                  <a:pt x="279507" y="82550"/>
                </a:cubicBezTo>
                <a:cubicBezTo>
                  <a:pt x="283408" y="79429"/>
                  <a:pt x="284346" y="62525"/>
                  <a:pt x="279507" y="60325"/>
                </a:cubicBezTo>
                <a:cubicBezTo>
                  <a:pt x="269824" y="55924"/>
                  <a:pt x="258340" y="58208"/>
                  <a:pt x="247757" y="57150"/>
                </a:cubicBezTo>
                <a:cubicBezTo>
                  <a:pt x="224304" y="41515"/>
                  <a:pt x="230295" y="48154"/>
                  <a:pt x="222357" y="412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7" name="Freeform 26">
            <a:hlinkClick r:id="rId5" action="ppaction://hlinksldjump"/>
            <a:extLst>
              <a:ext uri="{FF2B5EF4-FFF2-40B4-BE49-F238E27FC236}">
                <a16:creationId xmlns:a16="http://schemas.microsoft.com/office/drawing/2014/main" id="{A1AC9356-E2C7-024E-8A19-2F9050DC3F9D}"/>
              </a:ext>
            </a:extLst>
          </p:cNvPr>
          <p:cNvSpPr/>
          <p:nvPr/>
        </p:nvSpPr>
        <p:spPr>
          <a:xfrm>
            <a:off x="1025253" y="5641975"/>
            <a:ext cx="324973" cy="190586"/>
          </a:xfrm>
          <a:custGeom>
            <a:avLst/>
            <a:gdLst>
              <a:gd name="connsiteX0" fmla="*/ 286022 w 324973"/>
              <a:gd name="connsiteY0" fmla="*/ 190500 h 190586"/>
              <a:gd name="connsiteX1" fmla="*/ 263797 w 324973"/>
              <a:gd name="connsiteY1" fmla="*/ 184150 h 190586"/>
              <a:gd name="connsiteX2" fmla="*/ 241572 w 324973"/>
              <a:gd name="connsiteY2" fmla="*/ 161925 h 190586"/>
              <a:gd name="connsiteX3" fmla="*/ 216172 w 324973"/>
              <a:gd name="connsiteY3" fmla="*/ 139700 h 190586"/>
              <a:gd name="connsiteX4" fmla="*/ 197122 w 324973"/>
              <a:gd name="connsiteY4" fmla="*/ 133350 h 190586"/>
              <a:gd name="connsiteX5" fmla="*/ 187597 w 324973"/>
              <a:gd name="connsiteY5" fmla="*/ 130175 h 190586"/>
              <a:gd name="connsiteX6" fmla="*/ 178072 w 324973"/>
              <a:gd name="connsiteY6" fmla="*/ 133350 h 190586"/>
              <a:gd name="connsiteX7" fmla="*/ 143147 w 324973"/>
              <a:gd name="connsiteY7" fmla="*/ 127000 h 190586"/>
              <a:gd name="connsiteX8" fmla="*/ 136797 w 324973"/>
              <a:gd name="connsiteY8" fmla="*/ 117475 h 190586"/>
              <a:gd name="connsiteX9" fmla="*/ 117747 w 324973"/>
              <a:gd name="connsiteY9" fmla="*/ 111125 h 190586"/>
              <a:gd name="connsiteX10" fmla="*/ 108222 w 324973"/>
              <a:gd name="connsiteY10" fmla="*/ 107950 h 190586"/>
              <a:gd name="connsiteX11" fmla="*/ 98697 w 324973"/>
              <a:gd name="connsiteY11" fmla="*/ 104775 h 190586"/>
              <a:gd name="connsiteX12" fmla="*/ 85997 w 324973"/>
              <a:gd name="connsiteY12" fmla="*/ 101600 h 190586"/>
              <a:gd name="connsiteX13" fmla="*/ 63772 w 324973"/>
              <a:gd name="connsiteY13" fmla="*/ 104775 h 190586"/>
              <a:gd name="connsiteX14" fmla="*/ 54247 w 324973"/>
              <a:gd name="connsiteY14" fmla="*/ 107950 h 190586"/>
              <a:gd name="connsiteX15" fmla="*/ 44722 w 324973"/>
              <a:gd name="connsiteY15" fmla="*/ 104775 h 190586"/>
              <a:gd name="connsiteX16" fmla="*/ 28847 w 324973"/>
              <a:gd name="connsiteY16" fmla="*/ 79375 h 190586"/>
              <a:gd name="connsiteX17" fmla="*/ 22497 w 324973"/>
              <a:gd name="connsiteY17" fmla="*/ 69850 h 190586"/>
              <a:gd name="connsiteX18" fmla="*/ 3447 w 324973"/>
              <a:gd name="connsiteY18" fmla="*/ 57150 h 190586"/>
              <a:gd name="connsiteX19" fmla="*/ 272 w 324973"/>
              <a:gd name="connsiteY19" fmla="*/ 47625 h 190586"/>
              <a:gd name="connsiteX20" fmla="*/ 38372 w 324973"/>
              <a:gd name="connsiteY20" fmla="*/ 44450 h 190586"/>
              <a:gd name="connsiteX21" fmla="*/ 54247 w 324973"/>
              <a:gd name="connsiteY21" fmla="*/ 41275 h 190586"/>
              <a:gd name="connsiteX22" fmla="*/ 66947 w 324973"/>
              <a:gd name="connsiteY22" fmla="*/ 25400 h 190586"/>
              <a:gd name="connsiteX23" fmla="*/ 76472 w 324973"/>
              <a:gd name="connsiteY23" fmla="*/ 6350 h 190586"/>
              <a:gd name="connsiteX24" fmla="*/ 124097 w 324973"/>
              <a:gd name="connsiteY24" fmla="*/ 6350 h 190586"/>
              <a:gd name="connsiteX25" fmla="*/ 149497 w 324973"/>
              <a:gd name="connsiteY25" fmla="*/ 0 h 190586"/>
              <a:gd name="connsiteX26" fmla="*/ 178072 w 324973"/>
              <a:gd name="connsiteY26" fmla="*/ 3175 h 190586"/>
              <a:gd name="connsiteX27" fmla="*/ 200297 w 324973"/>
              <a:gd name="connsiteY27" fmla="*/ 6350 h 190586"/>
              <a:gd name="connsiteX28" fmla="*/ 257447 w 324973"/>
              <a:gd name="connsiteY28" fmla="*/ 12700 h 190586"/>
              <a:gd name="connsiteX29" fmla="*/ 273322 w 324973"/>
              <a:gd name="connsiteY29" fmla="*/ 25400 h 190586"/>
              <a:gd name="connsiteX30" fmla="*/ 295547 w 324973"/>
              <a:gd name="connsiteY30" fmla="*/ 53975 h 190586"/>
              <a:gd name="connsiteX31" fmla="*/ 301897 w 324973"/>
              <a:gd name="connsiteY31" fmla="*/ 63500 h 190586"/>
              <a:gd name="connsiteX32" fmla="*/ 305072 w 324973"/>
              <a:gd name="connsiteY32" fmla="*/ 73025 h 190586"/>
              <a:gd name="connsiteX33" fmla="*/ 305072 w 324973"/>
              <a:gd name="connsiteY33" fmla="*/ 111125 h 190586"/>
              <a:gd name="connsiteX34" fmla="*/ 314597 w 324973"/>
              <a:gd name="connsiteY34" fmla="*/ 117475 h 190586"/>
              <a:gd name="connsiteX35" fmla="*/ 320947 w 324973"/>
              <a:gd name="connsiteY35" fmla="*/ 127000 h 190586"/>
              <a:gd name="connsiteX36" fmla="*/ 320947 w 324973"/>
              <a:gd name="connsiteY36" fmla="*/ 174625 h 190586"/>
              <a:gd name="connsiteX37" fmla="*/ 305072 w 324973"/>
              <a:gd name="connsiteY37" fmla="*/ 187325 h 190586"/>
              <a:gd name="connsiteX38" fmla="*/ 286022 w 324973"/>
              <a:gd name="connsiteY38" fmla="*/ 190500 h 19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24973" h="190586">
                <a:moveTo>
                  <a:pt x="286022" y="190500"/>
                </a:moveTo>
                <a:cubicBezTo>
                  <a:pt x="279143" y="189971"/>
                  <a:pt x="265315" y="185668"/>
                  <a:pt x="263797" y="184150"/>
                </a:cubicBezTo>
                <a:cubicBezTo>
                  <a:pt x="238323" y="158676"/>
                  <a:pt x="263125" y="169109"/>
                  <a:pt x="241572" y="161925"/>
                </a:cubicBezTo>
                <a:cubicBezTo>
                  <a:pt x="234164" y="150813"/>
                  <a:pt x="232047" y="144992"/>
                  <a:pt x="216172" y="139700"/>
                </a:cubicBezTo>
                <a:lnTo>
                  <a:pt x="197122" y="133350"/>
                </a:lnTo>
                <a:lnTo>
                  <a:pt x="187597" y="130175"/>
                </a:lnTo>
                <a:cubicBezTo>
                  <a:pt x="184422" y="131233"/>
                  <a:pt x="181419" y="133350"/>
                  <a:pt x="178072" y="133350"/>
                </a:cubicBezTo>
                <a:cubicBezTo>
                  <a:pt x="160121" y="133350"/>
                  <a:pt x="156542" y="131465"/>
                  <a:pt x="143147" y="127000"/>
                </a:cubicBezTo>
                <a:cubicBezTo>
                  <a:pt x="141030" y="123825"/>
                  <a:pt x="140033" y="119497"/>
                  <a:pt x="136797" y="117475"/>
                </a:cubicBezTo>
                <a:cubicBezTo>
                  <a:pt x="131121" y="113927"/>
                  <a:pt x="124097" y="113242"/>
                  <a:pt x="117747" y="111125"/>
                </a:cubicBezTo>
                <a:lnTo>
                  <a:pt x="108222" y="107950"/>
                </a:lnTo>
                <a:cubicBezTo>
                  <a:pt x="105047" y="106892"/>
                  <a:pt x="101944" y="105587"/>
                  <a:pt x="98697" y="104775"/>
                </a:cubicBezTo>
                <a:lnTo>
                  <a:pt x="85997" y="101600"/>
                </a:lnTo>
                <a:cubicBezTo>
                  <a:pt x="78589" y="102658"/>
                  <a:pt x="71110" y="103307"/>
                  <a:pt x="63772" y="104775"/>
                </a:cubicBezTo>
                <a:cubicBezTo>
                  <a:pt x="60490" y="105431"/>
                  <a:pt x="57594" y="107950"/>
                  <a:pt x="54247" y="107950"/>
                </a:cubicBezTo>
                <a:cubicBezTo>
                  <a:pt x="50900" y="107950"/>
                  <a:pt x="47897" y="105833"/>
                  <a:pt x="44722" y="104775"/>
                </a:cubicBezTo>
                <a:cubicBezTo>
                  <a:pt x="37165" y="82105"/>
                  <a:pt x="43941" y="89438"/>
                  <a:pt x="28847" y="79375"/>
                </a:cubicBezTo>
                <a:cubicBezTo>
                  <a:pt x="26730" y="76200"/>
                  <a:pt x="25369" y="72363"/>
                  <a:pt x="22497" y="69850"/>
                </a:cubicBezTo>
                <a:cubicBezTo>
                  <a:pt x="16754" y="64824"/>
                  <a:pt x="3447" y="57150"/>
                  <a:pt x="3447" y="57150"/>
                </a:cubicBezTo>
                <a:cubicBezTo>
                  <a:pt x="2389" y="53975"/>
                  <a:pt x="-971" y="50732"/>
                  <a:pt x="272" y="47625"/>
                </a:cubicBezTo>
                <a:cubicBezTo>
                  <a:pt x="5484" y="34594"/>
                  <a:pt x="36862" y="44282"/>
                  <a:pt x="38372" y="44450"/>
                </a:cubicBezTo>
                <a:cubicBezTo>
                  <a:pt x="43664" y="43392"/>
                  <a:pt x="49194" y="43170"/>
                  <a:pt x="54247" y="41275"/>
                </a:cubicBezTo>
                <a:cubicBezTo>
                  <a:pt x="67422" y="36335"/>
                  <a:pt x="61807" y="35681"/>
                  <a:pt x="66947" y="25400"/>
                </a:cubicBezTo>
                <a:cubicBezTo>
                  <a:pt x="79257" y="781"/>
                  <a:pt x="68492" y="30291"/>
                  <a:pt x="76472" y="6350"/>
                </a:cubicBezTo>
                <a:cubicBezTo>
                  <a:pt x="101697" y="9954"/>
                  <a:pt x="97482" y="11340"/>
                  <a:pt x="124097" y="6350"/>
                </a:cubicBezTo>
                <a:cubicBezTo>
                  <a:pt x="132675" y="4742"/>
                  <a:pt x="149497" y="0"/>
                  <a:pt x="149497" y="0"/>
                </a:cubicBezTo>
                <a:lnTo>
                  <a:pt x="178072" y="3175"/>
                </a:lnTo>
                <a:cubicBezTo>
                  <a:pt x="185498" y="4103"/>
                  <a:pt x="192859" y="5524"/>
                  <a:pt x="200297" y="6350"/>
                </a:cubicBezTo>
                <a:cubicBezTo>
                  <a:pt x="269643" y="14055"/>
                  <a:pt x="206386" y="5406"/>
                  <a:pt x="257447" y="12700"/>
                </a:cubicBezTo>
                <a:cubicBezTo>
                  <a:pt x="271792" y="17482"/>
                  <a:pt x="263748" y="12634"/>
                  <a:pt x="273322" y="25400"/>
                </a:cubicBezTo>
                <a:cubicBezTo>
                  <a:pt x="280562" y="35053"/>
                  <a:pt x="288854" y="43935"/>
                  <a:pt x="295547" y="53975"/>
                </a:cubicBezTo>
                <a:cubicBezTo>
                  <a:pt x="297664" y="57150"/>
                  <a:pt x="300190" y="60087"/>
                  <a:pt x="301897" y="63500"/>
                </a:cubicBezTo>
                <a:cubicBezTo>
                  <a:pt x="303394" y="66493"/>
                  <a:pt x="304014" y="69850"/>
                  <a:pt x="305072" y="73025"/>
                </a:cubicBezTo>
                <a:cubicBezTo>
                  <a:pt x="300212" y="87605"/>
                  <a:pt x="297675" y="90782"/>
                  <a:pt x="305072" y="111125"/>
                </a:cubicBezTo>
                <a:cubicBezTo>
                  <a:pt x="306376" y="114711"/>
                  <a:pt x="311422" y="115358"/>
                  <a:pt x="314597" y="117475"/>
                </a:cubicBezTo>
                <a:cubicBezTo>
                  <a:pt x="316714" y="120650"/>
                  <a:pt x="319240" y="123587"/>
                  <a:pt x="320947" y="127000"/>
                </a:cubicBezTo>
                <a:cubicBezTo>
                  <a:pt x="328275" y="141655"/>
                  <a:pt x="323933" y="159693"/>
                  <a:pt x="320947" y="174625"/>
                </a:cubicBezTo>
                <a:cubicBezTo>
                  <a:pt x="318568" y="186519"/>
                  <a:pt x="313106" y="183308"/>
                  <a:pt x="305072" y="187325"/>
                </a:cubicBezTo>
                <a:cubicBezTo>
                  <a:pt x="301659" y="189032"/>
                  <a:pt x="292901" y="191029"/>
                  <a:pt x="286022" y="190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9" name="Retângulo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0C4C569-6913-3440-925C-45BEDD295681}"/>
              </a:ext>
            </a:extLst>
          </p:cNvPr>
          <p:cNvSpPr/>
          <p:nvPr/>
        </p:nvSpPr>
        <p:spPr>
          <a:xfrm>
            <a:off x="2809875" y="6219825"/>
            <a:ext cx="266700" cy="467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1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680F81D-9D66-F64F-BD1A-CC95582AD8D1}"/>
              </a:ext>
            </a:extLst>
          </p:cNvPr>
          <p:cNvSpPr/>
          <p:nvPr/>
        </p:nvSpPr>
        <p:spPr>
          <a:xfrm>
            <a:off x="2543175" y="6219825"/>
            <a:ext cx="266700" cy="406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8">
            <a:hlinkClick r:id="rId13" action="ppaction://hlinksldjump"/>
            <a:extLst>
              <a:ext uri="{FF2B5EF4-FFF2-40B4-BE49-F238E27FC236}">
                <a16:creationId xmlns:a16="http://schemas.microsoft.com/office/drawing/2014/main" id="{A21516DC-0A3C-DB4C-BE39-68D94A3E0822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7614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075C46B-07DC-9D4E-B6C2-E369CB75C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CC9C5E-5865-AE44-9B9F-E4D3D2B63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Forma Livre: Forma 9">
            <a:hlinkClick r:id="rId4" action="ppaction://hlinksldjump"/>
            <a:extLst>
              <a:ext uri="{FF2B5EF4-FFF2-40B4-BE49-F238E27FC236}">
                <a16:creationId xmlns:a16="http://schemas.microsoft.com/office/drawing/2014/main" id="{1AAF555F-829D-406F-A180-D12F4FB5A986}"/>
              </a:ext>
            </a:extLst>
          </p:cNvPr>
          <p:cNvSpPr/>
          <p:nvPr/>
        </p:nvSpPr>
        <p:spPr>
          <a:xfrm>
            <a:off x="1321345" y="6330617"/>
            <a:ext cx="311979" cy="179747"/>
          </a:xfrm>
          <a:custGeom>
            <a:avLst/>
            <a:gdLst>
              <a:gd name="connsiteX0" fmla="*/ 644105 w 1177840"/>
              <a:gd name="connsiteY0" fmla="*/ 46007 h 678611"/>
              <a:gd name="connsiteX1" fmla="*/ 552090 w 1177840"/>
              <a:gd name="connsiteY1" fmla="*/ 46007 h 678611"/>
              <a:gd name="connsiteX2" fmla="*/ 534837 w 1177840"/>
              <a:gd name="connsiteY2" fmla="*/ 34505 h 678611"/>
              <a:gd name="connsiteX3" fmla="*/ 511834 w 1177840"/>
              <a:gd name="connsiteY3" fmla="*/ 23003 h 678611"/>
              <a:gd name="connsiteX4" fmla="*/ 465826 w 1177840"/>
              <a:gd name="connsiteY4" fmla="*/ 17253 h 678611"/>
              <a:gd name="connsiteX5" fmla="*/ 396815 w 1177840"/>
              <a:gd name="connsiteY5" fmla="*/ 23003 h 678611"/>
              <a:gd name="connsiteX6" fmla="*/ 385313 w 1177840"/>
              <a:gd name="connsiteY6" fmla="*/ 40256 h 678611"/>
              <a:gd name="connsiteX7" fmla="*/ 368060 w 1177840"/>
              <a:gd name="connsiteY7" fmla="*/ 46007 h 678611"/>
              <a:gd name="connsiteX8" fmla="*/ 350807 w 1177840"/>
              <a:gd name="connsiteY8" fmla="*/ 57509 h 678611"/>
              <a:gd name="connsiteX9" fmla="*/ 304800 w 1177840"/>
              <a:gd name="connsiteY9" fmla="*/ 63260 h 678611"/>
              <a:gd name="connsiteX10" fmla="*/ 270294 w 1177840"/>
              <a:gd name="connsiteY10" fmla="*/ 69011 h 678611"/>
              <a:gd name="connsiteX11" fmla="*/ 247290 w 1177840"/>
              <a:gd name="connsiteY11" fmla="*/ 80513 h 678611"/>
              <a:gd name="connsiteX12" fmla="*/ 218536 w 1177840"/>
              <a:gd name="connsiteY12" fmla="*/ 92015 h 678611"/>
              <a:gd name="connsiteX13" fmla="*/ 195532 w 1177840"/>
              <a:gd name="connsiteY13" fmla="*/ 109268 h 678611"/>
              <a:gd name="connsiteX14" fmla="*/ 161026 w 1177840"/>
              <a:gd name="connsiteY14" fmla="*/ 126520 h 678611"/>
              <a:gd name="connsiteX15" fmla="*/ 138022 w 1177840"/>
              <a:gd name="connsiteY15" fmla="*/ 149524 h 678611"/>
              <a:gd name="connsiteX16" fmla="*/ 132271 w 1177840"/>
              <a:gd name="connsiteY16" fmla="*/ 166777 h 678611"/>
              <a:gd name="connsiteX17" fmla="*/ 149524 w 1177840"/>
              <a:gd name="connsiteY17" fmla="*/ 218536 h 678611"/>
              <a:gd name="connsiteX18" fmla="*/ 143773 w 1177840"/>
              <a:gd name="connsiteY18" fmla="*/ 304800 h 678611"/>
              <a:gd name="connsiteX19" fmla="*/ 132271 w 1177840"/>
              <a:gd name="connsiteY19" fmla="*/ 322053 h 678611"/>
              <a:gd name="connsiteX20" fmla="*/ 126520 w 1177840"/>
              <a:gd name="connsiteY20" fmla="*/ 339305 h 678611"/>
              <a:gd name="connsiteX21" fmla="*/ 109268 w 1177840"/>
              <a:gd name="connsiteY21" fmla="*/ 356558 h 678611"/>
              <a:gd name="connsiteX22" fmla="*/ 97766 w 1177840"/>
              <a:gd name="connsiteY22" fmla="*/ 373811 h 678611"/>
              <a:gd name="connsiteX23" fmla="*/ 115019 w 1177840"/>
              <a:gd name="connsiteY23" fmla="*/ 408317 h 678611"/>
              <a:gd name="connsiteX24" fmla="*/ 132271 w 1177840"/>
              <a:gd name="connsiteY24" fmla="*/ 419819 h 678611"/>
              <a:gd name="connsiteX25" fmla="*/ 138022 w 1177840"/>
              <a:gd name="connsiteY25" fmla="*/ 437071 h 678611"/>
              <a:gd name="connsiteX26" fmla="*/ 149524 w 1177840"/>
              <a:gd name="connsiteY26" fmla="*/ 454324 h 678611"/>
              <a:gd name="connsiteX27" fmla="*/ 143773 w 1177840"/>
              <a:gd name="connsiteY27" fmla="*/ 494581 h 678611"/>
              <a:gd name="connsiteX28" fmla="*/ 126520 w 1177840"/>
              <a:gd name="connsiteY28" fmla="*/ 506083 h 678611"/>
              <a:gd name="connsiteX29" fmla="*/ 51758 w 1177840"/>
              <a:gd name="connsiteY29" fmla="*/ 517585 h 678611"/>
              <a:gd name="connsiteX30" fmla="*/ 46007 w 1177840"/>
              <a:gd name="connsiteY30" fmla="*/ 534837 h 678611"/>
              <a:gd name="connsiteX31" fmla="*/ 40256 w 1177840"/>
              <a:gd name="connsiteY31" fmla="*/ 557841 h 678611"/>
              <a:gd name="connsiteX32" fmla="*/ 28754 w 1177840"/>
              <a:gd name="connsiteY32" fmla="*/ 575094 h 678611"/>
              <a:gd name="connsiteX33" fmla="*/ 23003 w 1177840"/>
              <a:gd name="connsiteY33" fmla="*/ 592347 h 678611"/>
              <a:gd name="connsiteX34" fmla="*/ 0 w 1177840"/>
              <a:gd name="connsiteY34" fmla="*/ 615351 h 678611"/>
              <a:gd name="connsiteX35" fmla="*/ 11502 w 1177840"/>
              <a:gd name="connsiteY35" fmla="*/ 632603 h 678611"/>
              <a:gd name="connsiteX36" fmla="*/ 40256 w 1177840"/>
              <a:gd name="connsiteY36" fmla="*/ 638354 h 678611"/>
              <a:gd name="connsiteX37" fmla="*/ 80513 w 1177840"/>
              <a:gd name="connsiteY37" fmla="*/ 649856 h 678611"/>
              <a:gd name="connsiteX38" fmla="*/ 120769 w 1177840"/>
              <a:gd name="connsiteY38" fmla="*/ 672860 h 678611"/>
              <a:gd name="connsiteX39" fmla="*/ 143773 w 1177840"/>
              <a:gd name="connsiteY39" fmla="*/ 678611 h 678611"/>
              <a:gd name="connsiteX40" fmla="*/ 201283 w 1177840"/>
              <a:gd name="connsiteY40" fmla="*/ 661358 h 678611"/>
              <a:gd name="connsiteX41" fmla="*/ 235788 w 1177840"/>
              <a:gd name="connsiteY41" fmla="*/ 638354 h 678611"/>
              <a:gd name="connsiteX42" fmla="*/ 264543 w 1177840"/>
              <a:gd name="connsiteY42" fmla="*/ 621102 h 678611"/>
              <a:gd name="connsiteX43" fmla="*/ 281796 w 1177840"/>
              <a:gd name="connsiteY43" fmla="*/ 609600 h 678611"/>
              <a:gd name="connsiteX44" fmla="*/ 316302 w 1177840"/>
              <a:gd name="connsiteY44" fmla="*/ 603849 h 678611"/>
              <a:gd name="connsiteX45" fmla="*/ 373811 w 1177840"/>
              <a:gd name="connsiteY45" fmla="*/ 609600 h 678611"/>
              <a:gd name="connsiteX46" fmla="*/ 402566 w 1177840"/>
              <a:gd name="connsiteY46" fmla="*/ 615351 h 678611"/>
              <a:gd name="connsiteX47" fmla="*/ 454324 w 1177840"/>
              <a:gd name="connsiteY47" fmla="*/ 603849 h 678611"/>
              <a:gd name="connsiteX48" fmla="*/ 488830 w 1177840"/>
              <a:gd name="connsiteY48" fmla="*/ 586596 h 678611"/>
              <a:gd name="connsiteX49" fmla="*/ 500332 w 1177840"/>
              <a:gd name="connsiteY49" fmla="*/ 569343 h 678611"/>
              <a:gd name="connsiteX50" fmla="*/ 552090 w 1177840"/>
              <a:gd name="connsiteY50" fmla="*/ 506083 h 678611"/>
              <a:gd name="connsiteX51" fmla="*/ 609600 w 1177840"/>
              <a:gd name="connsiteY51" fmla="*/ 483079 h 678611"/>
              <a:gd name="connsiteX52" fmla="*/ 638354 w 1177840"/>
              <a:gd name="connsiteY52" fmla="*/ 471577 h 678611"/>
              <a:gd name="connsiteX53" fmla="*/ 672860 w 1177840"/>
              <a:gd name="connsiteY53" fmla="*/ 465826 h 678611"/>
              <a:gd name="connsiteX54" fmla="*/ 701615 w 1177840"/>
              <a:gd name="connsiteY54" fmla="*/ 454324 h 678611"/>
              <a:gd name="connsiteX55" fmla="*/ 782128 w 1177840"/>
              <a:gd name="connsiteY55" fmla="*/ 437071 h 678611"/>
              <a:gd name="connsiteX56" fmla="*/ 856890 w 1177840"/>
              <a:gd name="connsiteY56" fmla="*/ 425569 h 678611"/>
              <a:gd name="connsiteX57" fmla="*/ 897147 w 1177840"/>
              <a:gd name="connsiteY57" fmla="*/ 414068 h 678611"/>
              <a:gd name="connsiteX58" fmla="*/ 960407 w 1177840"/>
              <a:gd name="connsiteY58" fmla="*/ 391064 h 678611"/>
              <a:gd name="connsiteX59" fmla="*/ 994913 w 1177840"/>
              <a:gd name="connsiteY59" fmla="*/ 385313 h 678611"/>
              <a:gd name="connsiteX60" fmla="*/ 1052422 w 1177840"/>
              <a:gd name="connsiteY60" fmla="*/ 368060 h 678611"/>
              <a:gd name="connsiteX61" fmla="*/ 1109932 w 1177840"/>
              <a:gd name="connsiteY61" fmla="*/ 362309 h 678611"/>
              <a:gd name="connsiteX62" fmla="*/ 1127185 w 1177840"/>
              <a:gd name="connsiteY62" fmla="*/ 356558 h 678611"/>
              <a:gd name="connsiteX63" fmla="*/ 1173192 w 1177840"/>
              <a:gd name="connsiteY63" fmla="*/ 345056 h 678611"/>
              <a:gd name="connsiteX64" fmla="*/ 1167441 w 1177840"/>
              <a:gd name="connsiteY64" fmla="*/ 287547 h 678611"/>
              <a:gd name="connsiteX65" fmla="*/ 1127185 w 1177840"/>
              <a:gd name="connsiteY65" fmla="*/ 247290 h 678611"/>
              <a:gd name="connsiteX66" fmla="*/ 994913 w 1177840"/>
              <a:gd name="connsiteY66" fmla="*/ 212785 h 678611"/>
              <a:gd name="connsiteX67" fmla="*/ 966158 w 1177840"/>
              <a:gd name="connsiteY67" fmla="*/ 201283 h 678611"/>
              <a:gd name="connsiteX68" fmla="*/ 954656 w 1177840"/>
              <a:gd name="connsiteY68" fmla="*/ 184030 h 678611"/>
              <a:gd name="connsiteX69" fmla="*/ 931652 w 1177840"/>
              <a:gd name="connsiteY69" fmla="*/ 155275 h 678611"/>
              <a:gd name="connsiteX70" fmla="*/ 908649 w 1177840"/>
              <a:gd name="connsiteY70" fmla="*/ 143773 h 678611"/>
              <a:gd name="connsiteX71" fmla="*/ 879894 w 1177840"/>
              <a:gd name="connsiteY71" fmla="*/ 126520 h 678611"/>
              <a:gd name="connsiteX72" fmla="*/ 856890 w 1177840"/>
              <a:gd name="connsiteY72" fmla="*/ 109268 h 678611"/>
              <a:gd name="connsiteX73" fmla="*/ 839637 w 1177840"/>
              <a:gd name="connsiteY73" fmla="*/ 97766 h 678611"/>
              <a:gd name="connsiteX74" fmla="*/ 822385 w 1177840"/>
              <a:gd name="connsiteY74" fmla="*/ 74762 h 678611"/>
              <a:gd name="connsiteX75" fmla="*/ 793630 w 1177840"/>
              <a:gd name="connsiteY75" fmla="*/ 17253 h 678611"/>
              <a:gd name="connsiteX76" fmla="*/ 759124 w 1177840"/>
              <a:gd name="connsiteY76" fmla="*/ 0 h 678611"/>
              <a:gd name="connsiteX77" fmla="*/ 661358 w 1177840"/>
              <a:gd name="connsiteY77" fmla="*/ 5751 h 678611"/>
              <a:gd name="connsiteX78" fmla="*/ 638354 w 1177840"/>
              <a:gd name="connsiteY78" fmla="*/ 11502 h 678611"/>
              <a:gd name="connsiteX79" fmla="*/ 632603 w 1177840"/>
              <a:gd name="connsiteY79" fmla="*/ 34505 h 678611"/>
              <a:gd name="connsiteX80" fmla="*/ 644105 w 1177840"/>
              <a:gd name="connsiteY80" fmla="*/ 46007 h 678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177840" h="678611">
                <a:moveTo>
                  <a:pt x="644105" y="46007"/>
                </a:moveTo>
                <a:cubicBezTo>
                  <a:pt x="630686" y="47924"/>
                  <a:pt x="614384" y="63805"/>
                  <a:pt x="552090" y="46007"/>
                </a:cubicBezTo>
                <a:cubicBezTo>
                  <a:pt x="545444" y="44108"/>
                  <a:pt x="540838" y="37934"/>
                  <a:pt x="534837" y="34505"/>
                </a:cubicBezTo>
                <a:cubicBezTo>
                  <a:pt x="527394" y="30252"/>
                  <a:pt x="520151" y="25082"/>
                  <a:pt x="511834" y="23003"/>
                </a:cubicBezTo>
                <a:cubicBezTo>
                  <a:pt x="496840" y="19255"/>
                  <a:pt x="481162" y="19170"/>
                  <a:pt x="465826" y="17253"/>
                </a:cubicBezTo>
                <a:cubicBezTo>
                  <a:pt x="442822" y="19170"/>
                  <a:pt x="419010" y="16662"/>
                  <a:pt x="396815" y="23003"/>
                </a:cubicBezTo>
                <a:cubicBezTo>
                  <a:pt x="390169" y="24902"/>
                  <a:pt x="390710" y="35938"/>
                  <a:pt x="385313" y="40256"/>
                </a:cubicBezTo>
                <a:cubicBezTo>
                  <a:pt x="380579" y="44043"/>
                  <a:pt x="373482" y="43296"/>
                  <a:pt x="368060" y="46007"/>
                </a:cubicBezTo>
                <a:cubicBezTo>
                  <a:pt x="361878" y="49098"/>
                  <a:pt x="357475" y="55690"/>
                  <a:pt x="350807" y="57509"/>
                </a:cubicBezTo>
                <a:cubicBezTo>
                  <a:pt x="335897" y="61576"/>
                  <a:pt x="320100" y="61074"/>
                  <a:pt x="304800" y="63260"/>
                </a:cubicBezTo>
                <a:cubicBezTo>
                  <a:pt x="293257" y="64909"/>
                  <a:pt x="281796" y="67094"/>
                  <a:pt x="270294" y="69011"/>
                </a:cubicBezTo>
                <a:cubicBezTo>
                  <a:pt x="262626" y="72845"/>
                  <a:pt x="255124" y="77031"/>
                  <a:pt x="247290" y="80513"/>
                </a:cubicBezTo>
                <a:cubicBezTo>
                  <a:pt x="237857" y="84706"/>
                  <a:pt x="227560" y="87002"/>
                  <a:pt x="218536" y="92015"/>
                </a:cubicBezTo>
                <a:cubicBezTo>
                  <a:pt x="210157" y="96670"/>
                  <a:pt x="203854" y="104513"/>
                  <a:pt x="195532" y="109268"/>
                </a:cubicBezTo>
                <a:cubicBezTo>
                  <a:pt x="164920" y="126761"/>
                  <a:pt x="191079" y="100761"/>
                  <a:pt x="161026" y="126520"/>
                </a:cubicBezTo>
                <a:cubicBezTo>
                  <a:pt x="152792" y="133577"/>
                  <a:pt x="145690" y="141856"/>
                  <a:pt x="138022" y="149524"/>
                </a:cubicBezTo>
                <a:cubicBezTo>
                  <a:pt x="136105" y="155275"/>
                  <a:pt x="131274" y="160797"/>
                  <a:pt x="132271" y="166777"/>
                </a:cubicBezTo>
                <a:cubicBezTo>
                  <a:pt x="135261" y="184716"/>
                  <a:pt x="149524" y="218536"/>
                  <a:pt x="149524" y="218536"/>
                </a:cubicBezTo>
                <a:cubicBezTo>
                  <a:pt x="147607" y="247291"/>
                  <a:pt x="148511" y="276374"/>
                  <a:pt x="143773" y="304800"/>
                </a:cubicBezTo>
                <a:cubicBezTo>
                  <a:pt x="142637" y="311618"/>
                  <a:pt x="135362" y="315871"/>
                  <a:pt x="132271" y="322053"/>
                </a:cubicBezTo>
                <a:cubicBezTo>
                  <a:pt x="129560" y="327475"/>
                  <a:pt x="129882" y="334261"/>
                  <a:pt x="126520" y="339305"/>
                </a:cubicBezTo>
                <a:cubicBezTo>
                  <a:pt x="122009" y="346072"/>
                  <a:pt x="114474" y="350310"/>
                  <a:pt x="109268" y="356558"/>
                </a:cubicBezTo>
                <a:cubicBezTo>
                  <a:pt x="104843" y="361868"/>
                  <a:pt x="101600" y="368060"/>
                  <a:pt x="97766" y="373811"/>
                </a:cubicBezTo>
                <a:cubicBezTo>
                  <a:pt x="102444" y="387844"/>
                  <a:pt x="103870" y="397168"/>
                  <a:pt x="115019" y="408317"/>
                </a:cubicBezTo>
                <a:cubicBezTo>
                  <a:pt x="119906" y="413204"/>
                  <a:pt x="126520" y="415985"/>
                  <a:pt x="132271" y="419819"/>
                </a:cubicBezTo>
                <a:cubicBezTo>
                  <a:pt x="134188" y="425570"/>
                  <a:pt x="135311" y="431649"/>
                  <a:pt x="138022" y="437071"/>
                </a:cubicBezTo>
                <a:cubicBezTo>
                  <a:pt x="141113" y="443253"/>
                  <a:pt x="148836" y="447446"/>
                  <a:pt x="149524" y="454324"/>
                </a:cubicBezTo>
                <a:cubicBezTo>
                  <a:pt x="150873" y="467812"/>
                  <a:pt x="149278" y="482194"/>
                  <a:pt x="143773" y="494581"/>
                </a:cubicBezTo>
                <a:cubicBezTo>
                  <a:pt x="140966" y="500897"/>
                  <a:pt x="133225" y="504407"/>
                  <a:pt x="126520" y="506083"/>
                </a:cubicBezTo>
                <a:cubicBezTo>
                  <a:pt x="102059" y="512198"/>
                  <a:pt x="76679" y="513751"/>
                  <a:pt x="51758" y="517585"/>
                </a:cubicBezTo>
                <a:cubicBezTo>
                  <a:pt x="49841" y="523336"/>
                  <a:pt x="47672" y="529008"/>
                  <a:pt x="46007" y="534837"/>
                </a:cubicBezTo>
                <a:cubicBezTo>
                  <a:pt x="43836" y="542437"/>
                  <a:pt x="43370" y="550576"/>
                  <a:pt x="40256" y="557841"/>
                </a:cubicBezTo>
                <a:cubicBezTo>
                  <a:pt x="37533" y="564194"/>
                  <a:pt x="31845" y="568912"/>
                  <a:pt x="28754" y="575094"/>
                </a:cubicBezTo>
                <a:cubicBezTo>
                  <a:pt x="26043" y="580516"/>
                  <a:pt x="26526" y="587414"/>
                  <a:pt x="23003" y="592347"/>
                </a:cubicBezTo>
                <a:cubicBezTo>
                  <a:pt x="16700" y="601171"/>
                  <a:pt x="7668" y="607683"/>
                  <a:pt x="0" y="615351"/>
                </a:cubicBezTo>
                <a:cubicBezTo>
                  <a:pt x="3834" y="621102"/>
                  <a:pt x="5501" y="629174"/>
                  <a:pt x="11502" y="632603"/>
                </a:cubicBezTo>
                <a:cubicBezTo>
                  <a:pt x="19989" y="637452"/>
                  <a:pt x="30773" y="635983"/>
                  <a:pt x="40256" y="638354"/>
                </a:cubicBezTo>
                <a:cubicBezTo>
                  <a:pt x="53795" y="641739"/>
                  <a:pt x="67397" y="645087"/>
                  <a:pt x="80513" y="649856"/>
                </a:cubicBezTo>
                <a:cubicBezTo>
                  <a:pt x="159320" y="678513"/>
                  <a:pt x="56380" y="645264"/>
                  <a:pt x="120769" y="672860"/>
                </a:cubicBezTo>
                <a:cubicBezTo>
                  <a:pt x="128034" y="675974"/>
                  <a:pt x="136105" y="676694"/>
                  <a:pt x="143773" y="678611"/>
                </a:cubicBezTo>
                <a:cubicBezTo>
                  <a:pt x="162943" y="672860"/>
                  <a:pt x="182947" y="669380"/>
                  <a:pt x="201283" y="661358"/>
                </a:cubicBezTo>
                <a:cubicBezTo>
                  <a:pt x="213947" y="655817"/>
                  <a:pt x="224126" y="645775"/>
                  <a:pt x="235788" y="638354"/>
                </a:cubicBezTo>
                <a:cubicBezTo>
                  <a:pt x="245218" y="632353"/>
                  <a:pt x="255064" y="627026"/>
                  <a:pt x="264543" y="621102"/>
                </a:cubicBezTo>
                <a:cubicBezTo>
                  <a:pt x="270404" y="617439"/>
                  <a:pt x="275239" y="611786"/>
                  <a:pt x="281796" y="609600"/>
                </a:cubicBezTo>
                <a:cubicBezTo>
                  <a:pt x="292858" y="605913"/>
                  <a:pt x="304800" y="605766"/>
                  <a:pt x="316302" y="603849"/>
                </a:cubicBezTo>
                <a:cubicBezTo>
                  <a:pt x="335472" y="605766"/>
                  <a:pt x="354715" y="607054"/>
                  <a:pt x="373811" y="609600"/>
                </a:cubicBezTo>
                <a:cubicBezTo>
                  <a:pt x="383500" y="610892"/>
                  <a:pt x="392816" y="616047"/>
                  <a:pt x="402566" y="615351"/>
                </a:cubicBezTo>
                <a:cubicBezTo>
                  <a:pt x="420195" y="614092"/>
                  <a:pt x="437071" y="607683"/>
                  <a:pt x="454324" y="603849"/>
                </a:cubicBezTo>
                <a:cubicBezTo>
                  <a:pt x="465826" y="598098"/>
                  <a:pt x="478542" y="594312"/>
                  <a:pt x="488830" y="586596"/>
                </a:cubicBezTo>
                <a:cubicBezTo>
                  <a:pt x="494359" y="582449"/>
                  <a:pt x="496669" y="575204"/>
                  <a:pt x="500332" y="569343"/>
                </a:cubicBezTo>
                <a:cubicBezTo>
                  <a:pt x="514259" y="547059"/>
                  <a:pt x="526698" y="518779"/>
                  <a:pt x="552090" y="506083"/>
                </a:cubicBezTo>
                <a:cubicBezTo>
                  <a:pt x="622531" y="470862"/>
                  <a:pt x="556378" y="500820"/>
                  <a:pt x="609600" y="483079"/>
                </a:cubicBezTo>
                <a:cubicBezTo>
                  <a:pt x="619393" y="479815"/>
                  <a:pt x="628395" y="474293"/>
                  <a:pt x="638354" y="471577"/>
                </a:cubicBezTo>
                <a:cubicBezTo>
                  <a:pt x="649604" y="468509"/>
                  <a:pt x="661358" y="467743"/>
                  <a:pt x="672860" y="465826"/>
                </a:cubicBezTo>
                <a:cubicBezTo>
                  <a:pt x="682445" y="461992"/>
                  <a:pt x="691821" y="457589"/>
                  <a:pt x="701615" y="454324"/>
                </a:cubicBezTo>
                <a:cubicBezTo>
                  <a:pt x="717322" y="449088"/>
                  <a:pt x="781824" y="437122"/>
                  <a:pt x="782128" y="437071"/>
                </a:cubicBezTo>
                <a:cubicBezTo>
                  <a:pt x="851877" y="425446"/>
                  <a:pt x="804100" y="437299"/>
                  <a:pt x="856890" y="425569"/>
                </a:cubicBezTo>
                <a:cubicBezTo>
                  <a:pt x="871729" y="422272"/>
                  <a:pt x="883169" y="419310"/>
                  <a:pt x="897147" y="414068"/>
                </a:cubicBezTo>
                <a:cubicBezTo>
                  <a:pt x="920012" y="405494"/>
                  <a:pt x="936246" y="397104"/>
                  <a:pt x="960407" y="391064"/>
                </a:cubicBezTo>
                <a:cubicBezTo>
                  <a:pt x="971719" y="388236"/>
                  <a:pt x="983530" y="387843"/>
                  <a:pt x="994913" y="385313"/>
                </a:cubicBezTo>
                <a:cubicBezTo>
                  <a:pt x="1051658" y="372703"/>
                  <a:pt x="945900" y="386858"/>
                  <a:pt x="1052422" y="368060"/>
                </a:cubicBezTo>
                <a:cubicBezTo>
                  <a:pt x="1071394" y="364712"/>
                  <a:pt x="1090762" y="364226"/>
                  <a:pt x="1109932" y="362309"/>
                </a:cubicBezTo>
                <a:cubicBezTo>
                  <a:pt x="1115683" y="360392"/>
                  <a:pt x="1121337" y="358153"/>
                  <a:pt x="1127185" y="356558"/>
                </a:cubicBezTo>
                <a:cubicBezTo>
                  <a:pt x="1142436" y="352399"/>
                  <a:pt x="1165227" y="358710"/>
                  <a:pt x="1173192" y="345056"/>
                </a:cubicBezTo>
                <a:cubicBezTo>
                  <a:pt x="1182899" y="328415"/>
                  <a:pt x="1175644" y="304979"/>
                  <a:pt x="1167441" y="287547"/>
                </a:cubicBezTo>
                <a:cubicBezTo>
                  <a:pt x="1159361" y="270376"/>
                  <a:pt x="1144159" y="255777"/>
                  <a:pt x="1127185" y="247290"/>
                </a:cubicBezTo>
                <a:cubicBezTo>
                  <a:pt x="1055230" y="211313"/>
                  <a:pt x="1098173" y="226552"/>
                  <a:pt x="994913" y="212785"/>
                </a:cubicBezTo>
                <a:cubicBezTo>
                  <a:pt x="985328" y="208951"/>
                  <a:pt x="974558" y="207283"/>
                  <a:pt x="966158" y="201283"/>
                </a:cubicBezTo>
                <a:cubicBezTo>
                  <a:pt x="960534" y="197266"/>
                  <a:pt x="958803" y="189559"/>
                  <a:pt x="954656" y="184030"/>
                </a:cubicBezTo>
                <a:cubicBezTo>
                  <a:pt x="947291" y="174210"/>
                  <a:pt x="940890" y="163358"/>
                  <a:pt x="931652" y="155275"/>
                </a:cubicBezTo>
                <a:cubicBezTo>
                  <a:pt x="925200" y="149630"/>
                  <a:pt x="916143" y="147936"/>
                  <a:pt x="908649" y="143773"/>
                </a:cubicBezTo>
                <a:cubicBezTo>
                  <a:pt x="898878" y="138344"/>
                  <a:pt x="889195" y="132720"/>
                  <a:pt x="879894" y="126520"/>
                </a:cubicBezTo>
                <a:cubicBezTo>
                  <a:pt x="871919" y="121203"/>
                  <a:pt x="864690" y="114839"/>
                  <a:pt x="856890" y="109268"/>
                </a:cubicBezTo>
                <a:cubicBezTo>
                  <a:pt x="851266" y="105251"/>
                  <a:pt x="845388" y="101600"/>
                  <a:pt x="839637" y="97766"/>
                </a:cubicBezTo>
                <a:cubicBezTo>
                  <a:pt x="833886" y="90098"/>
                  <a:pt x="826671" y="83335"/>
                  <a:pt x="822385" y="74762"/>
                </a:cubicBezTo>
                <a:cubicBezTo>
                  <a:pt x="811583" y="53158"/>
                  <a:pt x="823988" y="32432"/>
                  <a:pt x="793630" y="17253"/>
                </a:cubicBezTo>
                <a:lnTo>
                  <a:pt x="759124" y="0"/>
                </a:lnTo>
                <a:cubicBezTo>
                  <a:pt x="726535" y="1917"/>
                  <a:pt x="693856" y="2656"/>
                  <a:pt x="661358" y="5751"/>
                </a:cubicBezTo>
                <a:cubicBezTo>
                  <a:pt x="653490" y="6500"/>
                  <a:pt x="643943" y="5913"/>
                  <a:pt x="638354" y="11502"/>
                </a:cubicBezTo>
                <a:cubicBezTo>
                  <a:pt x="632765" y="17091"/>
                  <a:pt x="635716" y="27240"/>
                  <a:pt x="632603" y="34505"/>
                </a:cubicBezTo>
                <a:cubicBezTo>
                  <a:pt x="629880" y="40858"/>
                  <a:pt x="657524" y="44090"/>
                  <a:pt x="644105" y="46007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Forma Livre: Forma 10">
            <a:hlinkClick r:id="rId5" action="ppaction://hlinksldjump"/>
            <a:extLst>
              <a:ext uri="{FF2B5EF4-FFF2-40B4-BE49-F238E27FC236}">
                <a16:creationId xmlns:a16="http://schemas.microsoft.com/office/drawing/2014/main" id="{F65D42CA-55E5-4B60-8766-91737336FEB0}"/>
              </a:ext>
            </a:extLst>
          </p:cNvPr>
          <p:cNvSpPr/>
          <p:nvPr/>
        </p:nvSpPr>
        <p:spPr>
          <a:xfrm>
            <a:off x="1325956" y="6269047"/>
            <a:ext cx="124148" cy="99413"/>
          </a:xfrm>
          <a:custGeom>
            <a:avLst/>
            <a:gdLst>
              <a:gd name="connsiteX0" fmla="*/ 356836 w 397093"/>
              <a:gd name="connsiteY0" fmla="*/ 1675 h 317977"/>
              <a:gd name="connsiteX1" fmla="*/ 333832 w 397093"/>
              <a:gd name="connsiteY1" fmla="*/ 30430 h 317977"/>
              <a:gd name="connsiteX2" fmla="*/ 328081 w 397093"/>
              <a:gd name="connsiteY2" fmla="*/ 47683 h 317977"/>
              <a:gd name="connsiteX3" fmla="*/ 316579 w 397093"/>
              <a:gd name="connsiteY3" fmla="*/ 64936 h 317977"/>
              <a:gd name="connsiteX4" fmla="*/ 310828 w 397093"/>
              <a:gd name="connsiteY4" fmla="*/ 93691 h 317977"/>
              <a:gd name="connsiteX5" fmla="*/ 201560 w 397093"/>
              <a:gd name="connsiteY5" fmla="*/ 64936 h 317977"/>
              <a:gd name="connsiteX6" fmla="*/ 155553 w 397093"/>
              <a:gd name="connsiteY6" fmla="*/ 76438 h 317977"/>
              <a:gd name="connsiteX7" fmla="*/ 126798 w 397093"/>
              <a:gd name="connsiteY7" fmla="*/ 93691 h 317977"/>
              <a:gd name="connsiteX8" fmla="*/ 57787 w 397093"/>
              <a:gd name="connsiteY8" fmla="*/ 30430 h 317977"/>
              <a:gd name="connsiteX9" fmla="*/ 52036 w 397093"/>
              <a:gd name="connsiteY9" fmla="*/ 64936 h 317977"/>
              <a:gd name="connsiteX10" fmla="*/ 46285 w 397093"/>
              <a:gd name="connsiteY10" fmla="*/ 105192 h 317977"/>
              <a:gd name="connsiteX11" fmla="*/ 29032 w 397093"/>
              <a:gd name="connsiteY11" fmla="*/ 122445 h 317977"/>
              <a:gd name="connsiteX12" fmla="*/ 34783 w 397093"/>
              <a:gd name="connsiteY12" fmla="*/ 162702 h 317977"/>
              <a:gd name="connsiteX13" fmla="*/ 46285 w 397093"/>
              <a:gd name="connsiteY13" fmla="*/ 191457 h 317977"/>
              <a:gd name="connsiteX14" fmla="*/ 11779 w 397093"/>
              <a:gd name="connsiteY14" fmla="*/ 225962 h 317977"/>
              <a:gd name="connsiteX15" fmla="*/ 277 w 397093"/>
              <a:gd name="connsiteY15" fmla="*/ 248966 h 317977"/>
              <a:gd name="connsiteX16" fmla="*/ 34783 w 397093"/>
              <a:gd name="connsiteY16" fmla="*/ 312226 h 317977"/>
              <a:gd name="connsiteX17" fmla="*/ 52036 w 397093"/>
              <a:gd name="connsiteY17" fmla="*/ 317977 h 317977"/>
              <a:gd name="connsiteX18" fmla="*/ 103794 w 397093"/>
              <a:gd name="connsiteY18" fmla="*/ 312226 h 317977"/>
              <a:gd name="connsiteX19" fmla="*/ 121047 w 397093"/>
              <a:gd name="connsiteY19" fmla="*/ 300724 h 317977"/>
              <a:gd name="connsiteX20" fmla="*/ 172806 w 397093"/>
              <a:gd name="connsiteY20" fmla="*/ 283472 h 317977"/>
              <a:gd name="connsiteX21" fmla="*/ 213062 w 397093"/>
              <a:gd name="connsiteY21" fmla="*/ 266219 h 317977"/>
              <a:gd name="connsiteX22" fmla="*/ 259070 w 397093"/>
              <a:gd name="connsiteY22" fmla="*/ 248966 h 317977"/>
              <a:gd name="connsiteX23" fmla="*/ 316579 w 397093"/>
              <a:gd name="connsiteY23" fmla="*/ 231713 h 317977"/>
              <a:gd name="connsiteX24" fmla="*/ 333832 w 397093"/>
              <a:gd name="connsiteY24" fmla="*/ 225962 h 317977"/>
              <a:gd name="connsiteX25" fmla="*/ 356836 w 397093"/>
              <a:gd name="connsiteY25" fmla="*/ 220211 h 317977"/>
              <a:gd name="connsiteX26" fmla="*/ 397093 w 397093"/>
              <a:gd name="connsiteY26" fmla="*/ 208709 h 317977"/>
              <a:gd name="connsiteX27" fmla="*/ 391342 w 397093"/>
              <a:gd name="connsiteY27" fmla="*/ 99441 h 317977"/>
              <a:gd name="connsiteX28" fmla="*/ 374089 w 397093"/>
              <a:gd name="connsiteY28" fmla="*/ 82189 h 317977"/>
              <a:gd name="connsiteX29" fmla="*/ 356836 w 397093"/>
              <a:gd name="connsiteY29" fmla="*/ 1675 h 317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7093" h="317977">
                <a:moveTo>
                  <a:pt x="356836" y="1675"/>
                </a:moveTo>
                <a:cubicBezTo>
                  <a:pt x="350126" y="-6952"/>
                  <a:pt x="340338" y="20021"/>
                  <a:pt x="333832" y="30430"/>
                </a:cubicBezTo>
                <a:cubicBezTo>
                  <a:pt x="330619" y="35571"/>
                  <a:pt x="330792" y="42261"/>
                  <a:pt x="328081" y="47683"/>
                </a:cubicBezTo>
                <a:cubicBezTo>
                  <a:pt x="324990" y="53865"/>
                  <a:pt x="320413" y="59185"/>
                  <a:pt x="316579" y="64936"/>
                </a:cubicBezTo>
                <a:cubicBezTo>
                  <a:pt x="314662" y="74521"/>
                  <a:pt x="320454" y="91992"/>
                  <a:pt x="310828" y="93691"/>
                </a:cubicBezTo>
                <a:cubicBezTo>
                  <a:pt x="236390" y="106827"/>
                  <a:pt x="233922" y="97298"/>
                  <a:pt x="201560" y="64936"/>
                </a:cubicBezTo>
                <a:cubicBezTo>
                  <a:pt x="186224" y="68770"/>
                  <a:pt x="169108" y="68305"/>
                  <a:pt x="155553" y="76438"/>
                </a:cubicBezTo>
                <a:cubicBezTo>
                  <a:pt x="120020" y="97758"/>
                  <a:pt x="167260" y="107176"/>
                  <a:pt x="126798" y="93691"/>
                </a:cubicBezTo>
                <a:cubicBezTo>
                  <a:pt x="75853" y="30009"/>
                  <a:pt x="104607" y="42135"/>
                  <a:pt x="57787" y="30430"/>
                </a:cubicBezTo>
                <a:cubicBezTo>
                  <a:pt x="55870" y="41932"/>
                  <a:pt x="53809" y="53411"/>
                  <a:pt x="52036" y="64936"/>
                </a:cubicBezTo>
                <a:cubicBezTo>
                  <a:pt x="49975" y="78333"/>
                  <a:pt x="51319" y="92607"/>
                  <a:pt x="46285" y="105192"/>
                </a:cubicBezTo>
                <a:cubicBezTo>
                  <a:pt x="43264" y="112743"/>
                  <a:pt x="34783" y="116694"/>
                  <a:pt x="29032" y="122445"/>
                </a:cubicBezTo>
                <a:cubicBezTo>
                  <a:pt x="30949" y="135864"/>
                  <a:pt x="31495" y="149551"/>
                  <a:pt x="34783" y="162702"/>
                </a:cubicBezTo>
                <a:cubicBezTo>
                  <a:pt x="37287" y="172717"/>
                  <a:pt x="46285" y="181134"/>
                  <a:pt x="46285" y="191457"/>
                </a:cubicBezTo>
                <a:cubicBezTo>
                  <a:pt x="46285" y="204070"/>
                  <a:pt x="16988" y="222056"/>
                  <a:pt x="11779" y="225962"/>
                </a:cubicBezTo>
                <a:cubicBezTo>
                  <a:pt x="7945" y="233630"/>
                  <a:pt x="1224" y="240445"/>
                  <a:pt x="277" y="248966"/>
                </a:cubicBezTo>
                <a:cubicBezTo>
                  <a:pt x="-2600" y="274855"/>
                  <a:pt x="17482" y="297088"/>
                  <a:pt x="34783" y="312226"/>
                </a:cubicBezTo>
                <a:cubicBezTo>
                  <a:pt x="39345" y="316218"/>
                  <a:pt x="46285" y="316060"/>
                  <a:pt x="52036" y="317977"/>
                </a:cubicBezTo>
                <a:cubicBezTo>
                  <a:pt x="69289" y="316060"/>
                  <a:pt x="86953" y="316436"/>
                  <a:pt x="103794" y="312226"/>
                </a:cubicBezTo>
                <a:cubicBezTo>
                  <a:pt x="110499" y="310550"/>
                  <a:pt x="114865" y="303815"/>
                  <a:pt x="121047" y="300724"/>
                </a:cubicBezTo>
                <a:cubicBezTo>
                  <a:pt x="142700" y="289898"/>
                  <a:pt x="150843" y="288963"/>
                  <a:pt x="172806" y="283472"/>
                </a:cubicBezTo>
                <a:cubicBezTo>
                  <a:pt x="216121" y="254595"/>
                  <a:pt x="161071" y="288501"/>
                  <a:pt x="213062" y="266219"/>
                </a:cubicBezTo>
                <a:cubicBezTo>
                  <a:pt x="264890" y="244007"/>
                  <a:pt x="186143" y="263551"/>
                  <a:pt x="259070" y="248966"/>
                </a:cubicBezTo>
                <a:cubicBezTo>
                  <a:pt x="298821" y="229091"/>
                  <a:pt x="265025" y="243170"/>
                  <a:pt x="316579" y="231713"/>
                </a:cubicBezTo>
                <a:cubicBezTo>
                  <a:pt x="322497" y="230398"/>
                  <a:pt x="328003" y="227627"/>
                  <a:pt x="333832" y="225962"/>
                </a:cubicBezTo>
                <a:cubicBezTo>
                  <a:pt x="341432" y="223791"/>
                  <a:pt x="349236" y="222382"/>
                  <a:pt x="356836" y="220211"/>
                </a:cubicBezTo>
                <a:cubicBezTo>
                  <a:pt x="414589" y="203710"/>
                  <a:pt x="325179" y="226688"/>
                  <a:pt x="397093" y="208709"/>
                </a:cubicBezTo>
                <a:cubicBezTo>
                  <a:pt x="395176" y="172286"/>
                  <a:pt x="397867" y="135326"/>
                  <a:pt x="391342" y="99441"/>
                </a:cubicBezTo>
                <a:cubicBezTo>
                  <a:pt x="389887" y="91439"/>
                  <a:pt x="378124" y="89250"/>
                  <a:pt x="374089" y="82189"/>
                </a:cubicBezTo>
                <a:cubicBezTo>
                  <a:pt x="364154" y="64802"/>
                  <a:pt x="363546" y="10302"/>
                  <a:pt x="356836" y="16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orma Livre: Forma 11">
            <a:hlinkClick r:id="rId6" action="ppaction://hlinksldjump"/>
            <a:extLst>
              <a:ext uri="{FF2B5EF4-FFF2-40B4-BE49-F238E27FC236}">
                <a16:creationId xmlns:a16="http://schemas.microsoft.com/office/drawing/2014/main" id="{6ABA4765-D5E4-4EE5-91DB-23A0D4229332}"/>
              </a:ext>
            </a:extLst>
          </p:cNvPr>
          <p:cNvSpPr/>
          <p:nvPr/>
        </p:nvSpPr>
        <p:spPr>
          <a:xfrm>
            <a:off x="1024786" y="5641465"/>
            <a:ext cx="313720" cy="188263"/>
          </a:xfrm>
          <a:custGeom>
            <a:avLst/>
            <a:gdLst>
              <a:gd name="connsiteX0" fmla="*/ 4947 w 1178751"/>
              <a:gd name="connsiteY0" fmla="*/ 161026 h 707366"/>
              <a:gd name="connsiteX1" fmla="*/ 39452 w 1178751"/>
              <a:gd name="connsiteY1" fmla="*/ 189781 h 707366"/>
              <a:gd name="connsiteX2" fmla="*/ 96962 w 1178751"/>
              <a:gd name="connsiteY2" fmla="*/ 241539 h 707366"/>
              <a:gd name="connsiteX3" fmla="*/ 102713 w 1178751"/>
              <a:gd name="connsiteY3" fmla="*/ 350807 h 707366"/>
              <a:gd name="connsiteX4" fmla="*/ 125716 w 1178751"/>
              <a:gd name="connsiteY4" fmla="*/ 391064 h 707366"/>
              <a:gd name="connsiteX5" fmla="*/ 154471 w 1178751"/>
              <a:gd name="connsiteY5" fmla="*/ 437071 h 707366"/>
              <a:gd name="connsiteX6" fmla="*/ 194728 w 1178751"/>
              <a:gd name="connsiteY6" fmla="*/ 471577 h 707366"/>
              <a:gd name="connsiteX7" fmla="*/ 275241 w 1178751"/>
              <a:gd name="connsiteY7" fmla="*/ 425570 h 707366"/>
              <a:gd name="connsiteX8" fmla="*/ 315498 w 1178751"/>
              <a:gd name="connsiteY8" fmla="*/ 385313 h 707366"/>
              <a:gd name="connsiteX9" fmla="*/ 373007 w 1178751"/>
              <a:gd name="connsiteY9" fmla="*/ 396815 h 707366"/>
              <a:gd name="connsiteX10" fmla="*/ 413264 w 1178751"/>
              <a:gd name="connsiteY10" fmla="*/ 460075 h 707366"/>
              <a:gd name="connsiteX11" fmla="*/ 430516 w 1178751"/>
              <a:gd name="connsiteY11" fmla="*/ 477328 h 707366"/>
              <a:gd name="connsiteX12" fmla="*/ 442018 w 1178751"/>
              <a:gd name="connsiteY12" fmla="*/ 494581 h 707366"/>
              <a:gd name="connsiteX13" fmla="*/ 488026 w 1178751"/>
              <a:gd name="connsiteY13" fmla="*/ 540588 h 707366"/>
              <a:gd name="connsiteX14" fmla="*/ 511030 w 1178751"/>
              <a:gd name="connsiteY14" fmla="*/ 546339 h 707366"/>
              <a:gd name="connsiteX15" fmla="*/ 534033 w 1178751"/>
              <a:gd name="connsiteY15" fmla="*/ 540588 h 707366"/>
              <a:gd name="connsiteX16" fmla="*/ 551286 w 1178751"/>
              <a:gd name="connsiteY16" fmla="*/ 534837 h 707366"/>
              <a:gd name="connsiteX17" fmla="*/ 637550 w 1178751"/>
              <a:gd name="connsiteY17" fmla="*/ 529087 h 707366"/>
              <a:gd name="connsiteX18" fmla="*/ 649052 w 1178751"/>
              <a:gd name="connsiteY18" fmla="*/ 511834 h 707366"/>
              <a:gd name="connsiteX19" fmla="*/ 695060 w 1178751"/>
              <a:gd name="connsiteY19" fmla="*/ 511834 h 707366"/>
              <a:gd name="connsiteX20" fmla="*/ 752569 w 1178751"/>
              <a:gd name="connsiteY20" fmla="*/ 557841 h 707366"/>
              <a:gd name="connsiteX21" fmla="*/ 764071 w 1178751"/>
              <a:gd name="connsiteY21" fmla="*/ 575094 h 707366"/>
              <a:gd name="connsiteX22" fmla="*/ 798577 w 1178751"/>
              <a:gd name="connsiteY22" fmla="*/ 598098 h 707366"/>
              <a:gd name="connsiteX23" fmla="*/ 861837 w 1178751"/>
              <a:gd name="connsiteY23" fmla="*/ 649856 h 707366"/>
              <a:gd name="connsiteX24" fmla="*/ 879090 w 1178751"/>
              <a:gd name="connsiteY24" fmla="*/ 655607 h 707366"/>
              <a:gd name="connsiteX25" fmla="*/ 953852 w 1178751"/>
              <a:gd name="connsiteY25" fmla="*/ 655607 h 707366"/>
              <a:gd name="connsiteX26" fmla="*/ 982607 w 1178751"/>
              <a:gd name="connsiteY26" fmla="*/ 672860 h 707366"/>
              <a:gd name="connsiteX27" fmla="*/ 1005611 w 1178751"/>
              <a:gd name="connsiteY27" fmla="*/ 684362 h 707366"/>
              <a:gd name="connsiteX28" fmla="*/ 1022864 w 1178751"/>
              <a:gd name="connsiteY28" fmla="*/ 695864 h 707366"/>
              <a:gd name="connsiteX29" fmla="*/ 1074622 w 1178751"/>
              <a:gd name="connsiteY29" fmla="*/ 707366 h 707366"/>
              <a:gd name="connsiteX30" fmla="*/ 1126381 w 1178751"/>
              <a:gd name="connsiteY30" fmla="*/ 701615 h 707366"/>
              <a:gd name="connsiteX31" fmla="*/ 1137882 w 1178751"/>
              <a:gd name="connsiteY31" fmla="*/ 672860 h 707366"/>
              <a:gd name="connsiteX32" fmla="*/ 1166637 w 1178751"/>
              <a:gd name="connsiteY32" fmla="*/ 575094 h 707366"/>
              <a:gd name="connsiteX33" fmla="*/ 1178139 w 1178751"/>
              <a:gd name="connsiteY33" fmla="*/ 546339 h 707366"/>
              <a:gd name="connsiteX34" fmla="*/ 1155135 w 1178751"/>
              <a:gd name="connsiteY34" fmla="*/ 460075 h 707366"/>
              <a:gd name="connsiteX35" fmla="*/ 1120630 w 1178751"/>
              <a:gd name="connsiteY35" fmla="*/ 442822 h 707366"/>
              <a:gd name="connsiteX36" fmla="*/ 1086124 w 1178751"/>
              <a:gd name="connsiteY36" fmla="*/ 408317 h 707366"/>
              <a:gd name="connsiteX37" fmla="*/ 1063120 w 1178751"/>
              <a:gd name="connsiteY37" fmla="*/ 362309 h 707366"/>
              <a:gd name="connsiteX38" fmla="*/ 1074622 w 1178751"/>
              <a:gd name="connsiteY38" fmla="*/ 293298 h 707366"/>
              <a:gd name="connsiteX39" fmla="*/ 1086124 w 1178751"/>
              <a:gd name="connsiteY39" fmla="*/ 270294 h 707366"/>
              <a:gd name="connsiteX40" fmla="*/ 1091875 w 1178751"/>
              <a:gd name="connsiteY40" fmla="*/ 241539 h 707366"/>
              <a:gd name="connsiteX41" fmla="*/ 1080373 w 1178751"/>
              <a:gd name="connsiteY41" fmla="*/ 212785 h 707366"/>
              <a:gd name="connsiteX42" fmla="*/ 1040116 w 1178751"/>
              <a:gd name="connsiteY42" fmla="*/ 178279 h 707366"/>
              <a:gd name="connsiteX43" fmla="*/ 1028615 w 1178751"/>
              <a:gd name="connsiteY43" fmla="*/ 161026 h 707366"/>
              <a:gd name="connsiteX44" fmla="*/ 1011362 w 1178751"/>
              <a:gd name="connsiteY44" fmla="*/ 149524 h 707366"/>
              <a:gd name="connsiteX45" fmla="*/ 982607 w 1178751"/>
              <a:gd name="connsiteY45" fmla="*/ 120770 h 707366"/>
              <a:gd name="connsiteX46" fmla="*/ 948101 w 1178751"/>
              <a:gd name="connsiteY46" fmla="*/ 74762 h 707366"/>
              <a:gd name="connsiteX47" fmla="*/ 942350 w 1178751"/>
              <a:gd name="connsiteY47" fmla="*/ 46007 h 707366"/>
              <a:gd name="connsiteX48" fmla="*/ 902094 w 1178751"/>
              <a:gd name="connsiteY48" fmla="*/ 0 h 707366"/>
              <a:gd name="connsiteX49" fmla="*/ 827331 w 1178751"/>
              <a:gd name="connsiteY49" fmla="*/ 17253 h 707366"/>
              <a:gd name="connsiteX50" fmla="*/ 810079 w 1178751"/>
              <a:gd name="connsiteY50" fmla="*/ 34505 h 707366"/>
              <a:gd name="connsiteX51" fmla="*/ 804328 w 1178751"/>
              <a:gd name="connsiteY51" fmla="*/ 74762 h 707366"/>
              <a:gd name="connsiteX52" fmla="*/ 746818 w 1178751"/>
              <a:gd name="connsiteY52" fmla="*/ 46007 h 707366"/>
              <a:gd name="connsiteX53" fmla="*/ 718064 w 1178751"/>
              <a:gd name="connsiteY53" fmla="*/ 28754 h 707366"/>
              <a:gd name="connsiteX54" fmla="*/ 643301 w 1178751"/>
              <a:gd name="connsiteY54" fmla="*/ 34505 h 707366"/>
              <a:gd name="connsiteX55" fmla="*/ 603045 w 1178751"/>
              <a:gd name="connsiteY55" fmla="*/ 40256 h 707366"/>
              <a:gd name="connsiteX56" fmla="*/ 591543 w 1178751"/>
              <a:gd name="connsiteY56" fmla="*/ 57509 h 707366"/>
              <a:gd name="connsiteX57" fmla="*/ 591543 w 1178751"/>
              <a:gd name="connsiteY57" fmla="*/ 138022 h 707366"/>
              <a:gd name="connsiteX58" fmla="*/ 568539 w 1178751"/>
              <a:gd name="connsiteY58" fmla="*/ 149524 h 707366"/>
              <a:gd name="connsiteX59" fmla="*/ 545535 w 1178751"/>
              <a:gd name="connsiteY59" fmla="*/ 132271 h 707366"/>
              <a:gd name="connsiteX60" fmla="*/ 516781 w 1178751"/>
              <a:gd name="connsiteY60" fmla="*/ 80513 h 707366"/>
              <a:gd name="connsiteX61" fmla="*/ 482275 w 1178751"/>
              <a:gd name="connsiteY61" fmla="*/ 109268 h 707366"/>
              <a:gd name="connsiteX62" fmla="*/ 476524 w 1178751"/>
              <a:gd name="connsiteY62" fmla="*/ 132271 h 707366"/>
              <a:gd name="connsiteX63" fmla="*/ 430516 w 1178751"/>
              <a:gd name="connsiteY63" fmla="*/ 149524 h 707366"/>
              <a:gd name="connsiteX64" fmla="*/ 413264 w 1178751"/>
              <a:gd name="connsiteY64" fmla="*/ 155275 h 707366"/>
              <a:gd name="connsiteX65" fmla="*/ 384509 w 1178751"/>
              <a:gd name="connsiteY65" fmla="*/ 149524 h 707366"/>
              <a:gd name="connsiteX66" fmla="*/ 355754 w 1178751"/>
              <a:gd name="connsiteY66" fmla="*/ 92015 h 707366"/>
              <a:gd name="connsiteX67" fmla="*/ 315498 w 1178751"/>
              <a:gd name="connsiteY67" fmla="*/ 63260 h 707366"/>
              <a:gd name="connsiteX68" fmla="*/ 309747 w 1178751"/>
              <a:gd name="connsiteY68" fmla="*/ 80513 h 707366"/>
              <a:gd name="connsiteX69" fmla="*/ 292494 w 1178751"/>
              <a:gd name="connsiteY69" fmla="*/ 149524 h 707366"/>
              <a:gd name="connsiteX70" fmla="*/ 275241 w 1178751"/>
              <a:gd name="connsiteY70" fmla="*/ 155275 h 707366"/>
              <a:gd name="connsiteX71" fmla="*/ 234984 w 1178751"/>
              <a:gd name="connsiteY71" fmla="*/ 161026 h 707366"/>
              <a:gd name="connsiteX72" fmla="*/ 177475 w 1178751"/>
              <a:gd name="connsiteY72" fmla="*/ 149524 h 707366"/>
              <a:gd name="connsiteX73" fmla="*/ 154471 w 1178751"/>
              <a:gd name="connsiteY73" fmla="*/ 138022 h 707366"/>
              <a:gd name="connsiteX74" fmla="*/ 4947 w 1178751"/>
              <a:gd name="connsiteY74" fmla="*/ 161026 h 70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178751" h="707366">
                <a:moveTo>
                  <a:pt x="4947" y="161026"/>
                </a:moveTo>
                <a:cubicBezTo>
                  <a:pt x="-14223" y="169652"/>
                  <a:pt x="27679" y="180531"/>
                  <a:pt x="39452" y="189781"/>
                </a:cubicBezTo>
                <a:cubicBezTo>
                  <a:pt x="93567" y="232301"/>
                  <a:pt x="73897" y="206943"/>
                  <a:pt x="96962" y="241539"/>
                </a:cubicBezTo>
                <a:cubicBezTo>
                  <a:pt x="98879" y="277962"/>
                  <a:pt x="97996" y="314640"/>
                  <a:pt x="102713" y="350807"/>
                </a:cubicBezTo>
                <a:cubicBezTo>
                  <a:pt x="104007" y="360729"/>
                  <a:pt x="120181" y="382208"/>
                  <a:pt x="125716" y="391064"/>
                </a:cubicBezTo>
                <a:cubicBezTo>
                  <a:pt x="128525" y="395559"/>
                  <a:pt x="147898" y="429183"/>
                  <a:pt x="154471" y="437071"/>
                </a:cubicBezTo>
                <a:cubicBezTo>
                  <a:pt x="167822" y="453092"/>
                  <a:pt x="177803" y="458883"/>
                  <a:pt x="194728" y="471577"/>
                </a:cubicBezTo>
                <a:cubicBezTo>
                  <a:pt x="234753" y="454423"/>
                  <a:pt x="240485" y="455360"/>
                  <a:pt x="275241" y="425570"/>
                </a:cubicBezTo>
                <a:cubicBezTo>
                  <a:pt x="289650" y="413220"/>
                  <a:pt x="315498" y="385313"/>
                  <a:pt x="315498" y="385313"/>
                </a:cubicBezTo>
                <a:cubicBezTo>
                  <a:pt x="334668" y="389147"/>
                  <a:pt x="355522" y="388072"/>
                  <a:pt x="373007" y="396815"/>
                </a:cubicBezTo>
                <a:cubicBezTo>
                  <a:pt x="391619" y="406121"/>
                  <a:pt x="403538" y="445486"/>
                  <a:pt x="413264" y="460075"/>
                </a:cubicBezTo>
                <a:cubicBezTo>
                  <a:pt x="417775" y="466842"/>
                  <a:pt x="425310" y="471080"/>
                  <a:pt x="430516" y="477328"/>
                </a:cubicBezTo>
                <a:cubicBezTo>
                  <a:pt x="434941" y="482638"/>
                  <a:pt x="438001" y="488957"/>
                  <a:pt x="442018" y="494581"/>
                </a:cubicBezTo>
                <a:cubicBezTo>
                  <a:pt x="456501" y="514857"/>
                  <a:pt x="464765" y="527665"/>
                  <a:pt x="488026" y="540588"/>
                </a:cubicBezTo>
                <a:cubicBezTo>
                  <a:pt x="494935" y="544426"/>
                  <a:pt x="503362" y="544422"/>
                  <a:pt x="511030" y="546339"/>
                </a:cubicBezTo>
                <a:cubicBezTo>
                  <a:pt x="518698" y="544422"/>
                  <a:pt x="526433" y="542759"/>
                  <a:pt x="534033" y="540588"/>
                </a:cubicBezTo>
                <a:cubicBezTo>
                  <a:pt x="539862" y="538923"/>
                  <a:pt x="545261" y="535506"/>
                  <a:pt x="551286" y="534837"/>
                </a:cubicBezTo>
                <a:cubicBezTo>
                  <a:pt x="579928" y="531655"/>
                  <a:pt x="608795" y="531004"/>
                  <a:pt x="637550" y="529087"/>
                </a:cubicBezTo>
                <a:cubicBezTo>
                  <a:pt x="641384" y="523336"/>
                  <a:pt x="643655" y="516152"/>
                  <a:pt x="649052" y="511834"/>
                </a:cubicBezTo>
                <a:cubicBezTo>
                  <a:pt x="663199" y="500516"/>
                  <a:pt x="680321" y="508886"/>
                  <a:pt x="695060" y="511834"/>
                </a:cubicBezTo>
                <a:cubicBezTo>
                  <a:pt x="721922" y="525265"/>
                  <a:pt x="732285" y="527416"/>
                  <a:pt x="752569" y="557841"/>
                </a:cubicBezTo>
                <a:cubicBezTo>
                  <a:pt x="756403" y="563592"/>
                  <a:pt x="758869" y="570543"/>
                  <a:pt x="764071" y="575094"/>
                </a:cubicBezTo>
                <a:cubicBezTo>
                  <a:pt x="774474" y="584197"/>
                  <a:pt x="788802" y="588323"/>
                  <a:pt x="798577" y="598098"/>
                </a:cubicBezTo>
                <a:cubicBezTo>
                  <a:pt x="815460" y="614981"/>
                  <a:pt x="842144" y="643292"/>
                  <a:pt x="861837" y="649856"/>
                </a:cubicBezTo>
                <a:lnTo>
                  <a:pt x="879090" y="655607"/>
                </a:lnTo>
                <a:cubicBezTo>
                  <a:pt x="910322" y="649361"/>
                  <a:pt x="918191" y="644634"/>
                  <a:pt x="953852" y="655607"/>
                </a:cubicBezTo>
                <a:cubicBezTo>
                  <a:pt x="964536" y="658894"/>
                  <a:pt x="972836" y="667432"/>
                  <a:pt x="982607" y="672860"/>
                </a:cubicBezTo>
                <a:cubicBezTo>
                  <a:pt x="990101" y="677023"/>
                  <a:pt x="998167" y="680109"/>
                  <a:pt x="1005611" y="684362"/>
                </a:cubicBezTo>
                <a:cubicBezTo>
                  <a:pt x="1011612" y="687791"/>
                  <a:pt x="1016511" y="693141"/>
                  <a:pt x="1022864" y="695864"/>
                </a:cubicBezTo>
                <a:cubicBezTo>
                  <a:pt x="1029972" y="698910"/>
                  <a:pt x="1069503" y="706342"/>
                  <a:pt x="1074622" y="707366"/>
                </a:cubicBezTo>
                <a:cubicBezTo>
                  <a:pt x="1091875" y="705449"/>
                  <a:pt x="1111142" y="709928"/>
                  <a:pt x="1126381" y="701615"/>
                </a:cubicBezTo>
                <a:cubicBezTo>
                  <a:pt x="1135444" y="696672"/>
                  <a:pt x="1135950" y="683001"/>
                  <a:pt x="1137882" y="672860"/>
                </a:cubicBezTo>
                <a:cubicBezTo>
                  <a:pt x="1156989" y="572545"/>
                  <a:pt x="1118716" y="591068"/>
                  <a:pt x="1166637" y="575094"/>
                </a:cubicBezTo>
                <a:cubicBezTo>
                  <a:pt x="1170471" y="565509"/>
                  <a:pt x="1177452" y="556639"/>
                  <a:pt x="1178139" y="546339"/>
                </a:cubicBezTo>
                <a:cubicBezTo>
                  <a:pt x="1180441" y="511810"/>
                  <a:pt x="1176982" y="485563"/>
                  <a:pt x="1155135" y="460075"/>
                </a:cubicBezTo>
                <a:cubicBezTo>
                  <a:pt x="1146217" y="449670"/>
                  <a:pt x="1132706" y="446848"/>
                  <a:pt x="1120630" y="442822"/>
                </a:cubicBezTo>
                <a:cubicBezTo>
                  <a:pt x="1109128" y="431320"/>
                  <a:pt x="1093398" y="422866"/>
                  <a:pt x="1086124" y="408317"/>
                </a:cubicBezTo>
                <a:lnTo>
                  <a:pt x="1063120" y="362309"/>
                </a:lnTo>
                <a:cubicBezTo>
                  <a:pt x="1066954" y="339305"/>
                  <a:pt x="1068966" y="315923"/>
                  <a:pt x="1074622" y="293298"/>
                </a:cubicBezTo>
                <a:cubicBezTo>
                  <a:pt x="1076701" y="284981"/>
                  <a:pt x="1083413" y="278427"/>
                  <a:pt x="1086124" y="270294"/>
                </a:cubicBezTo>
                <a:cubicBezTo>
                  <a:pt x="1089215" y="261021"/>
                  <a:pt x="1089958" y="251124"/>
                  <a:pt x="1091875" y="241539"/>
                </a:cubicBezTo>
                <a:cubicBezTo>
                  <a:pt x="1088041" y="231954"/>
                  <a:pt x="1085844" y="221539"/>
                  <a:pt x="1080373" y="212785"/>
                </a:cubicBezTo>
                <a:cubicBezTo>
                  <a:pt x="1073305" y="201476"/>
                  <a:pt x="1049636" y="185419"/>
                  <a:pt x="1040116" y="178279"/>
                </a:cubicBezTo>
                <a:cubicBezTo>
                  <a:pt x="1036282" y="172528"/>
                  <a:pt x="1033502" y="165913"/>
                  <a:pt x="1028615" y="161026"/>
                </a:cubicBezTo>
                <a:cubicBezTo>
                  <a:pt x="1023728" y="156139"/>
                  <a:pt x="1016564" y="154075"/>
                  <a:pt x="1011362" y="149524"/>
                </a:cubicBezTo>
                <a:cubicBezTo>
                  <a:pt x="1001161" y="140598"/>
                  <a:pt x="991363" y="131118"/>
                  <a:pt x="982607" y="120770"/>
                </a:cubicBezTo>
                <a:cubicBezTo>
                  <a:pt x="970224" y="106136"/>
                  <a:pt x="948101" y="74762"/>
                  <a:pt x="948101" y="74762"/>
                </a:cubicBezTo>
                <a:cubicBezTo>
                  <a:pt x="946184" y="65177"/>
                  <a:pt x="945782" y="55159"/>
                  <a:pt x="942350" y="46007"/>
                </a:cubicBezTo>
                <a:cubicBezTo>
                  <a:pt x="936644" y="30790"/>
                  <a:pt x="909624" y="7530"/>
                  <a:pt x="902094" y="0"/>
                </a:cubicBezTo>
                <a:cubicBezTo>
                  <a:pt x="858790" y="4330"/>
                  <a:pt x="853050" y="-4179"/>
                  <a:pt x="827331" y="17253"/>
                </a:cubicBezTo>
                <a:cubicBezTo>
                  <a:pt x="821083" y="22459"/>
                  <a:pt x="815830" y="28754"/>
                  <a:pt x="810079" y="34505"/>
                </a:cubicBezTo>
                <a:cubicBezTo>
                  <a:pt x="808162" y="47924"/>
                  <a:pt x="815823" y="67578"/>
                  <a:pt x="804328" y="74762"/>
                </a:cubicBezTo>
                <a:cubicBezTo>
                  <a:pt x="779633" y="90196"/>
                  <a:pt x="760313" y="56128"/>
                  <a:pt x="746818" y="46007"/>
                </a:cubicBezTo>
                <a:cubicBezTo>
                  <a:pt x="737876" y="39300"/>
                  <a:pt x="727649" y="34505"/>
                  <a:pt x="718064" y="28754"/>
                </a:cubicBezTo>
                <a:cubicBezTo>
                  <a:pt x="693143" y="30671"/>
                  <a:pt x="668172" y="32018"/>
                  <a:pt x="643301" y="34505"/>
                </a:cubicBezTo>
                <a:cubicBezTo>
                  <a:pt x="629813" y="35854"/>
                  <a:pt x="615432" y="34751"/>
                  <a:pt x="603045" y="40256"/>
                </a:cubicBezTo>
                <a:cubicBezTo>
                  <a:pt x="596729" y="43063"/>
                  <a:pt x="595377" y="51758"/>
                  <a:pt x="591543" y="57509"/>
                </a:cubicBezTo>
                <a:cubicBezTo>
                  <a:pt x="595762" y="82824"/>
                  <a:pt x="604138" y="112832"/>
                  <a:pt x="591543" y="138022"/>
                </a:cubicBezTo>
                <a:cubicBezTo>
                  <a:pt x="587709" y="145690"/>
                  <a:pt x="576207" y="145690"/>
                  <a:pt x="568539" y="149524"/>
                </a:cubicBezTo>
                <a:cubicBezTo>
                  <a:pt x="560871" y="143773"/>
                  <a:pt x="550852" y="140246"/>
                  <a:pt x="545535" y="132271"/>
                </a:cubicBezTo>
                <a:cubicBezTo>
                  <a:pt x="489234" y="47821"/>
                  <a:pt x="570933" y="134668"/>
                  <a:pt x="516781" y="80513"/>
                </a:cubicBezTo>
                <a:cubicBezTo>
                  <a:pt x="505279" y="90098"/>
                  <a:pt x="491467" y="97450"/>
                  <a:pt x="482275" y="109268"/>
                </a:cubicBezTo>
                <a:cubicBezTo>
                  <a:pt x="477423" y="115507"/>
                  <a:pt x="480908" y="125695"/>
                  <a:pt x="476524" y="132271"/>
                </a:cubicBezTo>
                <a:cubicBezTo>
                  <a:pt x="467057" y="146472"/>
                  <a:pt x="443536" y="146269"/>
                  <a:pt x="430516" y="149524"/>
                </a:cubicBezTo>
                <a:cubicBezTo>
                  <a:pt x="424635" y="150994"/>
                  <a:pt x="419015" y="153358"/>
                  <a:pt x="413264" y="155275"/>
                </a:cubicBezTo>
                <a:cubicBezTo>
                  <a:pt x="403679" y="153358"/>
                  <a:pt x="392329" y="155389"/>
                  <a:pt x="384509" y="149524"/>
                </a:cubicBezTo>
                <a:cubicBezTo>
                  <a:pt x="366924" y="136336"/>
                  <a:pt x="366808" y="108597"/>
                  <a:pt x="355754" y="92015"/>
                </a:cubicBezTo>
                <a:cubicBezTo>
                  <a:pt x="340160" y="68624"/>
                  <a:pt x="336500" y="70261"/>
                  <a:pt x="315498" y="63260"/>
                </a:cubicBezTo>
                <a:cubicBezTo>
                  <a:pt x="313581" y="69011"/>
                  <a:pt x="311309" y="74656"/>
                  <a:pt x="309747" y="80513"/>
                </a:cubicBezTo>
                <a:cubicBezTo>
                  <a:pt x="303637" y="103424"/>
                  <a:pt x="302431" y="127995"/>
                  <a:pt x="292494" y="149524"/>
                </a:cubicBezTo>
                <a:cubicBezTo>
                  <a:pt x="289954" y="155028"/>
                  <a:pt x="281185" y="154086"/>
                  <a:pt x="275241" y="155275"/>
                </a:cubicBezTo>
                <a:cubicBezTo>
                  <a:pt x="261949" y="157933"/>
                  <a:pt x="248403" y="159109"/>
                  <a:pt x="234984" y="161026"/>
                </a:cubicBezTo>
                <a:cubicBezTo>
                  <a:pt x="215814" y="157192"/>
                  <a:pt x="196272" y="154895"/>
                  <a:pt x="177475" y="149524"/>
                </a:cubicBezTo>
                <a:cubicBezTo>
                  <a:pt x="169232" y="147169"/>
                  <a:pt x="163039" y="138328"/>
                  <a:pt x="154471" y="138022"/>
                </a:cubicBezTo>
                <a:cubicBezTo>
                  <a:pt x="40600" y="133955"/>
                  <a:pt x="24117" y="152400"/>
                  <a:pt x="4947" y="161026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Forma Livre: Forma 12">
            <a:hlinkClick r:id="rId7" action="ppaction://hlinksldjump"/>
            <a:extLst>
              <a:ext uri="{FF2B5EF4-FFF2-40B4-BE49-F238E27FC236}">
                <a16:creationId xmlns:a16="http://schemas.microsoft.com/office/drawing/2014/main" id="{9DDABD0A-F4ED-4036-A963-7BF2878ED526}"/>
              </a:ext>
            </a:extLst>
          </p:cNvPr>
          <p:cNvSpPr/>
          <p:nvPr/>
        </p:nvSpPr>
        <p:spPr>
          <a:xfrm>
            <a:off x="1340896" y="6419631"/>
            <a:ext cx="275338" cy="167142"/>
          </a:xfrm>
          <a:custGeom>
            <a:avLst/>
            <a:gdLst>
              <a:gd name="connsiteX0" fmla="*/ 1006415 w 1023668"/>
              <a:gd name="connsiteY0" fmla="*/ 115328 h 621411"/>
              <a:gd name="connsiteX1" fmla="*/ 1000664 w 1023668"/>
              <a:gd name="connsiteY1" fmla="*/ 80822 h 621411"/>
              <a:gd name="connsiteX2" fmla="*/ 1023668 w 1023668"/>
              <a:gd name="connsiteY2" fmla="*/ 29064 h 621411"/>
              <a:gd name="connsiteX3" fmla="*/ 1006415 w 1023668"/>
              <a:gd name="connsiteY3" fmla="*/ 17562 h 621411"/>
              <a:gd name="connsiteX4" fmla="*/ 983411 w 1023668"/>
              <a:gd name="connsiteY4" fmla="*/ 309 h 621411"/>
              <a:gd name="connsiteX5" fmla="*/ 966158 w 1023668"/>
              <a:gd name="connsiteY5" fmla="*/ 6060 h 621411"/>
              <a:gd name="connsiteX6" fmla="*/ 937404 w 1023668"/>
              <a:gd name="connsiteY6" fmla="*/ 29064 h 621411"/>
              <a:gd name="connsiteX7" fmla="*/ 920151 w 1023668"/>
              <a:gd name="connsiteY7" fmla="*/ 34815 h 621411"/>
              <a:gd name="connsiteX8" fmla="*/ 851140 w 1023668"/>
              <a:gd name="connsiteY8" fmla="*/ 52068 h 621411"/>
              <a:gd name="connsiteX9" fmla="*/ 828136 w 1023668"/>
              <a:gd name="connsiteY9" fmla="*/ 57819 h 621411"/>
              <a:gd name="connsiteX10" fmla="*/ 799381 w 1023668"/>
              <a:gd name="connsiteY10" fmla="*/ 63570 h 621411"/>
              <a:gd name="connsiteX11" fmla="*/ 764875 w 1023668"/>
              <a:gd name="connsiteY11" fmla="*/ 75072 h 621411"/>
              <a:gd name="connsiteX12" fmla="*/ 707366 w 1023668"/>
              <a:gd name="connsiteY12" fmla="*/ 80822 h 621411"/>
              <a:gd name="connsiteX13" fmla="*/ 661358 w 1023668"/>
              <a:gd name="connsiteY13" fmla="*/ 86573 h 621411"/>
              <a:gd name="connsiteX14" fmla="*/ 632604 w 1023668"/>
              <a:gd name="connsiteY14" fmla="*/ 103826 h 621411"/>
              <a:gd name="connsiteX15" fmla="*/ 592347 w 1023668"/>
              <a:gd name="connsiteY15" fmla="*/ 126830 h 621411"/>
              <a:gd name="connsiteX16" fmla="*/ 552091 w 1023668"/>
              <a:gd name="connsiteY16" fmla="*/ 138332 h 621411"/>
              <a:gd name="connsiteX17" fmla="*/ 511834 w 1023668"/>
              <a:gd name="connsiteY17" fmla="*/ 161336 h 621411"/>
              <a:gd name="connsiteX18" fmla="*/ 500332 w 1023668"/>
              <a:gd name="connsiteY18" fmla="*/ 184339 h 621411"/>
              <a:gd name="connsiteX19" fmla="*/ 471577 w 1023668"/>
              <a:gd name="connsiteY19" fmla="*/ 230347 h 621411"/>
              <a:gd name="connsiteX20" fmla="*/ 454325 w 1023668"/>
              <a:gd name="connsiteY20" fmla="*/ 236098 h 621411"/>
              <a:gd name="connsiteX21" fmla="*/ 437072 w 1023668"/>
              <a:gd name="connsiteY21" fmla="*/ 247600 h 621411"/>
              <a:gd name="connsiteX22" fmla="*/ 189781 w 1023668"/>
              <a:gd name="connsiteY22" fmla="*/ 270604 h 621411"/>
              <a:gd name="connsiteX23" fmla="*/ 178279 w 1023668"/>
              <a:gd name="connsiteY23" fmla="*/ 287856 h 621411"/>
              <a:gd name="connsiteX24" fmla="*/ 166777 w 1023668"/>
              <a:gd name="connsiteY24" fmla="*/ 316611 h 621411"/>
              <a:gd name="connsiteX25" fmla="*/ 138023 w 1023668"/>
              <a:gd name="connsiteY25" fmla="*/ 345366 h 621411"/>
              <a:gd name="connsiteX26" fmla="*/ 92015 w 1023668"/>
              <a:gd name="connsiteY26" fmla="*/ 356868 h 621411"/>
              <a:gd name="connsiteX27" fmla="*/ 74762 w 1023668"/>
              <a:gd name="connsiteY27" fmla="*/ 379872 h 621411"/>
              <a:gd name="connsiteX28" fmla="*/ 57509 w 1023668"/>
              <a:gd name="connsiteY28" fmla="*/ 431630 h 621411"/>
              <a:gd name="connsiteX29" fmla="*/ 17253 w 1023668"/>
              <a:gd name="connsiteY29" fmla="*/ 483389 h 621411"/>
              <a:gd name="connsiteX30" fmla="*/ 23004 w 1023668"/>
              <a:gd name="connsiteY30" fmla="*/ 529396 h 621411"/>
              <a:gd name="connsiteX31" fmla="*/ 46008 w 1023668"/>
              <a:gd name="connsiteY31" fmla="*/ 575404 h 621411"/>
              <a:gd name="connsiteX32" fmla="*/ 17253 w 1023668"/>
              <a:gd name="connsiteY32" fmla="*/ 586906 h 621411"/>
              <a:gd name="connsiteX33" fmla="*/ 0 w 1023668"/>
              <a:gd name="connsiteY33" fmla="*/ 598407 h 621411"/>
              <a:gd name="connsiteX34" fmla="*/ 17253 w 1023668"/>
              <a:gd name="connsiteY34" fmla="*/ 615660 h 621411"/>
              <a:gd name="connsiteX35" fmla="*/ 34506 w 1023668"/>
              <a:gd name="connsiteY35" fmla="*/ 621411 h 621411"/>
              <a:gd name="connsiteX36" fmla="*/ 86264 w 1023668"/>
              <a:gd name="connsiteY36" fmla="*/ 604158 h 621411"/>
              <a:gd name="connsiteX37" fmla="*/ 97766 w 1023668"/>
              <a:gd name="connsiteY37" fmla="*/ 581155 h 621411"/>
              <a:gd name="connsiteX38" fmla="*/ 109268 w 1023668"/>
              <a:gd name="connsiteY38" fmla="*/ 563902 h 621411"/>
              <a:gd name="connsiteX39" fmla="*/ 143774 w 1023668"/>
              <a:gd name="connsiteY39" fmla="*/ 523645 h 621411"/>
              <a:gd name="connsiteX40" fmla="*/ 195532 w 1023668"/>
              <a:gd name="connsiteY40" fmla="*/ 489139 h 621411"/>
              <a:gd name="connsiteX41" fmla="*/ 276045 w 1023668"/>
              <a:gd name="connsiteY41" fmla="*/ 443132 h 621411"/>
              <a:gd name="connsiteX42" fmla="*/ 304800 w 1023668"/>
              <a:gd name="connsiteY42" fmla="*/ 431630 h 621411"/>
              <a:gd name="connsiteX43" fmla="*/ 362309 w 1023668"/>
              <a:gd name="connsiteY43" fmla="*/ 402875 h 621411"/>
              <a:gd name="connsiteX44" fmla="*/ 414068 w 1023668"/>
              <a:gd name="connsiteY44" fmla="*/ 385622 h 621411"/>
              <a:gd name="connsiteX45" fmla="*/ 448574 w 1023668"/>
              <a:gd name="connsiteY45" fmla="*/ 368370 h 621411"/>
              <a:gd name="connsiteX46" fmla="*/ 465826 w 1023668"/>
              <a:gd name="connsiteY46" fmla="*/ 356868 h 621411"/>
              <a:gd name="connsiteX47" fmla="*/ 534838 w 1023668"/>
              <a:gd name="connsiteY47" fmla="*/ 339615 h 621411"/>
              <a:gd name="connsiteX48" fmla="*/ 552091 w 1023668"/>
              <a:gd name="connsiteY48" fmla="*/ 328113 h 621411"/>
              <a:gd name="connsiteX49" fmla="*/ 569343 w 1023668"/>
              <a:gd name="connsiteY49" fmla="*/ 322362 h 621411"/>
              <a:gd name="connsiteX50" fmla="*/ 632604 w 1023668"/>
              <a:gd name="connsiteY50" fmla="*/ 293607 h 621411"/>
              <a:gd name="connsiteX51" fmla="*/ 649857 w 1023668"/>
              <a:gd name="connsiteY51" fmla="*/ 316611 h 621411"/>
              <a:gd name="connsiteX52" fmla="*/ 667109 w 1023668"/>
              <a:gd name="connsiteY52" fmla="*/ 345366 h 621411"/>
              <a:gd name="connsiteX53" fmla="*/ 695864 w 1023668"/>
              <a:gd name="connsiteY53" fmla="*/ 333864 h 621411"/>
              <a:gd name="connsiteX54" fmla="*/ 713117 w 1023668"/>
              <a:gd name="connsiteY54" fmla="*/ 316611 h 621411"/>
              <a:gd name="connsiteX55" fmla="*/ 730370 w 1023668"/>
              <a:gd name="connsiteY55" fmla="*/ 305109 h 621411"/>
              <a:gd name="connsiteX56" fmla="*/ 741872 w 1023668"/>
              <a:gd name="connsiteY56" fmla="*/ 276355 h 621411"/>
              <a:gd name="connsiteX57" fmla="*/ 747623 w 1023668"/>
              <a:gd name="connsiteY57" fmla="*/ 259102 h 621411"/>
              <a:gd name="connsiteX58" fmla="*/ 764875 w 1023668"/>
              <a:gd name="connsiteY58" fmla="*/ 178589 h 621411"/>
              <a:gd name="connsiteX59" fmla="*/ 782128 w 1023668"/>
              <a:gd name="connsiteY59" fmla="*/ 167087 h 621411"/>
              <a:gd name="connsiteX60" fmla="*/ 816634 w 1023668"/>
              <a:gd name="connsiteY60" fmla="*/ 155585 h 621411"/>
              <a:gd name="connsiteX61" fmla="*/ 908649 w 1023668"/>
              <a:gd name="connsiteY61" fmla="*/ 121079 h 621411"/>
              <a:gd name="connsiteX62" fmla="*/ 948906 w 1023668"/>
              <a:gd name="connsiteY62" fmla="*/ 115328 h 621411"/>
              <a:gd name="connsiteX63" fmla="*/ 989162 w 1023668"/>
              <a:gd name="connsiteY63" fmla="*/ 103826 h 621411"/>
              <a:gd name="connsiteX64" fmla="*/ 1006415 w 1023668"/>
              <a:gd name="connsiteY64" fmla="*/ 115328 h 62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023668" h="621411">
                <a:moveTo>
                  <a:pt x="1006415" y="115328"/>
                </a:moveTo>
                <a:cubicBezTo>
                  <a:pt x="1008332" y="111494"/>
                  <a:pt x="999608" y="92435"/>
                  <a:pt x="1000664" y="80822"/>
                </a:cubicBezTo>
                <a:cubicBezTo>
                  <a:pt x="1001480" y="71849"/>
                  <a:pt x="1019068" y="38263"/>
                  <a:pt x="1023668" y="29064"/>
                </a:cubicBezTo>
                <a:cubicBezTo>
                  <a:pt x="1017917" y="25230"/>
                  <a:pt x="1012039" y="21579"/>
                  <a:pt x="1006415" y="17562"/>
                </a:cubicBezTo>
                <a:cubicBezTo>
                  <a:pt x="998615" y="11991"/>
                  <a:pt x="992627" y="2942"/>
                  <a:pt x="983411" y="309"/>
                </a:cubicBezTo>
                <a:cubicBezTo>
                  <a:pt x="977582" y="-1356"/>
                  <a:pt x="971909" y="4143"/>
                  <a:pt x="966158" y="6060"/>
                </a:cubicBezTo>
                <a:cubicBezTo>
                  <a:pt x="956573" y="13728"/>
                  <a:pt x="947813" y="22558"/>
                  <a:pt x="937404" y="29064"/>
                </a:cubicBezTo>
                <a:cubicBezTo>
                  <a:pt x="932263" y="32277"/>
                  <a:pt x="925957" y="33073"/>
                  <a:pt x="920151" y="34815"/>
                </a:cubicBezTo>
                <a:cubicBezTo>
                  <a:pt x="862305" y="52169"/>
                  <a:pt x="899315" y="41362"/>
                  <a:pt x="851140" y="52068"/>
                </a:cubicBezTo>
                <a:cubicBezTo>
                  <a:pt x="843424" y="53783"/>
                  <a:pt x="835852" y="56104"/>
                  <a:pt x="828136" y="57819"/>
                </a:cubicBezTo>
                <a:cubicBezTo>
                  <a:pt x="818594" y="59939"/>
                  <a:pt x="808811" y="60998"/>
                  <a:pt x="799381" y="63570"/>
                </a:cubicBezTo>
                <a:cubicBezTo>
                  <a:pt x="787684" y="66760"/>
                  <a:pt x="776792" y="72838"/>
                  <a:pt x="764875" y="75072"/>
                </a:cubicBezTo>
                <a:cubicBezTo>
                  <a:pt x="745940" y="78622"/>
                  <a:pt x="726513" y="78695"/>
                  <a:pt x="707366" y="80822"/>
                </a:cubicBezTo>
                <a:cubicBezTo>
                  <a:pt x="692005" y="82529"/>
                  <a:pt x="676694" y="84656"/>
                  <a:pt x="661358" y="86573"/>
                </a:cubicBezTo>
                <a:cubicBezTo>
                  <a:pt x="651773" y="92324"/>
                  <a:pt x="642083" y="97902"/>
                  <a:pt x="632604" y="103826"/>
                </a:cubicBezTo>
                <a:cubicBezTo>
                  <a:pt x="611603" y="116952"/>
                  <a:pt x="617334" y="116121"/>
                  <a:pt x="592347" y="126830"/>
                </a:cubicBezTo>
                <a:cubicBezTo>
                  <a:pt x="559905" y="140734"/>
                  <a:pt x="591002" y="123740"/>
                  <a:pt x="552091" y="138332"/>
                </a:cubicBezTo>
                <a:cubicBezTo>
                  <a:pt x="535413" y="144586"/>
                  <a:pt x="526136" y="151801"/>
                  <a:pt x="511834" y="161336"/>
                </a:cubicBezTo>
                <a:cubicBezTo>
                  <a:pt x="508000" y="169004"/>
                  <a:pt x="503709" y="176459"/>
                  <a:pt x="500332" y="184339"/>
                </a:cubicBezTo>
                <a:cubicBezTo>
                  <a:pt x="489870" y="208750"/>
                  <a:pt x="500048" y="205943"/>
                  <a:pt x="471577" y="230347"/>
                </a:cubicBezTo>
                <a:cubicBezTo>
                  <a:pt x="466975" y="234292"/>
                  <a:pt x="459747" y="233387"/>
                  <a:pt x="454325" y="236098"/>
                </a:cubicBezTo>
                <a:cubicBezTo>
                  <a:pt x="448143" y="239189"/>
                  <a:pt x="443073" y="244171"/>
                  <a:pt x="437072" y="247600"/>
                </a:cubicBezTo>
                <a:cubicBezTo>
                  <a:pt x="359465" y="291947"/>
                  <a:pt x="314755" y="264195"/>
                  <a:pt x="189781" y="270604"/>
                </a:cubicBezTo>
                <a:cubicBezTo>
                  <a:pt x="185947" y="276355"/>
                  <a:pt x="181370" y="281674"/>
                  <a:pt x="178279" y="287856"/>
                </a:cubicBezTo>
                <a:cubicBezTo>
                  <a:pt x="173662" y="297089"/>
                  <a:pt x="171394" y="307378"/>
                  <a:pt x="166777" y="316611"/>
                </a:cubicBezTo>
                <a:cubicBezTo>
                  <a:pt x="160388" y="329390"/>
                  <a:pt x="152080" y="340254"/>
                  <a:pt x="138023" y="345366"/>
                </a:cubicBezTo>
                <a:cubicBezTo>
                  <a:pt x="123167" y="350768"/>
                  <a:pt x="107351" y="353034"/>
                  <a:pt x="92015" y="356868"/>
                </a:cubicBezTo>
                <a:cubicBezTo>
                  <a:pt x="86264" y="364536"/>
                  <a:pt x="78779" y="371169"/>
                  <a:pt x="74762" y="379872"/>
                </a:cubicBezTo>
                <a:cubicBezTo>
                  <a:pt x="67141" y="396384"/>
                  <a:pt x="70368" y="418770"/>
                  <a:pt x="57509" y="431630"/>
                </a:cubicBezTo>
                <a:cubicBezTo>
                  <a:pt x="30482" y="458658"/>
                  <a:pt x="44768" y="442116"/>
                  <a:pt x="17253" y="483389"/>
                </a:cubicBezTo>
                <a:cubicBezTo>
                  <a:pt x="19170" y="498725"/>
                  <a:pt x="19529" y="514337"/>
                  <a:pt x="23004" y="529396"/>
                </a:cubicBezTo>
                <a:cubicBezTo>
                  <a:pt x="27970" y="550913"/>
                  <a:pt x="34875" y="558704"/>
                  <a:pt x="46008" y="575404"/>
                </a:cubicBezTo>
                <a:cubicBezTo>
                  <a:pt x="36423" y="579238"/>
                  <a:pt x="26487" y="582289"/>
                  <a:pt x="17253" y="586906"/>
                </a:cubicBezTo>
                <a:cubicBezTo>
                  <a:pt x="11071" y="589997"/>
                  <a:pt x="0" y="591495"/>
                  <a:pt x="0" y="598407"/>
                </a:cubicBezTo>
                <a:cubicBezTo>
                  <a:pt x="0" y="606540"/>
                  <a:pt x="10486" y="611149"/>
                  <a:pt x="17253" y="615660"/>
                </a:cubicBezTo>
                <a:cubicBezTo>
                  <a:pt x="22297" y="619023"/>
                  <a:pt x="28755" y="619494"/>
                  <a:pt x="34506" y="621411"/>
                </a:cubicBezTo>
                <a:cubicBezTo>
                  <a:pt x="51759" y="615660"/>
                  <a:pt x="70921" y="613922"/>
                  <a:pt x="86264" y="604158"/>
                </a:cubicBezTo>
                <a:cubicBezTo>
                  <a:pt x="93497" y="599556"/>
                  <a:pt x="93513" y="588598"/>
                  <a:pt x="97766" y="581155"/>
                </a:cubicBezTo>
                <a:cubicBezTo>
                  <a:pt x="101195" y="575154"/>
                  <a:pt x="105251" y="569526"/>
                  <a:pt x="109268" y="563902"/>
                </a:cubicBezTo>
                <a:cubicBezTo>
                  <a:pt x="121848" y="546290"/>
                  <a:pt x="127849" y="537580"/>
                  <a:pt x="143774" y="523645"/>
                </a:cubicBezTo>
                <a:cubicBezTo>
                  <a:pt x="181913" y="490273"/>
                  <a:pt x="159670" y="509631"/>
                  <a:pt x="195532" y="489139"/>
                </a:cubicBezTo>
                <a:cubicBezTo>
                  <a:pt x="225929" y="471770"/>
                  <a:pt x="246262" y="456369"/>
                  <a:pt x="276045" y="443132"/>
                </a:cubicBezTo>
                <a:cubicBezTo>
                  <a:pt x="285479" y="438939"/>
                  <a:pt x="295948" y="436941"/>
                  <a:pt x="304800" y="431630"/>
                </a:cubicBezTo>
                <a:cubicBezTo>
                  <a:pt x="359382" y="398881"/>
                  <a:pt x="307031" y="413931"/>
                  <a:pt x="362309" y="402875"/>
                </a:cubicBezTo>
                <a:cubicBezTo>
                  <a:pt x="433159" y="367450"/>
                  <a:pt x="332322" y="415347"/>
                  <a:pt x="414068" y="385622"/>
                </a:cubicBezTo>
                <a:cubicBezTo>
                  <a:pt x="426153" y="381228"/>
                  <a:pt x="437333" y="374615"/>
                  <a:pt x="448574" y="368370"/>
                </a:cubicBezTo>
                <a:cubicBezTo>
                  <a:pt x="454616" y="365013"/>
                  <a:pt x="459269" y="359054"/>
                  <a:pt x="465826" y="356868"/>
                </a:cubicBezTo>
                <a:cubicBezTo>
                  <a:pt x="488321" y="349370"/>
                  <a:pt x="534838" y="339615"/>
                  <a:pt x="534838" y="339615"/>
                </a:cubicBezTo>
                <a:cubicBezTo>
                  <a:pt x="540589" y="335781"/>
                  <a:pt x="545909" y="331204"/>
                  <a:pt x="552091" y="328113"/>
                </a:cubicBezTo>
                <a:cubicBezTo>
                  <a:pt x="557513" y="325402"/>
                  <a:pt x="564044" y="325306"/>
                  <a:pt x="569343" y="322362"/>
                </a:cubicBezTo>
                <a:cubicBezTo>
                  <a:pt x="625305" y="291271"/>
                  <a:pt x="580873" y="303953"/>
                  <a:pt x="632604" y="293607"/>
                </a:cubicBezTo>
                <a:cubicBezTo>
                  <a:pt x="638355" y="301275"/>
                  <a:pt x="644540" y="308636"/>
                  <a:pt x="649857" y="316611"/>
                </a:cubicBezTo>
                <a:cubicBezTo>
                  <a:pt x="656057" y="325912"/>
                  <a:pt x="656643" y="341441"/>
                  <a:pt x="667109" y="345366"/>
                </a:cubicBezTo>
                <a:cubicBezTo>
                  <a:pt x="676775" y="348991"/>
                  <a:pt x="686279" y="337698"/>
                  <a:pt x="695864" y="333864"/>
                </a:cubicBezTo>
                <a:cubicBezTo>
                  <a:pt x="701615" y="328113"/>
                  <a:pt x="706869" y="321818"/>
                  <a:pt x="713117" y="316611"/>
                </a:cubicBezTo>
                <a:cubicBezTo>
                  <a:pt x="718427" y="312186"/>
                  <a:pt x="726353" y="310733"/>
                  <a:pt x="730370" y="305109"/>
                </a:cubicBezTo>
                <a:cubicBezTo>
                  <a:pt x="736370" y="296709"/>
                  <a:pt x="738247" y="286021"/>
                  <a:pt x="741872" y="276355"/>
                </a:cubicBezTo>
                <a:cubicBezTo>
                  <a:pt x="744001" y="270679"/>
                  <a:pt x="746235" y="265003"/>
                  <a:pt x="747623" y="259102"/>
                </a:cubicBezTo>
                <a:cubicBezTo>
                  <a:pt x="753909" y="232385"/>
                  <a:pt x="755238" y="204288"/>
                  <a:pt x="764875" y="178589"/>
                </a:cubicBezTo>
                <a:cubicBezTo>
                  <a:pt x="767302" y="172117"/>
                  <a:pt x="775812" y="169894"/>
                  <a:pt x="782128" y="167087"/>
                </a:cubicBezTo>
                <a:cubicBezTo>
                  <a:pt x="793207" y="162163"/>
                  <a:pt x="805334" y="159979"/>
                  <a:pt x="816634" y="155585"/>
                </a:cubicBezTo>
                <a:cubicBezTo>
                  <a:pt x="854198" y="140977"/>
                  <a:pt x="873756" y="127423"/>
                  <a:pt x="908649" y="121079"/>
                </a:cubicBezTo>
                <a:cubicBezTo>
                  <a:pt x="921986" y="118654"/>
                  <a:pt x="935487" y="117245"/>
                  <a:pt x="948906" y="115328"/>
                </a:cubicBezTo>
                <a:cubicBezTo>
                  <a:pt x="959417" y="111824"/>
                  <a:pt x="978844" y="104858"/>
                  <a:pt x="989162" y="103826"/>
                </a:cubicBezTo>
                <a:cubicBezTo>
                  <a:pt x="1000607" y="102682"/>
                  <a:pt x="1004498" y="119162"/>
                  <a:pt x="1006415" y="115328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Forma Livre: Forma 13">
            <a:hlinkClick r:id="rId8" action="ppaction://hlinksldjump"/>
            <a:extLst>
              <a:ext uri="{FF2B5EF4-FFF2-40B4-BE49-F238E27FC236}">
                <a16:creationId xmlns:a16="http://schemas.microsoft.com/office/drawing/2014/main" id="{2A1A45BB-4FAF-4902-972D-7DE7CE44206D}"/>
              </a:ext>
            </a:extLst>
          </p:cNvPr>
          <p:cNvSpPr/>
          <p:nvPr/>
        </p:nvSpPr>
        <p:spPr>
          <a:xfrm>
            <a:off x="1009138" y="5747652"/>
            <a:ext cx="406794" cy="300877"/>
          </a:xfrm>
          <a:custGeom>
            <a:avLst/>
            <a:gdLst>
              <a:gd name="connsiteX0" fmla="*/ 224287 w 1461779"/>
              <a:gd name="connsiteY0" fmla="*/ 57509 h 1081177"/>
              <a:gd name="connsiteX1" fmla="*/ 264543 w 1461779"/>
              <a:gd name="connsiteY1" fmla="*/ 97766 h 1081177"/>
              <a:gd name="connsiteX2" fmla="*/ 270294 w 1461779"/>
              <a:gd name="connsiteY2" fmla="*/ 115019 h 1081177"/>
              <a:gd name="connsiteX3" fmla="*/ 258792 w 1461779"/>
              <a:gd name="connsiteY3" fmla="*/ 143773 h 1081177"/>
              <a:gd name="connsiteX4" fmla="*/ 322053 w 1461779"/>
              <a:gd name="connsiteY4" fmla="*/ 212785 h 1081177"/>
              <a:gd name="connsiteX5" fmla="*/ 333555 w 1461779"/>
              <a:gd name="connsiteY5" fmla="*/ 241539 h 1081177"/>
              <a:gd name="connsiteX6" fmla="*/ 350807 w 1461779"/>
              <a:gd name="connsiteY6" fmla="*/ 322053 h 1081177"/>
              <a:gd name="connsiteX7" fmla="*/ 310551 w 1461779"/>
              <a:gd name="connsiteY7" fmla="*/ 339305 h 1081177"/>
              <a:gd name="connsiteX8" fmla="*/ 235789 w 1461779"/>
              <a:gd name="connsiteY8" fmla="*/ 356558 h 1081177"/>
              <a:gd name="connsiteX9" fmla="*/ 230038 w 1461779"/>
              <a:gd name="connsiteY9" fmla="*/ 408317 h 1081177"/>
              <a:gd name="connsiteX10" fmla="*/ 207034 w 1461779"/>
              <a:gd name="connsiteY10" fmla="*/ 419819 h 1081177"/>
              <a:gd name="connsiteX11" fmla="*/ 155275 w 1461779"/>
              <a:gd name="connsiteY11" fmla="*/ 437071 h 1081177"/>
              <a:gd name="connsiteX12" fmla="*/ 143774 w 1461779"/>
              <a:gd name="connsiteY12" fmla="*/ 465826 h 1081177"/>
              <a:gd name="connsiteX13" fmla="*/ 138023 w 1461779"/>
              <a:gd name="connsiteY13" fmla="*/ 534838 h 1081177"/>
              <a:gd name="connsiteX14" fmla="*/ 103517 w 1461779"/>
              <a:gd name="connsiteY14" fmla="*/ 557841 h 1081177"/>
              <a:gd name="connsiteX15" fmla="*/ 0 w 1461779"/>
              <a:gd name="connsiteY15" fmla="*/ 575094 h 1081177"/>
              <a:gd name="connsiteX16" fmla="*/ 11502 w 1461779"/>
              <a:gd name="connsiteY16" fmla="*/ 632604 h 1081177"/>
              <a:gd name="connsiteX17" fmla="*/ 28755 w 1461779"/>
              <a:gd name="connsiteY17" fmla="*/ 649856 h 1081177"/>
              <a:gd name="connsiteX18" fmla="*/ 34506 w 1461779"/>
              <a:gd name="connsiteY18" fmla="*/ 667109 h 1081177"/>
              <a:gd name="connsiteX19" fmla="*/ 63260 w 1461779"/>
              <a:gd name="connsiteY19" fmla="*/ 690113 h 1081177"/>
              <a:gd name="connsiteX20" fmla="*/ 86264 w 1461779"/>
              <a:gd name="connsiteY20" fmla="*/ 713117 h 1081177"/>
              <a:gd name="connsiteX21" fmla="*/ 120770 w 1461779"/>
              <a:gd name="connsiteY21" fmla="*/ 718868 h 1081177"/>
              <a:gd name="connsiteX22" fmla="*/ 184030 w 1461779"/>
              <a:gd name="connsiteY22" fmla="*/ 701615 h 1081177"/>
              <a:gd name="connsiteX23" fmla="*/ 201283 w 1461779"/>
              <a:gd name="connsiteY23" fmla="*/ 684362 h 1081177"/>
              <a:gd name="connsiteX24" fmla="*/ 230038 w 1461779"/>
              <a:gd name="connsiteY24" fmla="*/ 672860 h 1081177"/>
              <a:gd name="connsiteX25" fmla="*/ 258792 w 1461779"/>
              <a:gd name="connsiteY25" fmla="*/ 678611 h 1081177"/>
              <a:gd name="connsiteX26" fmla="*/ 287547 w 1461779"/>
              <a:gd name="connsiteY26" fmla="*/ 764875 h 1081177"/>
              <a:gd name="connsiteX27" fmla="*/ 293298 w 1461779"/>
              <a:gd name="connsiteY27" fmla="*/ 782128 h 1081177"/>
              <a:gd name="connsiteX28" fmla="*/ 339306 w 1461779"/>
              <a:gd name="connsiteY28" fmla="*/ 805132 h 1081177"/>
              <a:gd name="connsiteX29" fmla="*/ 373811 w 1461779"/>
              <a:gd name="connsiteY29" fmla="*/ 810883 h 1081177"/>
              <a:gd name="connsiteX30" fmla="*/ 414068 w 1461779"/>
              <a:gd name="connsiteY30" fmla="*/ 805132 h 1081177"/>
              <a:gd name="connsiteX31" fmla="*/ 431321 w 1461779"/>
              <a:gd name="connsiteY31" fmla="*/ 799381 h 1081177"/>
              <a:gd name="connsiteX32" fmla="*/ 460075 w 1461779"/>
              <a:gd name="connsiteY32" fmla="*/ 805132 h 1081177"/>
              <a:gd name="connsiteX33" fmla="*/ 477328 w 1461779"/>
              <a:gd name="connsiteY33" fmla="*/ 822385 h 1081177"/>
              <a:gd name="connsiteX34" fmla="*/ 488830 w 1461779"/>
              <a:gd name="connsiteY34" fmla="*/ 839638 h 1081177"/>
              <a:gd name="connsiteX35" fmla="*/ 511834 w 1461779"/>
              <a:gd name="connsiteY35" fmla="*/ 856890 h 1081177"/>
              <a:gd name="connsiteX36" fmla="*/ 546340 w 1461779"/>
              <a:gd name="connsiteY36" fmla="*/ 891396 h 1081177"/>
              <a:gd name="connsiteX37" fmla="*/ 575094 w 1461779"/>
              <a:gd name="connsiteY37" fmla="*/ 908649 h 1081177"/>
              <a:gd name="connsiteX38" fmla="*/ 649857 w 1461779"/>
              <a:gd name="connsiteY38" fmla="*/ 931653 h 1081177"/>
              <a:gd name="connsiteX39" fmla="*/ 695864 w 1461779"/>
              <a:gd name="connsiteY39" fmla="*/ 954656 h 1081177"/>
              <a:gd name="connsiteX40" fmla="*/ 713117 w 1461779"/>
              <a:gd name="connsiteY40" fmla="*/ 966158 h 1081177"/>
              <a:gd name="connsiteX41" fmla="*/ 787879 w 1461779"/>
              <a:gd name="connsiteY41" fmla="*/ 983411 h 1081177"/>
              <a:gd name="connsiteX42" fmla="*/ 868392 w 1461779"/>
              <a:gd name="connsiteY42" fmla="*/ 1006415 h 1081177"/>
              <a:gd name="connsiteX43" fmla="*/ 925902 w 1461779"/>
              <a:gd name="connsiteY43" fmla="*/ 1023668 h 1081177"/>
              <a:gd name="connsiteX44" fmla="*/ 943155 w 1461779"/>
              <a:gd name="connsiteY44" fmla="*/ 1035170 h 1081177"/>
              <a:gd name="connsiteX45" fmla="*/ 983411 w 1461779"/>
              <a:gd name="connsiteY45" fmla="*/ 1046671 h 1081177"/>
              <a:gd name="connsiteX46" fmla="*/ 1012166 w 1461779"/>
              <a:gd name="connsiteY46" fmla="*/ 1063924 h 1081177"/>
              <a:gd name="connsiteX47" fmla="*/ 1029419 w 1461779"/>
              <a:gd name="connsiteY47" fmla="*/ 1075426 h 1081177"/>
              <a:gd name="connsiteX48" fmla="*/ 1046672 w 1461779"/>
              <a:gd name="connsiteY48" fmla="*/ 1081177 h 1081177"/>
              <a:gd name="connsiteX49" fmla="*/ 1092679 w 1461779"/>
              <a:gd name="connsiteY49" fmla="*/ 1017917 h 1081177"/>
              <a:gd name="connsiteX50" fmla="*/ 1155940 w 1461779"/>
              <a:gd name="connsiteY50" fmla="*/ 983411 h 1081177"/>
              <a:gd name="connsiteX51" fmla="*/ 1178943 w 1461779"/>
              <a:gd name="connsiteY51" fmla="*/ 966158 h 1081177"/>
              <a:gd name="connsiteX52" fmla="*/ 1196196 w 1461779"/>
              <a:gd name="connsiteY52" fmla="*/ 943155 h 1081177"/>
              <a:gd name="connsiteX53" fmla="*/ 1259457 w 1461779"/>
              <a:gd name="connsiteY53" fmla="*/ 891396 h 1081177"/>
              <a:gd name="connsiteX54" fmla="*/ 1311215 w 1461779"/>
              <a:gd name="connsiteY54" fmla="*/ 879894 h 1081177"/>
              <a:gd name="connsiteX55" fmla="*/ 1328468 w 1461779"/>
              <a:gd name="connsiteY55" fmla="*/ 874143 h 1081177"/>
              <a:gd name="connsiteX56" fmla="*/ 1397479 w 1461779"/>
              <a:gd name="connsiteY56" fmla="*/ 856890 h 1081177"/>
              <a:gd name="connsiteX57" fmla="*/ 1449238 w 1461779"/>
              <a:gd name="connsiteY57" fmla="*/ 816634 h 1081177"/>
              <a:gd name="connsiteX58" fmla="*/ 1460740 w 1461779"/>
              <a:gd name="connsiteY58" fmla="*/ 793630 h 1081177"/>
              <a:gd name="connsiteX59" fmla="*/ 1362974 w 1461779"/>
              <a:gd name="connsiteY59" fmla="*/ 753373 h 1081177"/>
              <a:gd name="connsiteX60" fmla="*/ 1334219 w 1461779"/>
              <a:gd name="connsiteY60" fmla="*/ 764875 h 1081177"/>
              <a:gd name="connsiteX61" fmla="*/ 1293962 w 1461779"/>
              <a:gd name="connsiteY61" fmla="*/ 713117 h 1081177"/>
              <a:gd name="connsiteX62" fmla="*/ 1265207 w 1461779"/>
              <a:gd name="connsiteY62" fmla="*/ 644105 h 1081177"/>
              <a:gd name="connsiteX63" fmla="*/ 1247955 w 1461779"/>
              <a:gd name="connsiteY63" fmla="*/ 598098 h 1081177"/>
              <a:gd name="connsiteX64" fmla="*/ 1230702 w 1461779"/>
              <a:gd name="connsiteY64" fmla="*/ 575094 h 1081177"/>
              <a:gd name="connsiteX65" fmla="*/ 1201947 w 1461779"/>
              <a:gd name="connsiteY65" fmla="*/ 517585 h 1081177"/>
              <a:gd name="connsiteX66" fmla="*/ 1184694 w 1461779"/>
              <a:gd name="connsiteY66" fmla="*/ 425570 h 1081177"/>
              <a:gd name="connsiteX67" fmla="*/ 1178943 w 1461779"/>
              <a:gd name="connsiteY67" fmla="*/ 396815 h 1081177"/>
              <a:gd name="connsiteX68" fmla="*/ 1150189 w 1461779"/>
              <a:gd name="connsiteY68" fmla="*/ 339305 h 1081177"/>
              <a:gd name="connsiteX69" fmla="*/ 1098430 w 1461779"/>
              <a:gd name="connsiteY69" fmla="*/ 304800 h 1081177"/>
              <a:gd name="connsiteX70" fmla="*/ 1063924 w 1461779"/>
              <a:gd name="connsiteY70" fmla="*/ 276045 h 1081177"/>
              <a:gd name="connsiteX71" fmla="*/ 1035170 w 1461779"/>
              <a:gd name="connsiteY71" fmla="*/ 264543 h 1081177"/>
              <a:gd name="connsiteX72" fmla="*/ 1000664 w 1461779"/>
              <a:gd name="connsiteY72" fmla="*/ 253041 h 1081177"/>
              <a:gd name="connsiteX73" fmla="*/ 971909 w 1461779"/>
              <a:gd name="connsiteY73" fmla="*/ 241539 h 1081177"/>
              <a:gd name="connsiteX74" fmla="*/ 954657 w 1461779"/>
              <a:gd name="connsiteY74" fmla="*/ 235788 h 1081177"/>
              <a:gd name="connsiteX75" fmla="*/ 925902 w 1461779"/>
              <a:gd name="connsiteY75" fmla="*/ 218536 h 1081177"/>
              <a:gd name="connsiteX76" fmla="*/ 833887 w 1461779"/>
              <a:gd name="connsiteY76" fmla="*/ 189781 h 1081177"/>
              <a:gd name="connsiteX77" fmla="*/ 810883 w 1461779"/>
              <a:gd name="connsiteY77" fmla="*/ 178279 h 1081177"/>
              <a:gd name="connsiteX78" fmla="*/ 787879 w 1461779"/>
              <a:gd name="connsiteY78" fmla="*/ 143773 h 1081177"/>
              <a:gd name="connsiteX79" fmla="*/ 759124 w 1461779"/>
              <a:gd name="connsiteY79" fmla="*/ 126521 h 1081177"/>
              <a:gd name="connsiteX80" fmla="*/ 684362 w 1461779"/>
              <a:gd name="connsiteY80" fmla="*/ 103517 h 1081177"/>
              <a:gd name="connsiteX81" fmla="*/ 603849 w 1461779"/>
              <a:gd name="connsiteY81" fmla="*/ 115019 h 1081177"/>
              <a:gd name="connsiteX82" fmla="*/ 534838 w 1461779"/>
              <a:gd name="connsiteY82" fmla="*/ 132271 h 1081177"/>
              <a:gd name="connsiteX83" fmla="*/ 471577 w 1461779"/>
              <a:gd name="connsiteY83" fmla="*/ 126521 h 1081177"/>
              <a:gd name="connsiteX84" fmla="*/ 465826 w 1461779"/>
              <a:gd name="connsiteY84" fmla="*/ 109268 h 1081177"/>
              <a:gd name="connsiteX85" fmla="*/ 454324 w 1461779"/>
              <a:gd name="connsiteY85" fmla="*/ 92015 h 1081177"/>
              <a:gd name="connsiteX86" fmla="*/ 437072 w 1461779"/>
              <a:gd name="connsiteY86" fmla="*/ 57509 h 1081177"/>
              <a:gd name="connsiteX87" fmla="*/ 391064 w 1461779"/>
              <a:gd name="connsiteY87" fmla="*/ 11502 h 1081177"/>
              <a:gd name="connsiteX88" fmla="*/ 362309 w 1461779"/>
              <a:gd name="connsiteY88" fmla="*/ 0 h 1081177"/>
              <a:gd name="connsiteX89" fmla="*/ 270294 w 1461779"/>
              <a:gd name="connsiteY89" fmla="*/ 5751 h 1081177"/>
              <a:gd name="connsiteX90" fmla="*/ 224287 w 1461779"/>
              <a:gd name="connsiteY90" fmla="*/ 28755 h 1081177"/>
              <a:gd name="connsiteX91" fmla="*/ 224287 w 1461779"/>
              <a:gd name="connsiteY91" fmla="*/ 57509 h 108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461779" h="1081177">
                <a:moveTo>
                  <a:pt x="224287" y="57509"/>
                </a:moveTo>
                <a:cubicBezTo>
                  <a:pt x="230996" y="69011"/>
                  <a:pt x="253862" y="76404"/>
                  <a:pt x="264543" y="97766"/>
                </a:cubicBezTo>
                <a:cubicBezTo>
                  <a:pt x="267254" y="103188"/>
                  <a:pt x="268377" y="109268"/>
                  <a:pt x="270294" y="115019"/>
                </a:cubicBezTo>
                <a:cubicBezTo>
                  <a:pt x="266460" y="124604"/>
                  <a:pt x="255320" y="134051"/>
                  <a:pt x="258792" y="143773"/>
                </a:cubicBezTo>
                <a:cubicBezTo>
                  <a:pt x="270850" y="177535"/>
                  <a:pt x="296510" y="193628"/>
                  <a:pt x="322053" y="212785"/>
                </a:cubicBezTo>
                <a:cubicBezTo>
                  <a:pt x="325887" y="222370"/>
                  <a:pt x="330719" y="231613"/>
                  <a:pt x="333555" y="241539"/>
                </a:cubicBezTo>
                <a:cubicBezTo>
                  <a:pt x="338101" y="257450"/>
                  <a:pt x="346611" y="301071"/>
                  <a:pt x="350807" y="322053"/>
                </a:cubicBezTo>
                <a:cubicBezTo>
                  <a:pt x="272653" y="341592"/>
                  <a:pt x="376745" y="312828"/>
                  <a:pt x="310551" y="339305"/>
                </a:cubicBezTo>
                <a:cubicBezTo>
                  <a:pt x="284290" y="349809"/>
                  <a:pt x="262999" y="352023"/>
                  <a:pt x="235789" y="356558"/>
                </a:cubicBezTo>
                <a:cubicBezTo>
                  <a:pt x="233872" y="373811"/>
                  <a:pt x="237221" y="392514"/>
                  <a:pt x="230038" y="408317"/>
                </a:cubicBezTo>
                <a:cubicBezTo>
                  <a:pt x="226490" y="416122"/>
                  <a:pt x="215036" y="416742"/>
                  <a:pt x="207034" y="419819"/>
                </a:cubicBezTo>
                <a:cubicBezTo>
                  <a:pt x="190060" y="426347"/>
                  <a:pt x="155275" y="437071"/>
                  <a:pt x="155275" y="437071"/>
                </a:cubicBezTo>
                <a:cubicBezTo>
                  <a:pt x="151441" y="446656"/>
                  <a:pt x="145568" y="455660"/>
                  <a:pt x="143774" y="465826"/>
                </a:cubicBezTo>
                <a:cubicBezTo>
                  <a:pt x="139763" y="488559"/>
                  <a:pt x="143971" y="512534"/>
                  <a:pt x="138023" y="534838"/>
                </a:cubicBezTo>
                <a:cubicBezTo>
                  <a:pt x="133621" y="551346"/>
                  <a:pt x="115712" y="553268"/>
                  <a:pt x="103517" y="557841"/>
                </a:cubicBezTo>
                <a:cubicBezTo>
                  <a:pt x="47197" y="578961"/>
                  <a:pt x="95606" y="567740"/>
                  <a:pt x="0" y="575094"/>
                </a:cubicBezTo>
                <a:cubicBezTo>
                  <a:pt x="3834" y="594264"/>
                  <a:pt x="4484" y="614357"/>
                  <a:pt x="11502" y="632604"/>
                </a:cubicBezTo>
                <a:cubicBezTo>
                  <a:pt x="14422" y="640195"/>
                  <a:pt x="24244" y="643089"/>
                  <a:pt x="28755" y="649856"/>
                </a:cubicBezTo>
                <a:cubicBezTo>
                  <a:pt x="32118" y="654900"/>
                  <a:pt x="30561" y="662506"/>
                  <a:pt x="34506" y="667109"/>
                </a:cubicBezTo>
                <a:cubicBezTo>
                  <a:pt x="42494" y="676429"/>
                  <a:pt x="54086" y="681958"/>
                  <a:pt x="63260" y="690113"/>
                </a:cubicBezTo>
                <a:cubicBezTo>
                  <a:pt x="71365" y="697318"/>
                  <a:pt x="76565" y="708267"/>
                  <a:pt x="86264" y="713117"/>
                </a:cubicBezTo>
                <a:cubicBezTo>
                  <a:pt x="96694" y="718332"/>
                  <a:pt x="109268" y="716951"/>
                  <a:pt x="120770" y="718868"/>
                </a:cubicBezTo>
                <a:cubicBezTo>
                  <a:pt x="141857" y="713117"/>
                  <a:pt x="163940" y="710225"/>
                  <a:pt x="184030" y="701615"/>
                </a:cubicBezTo>
                <a:cubicBezTo>
                  <a:pt x="191506" y="698411"/>
                  <a:pt x="194386" y="688673"/>
                  <a:pt x="201283" y="684362"/>
                </a:cubicBezTo>
                <a:cubicBezTo>
                  <a:pt x="210037" y="678891"/>
                  <a:pt x="220453" y="676694"/>
                  <a:pt x="230038" y="672860"/>
                </a:cubicBezTo>
                <a:cubicBezTo>
                  <a:pt x="239623" y="674777"/>
                  <a:pt x="254158" y="670005"/>
                  <a:pt x="258792" y="678611"/>
                </a:cubicBezTo>
                <a:cubicBezTo>
                  <a:pt x="333684" y="817697"/>
                  <a:pt x="232163" y="709491"/>
                  <a:pt x="287547" y="764875"/>
                </a:cubicBezTo>
                <a:cubicBezTo>
                  <a:pt x="289464" y="770626"/>
                  <a:pt x="289935" y="777084"/>
                  <a:pt x="293298" y="782128"/>
                </a:cubicBezTo>
                <a:cubicBezTo>
                  <a:pt x="307875" y="803994"/>
                  <a:pt x="314098" y="800549"/>
                  <a:pt x="339306" y="805132"/>
                </a:cubicBezTo>
                <a:cubicBezTo>
                  <a:pt x="350778" y="807218"/>
                  <a:pt x="362309" y="808966"/>
                  <a:pt x="373811" y="810883"/>
                </a:cubicBezTo>
                <a:cubicBezTo>
                  <a:pt x="387230" y="808966"/>
                  <a:pt x="400776" y="807790"/>
                  <a:pt x="414068" y="805132"/>
                </a:cubicBezTo>
                <a:cubicBezTo>
                  <a:pt x="420012" y="803943"/>
                  <a:pt x="425259" y="799381"/>
                  <a:pt x="431321" y="799381"/>
                </a:cubicBezTo>
                <a:cubicBezTo>
                  <a:pt x="441095" y="799381"/>
                  <a:pt x="450490" y="803215"/>
                  <a:pt x="460075" y="805132"/>
                </a:cubicBezTo>
                <a:cubicBezTo>
                  <a:pt x="465826" y="810883"/>
                  <a:pt x="472121" y="816137"/>
                  <a:pt x="477328" y="822385"/>
                </a:cubicBezTo>
                <a:cubicBezTo>
                  <a:pt x="481753" y="827695"/>
                  <a:pt x="483943" y="834751"/>
                  <a:pt x="488830" y="839638"/>
                </a:cubicBezTo>
                <a:cubicBezTo>
                  <a:pt x="495608" y="846415"/>
                  <a:pt x="504710" y="850478"/>
                  <a:pt x="511834" y="856890"/>
                </a:cubicBezTo>
                <a:cubicBezTo>
                  <a:pt x="523925" y="867771"/>
                  <a:pt x="532392" y="883027"/>
                  <a:pt x="546340" y="891396"/>
                </a:cubicBezTo>
                <a:cubicBezTo>
                  <a:pt x="555925" y="897147"/>
                  <a:pt x="564945" y="903965"/>
                  <a:pt x="575094" y="908649"/>
                </a:cubicBezTo>
                <a:cubicBezTo>
                  <a:pt x="612002" y="925684"/>
                  <a:pt x="615934" y="924868"/>
                  <a:pt x="649857" y="931653"/>
                </a:cubicBezTo>
                <a:cubicBezTo>
                  <a:pt x="665193" y="939321"/>
                  <a:pt x="681598" y="945145"/>
                  <a:pt x="695864" y="954656"/>
                </a:cubicBezTo>
                <a:cubicBezTo>
                  <a:pt x="701615" y="958490"/>
                  <a:pt x="706621" y="963796"/>
                  <a:pt x="713117" y="966158"/>
                </a:cubicBezTo>
                <a:cubicBezTo>
                  <a:pt x="766410" y="985538"/>
                  <a:pt x="744982" y="971155"/>
                  <a:pt x="787879" y="983411"/>
                </a:cubicBezTo>
                <a:cubicBezTo>
                  <a:pt x="882820" y="1010537"/>
                  <a:pt x="803580" y="993452"/>
                  <a:pt x="868392" y="1006415"/>
                </a:cubicBezTo>
                <a:cubicBezTo>
                  <a:pt x="907216" y="1032298"/>
                  <a:pt x="858617" y="1003483"/>
                  <a:pt x="925902" y="1023668"/>
                </a:cubicBezTo>
                <a:cubicBezTo>
                  <a:pt x="932522" y="1025654"/>
                  <a:pt x="936737" y="1032603"/>
                  <a:pt x="943155" y="1035170"/>
                </a:cubicBezTo>
                <a:cubicBezTo>
                  <a:pt x="956112" y="1040353"/>
                  <a:pt x="969992" y="1042837"/>
                  <a:pt x="983411" y="1046671"/>
                </a:cubicBezTo>
                <a:cubicBezTo>
                  <a:pt x="992996" y="1052422"/>
                  <a:pt x="1002687" y="1058000"/>
                  <a:pt x="1012166" y="1063924"/>
                </a:cubicBezTo>
                <a:cubicBezTo>
                  <a:pt x="1018027" y="1067587"/>
                  <a:pt x="1023237" y="1072335"/>
                  <a:pt x="1029419" y="1075426"/>
                </a:cubicBezTo>
                <a:cubicBezTo>
                  <a:pt x="1034841" y="1078137"/>
                  <a:pt x="1040921" y="1079260"/>
                  <a:pt x="1046672" y="1081177"/>
                </a:cubicBezTo>
                <a:cubicBezTo>
                  <a:pt x="1062008" y="1060090"/>
                  <a:pt x="1068470" y="1027600"/>
                  <a:pt x="1092679" y="1017917"/>
                </a:cubicBezTo>
                <a:cubicBezTo>
                  <a:pt x="1126604" y="1004347"/>
                  <a:pt x="1123108" y="1008036"/>
                  <a:pt x="1155940" y="983411"/>
                </a:cubicBezTo>
                <a:cubicBezTo>
                  <a:pt x="1163608" y="977660"/>
                  <a:pt x="1172166" y="972935"/>
                  <a:pt x="1178943" y="966158"/>
                </a:cubicBezTo>
                <a:cubicBezTo>
                  <a:pt x="1185720" y="959381"/>
                  <a:pt x="1189958" y="950432"/>
                  <a:pt x="1196196" y="943155"/>
                </a:cubicBezTo>
                <a:cubicBezTo>
                  <a:pt x="1210685" y="926252"/>
                  <a:pt x="1245408" y="898008"/>
                  <a:pt x="1259457" y="891396"/>
                </a:cubicBezTo>
                <a:cubicBezTo>
                  <a:pt x="1275448" y="883871"/>
                  <a:pt x="1294069" y="884181"/>
                  <a:pt x="1311215" y="879894"/>
                </a:cubicBezTo>
                <a:cubicBezTo>
                  <a:pt x="1317096" y="878424"/>
                  <a:pt x="1322717" y="876060"/>
                  <a:pt x="1328468" y="874143"/>
                </a:cubicBezTo>
                <a:cubicBezTo>
                  <a:pt x="1364095" y="883050"/>
                  <a:pt x="1353103" y="885604"/>
                  <a:pt x="1397479" y="856890"/>
                </a:cubicBezTo>
                <a:cubicBezTo>
                  <a:pt x="1415829" y="845016"/>
                  <a:pt x="1449238" y="816634"/>
                  <a:pt x="1449238" y="816634"/>
                </a:cubicBezTo>
                <a:cubicBezTo>
                  <a:pt x="1453072" y="808966"/>
                  <a:pt x="1460082" y="802178"/>
                  <a:pt x="1460740" y="793630"/>
                </a:cubicBezTo>
                <a:cubicBezTo>
                  <a:pt x="1467235" y="709192"/>
                  <a:pt x="1444330" y="743203"/>
                  <a:pt x="1362974" y="753373"/>
                </a:cubicBezTo>
                <a:cubicBezTo>
                  <a:pt x="1353389" y="757207"/>
                  <a:pt x="1344500" y="765810"/>
                  <a:pt x="1334219" y="764875"/>
                </a:cubicBezTo>
                <a:cubicBezTo>
                  <a:pt x="1288315" y="760702"/>
                  <a:pt x="1302705" y="743718"/>
                  <a:pt x="1293962" y="713117"/>
                </a:cubicBezTo>
                <a:cubicBezTo>
                  <a:pt x="1284956" y="681596"/>
                  <a:pt x="1278142" y="669974"/>
                  <a:pt x="1265207" y="644105"/>
                </a:cubicBezTo>
                <a:cubicBezTo>
                  <a:pt x="1259688" y="622026"/>
                  <a:pt x="1260486" y="618148"/>
                  <a:pt x="1247955" y="598098"/>
                </a:cubicBezTo>
                <a:cubicBezTo>
                  <a:pt x="1242875" y="589970"/>
                  <a:pt x="1235458" y="583416"/>
                  <a:pt x="1230702" y="575094"/>
                </a:cubicBezTo>
                <a:cubicBezTo>
                  <a:pt x="1220068" y="556486"/>
                  <a:pt x="1201947" y="517585"/>
                  <a:pt x="1201947" y="517585"/>
                </a:cubicBezTo>
                <a:cubicBezTo>
                  <a:pt x="1177924" y="373449"/>
                  <a:pt x="1199904" y="494016"/>
                  <a:pt x="1184694" y="425570"/>
                </a:cubicBezTo>
                <a:cubicBezTo>
                  <a:pt x="1182574" y="416028"/>
                  <a:pt x="1182034" y="406088"/>
                  <a:pt x="1178943" y="396815"/>
                </a:cubicBezTo>
                <a:cubicBezTo>
                  <a:pt x="1175978" y="387921"/>
                  <a:pt x="1161735" y="350851"/>
                  <a:pt x="1150189" y="339305"/>
                </a:cubicBezTo>
                <a:cubicBezTo>
                  <a:pt x="1132737" y="321853"/>
                  <a:pt x="1118501" y="319397"/>
                  <a:pt x="1098430" y="304800"/>
                </a:cubicBezTo>
                <a:cubicBezTo>
                  <a:pt x="1086321" y="295994"/>
                  <a:pt x="1076555" y="284083"/>
                  <a:pt x="1063924" y="276045"/>
                </a:cubicBezTo>
                <a:cubicBezTo>
                  <a:pt x="1055215" y="270503"/>
                  <a:pt x="1044872" y="268071"/>
                  <a:pt x="1035170" y="264543"/>
                </a:cubicBezTo>
                <a:cubicBezTo>
                  <a:pt x="1023776" y="260400"/>
                  <a:pt x="1012058" y="257184"/>
                  <a:pt x="1000664" y="253041"/>
                </a:cubicBezTo>
                <a:cubicBezTo>
                  <a:pt x="990962" y="249513"/>
                  <a:pt x="981575" y="245164"/>
                  <a:pt x="971909" y="241539"/>
                </a:cubicBezTo>
                <a:cubicBezTo>
                  <a:pt x="966233" y="239411"/>
                  <a:pt x="960079" y="238499"/>
                  <a:pt x="954657" y="235788"/>
                </a:cubicBezTo>
                <a:cubicBezTo>
                  <a:pt x="944659" y="230789"/>
                  <a:pt x="936143" y="223016"/>
                  <a:pt x="925902" y="218536"/>
                </a:cubicBezTo>
                <a:cubicBezTo>
                  <a:pt x="875985" y="196698"/>
                  <a:pt x="874829" y="197970"/>
                  <a:pt x="833887" y="189781"/>
                </a:cubicBezTo>
                <a:cubicBezTo>
                  <a:pt x="826219" y="185947"/>
                  <a:pt x="816945" y="184341"/>
                  <a:pt x="810883" y="178279"/>
                </a:cubicBezTo>
                <a:cubicBezTo>
                  <a:pt x="801108" y="168504"/>
                  <a:pt x="799733" y="150885"/>
                  <a:pt x="787879" y="143773"/>
                </a:cubicBezTo>
                <a:cubicBezTo>
                  <a:pt x="778294" y="138022"/>
                  <a:pt x="769398" y="130924"/>
                  <a:pt x="759124" y="126521"/>
                </a:cubicBezTo>
                <a:cubicBezTo>
                  <a:pt x="731468" y="114669"/>
                  <a:pt x="711275" y="110245"/>
                  <a:pt x="684362" y="103517"/>
                </a:cubicBezTo>
                <a:cubicBezTo>
                  <a:pt x="657524" y="107351"/>
                  <a:pt x="630471" y="109899"/>
                  <a:pt x="603849" y="115019"/>
                </a:cubicBezTo>
                <a:cubicBezTo>
                  <a:pt x="580564" y="119497"/>
                  <a:pt x="534838" y="132271"/>
                  <a:pt x="534838" y="132271"/>
                </a:cubicBezTo>
                <a:cubicBezTo>
                  <a:pt x="513751" y="130354"/>
                  <a:pt x="491664" y="133217"/>
                  <a:pt x="471577" y="126521"/>
                </a:cubicBezTo>
                <a:cubicBezTo>
                  <a:pt x="465826" y="124604"/>
                  <a:pt x="468537" y="114690"/>
                  <a:pt x="465826" y="109268"/>
                </a:cubicBezTo>
                <a:cubicBezTo>
                  <a:pt x="462735" y="103086"/>
                  <a:pt x="457681" y="98057"/>
                  <a:pt x="454324" y="92015"/>
                </a:cubicBezTo>
                <a:cubicBezTo>
                  <a:pt x="448079" y="80774"/>
                  <a:pt x="443976" y="68358"/>
                  <a:pt x="437072" y="57509"/>
                </a:cubicBezTo>
                <a:cubicBezTo>
                  <a:pt x="425300" y="39010"/>
                  <a:pt x="410441" y="22267"/>
                  <a:pt x="391064" y="11502"/>
                </a:cubicBezTo>
                <a:cubicBezTo>
                  <a:pt x="382040" y="6489"/>
                  <a:pt x="371894" y="3834"/>
                  <a:pt x="362309" y="0"/>
                </a:cubicBezTo>
                <a:cubicBezTo>
                  <a:pt x="331637" y="1917"/>
                  <a:pt x="300887" y="2837"/>
                  <a:pt x="270294" y="5751"/>
                </a:cubicBezTo>
                <a:cubicBezTo>
                  <a:pt x="248334" y="7843"/>
                  <a:pt x="236163" y="8963"/>
                  <a:pt x="224287" y="28755"/>
                </a:cubicBezTo>
                <a:cubicBezTo>
                  <a:pt x="222315" y="32042"/>
                  <a:pt x="217578" y="46007"/>
                  <a:pt x="224287" y="5750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Forma Livre: Forma 14">
            <a:hlinkClick r:id="rId9" action="ppaction://hlinksldjump"/>
            <a:extLst>
              <a:ext uri="{FF2B5EF4-FFF2-40B4-BE49-F238E27FC236}">
                <a16:creationId xmlns:a16="http://schemas.microsoft.com/office/drawing/2014/main" id="{80653787-82F4-47E0-8D35-AAE03E777E89}"/>
              </a:ext>
            </a:extLst>
          </p:cNvPr>
          <p:cNvSpPr/>
          <p:nvPr/>
        </p:nvSpPr>
        <p:spPr>
          <a:xfrm>
            <a:off x="1252363" y="6171790"/>
            <a:ext cx="184699" cy="160141"/>
          </a:xfrm>
          <a:custGeom>
            <a:avLst/>
            <a:gdLst>
              <a:gd name="connsiteX0" fmla="*/ 621102 w 672861"/>
              <a:gd name="connsiteY0" fmla="*/ 456770 h 583397"/>
              <a:gd name="connsiteX1" fmla="*/ 655608 w 672861"/>
              <a:gd name="connsiteY1" fmla="*/ 370506 h 583397"/>
              <a:gd name="connsiteX2" fmla="*/ 672861 w 672861"/>
              <a:gd name="connsiteY2" fmla="*/ 359004 h 583397"/>
              <a:gd name="connsiteX3" fmla="*/ 667110 w 672861"/>
              <a:gd name="connsiteY3" fmla="*/ 330249 h 583397"/>
              <a:gd name="connsiteX4" fmla="*/ 632604 w 672861"/>
              <a:gd name="connsiteY4" fmla="*/ 307245 h 583397"/>
              <a:gd name="connsiteX5" fmla="*/ 615351 w 672861"/>
              <a:gd name="connsiteY5" fmla="*/ 295743 h 583397"/>
              <a:gd name="connsiteX6" fmla="*/ 540589 w 672861"/>
              <a:gd name="connsiteY6" fmla="*/ 278491 h 583397"/>
              <a:gd name="connsiteX7" fmla="*/ 494581 w 672861"/>
              <a:gd name="connsiteY7" fmla="*/ 174974 h 583397"/>
              <a:gd name="connsiteX8" fmla="*/ 477329 w 672861"/>
              <a:gd name="connsiteY8" fmla="*/ 169223 h 583397"/>
              <a:gd name="connsiteX9" fmla="*/ 529087 w 672861"/>
              <a:gd name="connsiteY9" fmla="*/ 105962 h 583397"/>
              <a:gd name="connsiteX10" fmla="*/ 500332 w 672861"/>
              <a:gd name="connsiteY10" fmla="*/ 88709 h 583397"/>
              <a:gd name="connsiteX11" fmla="*/ 408317 w 672861"/>
              <a:gd name="connsiteY11" fmla="*/ 77208 h 583397"/>
              <a:gd name="connsiteX12" fmla="*/ 368061 w 672861"/>
              <a:gd name="connsiteY12" fmla="*/ 36951 h 583397"/>
              <a:gd name="connsiteX13" fmla="*/ 339306 w 672861"/>
              <a:gd name="connsiteY13" fmla="*/ 2445 h 583397"/>
              <a:gd name="connsiteX14" fmla="*/ 304800 w 672861"/>
              <a:gd name="connsiteY14" fmla="*/ 8196 h 583397"/>
              <a:gd name="connsiteX15" fmla="*/ 241540 w 672861"/>
              <a:gd name="connsiteY15" fmla="*/ 2445 h 583397"/>
              <a:gd name="connsiteX16" fmla="*/ 258793 w 672861"/>
              <a:gd name="connsiteY16" fmla="*/ 54204 h 583397"/>
              <a:gd name="connsiteX17" fmla="*/ 253042 w 672861"/>
              <a:gd name="connsiteY17" fmla="*/ 105962 h 583397"/>
              <a:gd name="connsiteX18" fmla="*/ 241540 w 672861"/>
              <a:gd name="connsiteY18" fmla="*/ 123215 h 583397"/>
              <a:gd name="connsiteX19" fmla="*/ 224287 w 672861"/>
              <a:gd name="connsiteY19" fmla="*/ 157721 h 583397"/>
              <a:gd name="connsiteX20" fmla="*/ 166778 w 672861"/>
              <a:gd name="connsiteY20" fmla="*/ 186476 h 583397"/>
              <a:gd name="connsiteX21" fmla="*/ 149525 w 672861"/>
              <a:gd name="connsiteY21" fmla="*/ 180725 h 583397"/>
              <a:gd name="connsiteX22" fmla="*/ 103517 w 672861"/>
              <a:gd name="connsiteY22" fmla="*/ 157721 h 583397"/>
              <a:gd name="connsiteX23" fmla="*/ 74762 w 672861"/>
              <a:gd name="connsiteY23" fmla="*/ 209479 h 583397"/>
              <a:gd name="connsiteX24" fmla="*/ 23004 w 672861"/>
              <a:gd name="connsiteY24" fmla="*/ 215230 h 583397"/>
              <a:gd name="connsiteX25" fmla="*/ 17253 w 672861"/>
              <a:gd name="connsiteY25" fmla="*/ 243985 h 583397"/>
              <a:gd name="connsiteX26" fmla="*/ 23004 w 672861"/>
              <a:gd name="connsiteY26" fmla="*/ 261238 h 583397"/>
              <a:gd name="connsiteX27" fmla="*/ 0 w 672861"/>
              <a:gd name="connsiteY27" fmla="*/ 295743 h 583397"/>
              <a:gd name="connsiteX28" fmla="*/ 17253 w 672861"/>
              <a:gd name="connsiteY28" fmla="*/ 307245 h 583397"/>
              <a:gd name="connsiteX29" fmla="*/ 34506 w 672861"/>
              <a:gd name="connsiteY29" fmla="*/ 312996 h 583397"/>
              <a:gd name="connsiteX30" fmla="*/ 86264 w 672861"/>
              <a:gd name="connsiteY30" fmla="*/ 324498 h 583397"/>
              <a:gd name="connsiteX31" fmla="*/ 97766 w 672861"/>
              <a:gd name="connsiteY31" fmla="*/ 347502 h 583397"/>
              <a:gd name="connsiteX32" fmla="*/ 126521 w 672861"/>
              <a:gd name="connsiteY32" fmla="*/ 399260 h 583397"/>
              <a:gd name="connsiteX33" fmla="*/ 155276 w 672861"/>
              <a:gd name="connsiteY33" fmla="*/ 410762 h 583397"/>
              <a:gd name="connsiteX34" fmla="*/ 172529 w 672861"/>
              <a:gd name="connsiteY34" fmla="*/ 428015 h 583397"/>
              <a:gd name="connsiteX35" fmla="*/ 195532 w 672861"/>
              <a:gd name="connsiteY35" fmla="*/ 468272 h 583397"/>
              <a:gd name="connsiteX36" fmla="*/ 189781 w 672861"/>
              <a:gd name="connsiteY36" fmla="*/ 514279 h 583397"/>
              <a:gd name="connsiteX37" fmla="*/ 184030 w 672861"/>
              <a:gd name="connsiteY37" fmla="*/ 531532 h 583397"/>
              <a:gd name="connsiteX38" fmla="*/ 207034 w 672861"/>
              <a:gd name="connsiteY38" fmla="*/ 543034 h 583397"/>
              <a:gd name="connsiteX39" fmla="*/ 258793 w 672861"/>
              <a:gd name="connsiteY39" fmla="*/ 566038 h 583397"/>
              <a:gd name="connsiteX40" fmla="*/ 276045 w 672861"/>
              <a:gd name="connsiteY40" fmla="*/ 577540 h 583397"/>
              <a:gd name="connsiteX41" fmla="*/ 310551 w 672861"/>
              <a:gd name="connsiteY41" fmla="*/ 485525 h 583397"/>
              <a:gd name="connsiteX42" fmla="*/ 339306 w 672861"/>
              <a:gd name="connsiteY42" fmla="*/ 445268 h 583397"/>
              <a:gd name="connsiteX43" fmla="*/ 362310 w 672861"/>
              <a:gd name="connsiteY43" fmla="*/ 433766 h 583397"/>
              <a:gd name="connsiteX44" fmla="*/ 396815 w 672861"/>
              <a:gd name="connsiteY44" fmla="*/ 462521 h 583397"/>
              <a:gd name="connsiteX45" fmla="*/ 402566 w 672861"/>
              <a:gd name="connsiteY45" fmla="*/ 485525 h 583397"/>
              <a:gd name="connsiteX46" fmla="*/ 414068 w 672861"/>
              <a:gd name="connsiteY46" fmla="*/ 502777 h 583397"/>
              <a:gd name="connsiteX47" fmla="*/ 442823 w 672861"/>
              <a:gd name="connsiteY47" fmla="*/ 497026 h 583397"/>
              <a:gd name="connsiteX48" fmla="*/ 460076 w 672861"/>
              <a:gd name="connsiteY48" fmla="*/ 479774 h 583397"/>
              <a:gd name="connsiteX49" fmla="*/ 534838 w 672861"/>
              <a:gd name="connsiteY49" fmla="*/ 508528 h 583397"/>
              <a:gd name="connsiteX50" fmla="*/ 580845 w 672861"/>
              <a:gd name="connsiteY50" fmla="*/ 514279 h 583397"/>
              <a:gd name="connsiteX51" fmla="*/ 603849 w 672861"/>
              <a:gd name="connsiteY51" fmla="*/ 508528 h 583397"/>
              <a:gd name="connsiteX52" fmla="*/ 609600 w 672861"/>
              <a:gd name="connsiteY52" fmla="*/ 451019 h 583397"/>
              <a:gd name="connsiteX53" fmla="*/ 615351 w 672861"/>
              <a:gd name="connsiteY53" fmla="*/ 422264 h 583397"/>
              <a:gd name="connsiteX54" fmla="*/ 621102 w 672861"/>
              <a:gd name="connsiteY54" fmla="*/ 456770 h 583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72861" h="583397">
                <a:moveTo>
                  <a:pt x="621102" y="456770"/>
                </a:moveTo>
                <a:cubicBezTo>
                  <a:pt x="627812" y="448144"/>
                  <a:pt x="606952" y="400916"/>
                  <a:pt x="655608" y="370506"/>
                </a:cubicBezTo>
                <a:cubicBezTo>
                  <a:pt x="661469" y="366843"/>
                  <a:pt x="667110" y="362838"/>
                  <a:pt x="672861" y="359004"/>
                </a:cubicBezTo>
                <a:cubicBezTo>
                  <a:pt x="670944" y="349419"/>
                  <a:pt x="673111" y="337965"/>
                  <a:pt x="667110" y="330249"/>
                </a:cubicBezTo>
                <a:cubicBezTo>
                  <a:pt x="658623" y="319337"/>
                  <a:pt x="644106" y="314913"/>
                  <a:pt x="632604" y="307245"/>
                </a:cubicBezTo>
                <a:cubicBezTo>
                  <a:pt x="626853" y="303411"/>
                  <a:pt x="622129" y="297098"/>
                  <a:pt x="615351" y="295743"/>
                </a:cubicBezTo>
                <a:cubicBezTo>
                  <a:pt x="571095" y="286893"/>
                  <a:pt x="596079" y="292364"/>
                  <a:pt x="540589" y="278491"/>
                </a:cubicBezTo>
                <a:cubicBezTo>
                  <a:pt x="522313" y="181021"/>
                  <a:pt x="552019" y="196514"/>
                  <a:pt x="494581" y="174974"/>
                </a:cubicBezTo>
                <a:cubicBezTo>
                  <a:pt x="488905" y="172846"/>
                  <a:pt x="483080" y="171140"/>
                  <a:pt x="477329" y="169223"/>
                </a:cubicBezTo>
                <a:cubicBezTo>
                  <a:pt x="527622" y="118928"/>
                  <a:pt x="516478" y="143790"/>
                  <a:pt x="529087" y="105962"/>
                </a:cubicBezTo>
                <a:cubicBezTo>
                  <a:pt x="519502" y="100211"/>
                  <a:pt x="511206" y="91298"/>
                  <a:pt x="500332" y="88709"/>
                </a:cubicBezTo>
                <a:cubicBezTo>
                  <a:pt x="470262" y="81550"/>
                  <a:pt x="408317" y="77208"/>
                  <a:pt x="408317" y="77208"/>
                </a:cubicBezTo>
                <a:cubicBezTo>
                  <a:pt x="387868" y="61871"/>
                  <a:pt x="380841" y="59956"/>
                  <a:pt x="368061" y="36951"/>
                </a:cubicBezTo>
                <a:cubicBezTo>
                  <a:pt x="347744" y="380"/>
                  <a:pt x="370207" y="12745"/>
                  <a:pt x="339306" y="2445"/>
                </a:cubicBezTo>
                <a:cubicBezTo>
                  <a:pt x="327804" y="4362"/>
                  <a:pt x="316461" y="8196"/>
                  <a:pt x="304800" y="8196"/>
                </a:cubicBezTo>
                <a:cubicBezTo>
                  <a:pt x="283626" y="8196"/>
                  <a:pt x="261199" y="-5419"/>
                  <a:pt x="241540" y="2445"/>
                </a:cubicBezTo>
                <a:cubicBezTo>
                  <a:pt x="232250" y="6161"/>
                  <a:pt x="257586" y="51791"/>
                  <a:pt x="258793" y="54204"/>
                </a:cubicBezTo>
                <a:cubicBezTo>
                  <a:pt x="256876" y="71457"/>
                  <a:pt x="257252" y="89121"/>
                  <a:pt x="253042" y="105962"/>
                </a:cubicBezTo>
                <a:cubicBezTo>
                  <a:pt x="251366" y="112667"/>
                  <a:pt x="244631" y="117033"/>
                  <a:pt x="241540" y="123215"/>
                </a:cubicBezTo>
                <a:cubicBezTo>
                  <a:pt x="233791" y="138712"/>
                  <a:pt x="238937" y="144902"/>
                  <a:pt x="224287" y="157721"/>
                </a:cubicBezTo>
                <a:cubicBezTo>
                  <a:pt x="196899" y="181685"/>
                  <a:pt x="195362" y="179330"/>
                  <a:pt x="166778" y="186476"/>
                </a:cubicBezTo>
                <a:cubicBezTo>
                  <a:pt x="161027" y="184559"/>
                  <a:pt x="155044" y="183234"/>
                  <a:pt x="149525" y="180725"/>
                </a:cubicBezTo>
                <a:cubicBezTo>
                  <a:pt x="133916" y="173630"/>
                  <a:pt x="103517" y="157721"/>
                  <a:pt x="103517" y="157721"/>
                </a:cubicBezTo>
                <a:cubicBezTo>
                  <a:pt x="94201" y="194984"/>
                  <a:pt x="105609" y="204338"/>
                  <a:pt x="74762" y="209479"/>
                </a:cubicBezTo>
                <a:cubicBezTo>
                  <a:pt x="57639" y="212333"/>
                  <a:pt x="40257" y="213313"/>
                  <a:pt x="23004" y="215230"/>
                </a:cubicBezTo>
                <a:cubicBezTo>
                  <a:pt x="21087" y="224815"/>
                  <a:pt x="17253" y="234210"/>
                  <a:pt x="17253" y="243985"/>
                </a:cubicBezTo>
                <a:cubicBezTo>
                  <a:pt x="17253" y="250047"/>
                  <a:pt x="24921" y="255487"/>
                  <a:pt x="23004" y="261238"/>
                </a:cubicBezTo>
                <a:cubicBezTo>
                  <a:pt x="18633" y="274352"/>
                  <a:pt x="7668" y="284241"/>
                  <a:pt x="0" y="295743"/>
                </a:cubicBezTo>
                <a:cubicBezTo>
                  <a:pt x="5751" y="299577"/>
                  <a:pt x="11071" y="304154"/>
                  <a:pt x="17253" y="307245"/>
                </a:cubicBezTo>
                <a:cubicBezTo>
                  <a:pt x="22675" y="309956"/>
                  <a:pt x="28625" y="311526"/>
                  <a:pt x="34506" y="312996"/>
                </a:cubicBezTo>
                <a:cubicBezTo>
                  <a:pt x="51652" y="317283"/>
                  <a:pt x="69011" y="320664"/>
                  <a:pt x="86264" y="324498"/>
                </a:cubicBezTo>
                <a:cubicBezTo>
                  <a:pt x="90098" y="332166"/>
                  <a:pt x="94582" y="339542"/>
                  <a:pt x="97766" y="347502"/>
                </a:cubicBezTo>
                <a:cubicBezTo>
                  <a:pt x="107894" y="372821"/>
                  <a:pt x="103342" y="384774"/>
                  <a:pt x="126521" y="399260"/>
                </a:cubicBezTo>
                <a:cubicBezTo>
                  <a:pt x="135275" y="404731"/>
                  <a:pt x="145691" y="406928"/>
                  <a:pt x="155276" y="410762"/>
                </a:cubicBezTo>
                <a:cubicBezTo>
                  <a:pt x="161027" y="416513"/>
                  <a:pt x="167322" y="421767"/>
                  <a:pt x="172529" y="428015"/>
                </a:cubicBezTo>
                <a:cubicBezTo>
                  <a:pt x="182687" y="440205"/>
                  <a:pt x="188503" y="454214"/>
                  <a:pt x="195532" y="468272"/>
                </a:cubicBezTo>
                <a:cubicBezTo>
                  <a:pt x="193615" y="483608"/>
                  <a:pt x="192546" y="499073"/>
                  <a:pt x="189781" y="514279"/>
                </a:cubicBezTo>
                <a:cubicBezTo>
                  <a:pt x="188697" y="520243"/>
                  <a:pt x="180911" y="526334"/>
                  <a:pt x="184030" y="531532"/>
                </a:cubicBezTo>
                <a:cubicBezTo>
                  <a:pt x="188441" y="538883"/>
                  <a:pt x="199540" y="538871"/>
                  <a:pt x="207034" y="543034"/>
                </a:cubicBezTo>
                <a:cubicBezTo>
                  <a:pt x="247735" y="565646"/>
                  <a:pt x="221290" y="556662"/>
                  <a:pt x="258793" y="566038"/>
                </a:cubicBezTo>
                <a:cubicBezTo>
                  <a:pt x="264544" y="569872"/>
                  <a:pt x="269692" y="574817"/>
                  <a:pt x="276045" y="577540"/>
                </a:cubicBezTo>
                <a:cubicBezTo>
                  <a:pt x="330871" y="601037"/>
                  <a:pt x="298174" y="550506"/>
                  <a:pt x="310551" y="485525"/>
                </a:cubicBezTo>
                <a:cubicBezTo>
                  <a:pt x="313294" y="471122"/>
                  <a:pt x="327751" y="453522"/>
                  <a:pt x="339306" y="445268"/>
                </a:cubicBezTo>
                <a:cubicBezTo>
                  <a:pt x="346282" y="440285"/>
                  <a:pt x="354642" y="437600"/>
                  <a:pt x="362310" y="433766"/>
                </a:cubicBezTo>
                <a:cubicBezTo>
                  <a:pt x="373303" y="441095"/>
                  <a:pt x="390003" y="450600"/>
                  <a:pt x="396815" y="462521"/>
                </a:cubicBezTo>
                <a:cubicBezTo>
                  <a:pt x="400736" y="469384"/>
                  <a:pt x="399452" y="478260"/>
                  <a:pt x="402566" y="485525"/>
                </a:cubicBezTo>
                <a:cubicBezTo>
                  <a:pt x="405289" y="491878"/>
                  <a:pt x="410234" y="497026"/>
                  <a:pt x="414068" y="502777"/>
                </a:cubicBezTo>
                <a:cubicBezTo>
                  <a:pt x="423653" y="500860"/>
                  <a:pt x="434080" y="501397"/>
                  <a:pt x="442823" y="497026"/>
                </a:cubicBezTo>
                <a:cubicBezTo>
                  <a:pt x="450097" y="493389"/>
                  <a:pt x="451943" y="479774"/>
                  <a:pt x="460076" y="479774"/>
                </a:cubicBezTo>
                <a:cubicBezTo>
                  <a:pt x="523416" y="479774"/>
                  <a:pt x="493942" y="498304"/>
                  <a:pt x="534838" y="508528"/>
                </a:cubicBezTo>
                <a:cubicBezTo>
                  <a:pt x="549832" y="512276"/>
                  <a:pt x="565509" y="512362"/>
                  <a:pt x="580845" y="514279"/>
                </a:cubicBezTo>
                <a:cubicBezTo>
                  <a:pt x="588513" y="512362"/>
                  <a:pt x="600578" y="515724"/>
                  <a:pt x="603849" y="508528"/>
                </a:cubicBezTo>
                <a:cubicBezTo>
                  <a:pt x="611821" y="490990"/>
                  <a:pt x="607054" y="470115"/>
                  <a:pt x="609600" y="451019"/>
                </a:cubicBezTo>
                <a:cubicBezTo>
                  <a:pt x="610892" y="441330"/>
                  <a:pt x="609929" y="430397"/>
                  <a:pt x="615351" y="422264"/>
                </a:cubicBezTo>
                <a:cubicBezTo>
                  <a:pt x="620397" y="414694"/>
                  <a:pt x="614392" y="465396"/>
                  <a:pt x="621102" y="45677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Forma Livre: Forma 15">
            <a:hlinkClick r:id="rId10" action="ppaction://hlinksldjump"/>
            <a:extLst>
              <a:ext uri="{FF2B5EF4-FFF2-40B4-BE49-F238E27FC236}">
                <a16:creationId xmlns:a16="http://schemas.microsoft.com/office/drawing/2014/main" id="{C09E95DA-FC2F-4830-BE0B-1DF3CAB1E923}"/>
              </a:ext>
            </a:extLst>
          </p:cNvPr>
          <p:cNvSpPr/>
          <p:nvPr/>
        </p:nvSpPr>
        <p:spPr>
          <a:xfrm>
            <a:off x="1071954" y="6262965"/>
            <a:ext cx="294341" cy="270301"/>
          </a:xfrm>
          <a:custGeom>
            <a:avLst/>
            <a:gdLst>
              <a:gd name="connsiteX0" fmla="*/ 435809 w 1079914"/>
              <a:gd name="connsiteY0" fmla="*/ 12244 h 991714"/>
              <a:gd name="connsiteX1" fmla="*/ 424307 w 1079914"/>
              <a:gd name="connsiteY1" fmla="*/ 92757 h 991714"/>
              <a:gd name="connsiteX2" fmla="*/ 441559 w 1079914"/>
              <a:gd name="connsiteY2" fmla="*/ 110010 h 991714"/>
              <a:gd name="connsiteX3" fmla="*/ 430058 w 1079914"/>
              <a:gd name="connsiteY3" fmla="*/ 161768 h 991714"/>
              <a:gd name="connsiteX4" fmla="*/ 424307 w 1079914"/>
              <a:gd name="connsiteY4" fmla="*/ 184772 h 991714"/>
              <a:gd name="connsiteX5" fmla="*/ 332292 w 1079914"/>
              <a:gd name="connsiteY5" fmla="*/ 207776 h 991714"/>
              <a:gd name="connsiteX6" fmla="*/ 326541 w 1079914"/>
              <a:gd name="connsiteY6" fmla="*/ 225029 h 991714"/>
              <a:gd name="connsiteX7" fmla="*/ 315039 w 1079914"/>
              <a:gd name="connsiteY7" fmla="*/ 248033 h 991714"/>
              <a:gd name="connsiteX8" fmla="*/ 343793 w 1079914"/>
              <a:gd name="connsiteY8" fmla="*/ 288289 h 991714"/>
              <a:gd name="connsiteX9" fmla="*/ 355295 w 1079914"/>
              <a:gd name="connsiteY9" fmla="*/ 305542 h 991714"/>
              <a:gd name="connsiteX10" fmla="*/ 343793 w 1079914"/>
              <a:gd name="connsiteY10" fmla="*/ 340048 h 991714"/>
              <a:gd name="connsiteX11" fmla="*/ 315039 w 1079914"/>
              <a:gd name="connsiteY11" fmla="*/ 357301 h 991714"/>
              <a:gd name="connsiteX12" fmla="*/ 292035 w 1079914"/>
              <a:gd name="connsiteY12" fmla="*/ 363051 h 991714"/>
              <a:gd name="connsiteX13" fmla="*/ 251778 w 1079914"/>
              <a:gd name="connsiteY13" fmla="*/ 374553 h 991714"/>
              <a:gd name="connsiteX14" fmla="*/ 240276 w 1079914"/>
              <a:gd name="connsiteY14" fmla="*/ 414810 h 991714"/>
              <a:gd name="connsiteX15" fmla="*/ 205771 w 1079914"/>
              <a:gd name="connsiteY15" fmla="*/ 432063 h 991714"/>
              <a:gd name="connsiteX16" fmla="*/ 159763 w 1079914"/>
              <a:gd name="connsiteY16" fmla="*/ 449316 h 991714"/>
              <a:gd name="connsiteX17" fmla="*/ 119507 w 1079914"/>
              <a:gd name="connsiteY17" fmla="*/ 478070 h 991714"/>
              <a:gd name="connsiteX18" fmla="*/ 96503 w 1079914"/>
              <a:gd name="connsiteY18" fmla="*/ 489572 h 991714"/>
              <a:gd name="connsiteX19" fmla="*/ 79250 w 1079914"/>
              <a:gd name="connsiteY19" fmla="*/ 506825 h 991714"/>
              <a:gd name="connsiteX20" fmla="*/ 44744 w 1079914"/>
              <a:gd name="connsiteY20" fmla="*/ 518327 h 991714"/>
              <a:gd name="connsiteX21" fmla="*/ 27492 w 1079914"/>
              <a:gd name="connsiteY21" fmla="*/ 529829 h 991714"/>
              <a:gd name="connsiteX22" fmla="*/ 4488 w 1079914"/>
              <a:gd name="connsiteY22" fmla="*/ 639097 h 991714"/>
              <a:gd name="connsiteX23" fmla="*/ 33242 w 1079914"/>
              <a:gd name="connsiteY23" fmla="*/ 719610 h 991714"/>
              <a:gd name="connsiteX24" fmla="*/ 61997 w 1079914"/>
              <a:gd name="connsiteY24" fmla="*/ 725361 h 991714"/>
              <a:gd name="connsiteX25" fmla="*/ 125258 w 1079914"/>
              <a:gd name="connsiteY25" fmla="*/ 736863 h 991714"/>
              <a:gd name="connsiteX26" fmla="*/ 154012 w 1079914"/>
              <a:gd name="connsiteY26" fmla="*/ 765618 h 991714"/>
              <a:gd name="connsiteX27" fmla="*/ 177016 w 1079914"/>
              <a:gd name="connsiteY27" fmla="*/ 794372 h 991714"/>
              <a:gd name="connsiteX28" fmla="*/ 188518 w 1079914"/>
              <a:gd name="connsiteY28" fmla="*/ 811625 h 991714"/>
              <a:gd name="connsiteX29" fmla="*/ 205771 w 1079914"/>
              <a:gd name="connsiteY29" fmla="*/ 828878 h 991714"/>
              <a:gd name="connsiteX30" fmla="*/ 217273 w 1079914"/>
              <a:gd name="connsiteY30" fmla="*/ 851882 h 991714"/>
              <a:gd name="connsiteX31" fmla="*/ 223024 w 1079914"/>
              <a:gd name="connsiteY31" fmla="*/ 869135 h 991714"/>
              <a:gd name="connsiteX32" fmla="*/ 257529 w 1079914"/>
              <a:gd name="connsiteY32" fmla="*/ 903640 h 991714"/>
              <a:gd name="connsiteX33" fmla="*/ 332292 w 1079914"/>
              <a:gd name="connsiteY33" fmla="*/ 938146 h 991714"/>
              <a:gd name="connsiteX34" fmla="*/ 349544 w 1079914"/>
              <a:gd name="connsiteY34" fmla="*/ 949648 h 991714"/>
              <a:gd name="connsiteX35" fmla="*/ 447310 w 1079914"/>
              <a:gd name="connsiteY35" fmla="*/ 961150 h 991714"/>
              <a:gd name="connsiteX36" fmla="*/ 556578 w 1079914"/>
              <a:gd name="connsiteY36" fmla="*/ 978402 h 991714"/>
              <a:gd name="connsiteX37" fmla="*/ 573831 w 1079914"/>
              <a:gd name="connsiteY37" fmla="*/ 961150 h 991714"/>
              <a:gd name="connsiteX38" fmla="*/ 596835 w 1079914"/>
              <a:gd name="connsiteY38" fmla="*/ 955399 h 991714"/>
              <a:gd name="connsiteX39" fmla="*/ 614088 w 1079914"/>
              <a:gd name="connsiteY39" fmla="*/ 943897 h 991714"/>
              <a:gd name="connsiteX40" fmla="*/ 573831 w 1079914"/>
              <a:gd name="connsiteY40" fmla="*/ 915142 h 991714"/>
              <a:gd name="connsiteX41" fmla="*/ 614088 w 1079914"/>
              <a:gd name="connsiteY41" fmla="*/ 903640 h 991714"/>
              <a:gd name="connsiteX42" fmla="*/ 683099 w 1079914"/>
              <a:gd name="connsiteY42" fmla="*/ 915142 h 991714"/>
              <a:gd name="connsiteX43" fmla="*/ 775114 w 1079914"/>
              <a:gd name="connsiteY43" fmla="*/ 903640 h 991714"/>
              <a:gd name="connsiteX44" fmla="*/ 821122 w 1079914"/>
              <a:gd name="connsiteY44" fmla="*/ 892138 h 991714"/>
              <a:gd name="connsiteX45" fmla="*/ 838375 w 1079914"/>
              <a:gd name="connsiteY45" fmla="*/ 886387 h 991714"/>
              <a:gd name="connsiteX46" fmla="*/ 884382 w 1079914"/>
              <a:gd name="connsiteY46" fmla="*/ 880636 h 991714"/>
              <a:gd name="connsiteX47" fmla="*/ 918888 w 1079914"/>
              <a:gd name="connsiteY47" fmla="*/ 874885 h 991714"/>
              <a:gd name="connsiteX48" fmla="*/ 959144 w 1079914"/>
              <a:gd name="connsiteY48" fmla="*/ 869135 h 991714"/>
              <a:gd name="connsiteX49" fmla="*/ 953393 w 1079914"/>
              <a:gd name="connsiteY49" fmla="*/ 851882 h 991714"/>
              <a:gd name="connsiteX50" fmla="*/ 941892 w 1079914"/>
              <a:gd name="connsiteY50" fmla="*/ 828878 h 991714"/>
              <a:gd name="connsiteX51" fmla="*/ 953393 w 1079914"/>
              <a:gd name="connsiteY51" fmla="*/ 805874 h 991714"/>
              <a:gd name="connsiteX52" fmla="*/ 993650 w 1079914"/>
              <a:gd name="connsiteY52" fmla="*/ 771368 h 991714"/>
              <a:gd name="connsiteX53" fmla="*/ 1010903 w 1079914"/>
              <a:gd name="connsiteY53" fmla="*/ 765618 h 991714"/>
              <a:gd name="connsiteX54" fmla="*/ 1028156 w 1079914"/>
              <a:gd name="connsiteY54" fmla="*/ 748365 h 991714"/>
              <a:gd name="connsiteX55" fmla="*/ 1062661 w 1079914"/>
              <a:gd name="connsiteY55" fmla="*/ 736863 h 991714"/>
              <a:gd name="connsiteX56" fmla="*/ 1056910 w 1079914"/>
              <a:gd name="connsiteY56" fmla="*/ 696606 h 991714"/>
              <a:gd name="connsiteX57" fmla="*/ 1039658 w 1079914"/>
              <a:gd name="connsiteY57" fmla="*/ 656350 h 991714"/>
              <a:gd name="connsiteX58" fmla="*/ 1022405 w 1079914"/>
              <a:gd name="connsiteY58" fmla="*/ 639097 h 991714"/>
              <a:gd name="connsiteX59" fmla="*/ 1010903 w 1079914"/>
              <a:gd name="connsiteY59" fmla="*/ 616093 h 991714"/>
              <a:gd name="connsiteX60" fmla="*/ 1022405 w 1079914"/>
              <a:gd name="connsiteY60" fmla="*/ 575836 h 991714"/>
              <a:gd name="connsiteX61" fmla="*/ 1056910 w 1079914"/>
              <a:gd name="connsiteY61" fmla="*/ 558584 h 991714"/>
              <a:gd name="connsiteX62" fmla="*/ 1079914 w 1079914"/>
              <a:gd name="connsiteY62" fmla="*/ 541331 h 991714"/>
              <a:gd name="connsiteX63" fmla="*/ 1068412 w 1079914"/>
              <a:gd name="connsiteY63" fmla="*/ 409059 h 991714"/>
              <a:gd name="connsiteX64" fmla="*/ 1016654 w 1079914"/>
              <a:gd name="connsiteY64" fmla="*/ 403308 h 991714"/>
              <a:gd name="connsiteX65" fmla="*/ 959144 w 1079914"/>
              <a:gd name="connsiteY65" fmla="*/ 357301 h 991714"/>
              <a:gd name="connsiteX66" fmla="*/ 953393 w 1079914"/>
              <a:gd name="connsiteY66" fmla="*/ 328546 h 991714"/>
              <a:gd name="connsiteX67" fmla="*/ 930390 w 1079914"/>
              <a:gd name="connsiteY67" fmla="*/ 282538 h 991714"/>
              <a:gd name="connsiteX68" fmla="*/ 936141 w 1079914"/>
              <a:gd name="connsiteY68" fmla="*/ 236531 h 991714"/>
              <a:gd name="connsiteX69" fmla="*/ 964895 w 1079914"/>
              <a:gd name="connsiteY69" fmla="*/ 230780 h 991714"/>
              <a:gd name="connsiteX70" fmla="*/ 867129 w 1079914"/>
              <a:gd name="connsiteY70" fmla="*/ 196274 h 991714"/>
              <a:gd name="connsiteX71" fmla="*/ 849876 w 1079914"/>
              <a:gd name="connsiteY71" fmla="*/ 190523 h 991714"/>
              <a:gd name="connsiteX72" fmla="*/ 780865 w 1079914"/>
              <a:gd name="connsiteY72" fmla="*/ 196274 h 991714"/>
              <a:gd name="connsiteX73" fmla="*/ 757861 w 1079914"/>
              <a:gd name="connsiteY73" fmla="*/ 213527 h 991714"/>
              <a:gd name="connsiteX74" fmla="*/ 734858 w 1079914"/>
              <a:gd name="connsiteY74" fmla="*/ 219278 h 991714"/>
              <a:gd name="connsiteX75" fmla="*/ 671597 w 1079914"/>
              <a:gd name="connsiteY75" fmla="*/ 196274 h 991714"/>
              <a:gd name="connsiteX76" fmla="*/ 619839 w 1079914"/>
              <a:gd name="connsiteY76" fmla="*/ 144516 h 991714"/>
              <a:gd name="connsiteX77" fmla="*/ 545076 w 1079914"/>
              <a:gd name="connsiteY77" fmla="*/ 69753 h 991714"/>
              <a:gd name="connsiteX78" fmla="*/ 487567 w 1079914"/>
              <a:gd name="connsiteY78" fmla="*/ 23746 h 991714"/>
              <a:gd name="connsiteX79" fmla="*/ 447310 w 1079914"/>
              <a:gd name="connsiteY79" fmla="*/ 742 h 991714"/>
              <a:gd name="connsiteX80" fmla="*/ 435809 w 1079914"/>
              <a:gd name="connsiteY80" fmla="*/ 12244 h 991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079914" h="991714">
                <a:moveTo>
                  <a:pt x="435809" y="12244"/>
                </a:moveTo>
                <a:cubicBezTo>
                  <a:pt x="431975" y="27580"/>
                  <a:pt x="408842" y="50227"/>
                  <a:pt x="424307" y="92757"/>
                </a:cubicBezTo>
                <a:cubicBezTo>
                  <a:pt x="427086" y="100400"/>
                  <a:pt x="435808" y="104259"/>
                  <a:pt x="441559" y="110010"/>
                </a:cubicBezTo>
                <a:cubicBezTo>
                  <a:pt x="431182" y="172281"/>
                  <a:pt x="441384" y="122129"/>
                  <a:pt x="430058" y="161768"/>
                </a:cubicBezTo>
                <a:cubicBezTo>
                  <a:pt x="427887" y="169368"/>
                  <a:pt x="430308" y="179628"/>
                  <a:pt x="424307" y="184772"/>
                </a:cubicBezTo>
                <a:cubicBezTo>
                  <a:pt x="413543" y="193998"/>
                  <a:pt x="333503" y="207534"/>
                  <a:pt x="332292" y="207776"/>
                </a:cubicBezTo>
                <a:cubicBezTo>
                  <a:pt x="330375" y="213527"/>
                  <a:pt x="328929" y="219457"/>
                  <a:pt x="326541" y="225029"/>
                </a:cubicBezTo>
                <a:cubicBezTo>
                  <a:pt x="323164" y="232909"/>
                  <a:pt x="316102" y="239526"/>
                  <a:pt x="315039" y="248033"/>
                </a:cubicBezTo>
                <a:cubicBezTo>
                  <a:pt x="311675" y="274940"/>
                  <a:pt x="328339" y="272835"/>
                  <a:pt x="343793" y="288289"/>
                </a:cubicBezTo>
                <a:cubicBezTo>
                  <a:pt x="348680" y="293176"/>
                  <a:pt x="351461" y="299791"/>
                  <a:pt x="355295" y="305542"/>
                </a:cubicBezTo>
                <a:cubicBezTo>
                  <a:pt x="351461" y="317044"/>
                  <a:pt x="354189" y="333810"/>
                  <a:pt x="343793" y="340048"/>
                </a:cubicBezTo>
                <a:cubicBezTo>
                  <a:pt x="334208" y="345799"/>
                  <a:pt x="325253" y="352761"/>
                  <a:pt x="315039" y="357301"/>
                </a:cubicBezTo>
                <a:cubicBezTo>
                  <a:pt x="307816" y="360511"/>
                  <a:pt x="299660" y="360971"/>
                  <a:pt x="292035" y="363051"/>
                </a:cubicBezTo>
                <a:cubicBezTo>
                  <a:pt x="278571" y="366723"/>
                  <a:pt x="265197" y="370719"/>
                  <a:pt x="251778" y="374553"/>
                </a:cubicBezTo>
                <a:cubicBezTo>
                  <a:pt x="247944" y="387972"/>
                  <a:pt x="248994" y="403912"/>
                  <a:pt x="240276" y="414810"/>
                </a:cubicBezTo>
                <a:cubicBezTo>
                  <a:pt x="232243" y="424852"/>
                  <a:pt x="217012" y="425818"/>
                  <a:pt x="205771" y="432063"/>
                </a:cubicBezTo>
                <a:cubicBezTo>
                  <a:pt x="172453" y="450574"/>
                  <a:pt x="206513" y="439966"/>
                  <a:pt x="159763" y="449316"/>
                </a:cubicBezTo>
                <a:cubicBezTo>
                  <a:pt x="149899" y="456714"/>
                  <a:pt x="131272" y="471347"/>
                  <a:pt x="119507" y="478070"/>
                </a:cubicBezTo>
                <a:cubicBezTo>
                  <a:pt x="112064" y="482324"/>
                  <a:pt x="103479" y="484589"/>
                  <a:pt x="96503" y="489572"/>
                </a:cubicBezTo>
                <a:cubicBezTo>
                  <a:pt x="89885" y="494299"/>
                  <a:pt x="86360" y="502875"/>
                  <a:pt x="79250" y="506825"/>
                </a:cubicBezTo>
                <a:cubicBezTo>
                  <a:pt x="68652" y="512713"/>
                  <a:pt x="44744" y="518327"/>
                  <a:pt x="44744" y="518327"/>
                </a:cubicBezTo>
                <a:cubicBezTo>
                  <a:pt x="38993" y="522161"/>
                  <a:pt x="33674" y="526738"/>
                  <a:pt x="27492" y="529829"/>
                </a:cubicBezTo>
                <a:cubicBezTo>
                  <a:pt x="-23023" y="555087"/>
                  <a:pt x="13292" y="480621"/>
                  <a:pt x="4488" y="639097"/>
                </a:cubicBezTo>
                <a:cubicBezTo>
                  <a:pt x="9220" y="667485"/>
                  <a:pt x="10669" y="697036"/>
                  <a:pt x="33242" y="719610"/>
                </a:cubicBezTo>
                <a:cubicBezTo>
                  <a:pt x="40154" y="726522"/>
                  <a:pt x="52514" y="722990"/>
                  <a:pt x="61997" y="725361"/>
                </a:cubicBezTo>
                <a:cubicBezTo>
                  <a:pt x="115189" y="738659"/>
                  <a:pt x="18989" y="723579"/>
                  <a:pt x="125258" y="736863"/>
                </a:cubicBezTo>
                <a:cubicBezTo>
                  <a:pt x="134843" y="746448"/>
                  <a:pt x="144944" y="755543"/>
                  <a:pt x="154012" y="765618"/>
                </a:cubicBezTo>
                <a:cubicBezTo>
                  <a:pt x="162223" y="774742"/>
                  <a:pt x="169651" y="784552"/>
                  <a:pt x="177016" y="794372"/>
                </a:cubicBezTo>
                <a:cubicBezTo>
                  <a:pt x="181163" y="799901"/>
                  <a:pt x="184093" y="806315"/>
                  <a:pt x="188518" y="811625"/>
                </a:cubicBezTo>
                <a:cubicBezTo>
                  <a:pt x="193725" y="817873"/>
                  <a:pt x="201044" y="822260"/>
                  <a:pt x="205771" y="828878"/>
                </a:cubicBezTo>
                <a:cubicBezTo>
                  <a:pt x="210754" y="835854"/>
                  <a:pt x="213896" y="844002"/>
                  <a:pt x="217273" y="851882"/>
                </a:cubicBezTo>
                <a:cubicBezTo>
                  <a:pt x="219661" y="857454"/>
                  <a:pt x="219302" y="864350"/>
                  <a:pt x="223024" y="869135"/>
                </a:cubicBezTo>
                <a:cubicBezTo>
                  <a:pt x="233010" y="881974"/>
                  <a:pt x="242980" y="896366"/>
                  <a:pt x="257529" y="903640"/>
                </a:cubicBezTo>
                <a:cubicBezTo>
                  <a:pt x="320461" y="935106"/>
                  <a:pt x="294706" y="925617"/>
                  <a:pt x="332292" y="938146"/>
                </a:cubicBezTo>
                <a:cubicBezTo>
                  <a:pt x="338043" y="941980"/>
                  <a:pt x="343191" y="946925"/>
                  <a:pt x="349544" y="949648"/>
                </a:cubicBezTo>
                <a:cubicBezTo>
                  <a:pt x="372800" y="959615"/>
                  <a:pt x="440548" y="960630"/>
                  <a:pt x="447310" y="961150"/>
                </a:cubicBezTo>
                <a:cubicBezTo>
                  <a:pt x="486043" y="999881"/>
                  <a:pt x="471850" y="997230"/>
                  <a:pt x="556578" y="978402"/>
                </a:cubicBezTo>
                <a:cubicBezTo>
                  <a:pt x="564517" y="976638"/>
                  <a:pt x="566770" y="965185"/>
                  <a:pt x="573831" y="961150"/>
                </a:cubicBezTo>
                <a:cubicBezTo>
                  <a:pt x="580694" y="957229"/>
                  <a:pt x="589167" y="957316"/>
                  <a:pt x="596835" y="955399"/>
                </a:cubicBezTo>
                <a:cubicBezTo>
                  <a:pt x="602586" y="951565"/>
                  <a:pt x="614088" y="950809"/>
                  <a:pt x="614088" y="943897"/>
                </a:cubicBezTo>
                <a:cubicBezTo>
                  <a:pt x="614088" y="932239"/>
                  <a:pt x="579533" y="917993"/>
                  <a:pt x="573831" y="915142"/>
                </a:cubicBezTo>
                <a:cubicBezTo>
                  <a:pt x="587250" y="911308"/>
                  <a:pt x="600159" y="904511"/>
                  <a:pt x="614088" y="903640"/>
                </a:cubicBezTo>
                <a:cubicBezTo>
                  <a:pt x="646527" y="901613"/>
                  <a:pt x="658229" y="906852"/>
                  <a:pt x="683099" y="915142"/>
                </a:cubicBezTo>
                <a:cubicBezTo>
                  <a:pt x="732496" y="910651"/>
                  <a:pt x="736491" y="912553"/>
                  <a:pt x="775114" y="903640"/>
                </a:cubicBezTo>
                <a:cubicBezTo>
                  <a:pt x="790517" y="900085"/>
                  <a:pt x="806125" y="897137"/>
                  <a:pt x="821122" y="892138"/>
                </a:cubicBezTo>
                <a:cubicBezTo>
                  <a:pt x="826873" y="890221"/>
                  <a:pt x="832411" y="887471"/>
                  <a:pt x="838375" y="886387"/>
                </a:cubicBezTo>
                <a:cubicBezTo>
                  <a:pt x="853581" y="883622"/>
                  <a:pt x="869082" y="882822"/>
                  <a:pt x="884382" y="880636"/>
                </a:cubicBezTo>
                <a:cubicBezTo>
                  <a:pt x="895925" y="878987"/>
                  <a:pt x="907363" y="876658"/>
                  <a:pt x="918888" y="874885"/>
                </a:cubicBezTo>
                <a:cubicBezTo>
                  <a:pt x="932285" y="872824"/>
                  <a:pt x="945725" y="871052"/>
                  <a:pt x="959144" y="869135"/>
                </a:cubicBezTo>
                <a:cubicBezTo>
                  <a:pt x="957227" y="863384"/>
                  <a:pt x="955781" y="857454"/>
                  <a:pt x="953393" y="851882"/>
                </a:cubicBezTo>
                <a:cubicBezTo>
                  <a:pt x="950016" y="844002"/>
                  <a:pt x="941892" y="837451"/>
                  <a:pt x="941892" y="828878"/>
                </a:cubicBezTo>
                <a:cubicBezTo>
                  <a:pt x="941892" y="820305"/>
                  <a:pt x="948249" y="812732"/>
                  <a:pt x="953393" y="805874"/>
                </a:cubicBezTo>
                <a:cubicBezTo>
                  <a:pt x="961882" y="794555"/>
                  <a:pt x="979741" y="778322"/>
                  <a:pt x="993650" y="771368"/>
                </a:cubicBezTo>
                <a:cubicBezTo>
                  <a:pt x="999072" y="768657"/>
                  <a:pt x="1005152" y="767535"/>
                  <a:pt x="1010903" y="765618"/>
                </a:cubicBezTo>
                <a:cubicBezTo>
                  <a:pt x="1016654" y="759867"/>
                  <a:pt x="1021046" y="752315"/>
                  <a:pt x="1028156" y="748365"/>
                </a:cubicBezTo>
                <a:cubicBezTo>
                  <a:pt x="1038754" y="742477"/>
                  <a:pt x="1056773" y="747461"/>
                  <a:pt x="1062661" y="736863"/>
                </a:cubicBezTo>
                <a:cubicBezTo>
                  <a:pt x="1069244" y="725013"/>
                  <a:pt x="1059568" y="709898"/>
                  <a:pt x="1056910" y="696606"/>
                </a:cubicBezTo>
                <a:cubicBezTo>
                  <a:pt x="1054824" y="686178"/>
                  <a:pt x="1044853" y="663623"/>
                  <a:pt x="1039658" y="656350"/>
                </a:cubicBezTo>
                <a:cubicBezTo>
                  <a:pt x="1034931" y="649732"/>
                  <a:pt x="1027132" y="645715"/>
                  <a:pt x="1022405" y="639097"/>
                </a:cubicBezTo>
                <a:cubicBezTo>
                  <a:pt x="1017422" y="632121"/>
                  <a:pt x="1014737" y="623761"/>
                  <a:pt x="1010903" y="616093"/>
                </a:cubicBezTo>
                <a:cubicBezTo>
                  <a:pt x="1014737" y="602674"/>
                  <a:pt x="1013687" y="586734"/>
                  <a:pt x="1022405" y="575836"/>
                </a:cubicBezTo>
                <a:cubicBezTo>
                  <a:pt x="1030438" y="565795"/>
                  <a:pt x="1045883" y="565200"/>
                  <a:pt x="1056910" y="558584"/>
                </a:cubicBezTo>
                <a:cubicBezTo>
                  <a:pt x="1065129" y="553653"/>
                  <a:pt x="1072246" y="547082"/>
                  <a:pt x="1079914" y="541331"/>
                </a:cubicBezTo>
                <a:cubicBezTo>
                  <a:pt x="1076080" y="497240"/>
                  <a:pt x="1086852" y="449292"/>
                  <a:pt x="1068412" y="409059"/>
                </a:cubicBezTo>
                <a:cubicBezTo>
                  <a:pt x="1061179" y="393279"/>
                  <a:pt x="1032342" y="410739"/>
                  <a:pt x="1016654" y="403308"/>
                </a:cubicBezTo>
                <a:cubicBezTo>
                  <a:pt x="994468" y="392799"/>
                  <a:pt x="978314" y="372637"/>
                  <a:pt x="959144" y="357301"/>
                </a:cubicBezTo>
                <a:cubicBezTo>
                  <a:pt x="957227" y="347716"/>
                  <a:pt x="957363" y="337478"/>
                  <a:pt x="953393" y="328546"/>
                </a:cubicBezTo>
                <a:cubicBezTo>
                  <a:pt x="919877" y="253132"/>
                  <a:pt x="947967" y="352846"/>
                  <a:pt x="930390" y="282538"/>
                </a:cubicBezTo>
                <a:cubicBezTo>
                  <a:pt x="932307" y="267202"/>
                  <a:pt x="927568" y="249390"/>
                  <a:pt x="936141" y="236531"/>
                </a:cubicBezTo>
                <a:cubicBezTo>
                  <a:pt x="941563" y="228398"/>
                  <a:pt x="973338" y="235705"/>
                  <a:pt x="964895" y="230780"/>
                </a:cubicBezTo>
                <a:cubicBezTo>
                  <a:pt x="935044" y="213367"/>
                  <a:pt x="899748" y="207691"/>
                  <a:pt x="867129" y="196274"/>
                </a:cubicBezTo>
                <a:cubicBezTo>
                  <a:pt x="861407" y="194271"/>
                  <a:pt x="849876" y="190523"/>
                  <a:pt x="849876" y="190523"/>
                </a:cubicBezTo>
                <a:cubicBezTo>
                  <a:pt x="826872" y="192440"/>
                  <a:pt x="803259" y="190675"/>
                  <a:pt x="780865" y="196274"/>
                </a:cubicBezTo>
                <a:cubicBezTo>
                  <a:pt x="771566" y="198599"/>
                  <a:pt x="766434" y="209240"/>
                  <a:pt x="757861" y="213527"/>
                </a:cubicBezTo>
                <a:cubicBezTo>
                  <a:pt x="750792" y="217062"/>
                  <a:pt x="742526" y="217361"/>
                  <a:pt x="734858" y="219278"/>
                </a:cubicBezTo>
                <a:cubicBezTo>
                  <a:pt x="713771" y="211610"/>
                  <a:pt x="690410" y="208502"/>
                  <a:pt x="671597" y="196274"/>
                </a:cubicBezTo>
                <a:cubicBezTo>
                  <a:pt x="651140" y="182977"/>
                  <a:pt x="637092" y="161769"/>
                  <a:pt x="619839" y="144516"/>
                </a:cubicBezTo>
                <a:lnTo>
                  <a:pt x="545076" y="69753"/>
                </a:lnTo>
                <a:cubicBezTo>
                  <a:pt x="512298" y="36975"/>
                  <a:pt x="531096" y="52765"/>
                  <a:pt x="487567" y="23746"/>
                </a:cubicBezTo>
                <a:cubicBezTo>
                  <a:pt x="472005" y="13371"/>
                  <a:pt x="465551" y="8039"/>
                  <a:pt x="447310" y="742"/>
                </a:cubicBezTo>
                <a:cubicBezTo>
                  <a:pt x="445530" y="30"/>
                  <a:pt x="439643" y="-3092"/>
                  <a:pt x="435809" y="12244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Forma Livre: Forma 16">
            <a:hlinkClick r:id="rId11" action="ppaction://hlinksldjump"/>
            <a:extLst>
              <a:ext uri="{FF2B5EF4-FFF2-40B4-BE49-F238E27FC236}">
                <a16:creationId xmlns:a16="http://schemas.microsoft.com/office/drawing/2014/main" id="{B1E3BDC1-812E-4840-88CD-C793A5E2D9C9}"/>
              </a:ext>
            </a:extLst>
          </p:cNvPr>
          <p:cNvSpPr/>
          <p:nvPr/>
        </p:nvSpPr>
        <p:spPr>
          <a:xfrm>
            <a:off x="1092065" y="6031054"/>
            <a:ext cx="254120" cy="284206"/>
          </a:xfrm>
          <a:custGeom>
            <a:avLst/>
            <a:gdLst>
              <a:gd name="connsiteX0" fmla="*/ 765470 w 920443"/>
              <a:gd name="connsiteY0" fmla="*/ 1017917 h 1029419"/>
              <a:gd name="connsiteX1" fmla="*/ 546934 w 920443"/>
              <a:gd name="connsiteY1" fmla="*/ 1012166 h 1029419"/>
              <a:gd name="connsiteX2" fmla="*/ 489425 w 920443"/>
              <a:gd name="connsiteY2" fmla="*/ 1000664 h 1029419"/>
              <a:gd name="connsiteX3" fmla="*/ 483674 w 920443"/>
              <a:gd name="connsiteY3" fmla="*/ 977661 h 1029419"/>
              <a:gd name="connsiteX4" fmla="*/ 460670 w 920443"/>
              <a:gd name="connsiteY4" fmla="*/ 937404 h 1029419"/>
              <a:gd name="connsiteX5" fmla="*/ 454919 w 920443"/>
              <a:gd name="connsiteY5" fmla="*/ 920151 h 1029419"/>
              <a:gd name="connsiteX6" fmla="*/ 420414 w 920443"/>
              <a:gd name="connsiteY6" fmla="*/ 897147 h 1029419"/>
              <a:gd name="connsiteX7" fmla="*/ 362904 w 920443"/>
              <a:gd name="connsiteY7" fmla="*/ 874144 h 1029419"/>
              <a:gd name="connsiteX8" fmla="*/ 334150 w 920443"/>
              <a:gd name="connsiteY8" fmla="*/ 851140 h 1029419"/>
              <a:gd name="connsiteX9" fmla="*/ 316897 w 920443"/>
              <a:gd name="connsiteY9" fmla="*/ 833887 h 1029419"/>
              <a:gd name="connsiteX10" fmla="*/ 282391 w 920443"/>
              <a:gd name="connsiteY10" fmla="*/ 816634 h 1029419"/>
              <a:gd name="connsiteX11" fmla="*/ 184625 w 920443"/>
              <a:gd name="connsiteY11" fmla="*/ 816634 h 1029419"/>
              <a:gd name="connsiteX12" fmla="*/ 155870 w 920443"/>
              <a:gd name="connsiteY12" fmla="*/ 782129 h 1029419"/>
              <a:gd name="connsiteX13" fmla="*/ 161621 w 920443"/>
              <a:gd name="connsiteY13" fmla="*/ 747623 h 1029419"/>
              <a:gd name="connsiteX14" fmla="*/ 121365 w 920443"/>
              <a:gd name="connsiteY14" fmla="*/ 707366 h 1029419"/>
              <a:gd name="connsiteX15" fmla="*/ 98361 w 920443"/>
              <a:gd name="connsiteY15" fmla="*/ 701615 h 1029419"/>
              <a:gd name="connsiteX16" fmla="*/ 104112 w 920443"/>
              <a:gd name="connsiteY16" fmla="*/ 655608 h 1029419"/>
              <a:gd name="connsiteX17" fmla="*/ 63855 w 920443"/>
              <a:gd name="connsiteY17" fmla="*/ 603849 h 1029419"/>
              <a:gd name="connsiteX18" fmla="*/ 46602 w 920443"/>
              <a:gd name="connsiteY18" fmla="*/ 598098 h 1029419"/>
              <a:gd name="connsiteX19" fmla="*/ 12097 w 920443"/>
              <a:gd name="connsiteY19" fmla="*/ 569344 h 1029419"/>
              <a:gd name="connsiteX20" fmla="*/ 595 w 920443"/>
              <a:gd name="connsiteY20" fmla="*/ 552091 h 1029419"/>
              <a:gd name="connsiteX21" fmla="*/ 58104 w 920443"/>
              <a:gd name="connsiteY21" fmla="*/ 529087 h 1029419"/>
              <a:gd name="connsiteX22" fmla="*/ 190376 w 920443"/>
              <a:gd name="connsiteY22" fmla="*/ 517585 h 1029419"/>
              <a:gd name="connsiteX23" fmla="*/ 196127 w 920443"/>
              <a:gd name="connsiteY23" fmla="*/ 500332 h 1029419"/>
              <a:gd name="connsiteX24" fmla="*/ 207629 w 920443"/>
              <a:gd name="connsiteY24" fmla="*/ 483079 h 1029419"/>
              <a:gd name="connsiteX25" fmla="*/ 351402 w 920443"/>
              <a:gd name="connsiteY25" fmla="*/ 465827 h 1029419"/>
              <a:gd name="connsiteX26" fmla="*/ 362904 w 920443"/>
              <a:gd name="connsiteY26" fmla="*/ 442823 h 1029419"/>
              <a:gd name="connsiteX27" fmla="*/ 380157 w 920443"/>
              <a:gd name="connsiteY27" fmla="*/ 356559 h 1029419"/>
              <a:gd name="connsiteX28" fmla="*/ 431916 w 920443"/>
              <a:gd name="connsiteY28" fmla="*/ 322053 h 1029419"/>
              <a:gd name="connsiteX29" fmla="*/ 437667 w 920443"/>
              <a:gd name="connsiteY29" fmla="*/ 304800 h 1029419"/>
              <a:gd name="connsiteX30" fmla="*/ 397410 w 920443"/>
              <a:gd name="connsiteY30" fmla="*/ 258793 h 1029419"/>
              <a:gd name="connsiteX31" fmla="*/ 385908 w 920443"/>
              <a:gd name="connsiteY31" fmla="*/ 235789 h 1029419"/>
              <a:gd name="connsiteX32" fmla="*/ 391659 w 920443"/>
              <a:gd name="connsiteY32" fmla="*/ 195532 h 1029419"/>
              <a:gd name="connsiteX33" fmla="*/ 414663 w 920443"/>
              <a:gd name="connsiteY33" fmla="*/ 172529 h 1029419"/>
              <a:gd name="connsiteX34" fmla="*/ 454919 w 920443"/>
              <a:gd name="connsiteY34" fmla="*/ 149525 h 1029419"/>
              <a:gd name="connsiteX35" fmla="*/ 529682 w 920443"/>
              <a:gd name="connsiteY35" fmla="*/ 143774 h 1029419"/>
              <a:gd name="connsiteX36" fmla="*/ 552685 w 920443"/>
              <a:gd name="connsiteY36" fmla="*/ 74762 h 1029419"/>
              <a:gd name="connsiteX37" fmla="*/ 638950 w 920443"/>
              <a:gd name="connsiteY37" fmla="*/ 57510 h 1029419"/>
              <a:gd name="connsiteX38" fmla="*/ 656202 w 920443"/>
              <a:gd name="connsiteY38" fmla="*/ 40257 h 1029419"/>
              <a:gd name="connsiteX39" fmla="*/ 673455 w 920443"/>
              <a:gd name="connsiteY39" fmla="*/ 0 h 1029419"/>
              <a:gd name="connsiteX40" fmla="*/ 713712 w 920443"/>
              <a:gd name="connsiteY40" fmla="*/ 5751 h 1029419"/>
              <a:gd name="connsiteX41" fmla="*/ 730965 w 920443"/>
              <a:gd name="connsiteY41" fmla="*/ 11502 h 1029419"/>
              <a:gd name="connsiteX42" fmla="*/ 748217 w 920443"/>
              <a:gd name="connsiteY42" fmla="*/ 34506 h 1029419"/>
              <a:gd name="connsiteX43" fmla="*/ 765470 w 920443"/>
              <a:gd name="connsiteY43" fmla="*/ 51759 h 1029419"/>
              <a:gd name="connsiteX44" fmla="*/ 788474 w 920443"/>
              <a:gd name="connsiteY44" fmla="*/ 115019 h 1029419"/>
              <a:gd name="connsiteX45" fmla="*/ 805727 w 920443"/>
              <a:gd name="connsiteY45" fmla="*/ 120770 h 1029419"/>
              <a:gd name="connsiteX46" fmla="*/ 834482 w 920443"/>
              <a:gd name="connsiteY46" fmla="*/ 258793 h 1029419"/>
              <a:gd name="connsiteX47" fmla="*/ 845983 w 920443"/>
              <a:gd name="connsiteY47" fmla="*/ 293298 h 1029419"/>
              <a:gd name="connsiteX48" fmla="*/ 840233 w 920443"/>
              <a:gd name="connsiteY48" fmla="*/ 310551 h 1029419"/>
              <a:gd name="connsiteX49" fmla="*/ 822980 w 920443"/>
              <a:gd name="connsiteY49" fmla="*/ 333555 h 1029419"/>
              <a:gd name="connsiteX50" fmla="*/ 840233 w 920443"/>
              <a:gd name="connsiteY50" fmla="*/ 350808 h 1029419"/>
              <a:gd name="connsiteX51" fmla="*/ 891991 w 920443"/>
              <a:gd name="connsiteY51" fmla="*/ 356559 h 1029419"/>
              <a:gd name="connsiteX52" fmla="*/ 909244 w 920443"/>
              <a:gd name="connsiteY52" fmla="*/ 373812 h 1029419"/>
              <a:gd name="connsiteX53" fmla="*/ 914995 w 920443"/>
              <a:gd name="connsiteY53" fmla="*/ 402566 h 1029419"/>
              <a:gd name="connsiteX54" fmla="*/ 891991 w 920443"/>
              <a:gd name="connsiteY54" fmla="*/ 500332 h 1029419"/>
              <a:gd name="connsiteX55" fmla="*/ 805727 w 920443"/>
              <a:gd name="connsiteY55" fmla="*/ 494581 h 1029419"/>
              <a:gd name="connsiteX56" fmla="*/ 811478 w 920443"/>
              <a:gd name="connsiteY56" fmla="*/ 523336 h 1029419"/>
              <a:gd name="connsiteX57" fmla="*/ 828731 w 920443"/>
              <a:gd name="connsiteY57" fmla="*/ 575095 h 1029419"/>
              <a:gd name="connsiteX58" fmla="*/ 817229 w 920443"/>
              <a:gd name="connsiteY58" fmla="*/ 655608 h 1029419"/>
              <a:gd name="connsiteX59" fmla="*/ 788474 w 920443"/>
              <a:gd name="connsiteY59" fmla="*/ 690113 h 1029419"/>
              <a:gd name="connsiteX60" fmla="*/ 771221 w 920443"/>
              <a:gd name="connsiteY60" fmla="*/ 701615 h 1029419"/>
              <a:gd name="connsiteX61" fmla="*/ 730965 w 920443"/>
              <a:gd name="connsiteY61" fmla="*/ 713117 h 1029419"/>
              <a:gd name="connsiteX62" fmla="*/ 713712 w 920443"/>
              <a:gd name="connsiteY62" fmla="*/ 718868 h 1029419"/>
              <a:gd name="connsiteX63" fmla="*/ 667704 w 920443"/>
              <a:gd name="connsiteY63" fmla="*/ 690113 h 1029419"/>
              <a:gd name="connsiteX64" fmla="*/ 638950 w 920443"/>
              <a:gd name="connsiteY64" fmla="*/ 678612 h 1029419"/>
              <a:gd name="connsiteX65" fmla="*/ 615946 w 920443"/>
              <a:gd name="connsiteY65" fmla="*/ 684362 h 1029419"/>
              <a:gd name="connsiteX66" fmla="*/ 610195 w 920443"/>
              <a:gd name="connsiteY66" fmla="*/ 701615 h 1029419"/>
              <a:gd name="connsiteX67" fmla="*/ 598693 w 920443"/>
              <a:gd name="connsiteY67" fmla="*/ 724619 h 1029419"/>
              <a:gd name="connsiteX68" fmla="*/ 587191 w 920443"/>
              <a:gd name="connsiteY68" fmla="*/ 770627 h 1029419"/>
              <a:gd name="connsiteX69" fmla="*/ 581440 w 920443"/>
              <a:gd name="connsiteY69" fmla="*/ 787879 h 1029419"/>
              <a:gd name="connsiteX70" fmla="*/ 558436 w 920443"/>
              <a:gd name="connsiteY70" fmla="*/ 810883 h 1029419"/>
              <a:gd name="connsiteX71" fmla="*/ 592942 w 920443"/>
              <a:gd name="connsiteY71" fmla="*/ 828136 h 1029419"/>
              <a:gd name="connsiteX72" fmla="*/ 633199 w 920443"/>
              <a:gd name="connsiteY72" fmla="*/ 839638 h 1029419"/>
              <a:gd name="connsiteX73" fmla="*/ 684957 w 920443"/>
              <a:gd name="connsiteY73" fmla="*/ 862642 h 1029419"/>
              <a:gd name="connsiteX74" fmla="*/ 719463 w 920443"/>
              <a:gd name="connsiteY74" fmla="*/ 897147 h 1029419"/>
              <a:gd name="connsiteX75" fmla="*/ 736716 w 920443"/>
              <a:gd name="connsiteY75" fmla="*/ 914400 h 1029419"/>
              <a:gd name="connsiteX76" fmla="*/ 730965 w 920443"/>
              <a:gd name="connsiteY76" fmla="*/ 983412 h 1029419"/>
              <a:gd name="connsiteX77" fmla="*/ 725214 w 920443"/>
              <a:gd name="connsiteY77" fmla="*/ 1012166 h 1029419"/>
              <a:gd name="connsiteX78" fmla="*/ 707961 w 920443"/>
              <a:gd name="connsiteY78" fmla="*/ 1029419 h 10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920443" h="1029419">
                <a:moveTo>
                  <a:pt x="765470" y="1017917"/>
                </a:moveTo>
                <a:cubicBezTo>
                  <a:pt x="692625" y="1016000"/>
                  <a:pt x="619663" y="1016712"/>
                  <a:pt x="546934" y="1012166"/>
                </a:cubicBezTo>
                <a:cubicBezTo>
                  <a:pt x="527423" y="1010947"/>
                  <a:pt x="506587" y="1010025"/>
                  <a:pt x="489425" y="1000664"/>
                </a:cubicBezTo>
                <a:cubicBezTo>
                  <a:pt x="482486" y="996879"/>
                  <a:pt x="486449" y="985061"/>
                  <a:pt x="483674" y="977661"/>
                </a:cubicBezTo>
                <a:cubicBezTo>
                  <a:pt x="468549" y="937328"/>
                  <a:pt x="477356" y="970777"/>
                  <a:pt x="460670" y="937404"/>
                </a:cubicBezTo>
                <a:cubicBezTo>
                  <a:pt x="457959" y="931982"/>
                  <a:pt x="459205" y="924438"/>
                  <a:pt x="454919" y="920151"/>
                </a:cubicBezTo>
                <a:cubicBezTo>
                  <a:pt x="445144" y="910376"/>
                  <a:pt x="433528" y="901518"/>
                  <a:pt x="420414" y="897147"/>
                </a:cubicBezTo>
                <a:cubicBezTo>
                  <a:pt x="401716" y="890914"/>
                  <a:pt x="379824" y="885424"/>
                  <a:pt x="362904" y="874144"/>
                </a:cubicBezTo>
                <a:cubicBezTo>
                  <a:pt x="352691" y="867335"/>
                  <a:pt x="343387" y="859223"/>
                  <a:pt x="334150" y="851140"/>
                </a:cubicBezTo>
                <a:cubicBezTo>
                  <a:pt x="328029" y="845784"/>
                  <a:pt x="323664" y="838398"/>
                  <a:pt x="316897" y="833887"/>
                </a:cubicBezTo>
                <a:cubicBezTo>
                  <a:pt x="306197" y="826754"/>
                  <a:pt x="293893" y="822385"/>
                  <a:pt x="282391" y="816634"/>
                </a:cubicBezTo>
                <a:cubicBezTo>
                  <a:pt x="266052" y="817996"/>
                  <a:pt x="209586" y="829114"/>
                  <a:pt x="184625" y="816634"/>
                </a:cubicBezTo>
                <a:cubicBezTo>
                  <a:pt x="173556" y="811099"/>
                  <a:pt x="162475" y="792037"/>
                  <a:pt x="155870" y="782129"/>
                </a:cubicBezTo>
                <a:cubicBezTo>
                  <a:pt x="157787" y="770627"/>
                  <a:pt x="163707" y="759096"/>
                  <a:pt x="161621" y="747623"/>
                </a:cubicBezTo>
                <a:cubicBezTo>
                  <a:pt x="157211" y="723366"/>
                  <a:pt x="141134" y="714779"/>
                  <a:pt x="121365" y="707366"/>
                </a:cubicBezTo>
                <a:cubicBezTo>
                  <a:pt x="113964" y="704591"/>
                  <a:pt x="106029" y="703532"/>
                  <a:pt x="98361" y="701615"/>
                </a:cubicBezTo>
                <a:cubicBezTo>
                  <a:pt x="100278" y="686279"/>
                  <a:pt x="105297" y="671017"/>
                  <a:pt x="104112" y="655608"/>
                </a:cubicBezTo>
                <a:cubicBezTo>
                  <a:pt x="102116" y="629665"/>
                  <a:pt x="83947" y="616407"/>
                  <a:pt x="63855" y="603849"/>
                </a:cubicBezTo>
                <a:cubicBezTo>
                  <a:pt x="58714" y="600636"/>
                  <a:pt x="52353" y="600015"/>
                  <a:pt x="46602" y="598098"/>
                </a:cubicBezTo>
                <a:cubicBezTo>
                  <a:pt x="35100" y="588513"/>
                  <a:pt x="22684" y="579931"/>
                  <a:pt x="12097" y="569344"/>
                </a:cubicBezTo>
                <a:cubicBezTo>
                  <a:pt x="7210" y="564457"/>
                  <a:pt x="-2496" y="558273"/>
                  <a:pt x="595" y="552091"/>
                </a:cubicBezTo>
                <a:cubicBezTo>
                  <a:pt x="8036" y="537208"/>
                  <a:pt x="44356" y="530560"/>
                  <a:pt x="58104" y="529087"/>
                </a:cubicBezTo>
                <a:cubicBezTo>
                  <a:pt x="102109" y="524372"/>
                  <a:pt x="146285" y="521419"/>
                  <a:pt x="190376" y="517585"/>
                </a:cubicBezTo>
                <a:cubicBezTo>
                  <a:pt x="192293" y="511834"/>
                  <a:pt x="193416" y="505754"/>
                  <a:pt x="196127" y="500332"/>
                </a:cubicBezTo>
                <a:cubicBezTo>
                  <a:pt x="199218" y="494150"/>
                  <a:pt x="202742" y="487966"/>
                  <a:pt x="207629" y="483079"/>
                </a:cubicBezTo>
                <a:cubicBezTo>
                  <a:pt x="241716" y="448993"/>
                  <a:pt x="329716" y="466813"/>
                  <a:pt x="351402" y="465827"/>
                </a:cubicBezTo>
                <a:cubicBezTo>
                  <a:pt x="355236" y="458159"/>
                  <a:pt x="360722" y="451114"/>
                  <a:pt x="362904" y="442823"/>
                </a:cubicBezTo>
                <a:cubicBezTo>
                  <a:pt x="370367" y="414464"/>
                  <a:pt x="355012" y="371646"/>
                  <a:pt x="380157" y="356559"/>
                </a:cubicBezTo>
                <a:cubicBezTo>
                  <a:pt x="417131" y="334375"/>
                  <a:pt x="399970" y="346013"/>
                  <a:pt x="431916" y="322053"/>
                </a:cubicBezTo>
                <a:cubicBezTo>
                  <a:pt x="433833" y="316302"/>
                  <a:pt x="439137" y="310681"/>
                  <a:pt x="437667" y="304800"/>
                </a:cubicBezTo>
                <a:cubicBezTo>
                  <a:pt x="431410" y="279771"/>
                  <a:pt x="415700" y="272509"/>
                  <a:pt x="397410" y="258793"/>
                </a:cubicBezTo>
                <a:cubicBezTo>
                  <a:pt x="393576" y="251125"/>
                  <a:pt x="386684" y="244327"/>
                  <a:pt x="385908" y="235789"/>
                </a:cubicBezTo>
                <a:cubicBezTo>
                  <a:pt x="384681" y="222289"/>
                  <a:pt x="386050" y="207872"/>
                  <a:pt x="391659" y="195532"/>
                </a:cubicBezTo>
                <a:cubicBezTo>
                  <a:pt x="396146" y="185660"/>
                  <a:pt x="406502" y="179670"/>
                  <a:pt x="414663" y="172529"/>
                </a:cubicBezTo>
                <a:cubicBezTo>
                  <a:pt x="436089" y="153781"/>
                  <a:pt x="432639" y="156952"/>
                  <a:pt x="454919" y="149525"/>
                </a:cubicBezTo>
                <a:cubicBezTo>
                  <a:pt x="476160" y="153773"/>
                  <a:pt x="511411" y="165091"/>
                  <a:pt x="529682" y="143774"/>
                </a:cubicBezTo>
                <a:cubicBezTo>
                  <a:pt x="545462" y="125363"/>
                  <a:pt x="529370" y="81423"/>
                  <a:pt x="552685" y="74762"/>
                </a:cubicBezTo>
                <a:cubicBezTo>
                  <a:pt x="607803" y="59015"/>
                  <a:pt x="579094" y="64992"/>
                  <a:pt x="638950" y="57510"/>
                </a:cubicBezTo>
                <a:cubicBezTo>
                  <a:pt x="644701" y="51759"/>
                  <a:pt x="651475" y="46875"/>
                  <a:pt x="656202" y="40257"/>
                </a:cubicBezTo>
                <a:cubicBezTo>
                  <a:pt x="665085" y="27820"/>
                  <a:pt x="668762" y="14080"/>
                  <a:pt x="673455" y="0"/>
                </a:cubicBezTo>
                <a:cubicBezTo>
                  <a:pt x="686874" y="1917"/>
                  <a:pt x="700420" y="3093"/>
                  <a:pt x="713712" y="5751"/>
                </a:cubicBezTo>
                <a:cubicBezTo>
                  <a:pt x="719656" y="6940"/>
                  <a:pt x="726308" y="7621"/>
                  <a:pt x="730965" y="11502"/>
                </a:cubicBezTo>
                <a:cubicBezTo>
                  <a:pt x="738328" y="17638"/>
                  <a:pt x="741979" y="27229"/>
                  <a:pt x="748217" y="34506"/>
                </a:cubicBezTo>
                <a:cubicBezTo>
                  <a:pt x="753510" y="40681"/>
                  <a:pt x="759719" y="46008"/>
                  <a:pt x="765470" y="51759"/>
                </a:cubicBezTo>
                <a:cubicBezTo>
                  <a:pt x="770821" y="67812"/>
                  <a:pt x="784166" y="108558"/>
                  <a:pt x="788474" y="115019"/>
                </a:cubicBezTo>
                <a:cubicBezTo>
                  <a:pt x="791837" y="120063"/>
                  <a:pt x="799976" y="118853"/>
                  <a:pt x="805727" y="120770"/>
                </a:cubicBezTo>
                <a:cubicBezTo>
                  <a:pt x="853184" y="168227"/>
                  <a:pt x="814206" y="121923"/>
                  <a:pt x="834482" y="258793"/>
                </a:cubicBezTo>
                <a:cubicBezTo>
                  <a:pt x="836259" y="270786"/>
                  <a:pt x="845983" y="293298"/>
                  <a:pt x="845983" y="293298"/>
                </a:cubicBezTo>
                <a:cubicBezTo>
                  <a:pt x="844066" y="299049"/>
                  <a:pt x="843240" y="305288"/>
                  <a:pt x="840233" y="310551"/>
                </a:cubicBezTo>
                <a:cubicBezTo>
                  <a:pt x="835478" y="318873"/>
                  <a:pt x="822980" y="323970"/>
                  <a:pt x="822980" y="333555"/>
                </a:cubicBezTo>
                <a:cubicBezTo>
                  <a:pt x="822980" y="341688"/>
                  <a:pt x="832517" y="348236"/>
                  <a:pt x="840233" y="350808"/>
                </a:cubicBezTo>
                <a:cubicBezTo>
                  <a:pt x="856701" y="356297"/>
                  <a:pt x="874738" y="354642"/>
                  <a:pt x="891991" y="356559"/>
                </a:cubicBezTo>
                <a:cubicBezTo>
                  <a:pt x="897742" y="362310"/>
                  <a:pt x="905607" y="366538"/>
                  <a:pt x="909244" y="373812"/>
                </a:cubicBezTo>
                <a:cubicBezTo>
                  <a:pt x="913615" y="382555"/>
                  <a:pt x="914995" y="392792"/>
                  <a:pt x="914995" y="402566"/>
                </a:cubicBezTo>
                <a:cubicBezTo>
                  <a:pt x="914995" y="498588"/>
                  <a:pt x="937189" y="485266"/>
                  <a:pt x="891991" y="500332"/>
                </a:cubicBezTo>
                <a:cubicBezTo>
                  <a:pt x="863236" y="498415"/>
                  <a:pt x="833437" y="486664"/>
                  <a:pt x="805727" y="494581"/>
                </a:cubicBezTo>
                <a:cubicBezTo>
                  <a:pt x="796328" y="497266"/>
                  <a:pt x="808669" y="513973"/>
                  <a:pt x="811478" y="523336"/>
                </a:cubicBezTo>
                <a:cubicBezTo>
                  <a:pt x="843962" y="631617"/>
                  <a:pt x="806659" y="486806"/>
                  <a:pt x="828731" y="575095"/>
                </a:cubicBezTo>
                <a:cubicBezTo>
                  <a:pt x="824897" y="601933"/>
                  <a:pt x="821940" y="628910"/>
                  <a:pt x="817229" y="655608"/>
                </a:cubicBezTo>
                <a:cubicBezTo>
                  <a:pt x="813303" y="677857"/>
                  <a:pt x="808650" y="675702"/>
                  <a:pt x="788474" y="690113"/>
                </a:cubicBezTo>
                <a:cubicBezTo>
                  <a:pt x="782850" y="694130"/>
                  <a:pt x="777638" y="699048"/>
                  <a:pt x="771221" y="701615"/>
                </a:cubicBezTo>
                <a:cubicBezTo>
                  <a:pt x="758264" y="706798"/>
                  <a:pt x="744332" y="709107"/>
                  <a:pt x="730965" y="713117"/>
                </a:cubicBezTo>
                <a:cubicBezTo>
                  <a:pt x="725159" y="714859"/>
                  <a:pt x="719463" y="716951"/>
                  <a:pt x="713712" y="718868"/>
                </a:cubicBezTo>
                <a:cubicBezTo>
                  <a:pt x="663515" y="706319"/>
                  <a:pt x="719172" y="724425"/>
                  <a:pt x="667704" y="690113"/>
                </a:cubicBezTo>
                <a:cubicBezTo>
                  <a:pt x="659115" y="684387"/>
                  <a:pt x="648535" y="682446"/>
                  <a:pt x="638950" y="678612"/>
                </a:cubicBezTo>
                <a:cubicBezTo>
                  <a:pt x="631282" y="680529"/>
                  <a:pt x="622118" y="679425"/>
                  <a:pt x="615946" y="684362"/>
                </a:cubicBezTo>
                <a:cubicBezTo>
                  <a:pt x="611212" y="688149"/>
                  <a:pt x="612583" y="696043"/>
                  <a:pt x="610195" y="701615"/>
                </a:cubicBezTo>
                <a:cubicBezTo>
                  <a:pt x="606818" y="709495"/>
                  <a:pt x="601404" y="716486"/>
                  <a:pt x="598693" y="724619"/>
                </a:cubicBezTo>
                <a:cubicBezTo>
                  <a:pt x="593694" y="739616"/>
                  <a:pt x="591350" y="755376"/>
                  <a:pt x="587191" y="770627"/>
                </a:cubicBezTo>
                <a:cubicBezTo>
                  <a:pt x="585596" y="776475"/>
                  <a:pt x="584963" y="782946"/>
                  <a:pt x="581440" y="787879"/>
                </a:cubicBezTo>
                <a:cubicBezTo>
                  <a:pt x="575137" y="796703"/>
                  <a:pt x="566104" y="803215"/>
                  <a:pt x="558436" y="810883"/>
                </a:cubicBezTo>
                <a:cubicBezTo>
                  <a:pt x="569938" y="816634"/>
                  <a:pt x="580940" y="823520"/>
                  <a:pt x="592942" y="828136"/>
                </a:cubicBezTo>
                <a:cubicBezTo>
                  <a:pt x="605968" y="833146"/>
                  <a:pt x="619832" y="835628"/>
                  <a:pt x="633199" y="839638"/>
                </a:cubicBezTo>
                <a:cubicBezTo>
                  <a:pt x="650012" y="844682"/>
                  <a:pt x="671841" y="852805"/>
                  <a:pt x="684957" y="862642"/>
                </a:cubicBezTo>
                <a:cubicBezTo>
                  <a:pt x="697970" y="872402"/>
                  <a:pt x="707961" y="885645"/>
                  <a:pt x="719463" y="897147"/>
                </a:cubicBezTo>
                <a:lnTo>
                  <a:pt x="736716" y="914400"/>
                </a:lnTo>
                <a:cubicBezTo>
                  <a:pt x="734799" y="937404"/>
                  <a:pt x="733662" y="960486"/>
                  <a:pt x="730965" y="983412"/>
                </a:cubicBezTo>
                <a:cubicBezTo>
                  <a:pt x="729823" y="993120"/>
                  <a:pt x="729585" y="1003423"/>
                  <a:pt x="725214" y="1012166"/>
                </a:cubicBezTo>
                <a:cubicBezTo>
                  <a:pt x="721577" y="1019440"/>
                  <a:pt x="707961" y="1029419"/>
                  <a:pt x="707961" y="1029419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Forma Livre: Forma 17">
            <a:hlinkClick r:id="rId12" action="ppaction://hlinksldjump"/>
            <a:extLst>
              <a:ext uri="{FF2B5EF4-FFF2-40B4-BE49-F238E27FC236}">
                <a16:creationId xmlns:a16="http://schemas.microsoft.com/office/drawing/2014/main" id="{FA20C240-AD13-423D-ADCB-4DECFC0F3643}"/>
              </a:ext>
            </a:extLst>
          </p:cNvPr>
          <p:cNvSpPr/>
          <p:nvPr/>
        </p:nvSpPr>
        <p:spPr>
          <a:xfrm>
            <a:off x="1525873" y="6171184"/>
            <a:ext cx="439061" cy="326723"/>
          </a:xfrm>
          <a:custGeom>
            <a:avLst/>
            <a:gdLst>
              <a:gd name="connsiteX0" fmla="*/ 38 w 1633306"/>
              <a:gd name="connsiteY0" fmla="*/ 577053 h 1215408"/>
              <a:gd name="connsiteX1" fmla="*/ 23042 w 1633306"/>
              <a:gd name="connsiteY1" fmla="*/ 542547 h 1215408"/>
              <a:gd name="connsiteX2" fmla="*/ 34544 w 1633306"/>
              <a:gd name="connsiteY2" fmla="*/ 513792 h 1215408"/>
              <a:gd name="connsiteX3" fmla="*/ 69050 w 1633306"/>
              <a:gd name="connsiteY3" fmla="*/ 490789 h 1215408"/>
              <a:gd name="connsiteX4" fmla="*/ 86303 w 1633306"/>
              <a:gd name="connsiteY4" fmla="*/ 473536 h 1215408"/>
              <a:gd name="connsiteX5" fmla="*/ 126559 w 1633306"/>
              <a:gd name="connsiteY5" fmla="*/ 416026 h 1215408"/>
              <a:gd name="connsiteX6" fmla="*/ 184069 w 1633306"/>
              <a:gd name="connsiteY6" fmla="*/ 347015 h 1215408"/>
              <a:gd name="connsiteX7" fmla="*/ 218574 w 1633306"/>
              <a:gd name="connsiteY7" fmla="*/ 335513 h 1215408"/>
              <a:gd name="connsiteX8" fmla="*/ 258831 w 1633306"/>
              <a:gd name="connsiteY8" fmla="*/ 306758 h 1215408"/>
              <a:gd name="connsiteX9" fmla="*/ 276084 w 1633306"/>
              <a:gd name="connsiteY9" fmla="*/ 301008 h 1215408"/>
              <a:gd name="connsiteX10" fmla="*/ 373850 w 1633306"/>
              <a:gd name="connsiteY10" fmla="*/ 312509 h 1215408"/>
              <a:gd name="connsiteX11" fmla="*/ 391103 w 1633306"/>
              <a:gd name="connsiteY11" fmla="*/ 289506 h 1215408"/>
              <a:gd name="connsiteX12" fmla="*/ 425608 w 1633306"/>
              <a:gd name="connsiteY12" fmla="*/ 214743 h 1215408"/>
              <a:gd name="connsiteX13" fmla="*/ 350846 w 1633306"/>
              <a:gd name="connsiteY13" fmla="*/ 185989 h 1215408"/>
              <a:gd name="connsiteX14" fmla="*/ 379601 w 1633306"/>
              <a:gd name="connsiteY14" fmla="*/ 174487 h 1215408"/>
              <a:gd name="connsiteX15" fmla="*/ 419857 w 1633306"/>
              <a:gd name="connsiteY15" fmla="*/ 168736 h 1215408"/>
              <a:gd name="connsiteX16" fmla="*/ 414106 w 1633306"/>
              <a:gd name="connsiteY16" fmla="*/ 111226 h 1215408"/>
              <a:gd name="connsiteX17" fmla="*/ 431359 w 1633306"/>
              <a:gd name="connsiteY17" fmla="*/ 99724 h 1215408"/>
              <a:gd name="connsiteX18" fmla="*/ 500370 w 1633306"/>
              <a:gd name="connsiteY18" fmla="*/ 116977 h 1215408"/>
              <a:gd name="connsiteX19" fmla="*/ 517623 w 1633306"/>
              <a:gd name="connsiteY19" fmla="*/ 157234 h 1215408"/>
              <a:gd name="connsiteX20" fmla="*/ 580884 w 1633306"/>
              <a:gd name="connsiteY20" fmla="*/ 151483 h 1215408"/>
              <a:gd name="connsiteX21" fmla="*/ 598137 w 1633306"/>
              <a:gd name="connsiteY21" fmla="*/ 116977 h 1215408"/>
              <a:gd name="connsiteX22" fmla="*/ 632642 w 1633306"/>
              <a:gd name="connsiteY22" fmla="*/ 99724 h 1215408"/>
              <a:gd name="connsiteX23" fmla="*/ 667148 w 1633306"/>
              <a:gd name="connsiteY23" fmla="*/ 105475 h 1215408"/>
              <a:gd name="connsiteX24" fmla="*/ 678650 w 1633306"/>
              <a:gd name="connsiteY24" fmla="*/ 151483 h 1215408"/>
              <a:gd name="connsiteX25" fmla="*/ 770665 w 1633306"/>
              <a:gd name="connsiteY25" fmla="*/ 134230 h 1215408"/>
              <a:gd name="connsiteX26" fmla="*/ 810921 w 1633306"/>
              <a:gd name="connsiteY26" fmla="*/ 105475 h 1215408"/>
              <a:gd name="connsiteX27" fmla="*/ 914438 w 1633306"/>
              <a:gd name="connsiteY27" fmla="*/ 47966 h 1215408"/>
              <a:gd name="connsiteX28" fmla="*/ 994952 w 1633306"/>
              <a:gd name="connsiteY28" fmla="*/ 19211 h 1215408"/>
              <a:gd name="connsiteX29" fmla="*/ 1012204 w 1633306"/>
              <a:gd name="connsiteY29" fmla="*/ 13460 h 1215408"/>
              <a:gd name="connsiteX30" fmla="*/ 1150227 w 1633306"/>
              <a:gd name="connsiteY30" fmla="*/ 1958 h 1215408"/>
              <a:gd name="connsiteX31" fmla="*/ 1213487 w 1633306"/>
              <a:gd name="connsiteY31" fmla="*/ 7709 h 1215408"/>
              <a:gd name="connsiteX32" fmla="*/ 1230740 w 1633306"/>
              <a:gd name="connsiteY32" fmla="*/ 76721 h 1215408"/>
              <a:gd name="connsiteX33" fmla="*/ 1247993 w 1633306"/>
              <a:gd name="connsiteY33" fmla="*/ 88223 h 1215408"/>
              <a:gd name="connsiteX34" fmla="*/ 1270997 w 1633306"/>
              <a:gd name="connsiteY34" fmla="*/ 111226 h 1215408"/>
              <a:gd name="connsiteX35" fmla="*/ 1294001 w 1633306"/>
              <a:gd name="connsiteY35" fmla="*/ 116977 h 1215408"/>
              <a:gd name="connsiteX36" fmla="*/ 1334257 w 1633306"/>
              <a:gd name="connsiteY36" fmla="*/ 122728 h 1215408"/>
              <a:gd name="connsiteX37" fmla="*/ 1598801 w 1633306"/>
              <a:gd name="connsiteY37" fmla="*/ 128479 h 1215408"/>
              <a:gd name="connsiteX38" fmla="*/ 1621804 w 1633306"/>
              <a:gd name="connsiteY38" fmla="*/ 139981 h 1215408"/>
              <a:gd name="connsiteX39" fmla="*/ 1627555 w 1633306"/>
              <a:gd name="connsiteY39" fmla="*/ 162985 h 1215408"/>
              <a:gd name="connsiteX40" fmla="*/ 1633306 w 1633306"/>
              <a:gd name="connsiteY40" fmla="*/ 191740 h 1215408"/>
              <a:gd name="connsiteX41" fmla="*/ 1621804 w 1633306"/>
              <a:gd name="connsiteY41" fmla="*/ 226245 h 1215408"/>
              <a:gd name="connsiteX42" fmla="*/ 1570046 w 1633306"/>
              <a:gd name="connsiteY42" fmla="*/ 255000 h 1215408"/>
              <a:gd name="connsiteX43" fmla="*/ 1552793 w 1633306"/>
              <a:gd name="connsiteY43" fmla="*/ 278004 h 1215408"/>
              <a:gd name="connsiteX44" fmla="*/ 1437774 w 1633306"/>
              <a:gd name="connsiteY44" fmla="*/ 324011 h 1215408"/>
              <a:gd name="connsiteX45" fmla="*/ 1299752 w 1633306"/>
              <a:gd name="connsiteY45" fmla="*/ 341264 h 1215408"/>
              <a:gd name="connsiteX46" fmla="*/ 1213487 w 1633306"/>
              <a:gd name="connsiteY46" fmla="*/ 370019 h 1215408"/>
              <a:gd name="connsiteX47" fmla="*/ 1190484 w 1633306"/>
              <a:gd name="connsiteY47" fmla="*/ 387272 h 1215408"/>
              <a:gd name="connsiteX48" fmla="*/ 1115721 w 1633306"/>
              <a:gd name="connsiteY48" fmla="*/ 427528 h 1215408"/>
              <a:gd name="connsiteX49" fmla="*/ 1098469 w 1633306"/>
              <a:gd name="connsiteY49" fmla="*/ 559800 h 1215408"/>
              <a:gd name="connsiteX50" fmla="*/ 1086967 w 1633306"/>
              <a:gd name="connsiteY50" fmla="*/ 594306 h 1215408"/>
              <a:gd name="connsiteX51" fmla="*/ 1069714 w 1633306"/>
              <a:gd name="connsiteY51" fmla="*/ 611558 h 1215408"/>
              <a:gd name="connsiteX52" fmla="*/ 1063963 w 1633306"/>
              <a:gd name="connsiteY52" fmla="*/ 634562 h 1215408"/>
              <a:gd name="connsiteX53" fmla="*/ 1046710 w 1633306"/>
              <a:gd name="connsiteY53" fmla="*/ 657566 h 1215408"/>
              <a:gd name="connsiteX54" fmla="*/ 1069714 w 1633306"/>
              <a:gd name="connsiteY54" fmla="*/ 663317 h 1215408"/>
              <a:gd name="connsiteX55" fmla="*/ 1109970 w 1633306"/>
              <a:gd name="connsiteY55" fmla="*/ 669068 h 1215408"/>
              <a:gd name="connsiteX56" fmla="*/ 1155978 w 1633306"/>
              <a:gd name="connsiteY56" fmla="*/ 720826 h 1215408"/>
              <a:gd name="connsiteX57" fmla="*/ 1086967 w 1633306"/>
              <a:gd name="connsiteY57" fmla="*/ 726577 h 1215408"/>
              <a:gd name="connsiteX58" fmla="*/ 994952 w 1633306"/>
              <a:gd name="connsiteY58" fmla="*/ 738079 h 1215408"/>
              <a:gd name="connsiteX59" fmla="*/ 920189 w 1633306"/>
              <a:gd name="connsiteY59" fmla="*/ 778336 h 1215408"/>
              <a:gd name="connsiteX60" fmla="*/ 914438 w 1633306"/>
              <a:gd name="connsiteY60" fmla="*/ 807091 h 1215408"/>
              <a:gd name="connsiteX61" fmla="*/ 908687 w 1633306"/>
              <a:gd name="connsiteY61" fmla="*/ 858849 h 1215408"/>
              <a:gd name="connsiteX62" fmla="*/ 879933 w 1633306"/>
              <a:gd name="connsiteY62" fmla="*/ 881853 h 1215408"/>
              <a:gd name="connsiteX63" fmla="*/ 851178 w 1633306"/>
              <a:gd name="connsiteY63" fmla="*/ 887604 h 1215408"/>
              <a:gd name="connsiteX64" fmla="*/ 753412 w 1633306"/>
              <a:gd name="connsiteY64" fmla="*/ 904857 h 1215408"/>
              <a:gd name="connsiteX65" fmla="*/ 649895 w 1633306"/>
              <a:gd name="connsiteY65" fmla="*/ 962366 h 1215408"/>
              <a:gd name="connsiteX66" fmla="*/ 655646 w 1633306"/>
              <a:gd name="connsiteY66" fmla="*/ 985370 h 1215408"/>
              <a:gd name="connsiteX67" fmla="*/ 672899 w 1633306"/>
              <a:gd name="connsiteY67" fmla="*/ 1002623 h 1215408"/>
              <a:gd name="connsiteX68" fmla="*/ 707404 w 1633306"/>
              <a:gd name="connsiteY68" fmla="*/ 1042879 h 1215408"/>
              <a:gd name="connsiteX69" fmla="*/ 776416 w 1633306"/>
              <a:gd name="connsiteY69" fmla="*/ 991121 h 1215408"/>
              <a:gd name="connsiteX70" fmla="*/ 787918 w 1633306"/>
              <a:gd name="connsiteY70" fmla="*/ 1019875 h 1215408"/>
              <a:gd name="connsiteX71" fmla="*/ 793669 w 1633306"/>
              <a:gd name="connsiteY71" fmla="*/ 1117641 h 1215408"/>
              <a:gd name="connsiteX72" fmla="*/ 805170 w 1633306"/>
              <a:gd name="connsiteY72" fmla="*/ 1140645 h 1215408"/>
              <a:gd name="connsiteX73" fmla="*/ 793669 w 1633306"/>
              <a:gd name="connsiteY73" fmla="*/ 1215408 h 1215408"/>
              <a:gd name="connsiteX74" fmla="*/ 730408 w 1633306"/>
              <a:gd name="connsiteY74" fmla="*/ 1203906 h 1215408"/>
              <a:gd name="connsiteX75" fmla="*/ 713155 w 1633306"/>
              <a:gd name="connsiteY75" fmla="*/ 1186653 h 1215408"/>
              <a:gd name="connsiteX76" fmla="*/ 690152 w 1633306"/>
              <a:gd name="connsiteY76" fmla="*/ 1180902 h 1215408"/>
              <a:gd name="connsiteX77" fmla="*/ 615389 w 1633306"/>
              <a:gd name="connsiteY77" fmla="*/ 1175151 h 1215408"/>
              <a:gd name="connsiteX78" fmla="*/ 598137 w 1633306"/>
              <a:gd name="connsiteY78" fmla="*/ 1100389 h 1215408"/>
              <a:gd name="connsiteX79" fmla="*/ 552129 w 1633306"/>
              <a:gd name="connsiteY79" fmla="*/ 1088887 h 1215408"/>
              <a:gd name="connsiteX80" fmla="*/ 442861 w 1633306"/>
              <a:gd name="connsiteY80" fmla="*/ 1071634 h 1215408"/>
              <a:gd name="connsiteX81" fmla="*/ 408355 w 1633306"/>
              <a:gd name="connsiteY81" fmla="*/ 1060132 h 1215408"/>
              <a:gd name="connsiteX82" fmla="*/ 368099 w 1633306"/>
              <a:gd name="connsiteY82" fmla="*/ 1042879 h 1215408"/>
              <a:gd name="connsiteX83" fmla="*/ 350846 w 1633306"/>
              <a:gd name="connsiteY83" fmla="*/ 1031377 h 1215408"/>
              <a:gd name="connsiteX84" fmla="*/ 373850 w 1633306"/>
              <a:gd name="connsiteY84" fmla="*/ 991121 h 1215408"/>
              <a:gd name="connsiteX85" fmla="*/ 391103 w 1633306"/>
              <a:gd name="connsiteY85" fmla="*/ 973868 h 1215408"/>
              <a:gd name="connsiteX86" fmla="*/ 437110 w 1633306"/>
              <a:gd name="connsiteY86" fmla="*/ 962366 h 1215408"/>
              <a:gd name="connsiteX87" fmla="*/ 448612 w 1633306"/>
              <a:gd name="connsiteY87" fmla="*/ 939362 h 1215408"/>
              <a:gd name="connsiteX88" fmla="*/ 431359 w 1633306"/>
              <a:gd name="connsiteY88" fmla="*/ 916358 h 1215408"/>
              <a:gd name="connsiteX89" fmla="*/ 373850 w 1633306"/>
              <a:gd name="connsiteY89" fmla="*/ 847347 h 1215408"/>
              <a:gd name="connsiteX90" fmla="*/ 368099 w 1633306"/>
              <a:gd name="connsiteY90" fmla="*/ 789838 h 1215408"/>
              <a:gd name="connsiteX91" fmla="*/ 350846 w 1633306"/>
              <a:gd name="connsiteY91" fmla="*/ 784087 h 1215408"/>
              <a:gd name="connsiteX92" fmla="*/ 281835 w 1633306"/>
              <a:gd name="connsiteY92" fmla="*/ 789838 h 1215408"/>
              <a:gd name="connsiteX93" fmla="*/ 253080 w 1633306"/>
              <a:gd name="connsiteY93" fmla="*/ 795589 h 1215408"/>
              <a:gd name="connsiteX94" fmla="*/ 230076 w 1633306"/>
              <a:gd name="connsiteY94" fmla="*/ 761083 h 1215408"/>
              <a:gd name="connsiteX95" fmla="*/ 224325 w 1633306"/>
              <a:gd name="connsiteY95" fmla="*/ 738079 h 1215408"/>
              <a:gd name="connsiteX96" fmla="*/ 189820 w 1633306"/>
              <a:gd name="connsiteY96" fmla="*/ 726577 h 1215408"/>
              <a:gd name="connsiteX97" fmla="*/ 109306 w 1633306"/>
              <a:gd name="connsiteY97" fmla="*/ 692072 h 1215408"/>
              <a:gd name="connsiteX98" fmla="*/ 86303 w 1633306"/>
              <a:gd name="connsiteY98" fmla="*/ 674819 h 1215408"/>
              <a:gd name="connsiteX99" fmla="*/ 69050 w 1633306"/>
              <a:gd name="connsiteY99" fmla="*/ 640313 h 1215408"/>
              <a:gd name="connsiteX100" fmla="*/ 46046 w 1633306"/>
              <a:gd name="connsiteY100" fmla="*/ 565551 h 1215408"/>
              <a:gd name="connsiteX101" fmla="*/ 17291 w 1633306"/>
              <a:gd name="connsiteY101" fmla="*/ 508041 h 1215408"/>
              <a:gd name="connsiteX102" fmla="*/ 28793 w 1633306"/>
              <a:gd name="connsiteY102" fmla="*/ 565551 h 1215408"/>
              <a:gd name="connsiteX103" fmla="*/ 38 w 1633306"/>
              <a:gd name="connsiteY103" fmla="*/ 577053 h 1215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633306" h="1215408">
                <a:moveTo>
                  <a:pt x="38" y="577053"/>
                </a:moveTo>
                <a:cubicBezTo>
                  <a:pt x="-920" y="573219"/>
                  <a:pt x="16422" y="554683"/>
                  <a:pt x="23042" y="542547"/>
                </a:cubicBezTo>
                <a:cubicBezTo>
                  <a:pt x="27985" y="533484"/>
                  <a:pt x="27685" y="521508"/>
                  <a:pt x="34544" y="513792"/>
                </a:cubicBezTo>
                <a:cubicBezTo>
                  <a:pt x="43728" y="503460"/>
                  <a:pt x="59275" y="500564"/>
                  <a:pt x="69050" y="490789"/>
                </a:cubicBezTo>
                <a:lnTo>
                  <a:pt x="86303" y="473536"/>
                </a:lnTo>
                <a:cubicBezTo>
                  <a:pt x="127430" y="391276"/>
                  <a:pt x="78418" y="480214"/>
                  <a:pt x="126559" y="416026"/>
                </a:cubicBezTo>
                <a:cubicBezTo>
                  <a:pt x="153345" y="380312"/>
                  <a:pt x="146945" y="367265"/>
                  <a:pt x="184069" y="347015"/>
                </a:cubicBezTo>
                <a:cubicBezTo>
                  <a:pt x="194712" y="341209"/>
                  <a:pt x="207495" y="340437"/>
                  <a:pt x="218574" y="335513"/>
                </a:cubicBezTo>
                <a:cubicBezTo>
                  <a:pt x="228589" y="331062"/>
                  <a:pt x="251394" y="311007"/>
                  <a:pt x="258831" y="306758"/>
                </a:cubicBezTo>
                <a:cubicBezTo>
                  <a:pt x="264094" y="303751"/>
                  <a:pt x="270333" y="302925"/>
                  <a:pt x="276084" y="301008"/>
                </a:cubicBezTo>
                <a:cubicBezTo>
                  <a:pt x="328422" y="335900"/>
                  <a:pt x="296989" y="326484"/>
                  <a:pt x="373850" y="312509"/>
                </a:cubicBezTo>
                <a:cubicBezTo>
                  <a:pt x="379601" y="304841"/>
                  <a:pt x="388244" y="298654"/>
                  <a:pt x="391103" y="289506"/>
                </a:cubicBezTo>
                <a:cubicBezTo>
                  <a:pt x="416054" y="209660"/>
                  <a:pt x="375861" y="227180"/>
                  <a:pt x="425608" y="214743"/>
                </a:cubicBezTo>
                <a:cubicBezTo>
                  <a:pt x="405139" y="209626"/>
                  <a:pt x="360020" y="199750"/>
                  <a:pt x="350846" y="185989"/>
                </a:cubicBezTo>
                <a:cubicBezTo>
                  <a:pt x="345120" y="177399"/>
                  <a:pt x="369586" y="176991"/>
                  <a:pt x="379601" y="174487"/>
                </a:cubicBezTo>
                <a:cubicBezTo>
                  <a:pt x="392751" y="171199"/>
                  <a:pt x="406438" y="170653"/>
                  <a:pt x="419857" y="168736"/>
                </a:cubicBezTo>
                <a:cubicBezTo>
                  <a:pt x="405182" y="146723"/>
                  <a:pt x="398855" y="145541"/>
                  <a:pt x="414106" y="111226"/>
                </a:cubicBezTo>
                <a:cubicBezTo>
                  <a:pt x="416913" y="104910"/>
                  <a:pt x="425608" y="103558"/>
                  <a:pt x="431359" y="99724"/>
                </a:cubicBezTo>
                <a:cubicBezTo>
                  <a:pt x="440932" y="100921"/>
                  <a:pt x="488472" y="101679"/>
                  <a:pt x="500370" y="116977"/>
                </a:cubicBezTo>
                <a:cubicBezTo>
                  <a:pt x="509333" y="128501"/>
                  <a:pt x="511872" y="143815"/>
                  <a:pt x="517623" y="157234"/>
                </a:cubicBezTo>
                <a:lnTo>
                  <a:pt x="580884" y="151483"/>
                </a:lnTo>
                <a:cubicBezTo>
                  <a:pt x="592386" y="145732"/>
                  <a:pt x="590421" y="127265"/>
                  <a:pt x="598137" y="116977"/>
                </a:cubicBezTo>
                <a:cubicBezTo>
                  <a:pt x="605570" y="107067"/>
                  <a:pt x="621869" y="103315"/>
                  <a:pt x="632642" y="99724"/>
                </a:cubicBezTo>
                <a:cubicBezTo>
                  <a:pt x="644144" y="101641"/>
                  <a:pt x="659401" y="96760"/>
                  <a:pt x="667148" y="105475"/>
                </a:cubicBezTo>
                <a:cubicBezTo>
                  <a:pt x="677650" y="117290"/>
                  <a:pt x="663419" y="147252"/>
                  <a:pt x="678650" y="151483"/>
                </a:cubicBezTo>
                <a:cubicBezTo>
                  <a:pt x="708718" y="159835"/>
                  <a:pt x="739993" y="139981"/>
                  <a:pt x="770665" y="134230"/>
                </a:cubicBezTo>
                <a:cubicBezTo>
                  <a:pt x="803553" y="101342"/>
                  <a:pt x="770553" y="130705"/>
                  <a:pt x="810921" y="105475"/>
                </a:cubicBezTo>
                <a:cubicBezTo>
                  <a:pt x="945700" y="21239"/>
                  <a:pt x="829288" y="82026"/>
                  <a:pt x="914438" y="47966"/>
                </a:cubicBezTo>
                <a:cubicBezTo>
                  <a:pt x="1023547" y="4322"/>
                  <a:pt x="922616" y="37295"/>
                  <a:pt x="994952" y="19211"/>
                </a:cubicBezTo>
                <a:cubicBezTo>
                  <a:pt x="1000833" y="17741"/>
                  <a:pt x="1006179" y="14129"/>
                  <a:pt x="1012204" y="13460"/>
                </a:cubicBezTo>
                <a:cubicBezTo>
                  <a:pt x="1058089" y="8362"/>
                  <a:pt x="1104219" y="5792"/>
                  <a:pt x="1150227" y="1958"/>
                </a:cubicBezTo>
                <a:cubicBezTo>
                  <a:pt x="1171314" y="3875"/>
                  <a:pt x="1197971" y="-6699"/>
                  <a:pt x="1213487" y="7709"/>
                </a:cubicBezTo>
                <a:cubicBezTo>
                  <a:pt x="1230863" y="23844"/>
                  <a:pt x="1211010" y="63568"/>
                  <a:pt x="1230740" y="76721"/>
                </a:cubicBezTo>
                <a:cubicBezTo>
                  <a:pt x="1236491" y="80555"/>
                  <a:pt x="1242745" y="83725"/>
                  <a:pt x="1247993" y="88223"/>
                </a:cubicBezTo>
                <a:cubicBezTo>
                  <a:pt x="1256226" y="95280"/>
                  <a:pt x="1261801" y="105479"/>
                  <a:pt x="1270997" y="111226"/>
                </a:cubicBezTo>
                <a:cubicBezTo>
                  <a:pt x="1277700" y="115415"/>
                  <a:pt x="1286225" y="115563"/>
                  <a:pt x="1294001" y="116977"/>
                </a:cubicBezTo>
                <a:cubicBezTo>
                  <a:pt x="1307337" y="119402"/>
                  <a:pt x="1320712" y="122217"/>
                  <a:pt x="1334257" y="122728"/>
                </a:cubicBezTo>
                <a:cubicBezTo>
                  <a:pt x="1422396" y="126054"/>
                  <a:pt x="1510620" y="126562"/>
                  <a:pt x="1598801" y="128479"/>
                </a:cubicBezTo>
                <a:cubicBezTo>
                  <a:pt x="1606469" y="132313"/>
                  <a:pt x="1616316" y="133395"/>
                  <a:pt x="1621804" y="139981"/>
                </a:cubicBezTo>
                <a:cubicBezTo>
                  <a:pt x="1626864" y="146053"/>
                  <a:pt x="1625840" y="155269"/>
                  <a:pt x="1627555" y="162985"/>
                </a:cubicBezTo>
                <a:cubicBezTo>
                  <a:pt x="1629675" y="172527"/>
                  <a:pt x="1631389" y="182155"/>
                  <a:pt x="1633306" y="191740"/>
                </a:cubicBezTo>
                <a:cubicBezTo>
                  <a:pt x="1629472" y="203242"/>
                  <a:pt x="1628757" y="216313"/>
                  <a:pt x="1621804" y="226245"/>
                </a:cubicBezTo>
                <a:cubicBezTo>
                  <a:pt x="1605505" y="249530"/>
                  <a:pt x="1592964" y="249271"/>
                  <a:pt x="1570046" y="255000"/>
                </a:cubicBezTo>
                <a:cubicBezTo>
                  <a:pt x="1564295" y="262668"/>
                  <a:pt x="1556069" y="268996"/>
                  <a:pt x="1552793" y="278004"/>
                </a:cubicBezTo>
                <a:cubicBezTo>
                  <a:pt x="1524695" y="355271"/>
                  <a:pt x="1606828" y="315113"/>
                  <a:pt x="1437774" y="324011"/>
                </a:cubicBezTo>
                <a:cubicBezTo>
                  <a:pt x="1376098" y="354849"/>
                  <a:pt x="1442752" y="325375"/>
                  <a:pt x="1299752" y="341264"/>
                </a:cubicBezTo>
                <a:cubicBezTo>
                  <a:pt x="1280803" y="343370"/>
                  <a:pt x="1229073" y="364174"/>
                  <a:pt x="1213487" y="370019"/>
                </a:cubicBezTo>
                <a:cubicBezTo>
                  <a:pt x="1205819" y="375770"/>
                  <a:pt x="1198806" y="382517"/>
                  <a:pt x="1190484" y="387272"/>
                </a:cubicBezTo>
                <a:cubicBezTo>
                  <a:pt x="1079017" y="450967"/>
                  <a:pt x="1166214" y="393866"/>
                  <a:pt x="1115721" y="427528"/>
                </a:cubicBezTo>
                <a:cubicBezTo>
                  <a:pt x="1095881" y="487048"/>
                  <a:pt x="1122678" y="402433"/>
                  <a:pt x="1098469" y="559800"/>
                </a:cubicBezTo>
                <a:cubicBezTo>
                  <a:pt x="1096625" y="571783"/>
                  <a:pt x="1092855" y="583708"/>
                  <a:pt x="1086967" y="594306"/>
                </a:cubicBezTo>
                <a:cubicBezTo>
                  <a:pt x="1083017" y="601415"/>
                  <a:pt x="1075465" y="605807"/>
                  <a:pt x="1069714" y="611558"/>
                </a:cubicBezTo>
                <a:cubicBezTo>
                  <a:pt x="1067797" y="619226"/>
                  <a:pt x="1067498" y="627492"/>
                  <a:pt x="1063963" y="634562"/>
                </a:cubicBezTo>
                <a:cubicBezTo>
                  <a:pt x="1059676" y="643135"/>
                  <a:pt x="1044830" y="648167"/>
                  <a:pt x="1046710" y="657566"/>
                </a:cubicBezTo>
                <a:cubicBezTo>
                  <a:pt x="1048260" y="665317"/>
                  <a:pt x="1061938" y="661903"/>
                  <a:pt x="1069714" y="663317"/>
                </a:cubicBezTo>
                <a:cubicBezTo>
                  <a:pt x="1083050" y="665742"/>
                  <a:pt x="1096551" y="667151"/>
                  <a:pt x="1109970" y="669068"/>
                </a:cubicBezTo>
                <a:cubicBezTo>
                  <a:pt x="1114592" y="670917"/>
                  <a:pt x="1187957" y="692401"/>
                  <a:pt x="1155978" y="720826"/>
                </a:cubicBezTo>
                <a:cubicBezTo>
                  <a:pt x="1138725" y="736162"/>
                  <a:pt x="1109919" y="724118"/>
                  <a:pt x="1086967" y="726577"/>
                </a:cubicBezTo>
                <a:cubicBezTo>
                  <a:pt x="1056233" y="729870"/>
                  <a:pt x="1025624" y="734245"/>
                  <a:pt x="994952" y="738079"/>
                </a:cubicBezTo>
                <a:cubicBezTo>
                  <a:pt x="932244" y="775704"/>
                  <a:pt x="958651" y="765515"/>
                  <a:pt x="920189" y="778336"/>
                </a:cubicBezTo>
                <a:cubicBezTo>
                  <a:pt x="884475" y="802147"/>
                  <a:pt x="911815" y="775612"/>
                  <a:pt x="914438" y="807091"/>
                </a:cubicBezTo>
                <a:cubicBezTo>
                  <a:pt x="915879" y="824390"/>
                  <a:pt x="912897" y="842008"/>
                  <a:pt x="908687" y="858849"/>
                </a:cubicBezTo>
                <a:cubicBezTo>
                  <a:pt x="904335" y="876256"/>
                  <a:pt x="894523" y="878205"/>
                  <a:pt x="879933" y="881853"/>
                </a:cubicBezTo>
                <a:cubicBezTo>
                  <a:pt x="870450" y="884224"/>
                  <a:pt x="860720" y="885484"/>
                  <a:pt x="851178" y="887604"/>
                </a:cubicBezTo>
                <a:cubicBezTo>
                  <a:pt x="784430" y="902437"/>
                  <a:pt x="897500" y="882689"/>
                  <a:pt x="753412" y="904857"/>
                </a:cubicBezTo>
                <a:cubicBezTo>
                  <a:pt x="673293" y="951593"/>
                  <a:pt x="708221" y="933203"/>
                  <a:pt x="649895" y="962366"/>
                </a:cubicBezTo>
                <a:cubicBezTo>
                  <a:pt x="651812" y="970034"/>
                  <a:pt x="651725" y="978507"/>
                  <a:pt x="655646" y="985370"/>
                </a:cubicBezTo>
                <a:cubicBezTo>
                  <a:pt x="659681" y="992432"/>
                  <a:pt x="669596" y="995191"/>
                  <a:pt x="672899" y="1002623"/>
                </a:cubicBezTo>
                <a:cubicBezTo>
                  <a:pt x="693717" y="1049461"/>
                  <a:pt x="655933" y="1032585"/>
                  <a:pt x="707404" y="1042879"/>
                </a:cubicBezTo>
                <a:cubicBezTo>
                  <a:pt x="719058" y="1031225"/>
                  <a:pt x="756348" y="988891"/>
                  <a:pt x="776416" y="991121"/>
                </a:cubicBezTo>
                <a:cubicBezTo>
                  <a:pt x="786676" y="992261"/>
                  <a:pt x="784084" y="1010290"/>
                  <a:pt x="787918" y="1019875"/>
                </a:cubicBezTo>
                <a:cubicBezTo>
                  <a:pt x="789835" y="1052464"/>
                  <a:pt x="789053" y="1085324"/>
                  <a:pt x="793669" y="1117641"/>
                </a:cubicBezTo>
                <a:cubicBezTo>
                  <a:pt x="794881" y="1126128"/>
                  <a:pt x="805170" y="1132072"/>
                  <a:pt x="805170" y="1140645"/>
                </a:cubicBezTo>
                <a:cubicBezTo>
                  <a:pt x="805170" y="1165859"/>
                  <a:pt x="797503" y="1190487"/>
                  <a:pt x="793669" y="1215408"/>
                </a:cubicBezTo>
                <a:cubicBezTo>
                  <a:pt x="772582" y="1211574"/>
                  <a:pt x="750592" y="1211115"/>
                  <a:pt x="730408" y="1203906"/>
                </a:cubicBezTo>
                <a:cubicBezTo>
                  <a:pt x="722749" y="1201171"/>
                  <a:pt x="720217" y="1190688"/>
                  <a:pt x="713155" y="1186653"/>
                </a:cubicBezTo>
                <a:cubicBezTo>
                  <a:pt x="706293" y="1182732"/>
                  <a:pt x="698002" y="1181825"/>
                  <a:pt x="690152" y="1180902"/>
                </a:cubicBezTo>
                <a:cubicBezTo>
                  <a:pt x="665329" y="1177982"/>
                  <a:pt x="640310" y="1177068"/>
                  <a:pt x="615389" y="1175151"/>
                </a:cubicBezTo>
                <a:cubicBezTo>
                  <a:pt x="609638" y="1150230"/>
                  <a:pt x="613261" y="1121013"/>
                  <a:pt x="598137" y="1100389"/>
                </a:cubicBezTo>
                <a:cubicBezTo>
                  <a:pt x="588789" y="1087641"/>
                  <a:pt x="567673" y="1091765"/>
                  <a:pt x="552129" y="1088887"/>
                </a:cubicBezTo>
                <a:cubicBezTo>
                  <a:pt x="515872" y="1082173"/>
                  <a:pt x="442861" y="1071634"/>
                  <a:pt x="442861" y="1071634"/>
                </a:cubicBezTo>
                <a:cubicBezTo>
                  <a:pt x="431359" y="1067800"/>
                  <a:pt x="419434" y="1065056"/>
                  <a:pt x="408355" y="1060132"/>
                </a:cubicBezTo>
                <a:cubicBezTo>
                  <a:pt x="357292" y="1037437"/>
                  <a:pt x="428954" y="1058093"/>
                  <a:pt x="368099" y="1042879"/>
                </a:cubicBezTo>
                <a:cubicBezTo>
                  <a:pt x="362348" y="1039045"/>
                  <a:pt x="350083" y="1038247"/>
                  <a:pt x="350846" y="1031377"/>
                </a:cubicBezTo>
                <a:cubicBezTo>
                  <a:pt x="352553" y="1016016"/>
                  <a:pt x="364987" y="1003782"/>
                  <a:pt x="373850" y="991121"/>
                </a:cubicBezTo>
                <a:cubicBezTo>
                  <a:pt x="378514" y="984458"/>
                  <a:pt x="384336" y="978380"/>
                  <a:pt x="391103" y="973868"/>
                </a:cubicBezTo>
                <a:cubicBezTo>
                  <a:pt x="398682" y="968815"/>
                  <a:pt x="432962" y="963196"/>
                  <a:pt x="437110" y="962366"/>
                </a:cubicBezTo>
                <a:cubicBezTo>
                  <a:pt x="440944" y="954698"/>
                  <a:pt x="449675" y="947869"/>
                  <a:pt x="448612" y="939362"/>
                </a:cubicBezTo>
                <a:cubicBezTo>
                  <a:pt x="447423" y="929851"/>
                  <a:pt x="437807" y="923450"/>
                  <a:pt x="431359" y="916358"/>
                </a:cubicBezTo>
                <a:cubicBezTo>
                  <a:pt x="374700" y="854033"/>
                  <a:pt x="405873" y="900718"/>
                  <a:pt x="373850" y="847347"/>
                </a:cubicBezTo>
                <a:cubicBezTo>
                  <a:pt x="371933" y="828177"/>
                  <a:pt x="374683" y="807943"/>
                  <a:pt x="368099" y="789838"/>
                </a:cubicBezTo>
                <a:cubicBezTo>
                  <a:pt x="366027" y="784141"/>
                  <a:pt x="356908" y="784087"/>
                  <a:pt x="350846" y="784087"/>
                </a:cubicBezTo>
                <a:cubicBezTo>
                  <a:pt x="327763" y="784087"/>
                  <a:pt x="304839" y="787921"/>
                  <a:pt x="281835" y="789838"/>
                </a:cubicBezTo>
                <a:cubicBezTo>
                  <a:pt x="272250" y="791755"/>
                  <a:pt x="261625" y="800336"/>
                  <a:pt x="253080" y="795589"/>
                </a:cubicBezTo>
                <a:cubicBezTo>
                  <a:pt x="240996" y="788876"/>
                  <a:pt x="236258" y="773447"/>
                  <a:pt x="230076" y="761083"/>
                </a:cubicBezTo>
                <a:cubicBezTo>
                  <a:pt x="226541" y="754013"/>
                  <a:pt x="230326" y="743223"/>
                  <a:pt x="224325" y="738079"/>
                </a:cubicBezTo>
                <a:cubicBezTo>
                  <a:pt x="215120" y="730189"/>
                  <a:pt x="201172" y="730834"/>
                  <a:pt x="189820" y="726577"/>
                </a:cubicBezTo>
                <a:cubicBezTo>
                  <a:pt x="180832" y="723207"/>
                  <a:pt x="127324" y="703333"/>
                  <a:pt x="109306" y="692072"/>
                </a:cubicBezTo>
                <a:cubicBezTo>
                  <a:pt x="101178" y="686992"/>
                  <a:pt x="93971" y="680570"/>
                  <a:pt x="86303" y="674819"/>
                </a:cubicBezTo>
                <a:cubicBezTo>
                  <a:pt x="80552" y="663317"/>
                  <a:pt x="73117" y="652513"/>
                  <a:pt x="69050" y="640313"/>
                </a:cubicBezTo>
                <a:cubicBezTo>
                  <a:pt x="37106" y="544483"/>
                  <a:pt x="97682" y="675278"/>
                  <a:pt x="46046" y="565551"/>
                </a:cubicBezTo>
                <a:cubicBezTo>
                  <a:pt x="36920" y="546158"/>
                  <a:pt x="17291" y="508041"/>
                  <a:pt x="17291" y="508041"/>
                </a:cubicBezTo>
                <a:cubicBezTo>
                  <a:pt x="21810" y="535155"/>
                  <a:pt x="21930" y="541529"/>
                  <a:pt x="28793" y="565551"/>
                </a:cubicBezTo>
                <a:cubicBezTo>
                  <a:pt x="35150" y="587801"/>
                  <a:pt x="996" y="580887"/>
                  <a:pt x="38" y="577053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Freeform 18">
            <a:hlinkClick r:id="rId8" action="ppaction://hlinksldjump"/>
            <a:extLst>
              <a:ext uri="{FF2B5EF4-FFF2-40B4-BE49-F238E27FC236}">
                <a16:creationId xmlns:a16="http://schemas.microsoft.com/office/drawing/2014/main" id="{ED0DB35B-DF47-D144-BC09-6BB09C1D39F7}"/>
              </a:ext>
            </a:extLst>
          </p:cNvPr>
          <p:cNvSpPr/>
          <p:nvPr/>
        </p:nvSpPr>
        <p:spPr>
          <a:xfrm>
            <a:off x="1057275" y="5762517"/>
            <a:ext cx="317500" cy="247650"/>
          </a:xfrm>
          <a:custGeom>
            <a:avLst/>
            <a:gdLst>
              <a:gd name="connsiteX0" fmla="*/ 244475 w 317500"/>
              <a:gd name="connsiteY0" fmla="*/ 82550 h 247650"/>
              <a:gd name="connsiteX1" fmla="*/ 209550 w 317500"/>
              <a:gd name="connsiteY1" fmla="*/ 76200 h 247650"/>
              <a:gd name="connsiteX2" fmla="*/ 200025 w 317500"/>
              <a:gd name="connsiteY2" fmla="*/ 73025 h 247650"/>
              <a:gd name="connsiteX3" fmla="*/ 180975 w 317500"/>
              <a:gd name="connsiteY3" fmla="*/ 60325 h 247650"/>
              <a:gd name="connsiteX4" fmla="*/ 168275 w 317500"/>
              <a:gd name="connsiteY4" fmla="*/ 41275 h 247650"/>
              <a:gd name="connsiteX5" fmla="*/ 161925 w 317500"/>
              <a:gd name="connsiteY5" fmla="*/ 31750 h 247650"/>
              <a:gd name="connsiteX6" fmla="*/ 152400 w 317500"/>
              <a:gd name="connsiteY6" fmla="*/ 28575 h 247650"/>
              <a:gd name="connsiteX7" fmla="*/ 133350 w 317500"/>
              <a:gd name="connsiteY7" fmla="*/ 31750 h 247650"/>
              <a:gd name="connsiteX8" fmla="*/ 92075 w 317500"/>
              <a:gd name="connsiteY8" fmla="*/ 22225 h 247650"/>
              <a:gd name="connsiteX9" fmla="*/ 82550 w 317500"/>
              <a:gd name="connsiteY9" fmla="*/ 19050 h 247650"/>
              <a:gd name="connsiteX10" fmla="*/ 63500 w 317500"/>
              <a:gd name="connsiteY10" fmla="*/ 6350 h 247650"/>
              <a:gd name="connsiteX11" fmla="*/ 53975 w 317500"/>
              <a:gd name="connsiteY11" fmla="*/ 0 h 247650"/>
              <a:gd name="connsiteX12" fmla="*/ 44450 w 317500"/>
              <a:gd name="connsiteY12" fmla="*/ 3175 h 247650"/>
              <a:gd name="connsiteX13" fmla="*/ 41275 w 317500"/>
              <a:gd name="connsiteY13" fmla="*/ 12700 h 247650"/>
              <a:gd name="connsiteX14" fmla="*/ 50800 w 317500"/>
              <a:gd name="connsiteY14" fmla="*/ 47625 h 247650"/>
              <a:gd name="connsiteX15" fmla="*/ 41275 w 317500"/>
              <a:gd name="connsiteY15" fmla="*/ 57150 h 247650"/>
              <a:gd name="connsiteX16" fmla="*/ 31750 w 317500"/>
              <a:gd name="connsiteY16" fmla="*/ 63500 h 247650"/>
              <a:gd name="connsiteX17" fmla="*/ 28575 w 317500"/>
              <a:gd name="connsiteY17" fmla="*/ 73025 h 247650"/>
              <a:gd name="connsiteX18" fmla="*/ 22225 w 317500"/>
              <a:gd name="connsiteY18" fmla="*/ 82550 h 247650"/>
              <a:gd name="connsiteX19" fmla="*/ 15875 w 317500"/>
              <a:gd name="connsiteY19" fmla="*/ 101600 h 247650"/>
              <a:gd name="connsiteX20" fmla="*/ 12700 w 317500"/>
              <a:gd name="connsiteY20" fmla="*/ 111125 h 247650"/>
              <a:gd name="connsiteX21" fmla="*/ 6350 w 317500"/>
              <a:gd name="connsiteY21" fmla="*/ 120650 h 247650"/>
              <a:gd name="connsiteX22" fmla="*/ 0 w 317500"/>
              <a:gd name="connsiteY22" fmla="*/ 139700 h 247650"/>
              <a:gd name="connsiteX23" fmla="*/ 3175 w 317500"/>
              <a:gd name="connsiteY23" fmla="*/ 152400 h 247650"/>
              <a:gd name="connsiteX24" fmla="*/ 22225 w 317500"/>
              <a:gd name="connsiteY24" fmla="*/ 165100 h 247650"/>
              <a:gd name="connsiteX25" fmla="*/ 31750 w 317500"/>
              <a:gd name="connsiteY25" fmla="*/ 171450 h 247650"/>
              <a:gd name="connsiteX26" fmla="*/ 50800 w 317500"/>
              <a:gd name="connsiteY26" fmla="*/ 177800 h 247650"/>
              <a:gd name="connsiteX27" fmla="*/ 60325 w 317500"/>
              <a:gd name="connsiteY27" fmla="*/ 184150 h 247650"/>
              <a:gd name="connsiteX28" fmla="*/ 95250 w 317500"/>
              <a:gd name="connsiteY28" fmla="*/ 193675 h 247650"/>
              <a:gd name="connsiteX29" fmla="*/ 104775 w 317500"/>
              <a:gd name="connsiteY29" fmla="*/ 196850 h 247650"/>
              <a:gd name="connsiteX30" fmla="*/ 114300 w 317500"/>
              <a:gd name="connsiteY30" fmla="*/ 206375 h 247650"/>
              <a:gd name="connsiteX31" fmla="*/ 127000 w 317500"/>
              <a:gd name="connsiteY31" fmla="*/ 212725 h 247650"/>
              <a:gd name="connsiteX32" fmla="*/ 136525 w 317500"/>
              <a:gd name="connsiteY32" fmla="*/ 231775 h 247650"/>
              <a:gd name="connsiteX33" fmla="*/ 155575 w 317500"/>
              <a:gd name="connsiteY33" fmla="*/ 238125 h 247650"/>
              <a:gd name="connsiteX34" fmla="*/ 165100 w 317500"/>
              <a:gd name="connsiteY34" fmla="*/ 241300 h 247650"/>
              <a:gd name="connsiteX35" fmla="*/ 174625 w 317500"/>
              <a:gd name="connsiteY35" fmla="*/ 244475 h 247650"/>
              <a:gd name="connsiteX36" fmla="*/ 190500 w 317500"/>
              <a:gd name="connsiteY36" fmla="*/ 247650 h 247650"/>
              <a:gd name="connsiteX37" fmla="*/ 219075 w 317500"/>
              <a:gd name="connsiteY37" fmla="*/ 241300 h 247650"/>
              <a:gd name="connsiteX38" fmla="*/ 238125 w 317500"/>
              <a:gd name="connsiteY38" fmla="*/ 234950 h 247650"/>
              <a:gd name="connsiteX39" fmla="*/ 257175 w 317500"/>
              <a:gd name="connsiteY39" fmla="*/ 225425 h 247650"/>
              <a:gd name="connsiteX40" fmla="*/ 266700 w 317500"/>
              <a:gd name="connsiteY40" fmla="*/ 219075 h 247650"/>
              <a:gd name="connsiteX41" fmla="*/ 285750 w 317500"/>
              <a:gd name="connsiteY41" fmla="*/ 212725 h 247650"/>
              <a:gd name="connsiteX42" fmla="*/ 314325 w 317500"/>
              <a:gd name="connsiteY42" fmla="*/ 206375 h 247650"/>
              <a:gd name="connsiteX43" fmla="*/ 317500 w 317500"/>
              <a:gd name="connsiteY43" fmla="*/ 196850 h 247650"/>
              <a:gd name="connsiteX44" fmla="*/ 314325 w 317500"/>
              <a:gd name="connsiteY44" fmla="*/ 187325 h 247650"/>
              <a:gd name="connsiteX45" fmla="*/ 292100 w 317500"/>
              <a:gd name="connsiteY45" fmla="*/ 161925 h 247650"/>
              <a:gd name="connsiteX46" fmla="*/ 285750 w 317500"/>
              <a:gd name="connsiteY46" fmla="*/ 142875 h 247650"/>
              <a:gd name="connsiteX47" fmla="*/ 282575 w 317500"/>
              <a:gd name="connsiteY47" fmla="*/ 133350 h 247650"/>
              <a:gd name="connsiteX48" fmla="*/ 266700 w 317500"/>
              <a:gd name="connsiteY48" fmla="*/ 104775 h 247650"/>
              <a:gd name="connsiteX49" fmla="*/ 244475 w 317500"/>
              <a:gd name="connsiteY49" fmla="*/ 825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17500" h="247650">
                <a:moveTo>
                  <a:pt x="244475" y="82550"/>
                </a:moveTo>
                <a:cubicBezTo>
                  <a:pt x="235983" y="81135"/>
                  <a:pt x="218425" y="78419"/>
                  <a:pt x="209550" y="76200"/>
                </a:cubicBezTo>
                <a:cubicBezTo>
                  <a:pt x="206303" y="75388"/>
                  <a:pt x="202951" y="74650"/>
                  <a:pt x="200025" y="73025"/>
                </a:cubicBezTo>
                <a:cubicBezTo>
                  <a:pt x="193354" y="69319"/>
                  <a:pt x="180975" y="60325"/>
                  <a:pt x="180975" y="60325"/>
                </a:cubicBezTo>
                <a:cubicBezTo>
                  <a:pt x="175395" y="43586"/>
                  <a:pt x="181488" y="57130"/>
                  <a:pt x="168275" y="41275"/>
                </a:cubicBezTo>
                <a:cubicBezTo>
                  <a:pt x="165832" y="38344"/>
                  <a:pt x="164905" y="34134"/>
                  <a:pt x="161925" y="31750"/>
                </a:cubicBezTo>
                <a:cubicBezTo>
                  <a:pt x="159312" y="29659"/>
                  <a:pt x="155575" y="29633"/>
                  <a:pt x="152400" y="28575"/>
                </a:cubicBezTo>
                <a:cubicBezTo>
                  <a:pt x="146050" y="29633"/>
                  <a:pt x="139788" y="31750"/>
                  <a:pt x="133350" y="31750"/>
                </a:cubicBezTo>
                <a:cubicBezTo>
                  <a:pt x="116864" y="31750"/>
                  <a:pt x="107165" y="27255"/>
                  <a:pt x="92075" y="22225"/>
                </a:cubicBezTo>
                <a:cubicBezTo>
                  <a:pt x="88900" y="21167"/>
                  <a:pt x="85335" y="20906"/>
                  <a:pt x="82550" y="19050"/>
                </a:cubicBezTo>
                <a:lnTo>
                  <a:pt x="63500" y="6350"/>
                </a:lnTo>
                <a:lnTo>
                  <a:pt x="53975" y="0"/>
                </a:lnTo>
                <a:cubicBezTo>
                  <a:pt x="50800" y="1058"/>
                  <a:pt x="46817" y="808"/>
                  <a:pt x="44450" y="3175"/>
                </a:cubicBezTo>
                <a:cubicBezTo>
                  <a:pt x="42083" y="5542"/>
                  <a:pt x="40972" y="9367"/>
                  <a:pt x="41275" y="12700"/>
                </a:cubicBezTo>
                <a:cubicBezTo>
                  <a:pt x="42170" y="22547"/>
                  <a:pt x="47268" y="37030"/>
                  <a:pt x="50800" y="47625"/>
                </a:cubicBezTo>
                <a:cubicBezTo>
                  <a:pt x="47625" y="50800"/>
                  <a:pt x="44724" y="54275"/>
                  <a:pt x="41275" y="57150"/>
                </a:cubicBezTo>
                <a:cubicBezTo>
                  <a:pt x="38344" y="59593"/>
                  <a:pt x="34134" y="60520"/>
                  <a:pt x="31750" y="63500"/>
                </a:cubicBezTo>
                <a:cubicBezTo>
                  <a:pt x="29659" y="66113"/>
                  <a:pt x="30072" y="70032"/>
                  <a:pt x="28575" y="73025"/>
                </a:cubicBezTo>
                <a:cubicBezTo>
                  <a:pt x="26868" y="76438"/>
                  <a:pt x="23775" y="79063"/>
                  <a:pt x="22225" y="82550"/>
                </a:cubicBezTo>
                <a:cubicBezTo>
                  <a:pt x="19507" y="88667"/>
                  <a:pt x="17992" y="95250"/>
                  <a:pt x="15875" y="101600"/>
                </a:cubicBezTo>
                <a:cubicBezTo>
                  <a:pt x="14817" y="104775"/>
                  <a:pt x="14556" y="108340"/>
                  <a:pt x="12700" y="111125"/>
                </a:cubicBezTo>
                <a:cubicBezTo>
                  <a:pt x="10583" y="114300"/>
                  <a:pt x="7900" y="117163"/>
                  <a:pt x="6350" y="120650"/>
                </a:cubicBezTo>
                <a:cubicBezTo>
                  <a:pt x="3632" y="126767"/>
                  <a:pt x="0" y="139700"/>
                  <a:pt x="0" y="139700"/>
                </a:cubicBezTo>
                <a:cubicBezTo>
                  <a:pt x="1058" y="143933"/>
                  <a:pt x="1010" y="148611"/>
                  <a:pt x="3175" y="152400"/>
                </a:cubicBezTo>
                <a:cubicBezTo>
                  <a:pt x="10397" y="165039"/>
                  <a:pt x="11920" y="159948"/>
                  <a:pt x="22225" y="165100"/>
                </a:cubicBezTo>
                <a:cubicBezTo>
                  <a:pt x="25638" y="166807"/>
                  <a:pt x="28263" y="169900"/>
                  <a:pt x="31750" y="171450"/>
                </a:cubicBezTo>
                <a:cubicBezTo>
                  <a:pt x="37867" y="174168"/>
                  <a:pt x="45231" y="174087"/>
                  <a:pt x="50800" y="177800"/>
                </a:cubicBezTo>
                <a:cubicBezTo>
                  <a:pt x="53975" y="179917"/>
                  <a:pt x="56838" y="182600"/>
                  <a:pt x="60325" y="184150"/>
                </a:cubicBezTo>
                <a:cubicBezTo>
                  <a:pt x="77840" y="191934"/>
                  <a:pt x="78177" y="189407"/>
                  <a:pt x="95250" y="193675"/>
                </a:cubicBezTo>
                <a:cubicBezTo>
                  <a:pt x="98497" y="194487"/>
                  <a:pt x="101600" y="195792"/>
                  <a:pt x="104775" y="196850"/>
                </a:cubicBezTo>
                <a:cubicBezTo>
                  <a:pt x="107950" y="200025"/>
                  <a:pt x="110646" y="203765"/>
                  <a:pt x="114300" y="206375"/>
                </a:cubicBezTo>
                <a:cubicBezTo>
                  <a:pt x="118151" y="209126"/>
                  <a:pt x="123653" y="209378"/>
                  <a:pt x="127000" y="212725"/>
                </a:cubicBezTo>
                <a:cubicBezTo>
                  <a:pt x="137956" y="223681"/>
                  <a:pt x="120822" y="221961"/>
                  <a:pt x="136525" y="231775"/>
                </a:cubicBezTo>
                <a:cubicBezTo>
                  <a:pt x="142201" y="235323"/>
                  <a:pt x="149225" y="236008"/>
                  <a:pt x="155575" y="238125"/>
                </a:cubicBezTo>
                <a:lnTo>
                  <a:pt x="165100" y="241300"/>
                </a:lnTo>
                <a:cubicBezTo>
                  <a:pt x="168275" y="242358"/>
                  <a:pt x="171343" y="243819"/>
                  <a:pt x="174625" y="244475"/>
                </a:cubicBezTo>
                <a:lnTo>
                  <a:pt x="190500" y="247650"/>
                </a:lnTo>
                <a:cubicBezTo>
                  <a:pt x="199564" y="245837"/>
                  <a:pt x="210107" y="243990"/>
                  <a:pt x="219075" y="241300"/>
                </a:cubicBezTo>
                <a:cubicBezTo>
                  <a:pt x="225486" y="239377"/>
                  <a:pt x="232556" y="238663"/>
                  <a:pt x="238125" y="234950"/>
                </a:cubicBezTo>
                <a:cubicBezTo>
                  <a:pt x="265422" y="216752"/>
                  <a:pt x="230885" y="238570"/>
                  <a:pt x="257175" y="225425"/>
                </a:cubicBezTo>
                <a:cubicBezTo>
                  <a:pt x="260588" y="223718"/>
                  <a:pt x="263213" y="220625"/>
                  <a:pt x="266700" y="219075"/>
                </a:cubicBezTo>
                <a:cubicBezTo>
                  <a:pt x="272817" y="216357"/>
                  <a:pt x="279400" y="214842"/>
                  <a:pt x="285750" y="212725"/>
                </a:cubicBezTo>
                <a:cubicBezTo>
                  <a:pt x="301382" y="207514"/>
                  <a:pt x="291974" y="210100"/>
                  <a:pt x="314325" y="206375"/>
                </a:cubicBezTo>
                <a:cubicBezTo>
                  <a:pt x="315383" y="203200"/>
                  <a:pt x="317500" y="200197"/>
                  <a:pt x="317500" y="196850"/>
                </a:cubicBezTo>
                <a:cubicBezTo>
                  <a:pt x="317500" y="193503"/>
                  <a:pt x="315950" y="190251"/>
                  <a:pt x="314325" y="187325"/>
                </a:cubicBezTo>
                <a:cubicBezTo>
                  <a:pt x="303430" y="167715"/>
                  <a:pt x="306014" y="171201"/>
                  <a:pt x="292100" y="161925"/>
                </a:cubicBezTo>
                <a:lnTo>
                  <a:pt x="285750" y="142875"/>
                </a:lnTo>
                <a:lnTo>
                  <a:pt x="282575" y="133350"/>
                </a:lnTo>
                <a:cubicBezTo>
                  <a:pt x="279540" y="124245"/>
                  <a:pt x="275434" y="109142"/>
                  <a:pt x="266700" y="104775"/>
                </a:cubicBezTo>
                <a:lnTo>
                  <a:pt x="244475" y="825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0" name="Freeform 19">
            <a:hlinkClick r:id="rId11" action="ppaction://hlinksldjump"/>
            <a:extLst>
              <a:ext uri="{FF2B5EF4-FFF2-40B4-BE49-F238E27FC236}">
                <a16:creationId xmlns:a16="http://schemas.microsoft.com/office/drawing/2014/main" id="{A12DBCB1-CCAA-514E-AC87-F51FD142528A}"/>
              </a:ext>
            </a:extLst>
          </p:cNvPr>
          <p:cNvSpPr/>
          <p:nvPr/>
        </p:nvSpPr>
        <p:spPr>
          <a:xfrm>
            <a:off x="1082675" y="6048267"/>
            <a:ext cx="262860" cy="260456"/>
          </a:xfrm>
          <a:custGeom>
            <a:avLst/>
            <a:gdLst>
              <a:gd name="connsiteX0" fmla="*/ 260350 w 262860"/>
              <a:gd name="connsiteY0" fmla="*/ 123825 h 260456"/>
              <a:gd name="connsiteX1" fmla="*/ 257175 w 262860"/>
              <a:gd name="connsiteY1" fmla="*/ 107950 h 260456"/>
              <a:gd name="connsiteX2" fmla="*/ 238125 w 262860"/>
              <a:gd name="connsiteY2" fmla="*/ 95250 h 260456"/>
              <a:gd name="connsiteX3" fmla="*/ 231775 w 262860"/>
              <a:gd name="connsiteY3" fmla="*/ 76200 h 260456"/>
              <a:gd name="connsiteX4" fmla="*/ 222250 w 262860"/>
              <a:gd name="connsiteY4" fmla="*/ 22225 h 260456"/>
              <a:gd name="connsiteX5" fmla="*/ 212725 w 262860"/>
              <a:gd name="connsiteY5" fmla="*/ 3175 h 260456"/>
              <a:gd name="connsiteX6" fmla="*/ 203200 w 262860"/>
              <a:gd name="connsiteY6" fmla="*/ 0 h 260456"/>
              <a:gd name="connsiteX7" fmla="*/ 165100 w 262860"/>
              <a:gd name="connsiteY7" fmla="*/ 12700 h 260456"/>
              <a:gd name="connsiteX8" fmla="*/ 155575 w 262860"/>
              <a:gd name="connsiteY8" fmla="*/ 15875 h 260456"/>
              <a:gd name="connsiteX9" fmla="*/ 146050 w 262860"/>
              <a:gd name="connsiteY9" fmla="*/ 19050 h 260456"/>
              <a:gd name="connsiteX10" fmla="*/ 123825 w 262860"/>
              <a:gd name="connsiteY10" fmla="*/ 25400 h 260456"/>
              <a:gd name="connsiteX11" fmla="*/ 114300 w 262860"/>
              <a:gd name="connsiteY11" fmla="*/ 31750 h 260456"/>
              <a:gd name="connsiteX12" fmla="*/ 104775 w 262860"/>
              <a:gd name="connsiteY12" fmla="*/ 69850 h 260456"/>
              <a:gd name="connsiteX13" fmla="*/ 101600 w 262860"/>
              <a:gd name="connsiteY13" fmla="*/ 79375 h 260456"/>
              <a:gd name="connsiteX14" fmla="*/ 82550 w 262860"/>
              <a:gd name="connsiteY14" fmla="*/ 85725 h 260456"/>
              <a:gd name="connsiteX15" fmla="*/ 73025 w 262860"/>
              <a:gd name="connsiteY15" fmla="*/ 88900 h 260456"/>
              <a:gd name="connsiteX16" fmla="*/ 53975 w 262860"/>
              <a:gd name="connsiteY16" fmla="*/ 98425 h 260456"/>
              <a:gd name="connsiteX17" fmla="*/ 22225 w 262860"/>
              <a:gd name="connsiteY17" fmla="*/ 104775 h 260456"/>
              <a:gd name="connsiteX18" fmla="*/ 12700 w 262860"/>
              <a:gd name="connsiteY18" fmla="*/ 107950 h 260456"/>
              <a:gd name="connsiteX19" fmla="*/ 3175 w 262860"/>
              <a:gd name="connsiteY19" fmla="*/ 114300 h 260456"/>
              <a:gd name="connsiteX20" fmla="*/ 0 w 262860"/>
              <a:gd name="connsiteY20" fmla="*/ 123825 h 260456"/>
              <a:gd name="connsiteX21" fmla="*/ 3175 w 262860"/>
              <a:gd name="connsiteY21" fmla="*/ 146050 h 260456"/>
              <a:gd name="connsiteX22" fmla="*/ 28575 w 262860"/>
              <a:gd name="connsiteY22" fmla="*/ 174625 h 260456"/>
              <a:gd name="connsiteX23" fmla="*/ 47625 w 262860"/>
              <a:gd name="connsiteY23" fmla="*/ 187325 h 260456"/>
              <a:gd name="connsiteX24" fmla="*/ 63500 w 262860"/>
              <a:gd name="connsiteY24" fmla="*/ 215900 h 260456"/>
              <a:gd name="connsiteX25" fmla="*/ 73025 w 262860"/>
              <a:gd name="connsiteY25" fmla="*/ 219075 h 260456"/>
              <a:gd name="connsiteX26" fmla="*/ 82550 w 262860"/>
              <a:gd name="connsiteY26" fmla="*/ 212725 h 260456"/>
              <a:gd name="connsiteX27" fmla="*/ 120650 w 262860"/>
              <a:gd name="connsiteY27" fmla="*/ 219075 h 260456"/>
              <a:gd name="connsiteX28" fmla="*/ 130175 w 262860"/>
              <a:gd name="connsiteY28" fmla="*/ 228600 h 260456"/>
              <a:gd name="connsiteX29" fmla="*/ 136525 w 262860"/>
              <a:gd name="connsiteY29" fmla="*/ 238125 h 260456"/>
              <a:gd name="connsiteX30" fmla="*/ 168275 w 262860"/>
              <a:gd name="connsiteY30" fmla="*/ 247650 h 260456"/>
              <a:gd name="connsiteX31" fmla="*/ 196850 w 262860"/>
              <a:gd name="connsiteY31" fmla="*/ 257175 h 260456"/>
              <a:gd name="connsiteX32" fmla="*/ 187325 w 262860"/>
              <a:gd name="connsiteY32" fmla="*/ 238125 h 260456"/>
              <a:gd name="connsiteX33" fmla="*/ 171450 w 262860"/>
              <a:gd name="connsiteY33" fmla="*/ 219075 h 260456"/>
              <a:gd name="connsiteX34" fmla="*/ 165100 w 262860"/>
              <a:gd name="connsiteY34" fmla="*/ 200025 h 260456"/>
              <a:gd name="connsiteX35" fmla="*/ 168275 w 262860"/>
              <a:gd name="connsiteY35" fmla="*/ 177800 h 260456"/>
              <a:gd name="connsiteX36" fmla="*/ 177800 w 262860"/>
              <a:gd name="connsiteY36" fmla="*/ 171450 h 260456"/>
              <a:gd name="connsiteX37" fmla="*/ 209550 w 262860"/>
              <a:gd name="connsiteY37" fmla="*/ 168275 h 260456"/>
              <a:gd name="connsiteX38" fmla="*/ 215900 w 262860"/>
              <a:gd name="connsiteY38" fmla="*/ 158750 h 260456"/>
              <a:gd name="connsiteX39" fmla="*/ 222250 w 262860"/>
              <a:gd name="connsiteY39" fmla="*/ 139700 h 260456"/>
              <a:gd name="connsiteX40" fmla="*/ 260350 w 262860"/>
              <a:gd name="connsiteY40" fmla="*/ 123825 h 26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62860" h="260456">
                <a:moveTo>
                  <a:pt x="260350" y="123825"/>
                </a:moveTo>
                <a:cubicBezTo>
                  <a:pt x="266171" y="118533"/>
                  <a:pt x="260488" y="112210"/>
                  <a:pt x="257175" y="107950"/>
                </a:cubicBezTo>
                <a:cubicBezTo>
                  <a:pt x="252490" y="101926"/>
                  <a:pt x="238125" y="95250"/>
                  <a:pt x="238125" y="95250"/>
                </a:cubicBezTo>
                <a:cubicBezTo>
                  <a:pt x="236008" y="88900"/>
                  <a:pt x="232381" y="82866"/>
                  <a:pt x="231775" y="76200"/>
                </a:cubicBezTo>
                <a:cubicBezTo>
                  <a:pt x="227994" y="34609"/>
                  <a:pt x="232297" y="52365"/>
                  <a:pt x="222250" y="22225"/>
                </a:cubicBezTo>
                <a:cubicBezTo>
                  <a:pt x="220158" y="15950"/>
                  <a:pt x="218320" y="7651"/>
                  <a:pt x="212725" y="3175"/>
                </a:cubicBezTo>
                <a:cubicBezTo>
                  <a:pt x="210112" y="1084"/>
                  <a:pt x="206375" y="1058"/>
                  <a:pt x="203200" y="0"/>
                </a:cubicBezTo>
                <a:lnTo>
                  <a:pt x="165100" y="12700"/>
                </a:lnTo>
                <a:lnTo>
                  <a:pt x="155575" y="15875"/>
                </a:lnTo>
                <a:cubicBezTo>
                  <a:pt x="152400" y="16933"/>
                  <a:pt x="149297" y="18238"/>
                  <a:pt x="146050" y="19050"/>
                </a:cubicBezTo>
                <a:cubicBezTo>
                  <a:pt x="141981" y="20067"/>
                  <a:pt x="128380" y="23123"/>
                  <a:pt x="123825" y="25400"/>
                </a:cubicBezTo>
                <a:cubicBezTo>
                  <a:pt x="120412" y="27107"/>
                  <a:pt x="117475" y="29633"/>
                  <a:pt x="114300" y="31750"/>
                </a:cubicBezTo>
                <a:cubicBezTo>
                  <a:pt x="101679" y="50681"/>
                  <a:pt x="110769" y="33886"/>
                  <a:pt x="104775" y="69850"/>
                </a:cubicBezTo>
                <a:cubicBezTo>
                  <a:pt x="104225" y="73151"/>
                  <a:pt x="104323" y="77430"/>
                  <a:pt x="101600" y="79375"/>
                </a:cubicBezTo>
                <a:cubicBezTo>
                  <a:pt x="96153" y="83266"/>
                  <a:pt x="88900" y="83608"/>
                  <a:pt x="82550" y="85725"/>
                </a:cubicBezTo>
                <a:cubicBezTo>
                  <a:pt x="79375" y="86783"/>
                  <a:pt x="75810" y="87044"/>
                  <a:pt x="73025" y="88900"/>
                </a:cubicBezTo>
                <a:cubicBezTo>
                  <a:pt x="64242" y="94755"/>
                  <a:pt x="64027" y="96105"/>
                  <a:pt x="53975" y="98425"/>
                </a:cubicBezTo>
                <a:cubicBezTo>
                  <a:pt x="43458" y="100852"/>
                  <a:pt x="32464" y="101362"/>
                  <a:pt x="22225" y="104775"/>
                </a:cubicBezTo>
                <a:cubicBezTo>
                  <a:pt x="19050" y="105833"/>
                  <a:pt x="15693" y="106453"/>
                  <a:pt x="12700" y="107950"/>
                </a:cubicBezTo>
                <a:cubicBezTo>
                  <a:pt x="9287" y="109657"/>
                  <a:pt x="6350" y="112183"/>
                  <a:pt x="3175" y="114300"/>
                </a:cubicBezTo>
                <a:cubicBezTo>
                  <a:pt x="2117" y="117475"/>
                  <a:pt x="0" y="120478"/>
                  <a:pt x="0" y="123825"/>
                </a:cubicBezTo>
                <a:cubicBezTo>
                  <a:pt x="0" y="131309"/>
                  <a:pt x="1025" y="138882"/>
                  <a:pt x="3175" y="146050"/>
                </a:cubicBezTo>
                <a:cubicBezTo>
                  <a:pt x="5603" y="154144"/>
                  <a:pt x="27780" y="173830"/>
                  <a:pt x="28575" y="174625"/>
                </a:cubicBezTo>
                <a:cubicBezTo>
                  <a:pt x="40467" y="186517"/>
                  <a:pt x="33840" y="182730"/>
                  <a:pt x="47625" y="187325"/>
                </a:cubicBezTo>
                <a:cubicBezTo>
                  <a:pt x="52359" y="201526"/>
                  <a:pt x="51279" y="207753"/>
                  <a:pt x="63500" y="215900"/>
                </a:cubicBezTo>
                <a:cubicBezTo>
                  <a:pt x="66285" y="217756"/>
                  <a:pt x="69850" y="218017"/>
                  <a:pt x="73025" y="219075"/>
                </a:cubicBezTo>
                <a:cubicBezTo>
                  <a:pt x="76200" y="216958"/>
                  <a:pt x="78747" y="213042"/>
                  <a:pt x="82550" y="212725"/>
                </a:cubicBezTo>
                <a:cubicBezTo>
                  <a:pt x="99564" y="211307"/>
                  <a:pt x="107232" y="214602"/>
                  <a:pt x="120650" y="219075"/>
                </a:cubicBezTo>
                <a:cubicBezTo>
                  <a:pt x="123825" y="222250"/>
                  <a:pt x="127300" y="225151"/>
                  <a:pt x="130175" y="228600"/>
                </a:cubicBezTo>
                <a:cubicBezTo>
                  <a:pt x="132618" y="231531"/>
                  <a:pt x="133289" y="236103"/>
                  <a:pt x="136525" y="238125"/>
                </a:cubicBezTo>
                <a:cubicBezTo>
                  <a:pt x="141678" y="241346"/>
                  <a:pt x="160840" y="245791"/>
                  <a:pt x="168275" y="247650"/>
                </a:cubicBezTo>
                <a:cubicBezTo>
                  <a:pt x="190110" y="262206"/>
                  <a:pt x="180085" y="262763"/>
                  <a:pt x="196850" y="257175"/>
                </a:cubicBezTo>
                <a:cubicBezTo>
                  <a:pt x="193668" y="247629"/>
                  <a:pt x="194164" y="246331"/>
                  <a:pt x="187325" y="238125"/>
                </a:cubicBezTo>
                <a:cubicBezTo>
                  <a:pt x="180204" y="229580"/>
                  <a:pt x="175955" y="229210"/>
                  <a:pt x="171450" y="219075"/>
                </a:cubicBezTo>
                <a:cubicBezTo>
                  <a:pt x="168732" y="212958"/>
                  <a:pt x="165100" y="200025"/>
                  <a:pt x="165100" y="200025"/>
                </a:cubicBezTo>
                <a:cubicBezTo>
                  <a:pt x="166158" y="192617"/>
                  <a:pt x="165236" y="184639"/>
                  <a:pt x="168275" y="177800"/>
                </a:cubicBezTo>
                <a:cubicBezTo>
                  <a:pt x="169825" y="174313"/>
                  <a:pt x="174082" y="172308"/>
                  <a:pt x="177800" y="171450"/>
                </a:cubicBezTo>
                <a:cubicBezTo>
                  <a:pt x="188164" y="169058"/>
                  <a:pt x="198967" y="169333"/>
                  <a:pt x="209550" y="168275"/>
                </a:cubicBezTo>
                <a:cubicBezTo>
                  <a:pt x="211667" y="165100"/>
                  <a:pt x="214350" y="162237"/>
                  <a:pt x="215900" y="158750"/>
                </a:cubicBezTo>
                <a:cubicBezTo>
                  <a:pt x="218618" y="152633"/>
                  <a:pt x="217517" y="144433"/>
                  <a:pt x="222250" y="139700"/>
                </a:cubicBezTo>
                <a:cubicBezTo>
                  <a:pt x="232523" y="129427"/>
                  <a:pt x="254529" y="129117"/>
                  <a:pt x="260350" y="1238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1" name="Freeform 20">
            <a:hlinkClick r:id="rId9" action="ppaction://hlinksldjump"/>
            <a:extLst>
              <a:ext uri="{FF2B5EF4-FFF2-40B4-BE49-F238E27FC236}">
                <a16:creationId xmlns:a16="http://schemas.microsoft.com/office/drawing/2014/main" id="{F5AAA1E0-FCE2-6247-92F4-01EEDE8C44DC}"/>
              </a:ext>
            </a:extLst>
          </p:cNvPr>
          <p:cNvSpPr/>
          <p:nvPr/>
        </p:nvSpPr>
        <p:spPr>
          <a:xfrm>
            <a:off x="1289050" y="6191142"/>
            <a:ext cx="115587" cy="120650"/>
          </a:xfrm>
          <a:custGeom>
            <a:avLst/>
            <a:gdLst>
              <a:gd name="connsiteX0" fmla="*/ 114300 w 115587"/>
              <a:gd name="connsiteY0" fmla="*/ 63500 h 120650"/>
              <a:gd name="connsiteX1" fmla="*/ 104775 w 115587"/>
              <a:gd name="connsiteY1" fmla="*/ 57150 h 120650"/>
              <a:gd name="connsiteX2" fmla="*/ 92075 w 115587"/>
              <a:gd name="connsiteY2" fmla="*/ 28575 h 120650"/>
              <a:gd name="connsiteX3" fmla="*/ 88900 w 115587"/>
              <a:gd name="connsiteY3" fmla="*/ 19050 h 120650"/>
              <a:gd name="connsiteX4" fmla="*/ 85725 w 115587"/>
              <a:gd name="connsiteY4" fmla="*/ 9525 h 120650"/>
              <a:gd name="connsiteX5" fmla="*/ 76200 w 115587"/>
              <a:gd name="connsiteY5" fmla="*/ 6350 h 120650"/>
              <a:gd name="connsiteX6" fmla="*/ 50800 w 115587"/>
              <a:gd name="connsiteY6" fmla="*/ 0 h 120650"/>
              <a:gd name="connsiteX7" fmla="*/ 41275 w 115587"/>
              <a:gd name="connsiteY7" fmla="*/ 3175 h 120650"/>
              <a:gd name="connsiteX8" fmla="*/ 38100 w 115587"/>
              <a:gd name="connsiteY8" fmla="*/ 12700 h 120650"/>
              <a:gd name="connsiteX9" fmla="*/ 31750 w 115587"/>
              <a:gd name="connsiteY9" fmla="*/ 22225 h 120650"/>
              <a:gd name="connsiteX10" fmla="*/ 12700 w 115587"/>
              <a:gd name="connsiteY10" fmla="*/ 34925 h 120650"/>
              <a:gd name="connsiteX11" fmla="*/ 3175 w 115587"/>
              <a:gd name="connsiteY11" fmla="*/ 41275 h 120650"/>
              <a:gd name="connsiteX12" fmla="*/ 0 w 115587"/>
              <a:gd name="connsiteY12" fmla="*/ 50800 h 120650"/>
              <a:gd name="connsiteX13" fmla="*/ 3175 w 115587"/>
              <a:gd name="connsiteY13" fmla="*/ 73025 h 120650"/>
              <a:gd name="connsiteX14" fmla="*/ 15875 w 115587"/>
              <a:gd name="connsiteY14" fmla="*/ 92075 h 120650"/>
              <a:gd name="connsiteX15" fmla="*/ 22225 w 115587"/>
              <a:gd name="connsiteY15" fmla="*/ 101600 h 120650"/>
              <a:gd name="connsiteX16" fmla="*/ 28575 w 115587"/>
              <a:gd name="connsiteY16" fmla="*/ 111125 h 120650"/>
              <a:gd name="connsiteX17" fmla="*/ 31750 w 115587"/>
              <a:gd name="connsiteY17" fmla="*/ 120650 h 120650"/>
              <a:gd name="connsiteX18" fmla="*/ 34925 w 115587"/>
              <a:gd name="connsiteY18" fmla="*/ 111125 h 120650"/>
              <a:gd name="connsiteX19" fmla="*/ 44450 w 115587"/>
              <a:gd name="connsiteY19" fmla="*/ 104775 h 120650"/>
              <a:gd name="connsiteX20" fmla="*/ 107950 w 115587"/>
              <a:gd name="connsiteY20" fmla="*/ 98425 h 120650"/>
              <a:gd name="connsiteX21" fmla="*/ 114300 w 115587"/>
              <a:gd name="connsiteY21" fmla="*/ 63500 h 12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5587" h="120650">
                <a:moveTo>
                  <a:pt x="114300" y="63500"/>
                </a:moveTo>
                <a:cubicBezTo>
                  <a:pt x="113771" y="56621"/>
                  <a:pt x="107473" y="59848"/>
                  <a:pt x="104775" y="57150"/>
                </a:cubicBezTo>
                <a:cubicBezTo>
                  <a:pt x="97228" y="49603"/>
                  <a:pt x="95219" y="38006"/>
                  <a:pt x="92075" y="28575"/>
                </a:cubicBezTo>
                <a:lnTo>
                  <a:pt x="88900" y="19050"/>
                </a:lnTo>
                <a:cubicBezTo>
                  <a:pt x="87842" y="15875"/>
                  <a:pt x="88900" y="10583"/>
                  <a:pt x="85725" y="9525"/>
                </a:cubicBezTo>
                <a:cubicBezTo>
                  <a:pt x="82550" y="8467"/>
                  <a:pt x="79429" y="7231"/>
                  <a:pt x="76200" y="6350"/>
                </a:cubicBezTo>
                <a:cubicBezTo>
                  <a:pt x="67780" y="4054"/>
                  <a:pt x="50800" y="0"/>
                  <a:pt x="50800" y="0"/>
                </a:cubicBezTo>
                <a:cubicBezTo>
                  <a:pt x="47625" y="1058"/>
                  <a:pt x="43642" y="808"/>
                  <a:pt x="41275" y="3175"/>
                </a:cubicBezTo>
                <a:cubicBezTo>
                  <a:pt x="38908" y="5542"/>
                  <a:pt x="39597" y="9707"/>
                  <a:pt x="38100" y="12700"/>
                </a:cubicBezTo>
                <a:cubicBezTo>
                  <a:pt x="36393" y="16113"/>
                  <a:pt x="34622" y="19712"/>
                  <a:pt x="31750" y="22225"/>
                </a:cubicBezTo>
                <a:cubicBezTo>
                  <a:pt x="26007" y="27251"/>
                  <a:pt x="19050" y="30692"/>
                  <a:pt x="12700" y="34925"/>
                </a:cubicBezTo>
                <a:lnTo>
                  <a:pt x="3175" y="41275"/>
                </a:lnTo>
                <a:cubicBezTo>
                  <a:pt x="2117" y="44450"/>
                  <a:pt x="0" y="47453"/>
                  <a:pt x="0" y="50800"/>
                </a:cubicBezTo>
                <a:cubicBezTo>
                  <a:pt x="0" y="58284"/>
                  <a:pt x="489" y="66040"/>
                  <a:pt x="3175" y="73025"/>
                </a:cubicBezTo>
                <a:cubicBezTo>
                  <a:pt x="5915" y="80148"/>
                  <a:pt x="11642" y="85725"/>
                  <a:pt x="15875" y="92075"/>
                </a:cubicBezTo>
                <a:lnTo>
                  <a:pt x="22225" y="101600"/>
                </a:lnTo>
                <a:cubicBezTo>
                  <a:pt x="24342" y="104775"/>
                  <a:pt x="27368" y="107505"/>
                  <a:pt x="28575" y="111125"/>
                </a:cubicBezTo>
                <a:lnTo>
                  <a:pt x="31750" y="120650"/>
                </a:lnTo>
                <a:cubicBezTo>
                  <a:pt x="32808" y="117475"/>
                  <a:pt x="32834" y="113738"/>
                  <a:pt x="34925" y="111125"/>
                </a:cubicBezTo>
                <a:cubicBezTo>
                  <a:pt x="37309" y="108145"/>
                  <a:pt x="41037" y="106482"/>
                  <a:pt x="44450" y="104775"/>
                </a:cubicBezTo>
                <a:cubicBezTo>
                  <a:pt x="61015" y="96492"/>
                  <a:pt x="104796" y="98611"/>
                  <a:pt x="107950" y="98425"/>
                </a:cubicBezTo>
                <a:cubicBezTo>
                  <a:pt x="119236" y="90901"/>
                  <a:pt x="114829" y="70379"/>
                  <a:pt x="114300" y="63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2" name="Freeform 21">
            <a:hlinkClick r:id="rId5" action="ppaction://hlinksldjump"/>
            <a:extLst>
              <a:ext uri="{FF2B5EF4-FFF2-40B4-BE49-F238E27FC236}">
                <a16:creationId xmlns:a16="http://schemas.microsoft.com/office/drawing/2014/main" id="{B51CCFEC-8D8A-7043-8F6C-FF46D3842588}"/>
              </a:ext>
            </a:extLst>
          </p:cNvPr>
          <p:cNvSpPr/>
          <p:nvPr/>
        </p:nvSpPr>
        <p:spPr>
          <a:xfrm>
            <a:off x="1336675" y="6299092"/>
            <a:ext cx="95449" cy="66901"/>
          </a:xfrm>
          <a:custGeom>
            <a:avLst/>
            <a:gdLst>
              <a:gd name="connsiteX0" fmla="*/ 6350 w 95449"/>
              <a:gd name="connsiteY0" fmla="*/ 66675 h 66901"/>
              <a:gd name="connsiteX1" fmla="*/ 22225 w 95449"/>
              <a:gd name="connsiteY1" fmla="*/ 63500 h 66901"/>
              <a:gd name="connsiteX2" fmla="*/ 31750 w 95449"/>
              <a:gd name="connsiteY2" fmla="*/ 60325 h 66901"/>
              <a:gd name="connsiteX3" fmla="*/ 60325 w 95449"/>
              <a:gd name="connsiteY3" fmla="*/ 57150 h 66901"/>
              <a:gd name="connsiteX4" fmla="*/ 82550 w 95449"/>
              <a:gd name="connsiteY4" fmla="*/ 50800 h 66901"/>
              <a:gd name="connsiteX5" fmla="*/ 92075 w 95449"/>
              <a:gd name="connsiteY5" fmla="*/ 41275 h 66901"/>
              <a:gd name="connsiteX6" fmla="*/ 88900 w 95449"/>
              <a:gd name="connsiteY6" fmla="*/ 22225 h 66901"/>
              <a:gd name="connsiteX7" fmla="*/ 85725 w 95449"/>
              <a:gd name="connsiteY7" fmla="*/ 0 h 66901"/>
              <a:gd name="connsiteX8" fmla="*/ 76200 w 95449"/>
              <a:gd name="connsiteY8" fmla="*/ 9525 h 66901"/>
              <a:gd name="connsiteX9" fmla="*/ 66675 w 95449"/>
              <a:gd name="connsiteY9" fmla="*/ 12700 h 66901"/>
              <a:gd name="connsiteX10" fmla="*/ 38100 w 95449"/>
              <a:gd name="connsiteY10" fmla="*/ 6350 h 66901"/>
              <a:gd name="connsiteX11" fmla="*/ 12700 w 95449"/>
              <a:gd name="connsiteY11" fmla="*/ 9525 h 66901"/>
              <a:gd name="connsiteX12" fmla="*/ 6350 w 95449"/>
              <a:gd name="connsiteY12" fmla="*/ 19050 h 66901"/>
              <a:gd name="connsiteX13" fmla="*/ 3175 w 95449"/>
              <a:gd name="connsiteY13" fmla="*/ 38100 h 66901"/>
              <a:gd name="connsiteX14" fmla="*/ 0 w 95449"/>
              <a:gd name="connsiteY14" fmla="*/ 47625 h 66901"/>
              <a:gd name="connsiteX15" fmla="*/ 3175 w 95449"/>
              <a:gd name="connsiteY15" fmla="*/ 57150 h 66901"/>
              <a:gd name="connsiteX16" fmla="*/ 6350 w 95449"/>
              <a:gd name="connsiteY16" fmla="*/ 66675 h 6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5449" h="66901">
                <a:moveTo>
                  <a:pt x="6350" y="66675"/>
                </a:moveTo>
                <a:cubicBezTo>
                  <a:pt x="9525" y="67733"/>
                  <a:pt x="16990" y="64809"/>
                  <a:pt x="22225" y="63500"/>
                </a:cubicBezTo>
                <a:cubicBezTo>
                  <a:pt x="25472" y="62688"/>
                  <a:pt x="28449" y="60875"/>
                  <a:pt x="31750" y="60325"/>
                </a:cubicBezTo>
                <a:cubicBezTo>
                  <a:pt x="41203" y="58749"/>
                  <a:pt x="50800" y="58208"/>
                  <a:pt x="60325" y="57150"/>
                </a:cubicBezTo>
                <a:cubicBezTo>
                  <a:pt x="62019" y="56727"/>
                  <a:pt x="79817" y="52622"/>
                  <a:pt x="82550" y="50800"/>
                </a:cubicBezTo>
                <a:cubicBezTo>
                  <a:pt x="86286" y="48309"/>
                  <a:pt x="88900" y="44450"/>
                  <a:pt x="92075" y="41275"/>
                </a:cubicBezTo>
                <a:cubicBezTo>
                  <a:pt x="98540" y="21879"/>
                  <a:pt x="94731" y="41661"/>
                  <a:pt x="88900" y="22225"/>
                </a:cubicBezTo>
                <a:cubicBezTo>
                  <a:pt x="86750" y="15057"/>
                  <a:pt x="86783" y="7408"/>
                  <a:pt x="85725" y="0"/>
                </a:cubicBezTo>
                <a:cubicBezTo>
                  <a:pt x="82550" y="3175"/>
                  <a:pt x="79936" y="7034"/>
                  <a:pt x="76200" y="9525"/>
                </a:cubicBezTo>
                <a:cubicBezTo>
                  <a:pt x="73415" y="11381"/>
                  <a:pt x="70022" y="12700"/>
                  <a:pt x="66675" y="12700"/>
                </a:cubicBezTo>
                <a:cubicBezTo>
                  <a:pt x="55499" y="12700"/>
                  <a:pt x="47922" y="9624"/>
                  <a:pt x="38100" y="6350"/>
                </a:cubicBezTo>
                <a:cubicBezTo>
                  <a:pt x="29633" y="7408"/>
                  <a:pt x="20622" y="6356"/>
                  <a:pt x="12700" y="9525"/>
                </a:cubicBezTo>
                <a:cubicBezTo>
                  <a:pt x="9157" y="10942"/>
                  <a:pt x="7557" y="15430"/>
                  <a:pt x="6350" y="19050"/>
                </a:cubicBezTo>
                <a:cubicBezTo>
                  <a:pt x="4314" y="25157"/>
                  <a:pt x="4572" y="31816"/>
                  <a:pt x="3175" y="38100"/>
                </a:cubicBezTo>
                <a:cubicBezTo>
                  <a:pt x="2449" y="41367"/>
                  <a:pt x="1058" y="44450"/>
                  <a:pt x="0" y="47625"/>
                </a:cubicBezTo>
                <a:cubicBezTo>
                  <a:pt x="1058" y="50800"/>
                  <a:pt x="808" y="54783"/>
                  <a:pt x="3175" y="57150"/>
                </a:cubicBezTo>
                <a:cubicBezTo>
                  <a:pt x="7019" y="60994"/>
                  <a:pt x="3175" y="65617"/>
                  <a:pt x="6350" y="666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3" name="Freeform 22">
            <a:hlinkClick r:id="rId10" action="ppaction://hlinksldjump"/>
            <a:extLst>
              <a:ext uri="{FF2B5EF4-FFF2-40B4-BE49-F238E27FC236}">
                <a16:creationId xmlns:a16="http://schemas.microsoft.com/office/drawing/2014/main" id="{666C4C6E-3870-3E45-8185-8902595EA484}"/>
              </a:ext>
            </a:extLst>
          </p:cNvPr>
          <p:cNvSpPr/>
          <p:nvPr/>
        </p:nvSpPr>
        <p:spPr>
          <a:xfrm>
            <a:off x="1069888" y="6308617"/>
            <a:ext cx="271564" cy="196850"/>
          </a:xfrm>
          <a:custGeom>
            <a:avLst/>
            <a:gdLst>
              <a:gd name="connsiteX0" fmla="*/ 269962 w 271564"/>
              <a:gd name="connsiteY0" fmla="*/ 136525 h 196850"/>
              <a:gd name="connsiteX1" fmla="*/ 266787 w 271564"/>
              <a:gd name="connsiteY1" fmla="*/ 120650 h 196850"/>
              <a:gd name="connsiteX2" fmla="*/ 263612 w 271564"/>
              <a:gd name="connsiteY2" fmla="*/ 111125 h 196850"/>
              <a:gd name="connsiteX3" fmla="*/ 269962 w 271564"/>
              <a:gd name="connsiteY3" fmla="*/ 85725 h 196850"/>
              <a:gd name="connsiteX4" fmla="*/ 260437 w 271564"/>
              <a:gd name="connsiteY4" fmla="*/ 66675 h 196850"/>
              <a:gd name="connsiteX5" fmla="*/ 244562 w 271564"/>
              <a:gd name="connsiteY5" fmla="*/ 47625 h 196850"/>
              <a:gd name="connsiteX6" fmla="*/ 241387 w 271564"/>
              <a:gd name="connsiteY6" fmla="*/ 38100 h 196850"/>
              <a:gd name="connsiteX7" fmla="*/ 238212 w 271564"/>
              <a:gd name="connsiteY7" fmla="*/ 19050 h 196850"/>
              <a:gd name="connsiteX8" fmla="*/ 200112 w 271564"/>
              <a:gd name="connsiteY8" fmla="*/ 15875 h 196850"/>
              <a:gd name="connsiteX9" fmla="*/ 168362 w 271564"/>
              <a:gd name="connsiteY9" fmla="*/ 9525 h 196850"/>
              <a:gd name="connsiteX10" fmla="*/ 149312 w 271564"/>
              <a:gd name="connsiteY10" fmla="*/ 3175 h 196850"/>
              <a:gd name="connsiteX11" fmla="*/ 139787 w 271564"/>
              <a:gd name="connsiteY11" fmla="*/ 0 h 196850"/>
              <a:gd name="connsiteX12" fmla="*/ 111212 w 271564"/>
              <a:gd name="connsiteY12" fmla="*/ 9525 h 196850"/>
              <a:gd name="connsiteX13" fmla="*/ 101687 w 271564"/>
              <a:gd name="connsiteY13" fmla="*/ 12700 h 196850"/>
              <a:gd name="connsiteX14" fmla="*/ 95337 w 271564"/>
              <a:gd name="connsiteY14" fmla="*/ 22225 h 196850"/>
              <a:gd name="connsiteX15" fmla="*/ 85812 w 271564"/>
              <a:gd name="connsiteY15" fmla="*/ 53975 h 196850"/>
              <a:gd name="connsiteX16" fmla="*/ 66762 w 271564"/>
              <a:gd name="connsiteY16" fmla="*/ 63500 h 196850"/>
              <a:gd name="connsiteX17" fmla="*/ 57237 w 271564"/>
              <a:gd name="connsiteY17" fmla="*/ 69850 h 196850"/>
              <a:gd name="connsiteX18" fmla="*/ 44537 w 271564"/>
              <a:gd name="connsiteY18" fmla="*/ 76200 h 196850"/>
              <a:gd name="connsiteX19" fmla="*/ 25487 w 271564"/>
              <a:gd name="connsiteY19" fmla="*/ 88900 h 196850"/>
              <a:gd name="connsiteX20" fmla="*/ 15962 w 271564"/>
              <a:gd name="connsiteY20" fmla="*/ 95250 h 196850"/>
              <a:gd name="connsiteX21" fmla="*/ 6437 w 271564"/>
              <a:gd name="connsiteY21" fmla="*/ 104775 h 196850"/>
              <a:gd name="connsiteX22" fmla="*/ 3262 w 271564"/>
              <a:gd name="connsiteY22" fmla="*/ 136525 h 196850"/>
              <a:gd name="connsiteX23" fmla="*/ 12787 w 271564"/>
              <a:gd name="connsiteY23" fmla="*/ 146050 h 196850"/>
              <a:gd name="connsiteX24" fmla="*/ 41362 w 271564"/>
              <a:gd name="connsiteY24" fmla="*/ 155575 h 196850"/>
              <a:gd name="connsiteX25" fmla="*/ 50887 w 271564"/>
              <a:gd name="connsiteY25" fmla="*/ 158750 h 196850"/>
              <a:gd name="connsiteX26" fmla="*/ 60412 w 271564"/>
              <a:gd name="connsiteY26" fmla="*/ 161925 h 196850"/>
              <a:gd name="connsiteX27" fmla="*/ 69937 w 271564"/>
              <a:gd name="connsiteY27" fmla="*/ 180975 h 196850"/>
              <a:gd name="connsiteX28" fmla="*/ 79462 w 271564"/>
              <a:gd name="connsiteY28" fmla="*/ 184150 h 196850"/>
              <a:gd name="connsiteX29" fmla="*/ 88987 w 271564"/>
              <a:gd name="connsiteY29" fmla="*/ 190500 h 196850"/>
              <a:gd name="connsiteX30" fmla="*/ 108037 w 271564"/>
              <a:gd name="connsiteY30" fmla="*/ 196850 h 196850"/>
              <a:gd name="connsiteX31" fmla="*/ 130262 w 271564"/>
              <a:gd name="connsiteY31" fmla="*/ 193675 h 196850"/>
              <a:gd name="connsiteX32" fmla="*/ 231862 w 271564"/>
              <a:gd name="connsiteY32" fmla="*/ 184150 h 196850"/>
              <a:gd name="connsiteX33" fmla="*/ 235037 w 271564"/>
              <a:gd name="connsiteY33" fmla="*/ 174625 h 196850"/>
              <a:gd name="connsiteX34" fmla="*/ 250912 w 271564"/>
              <a:gd name="connsiteY34" fmla="*/ 158750 h 196850"/>
              <a:gd name="connsiteX35" fmla="*/ 269962 w 271564"/>
              <a:gd name="connsiteY35" fmla="*/ 152400 h 196850"/>
              <a:gd name="connsiteX36" fmla="*/ 269962 w 271564"/>
              <a:gd name="connsiteY36" fmla="*/ 136525 h 19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71564" h="196850">
                <a:moveTo>
                  <a:pt x="269962" y="136525"/>
                </a:moveTo>
                <a:cubicBezTo>
                  <a:pt x="269433" y="131233"/>
                  <a:pt x="268096" y="125885"/>
                  <a:pt x="266787" y="120650"/>
                </a:cubicBezTo>
                <a:cubicBezTo>
                  <a:pt x="265975" y="117403"/>
                  <a:pt x="263612" y="114472"/>
                  <a:pt x="263612" y="111125"/>
                </a:cubicBezTo>
                <a:cubicBezTo>
                  <a:pt x="263612" y="103462"/>
                  <a:pt x="267457" y="93241"/>
                  <a:pt x="269962" y="85725"/>
                </a:cubicBezTo>
                <a:cubicBezTo>
                  <a:pt x="266780" y="76179"/>
                  <a:pt x="267276" y="74881"/>
                  <a:pt x="260437" y="66675"/>
                </a:cubicBezTo>
                <a:cubicBezTo>
                  <a:pt x="251660" y="56142"/>
                  <a:pt x="250474" y="59449"/>
                  <a:pt x="244562" y="47625"/>
                </a:cubicBezTo>
                <a:cubicBezTo>
                  <a:pt x="243065" y="44632"/>
                  <a:pt x="242113" y="41367"/>
                  <a:pt x="241387" y="38100"/>
                </a:cubicBezTo>
                <a:cubicBezTo>
                  <a:pt x="239990" y="31816"/>
                  <a:pt x="243880" y="22102"/>
                  <a:pt x="238212" y="19050"/>
                </a:cubicBezTo>
                <a:cubicBezTo>
                  <a:pt x="226991" y="13008"/>
                  <a:pt x="212812" y="16933"/>
                  <a:pt x="200112" y="15875"/>
                </a:cubicBezTo>
                <a:cubicBezTo>
                  <a:pt x="189529" y="13758"/>
                  <a:pt x="178601" y="12938"/>
                  <a:pt x="168362" y="9525"/>
                </a:cubicBezTo>
                <a:lnTo>
                  <a:pt x="149312" y="3175"/>
                </a:lnTo>
                <a:lnTo>
                  <a:pt x="139787" y="0"/>
                </a:lnTo>
                <a:lnTo>
                  <a:pt x="111212" y="9525"/>
                </a:lnTo>
                <a:lnTo>
                  <a:pt x="101687" y="12700"/>
                </a:lnTo>
                <a:cubicBezTo>
                  <a:pt x="99570" y="15875"/>
                  <a:pt x="96433" y="18570"/>
                  <a:pt x="95337" y="22225"/>
                </a:cubicBezTo>
                <a:cubicBezTo>
                  <a:pt x="90198" y="39355"/>
                  <a:pt x="97039" y="42748"/>
                  <a:pt x="85812" y="53975"/>
                </a:cubicBezTo>
                <a:cubicBezTo>
                  <a:pt x="76713" y="63074"/>
                  <a:pt x="77091" y="58335"/>
                  <a:pt x="66762" y="63500"/>
                </a:cubicBezTo>
                <a:cubicBezTo>
                  <a:pt x="63349" y="65207"/>
                  <a:pt x="60550" y="67957"/>
                  <a:pt x="57237" y="69850"/>
                </a:cubicBezTo>
                <a:cubicBezTo>
                  <a:pt x="53128" y="72198"/>
                  <a:pt x="48596" y="73765"/>
                  <a:pt x="44537" y="76200"/>
                </a:cubicBezTo>
                <a:cubicBezTo>
                  <a:pt x="37993" y="80127"/>
                  <a:pt x="31837" y="84667"/>
                  <a:pt x="25487" y="88900"/>
                </a:cubicBezTo>
                <a:cubicBezTo>
                  <a:pt x="22312" y="91017"/>
                  <a:pt x="18660" y="92552"/>
                  <a:pt x="15962" y="95250"/>
                </a:cubicBezTo>
                <a:lnTo>
                  <a:pt x="6437" y="104775"/>
                </a:lnTo>
                <a:cubicBezTo>
                  <a:pt x="2194" y="117505"/>
                  <a:pt x="-3809" y="124150"/>
                  <a:pt x="3262" y="136525"/>
                </a:cubicBezTo>
                <a:cubicBezTo>
                  <a:pt x="5490" y="140424"/>
                  <a:pt x="8862" y="143869"/>
                  <a:pt x="12787" y="146050"/>
                </a:cubicBezTo>
                <a:lnTo>
                  <a:pt x="41362" y="155575"/>
                </a:lnTo>
                <a:lnTo>
                  <a:pt x="50887" y="158750"/>
                </a:lnTo>
                <a:lnTo>
                  <a:pt x="60412" y="161925"/>
                </a:lnTo>
                <a:cubicBezTo>
                  <a:pt x="62504" y="168200"/>
                  <a:pt x="64342" y="176499"/>
                  <a:pt x="69937" y="180975"/>
                </a:cubicBezTo>
                <a:cubicBezTo>
                  <a:pt x="72550" y="183066"/>
                  <a:pt x="76469" y="182653"/>
                  <a:pt x="79462" y="184150"/>
                </a:cubicBezTo>
                <a:cubicBezTo>
                  <a:pt x="82875" y="185857"/>
                  <a:pt x="85500" y="188950"/>
                  <a:pt x="88987" y="190500"/>
                </a:cubicBezTo>
                <a:cubicBezTo>
                  <a:pt x="95104" y="193218"/>
                  <a:pt x="108037" y="196850"/>
                  <a:pt x="108037" y="196850"/>
                </a:cubicBezTo>
                <a:cubicBezTo>
                  <a:pt x="115445" y="195792"/>
                  <a:pt x="122790" y="194090"/>
                  <a:pt x="130262" y="193675"/>
                </a:cubicBezTo>
                <a:cubicBezTo>
                  <a:pt x="229457" y="188164"/>
                  <a:pt x="196374" y="207809"/>
                  <a:pt x="231862" y="184150"/>
                </a:cubicBezTo>
                <a:cubicBezTo>
                  <a:pt x="232920" y="180975"/>
                  <a:pt x="233540" y="177618"/>
                  <a:pt x="235037" y="174625"/>
                </a:cubicBezTo>
                <a:cubicBezTo>
                  <a:pt x="238968" y="166763"/>
                  <a:pt x="242748" y="162379"/>
                  <a:pt x="250912" y="158750"/>
                </a:cubicBezTo>
                <a:cubicBezTo>
                  <a:pt x="257029" y="156032"/>
                  <a:pt x="269962" y="152400"/>
                  <a:pt x="269962" y="152400"/>
                </a:cubicBezTo>
                <a:cubicBezTo>
                  <a:pt x="273287" y="129127"/>
                  <a:pt x="270491" y="141817"/>
                  <a:pt x="269962" y="1365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4" name="Freeform 23">
            <a:hlinkClick r:id="rId7" action="ppaction://hlinksldjump"/>
            <a:extLst>
              <a:ext uri="{FF2B5EF4-FFF2-40B4-BE49-F238E27FC236}">
                <a16:creationId xmlns:a16="http://schemas.microsoft.com/office/drawing/2014/main" id="{DFDEDAE3-E866-3946-8732-88DDC15BE3DB}"/>
              </a:ext>
            </a:extLst>
          </p:cNvPr>
          <p:cNvSpPr/>
          <p:nvPr/>
        </p:nvSpPr>
        <p:spPr>
          <a:xfrm>
            <a:off x="1326874" y="6435617"/>
            <a:ext cx="257995" cy="190535"/>
          </a:xfrm>
          <a:custGeom>
            <a:avLst/>
            <a:gdLst>
              <a:gd name="connsiteX0" fmla="*/ 60601 w 257995"/>
              <a:gd name="connsiteY0" fmla="*/ 190500 h 190535"/>
              <a:gd name="connsiteX1" fmla="*/ 35201 w 257995"/>
              <a:gd name="connsiteY1" fmla="*/ 171450 h 190535"/>
              <a:gd name="connsiteX2" fmla="*/ 12976 w 257995"/>
              <a:gd name="connsiteY2" fmla="*/ 165100 h 190535"/>
              <a:gd name="connsiteX3" fmla="*/ 3451 w 257995"/>
              <a:gd name="connsiteY3" fmla="*/ 158750 h 190535"/>
              <a:gd name="connsiteX4" fmla="*/ 3451 w 257995"/>
              <a:gd name="connsiteY4" fmla="*/ 120650 h 190535"/>
              <a:gd name="connsiteX5" fmla="*/ 9801 w 257995"/>
              <a:gd name="connsiteY5" fmla="*/ 111125 h 190535"/>
              <a:gd name="connsiteX6" fmla="*/ 28851 w 257995"/>
              <a:gd name="connsiteY6" fmla="*/ 104775 h 190535"/>
              <a:gd name="connsiteX7" fmla="*/ 38376 w 257995"/>
              <a:gd name="connsiteY7" fmla="*/ 98425 h 190535"/>
              <a:gd name="connsiteX8" fmla="*/ 47901 w 257995"/>
              <a:gd name="connsiteY8" fmla="*/ 88900 h 190535"/>
              <a:gd name="connsiteX9" fmla="*/ 57426 w 257995"/>
              <a:gd name="connsiteY9" fmla="*/ 85725 h 190535"/>
              <a:gd name="connsiteX10" fmla="*/ 60601 w 257995"/>
              <a:gd name="connsiteY10" fmla="*/ 76200 h 190535"/>
              <a:gd name="connsiteX11" fmla="*/ 120926 w 257995"/>
              <a:gd name="connsiteY11" fmla="*/ 66675 h 190535"/>
              <a:gd name="connsiteX12" fmla="*/ 143151 w 257995"/>
              <a:gd name="connsiteY12" fmla="*/ 60325 h 190535"/>
              <a:gd name="connsiteX13" fmla="*/ 155851 w 257995"/>
              <a:gd name="connsiteY13" fmla="*/ 41275 h 190535"/>
              <a:gd name="connsiteX14" fmla="*/ 162201 w 257995"/>
              <a:gd name="connsiteY14" fmla="*/ 31750 h 190535"/>
              <a:gd name="connsiteX15" fmla="*/ 181251 w 257995"/>
              <a:gd name="connsiteY15" fmla="*/ 25400 h 190535"/>
              <a:gd name="connsiteX16" fmla="*/ 193951 w 257995"/>
              <a:gd name="connsiteY16" fmla="*/ 22225 h 190535"/>
              <a:gd name="connsiteX17" fmla="*/ 213001 w 257995"/>
              <a:gd name="connsiteY17" fmla="*/ 15875 h 190535"/>
              <a:gd name="connsiteX18" fmla="*/ 222526 w 257995"/>
              <a:gd name="connsiteY18" fmla="*/ 12700 h 190535"/>
              <a:gd name="connsiteX19" fmla="*/ 232051 w 257995"/>
              <a:gd name="connsiteY19" fmla="*/ 9525 h 190535"/>
              <a:gd name="connsiteX20" fmla="*/ 251101 w 257995"/>
              <a:gd name="connsiteY20" fmla="*/ 0 h 190535"/>
              <a:gd name="connsiteX21" fmla="*/ 257451 w 257995"/>
              <a:gd name="connsiteY21" fmla="*/ 9525 h 190535"/>
              <a:gd name="connsiteX22" fmla="*/ 247926 w 257995"/>
              <a:gd name="connsiteY22" fmla="*/ 57150 h 190535"/>
              <a:gd name="connsiteX23" fmla="*/ 228876 w 257995"/>
              <a:gd name="connsiteY23" fmla="*/ 69850 h 190535"/>
              <a:gd name="connsiteX24" fmla="*/ 219351 w 257995"/>
              <a:gd name="connsiteY24" fmla="*/ 76200 h 190535"/>
              <a:gd name="connsiteX25" fmla="*/ 209826 w 257995"/>
              <a:gd name="connsiteY25" fmla="*/ 82550 h 190535"/>
              <a:gd name="connsiteX26" fmla="*/ 181251 w 257995"/>
              <a:gd name="connsiteY26" fmla="*/ 104775 h 190535"/>
              <a:gd name="connsiteX27" fmla="*/ 171726 w 257995"/>
              <a:gd name="connsiteY27" fmla="*/ 111125 h 190535"/>
              <a:gd name="connsiteX28" fmla="*/ 152676 w 257995"/>
              <a:gd name="connsiteY28" fmla="*/ 117475 h 190535"/>
              <a:gd name="connsiteX29" fmla="*/ 133626 w 257995"/>
              <a:gd name="connsiteY29" fmla="*/ 130175 h 190535"/>
              <a:gd name="connsiteX30" fmla="*/ 124101 w 257995"/>
              <a:gd name="connsiteY30" fmla="*/ 136525 h 190535"/>
              <a:gd name="connsiteX31" fmla="*/ 105051 w 257995"/>
              <a:gd name="connsiteY31" fmla="*/ 149225 h 190535"/>
              <a:gd name="connsiteX32" fmla="*/ 86001 w 257995"/>
              <a:gd name="connsiteY32" fmla="*/ 161925 h 190535"/>
              <a:gd name="connsiteX33" fmla="*/ 76476 w 257995"/>
              <a:gd name="connsiteY33" fmla="*/ 171450 h 190535"/>
              <a:gd name="connsiteX34" fmla="*/ 66951 w 257995"/>
              <a:gd name="connsiteY34" fmla="*/ 174625 h 190535"/>
              <a:gd name="connsiteX35" fmla="*/ 60601 w 257995"/>
              <a:gd name="connsiteY35" fmla="*/ 190500 h 19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57995" h="190535">
                <a:moveTo>
                  <a:pt x="60601" y="190500"/>
                </a:moveTo>
                <a:cubicBezTo>
                  <a:pt x="55309" y="189971"/>
                  <a:pt x="40644" y="173783"/>
                  <a:pt x="35201" y="171450"/>
                </a:cubicBezTo>
                <a:cubicBezTo>
                  <a:pt x="20959" y="165346"/>
                  <a:pt x="25333" y="171279"/>
                  <a:pt x="12976" y="165100"/>
                </a:cubicBezTo>
                <a:cubicBezTo>
                  <a:pt x="9563" y="163393"/>
                  <a:pt x="6626" y="160867"/>
                  <a:pt x="3451" y="158750"/>
                </a:cubicBezTo>
                <a:cubicBezTo>
                  <a:pt x="58" y="141784"/>
                  <a:pt x="-2220" y="139553"/>
                  <a:pt x="3451" y="120650"/>
                </a:cubicBezTo>
                <a:cubicBezTo>
                  <a:pt x="4547" y="116995"/>
                  <a:pt x="6565" y="113147"/>
                  <a:pt x="9801" y="111125"/>
                </a:cubicBezTo>
                <a:cubicBezTo>
                  <a:pt x="15477" y="107577"/>
                  <a:pt x="23282" y="108488"/>
                  <a:pt x="28851" y="104775"/>
                </a:cubicBezTo>
                <a:cubicBezTo>
                  <a:pt x="32026" y="102658"/>
                  <a:pt x="35445" y="100868"/>
                  <a:pt x="38376" y="98425"/>
                </a:cubicBezTo>
                <a:cubicBezTo>
                  <a:pt x="41825" y="95550"/>
                  <a:pt x="44165" y="91391"/>
                  <a:pt x="47901" y="88900"/>
                </a:cubicBezTo>
                <a:cubicBezTo>
                  <a:pt x="50686" y="87044"/>
                  <a:pt x="54251" y="86783"/>
                  <a:pt x="57426" y="85725"/>
                </a:cubicBezTo>
                <a:cubicBezTo>
                  <a:pt x="58484" y="82550"/>
                  <a:pt x="58510" y="78813"/>
                  <a:pt x="60601" y="76200"/>
                </a:cubicBezTo>
                <a:cubicBezTo>
                  <a:pt x="72629" y="61165"/>
                  <a:pt x="117954" y="66861"/>
                  <a:pt x="120926" y="66675"/>
                </a:cubicBezTo>
                <a:cubicBezTo>
                  <a:pt x="121036" y="66648"/>
                  <a:pt x="141633" y="61843"/>
                  <a:pt x="143151" y="60325"/>
                </a:cubicBezTo>
                <a:cubicBezTo>
                  <a:pt x="148547" y="54929"/>
                  <a:pt x="151618" y="47625"/>
                  <a:pt x="155851" y="41275"/>
                </a:cubicBezTo>
                <a:cubicBezTo>
                  <a:pt x="157968" y="38100"/>
                  <a:pt x="158581" y="32957"/>
                  <a:pt x="162201" y="31750"/>
                </a:cubicBezTo>
                <a:cubicBezTo>
                  <a:pt x="168551" y="29633"/>
                  <a:pt x="174757" y="27023"/>
                  <a:pt x="181251" y="25400"/>
                </a:cubicBezTo>
                <a:cubicBezTo>
                  <a:pt x="185484" y="24342"/>
                  <a:pt x="189771" y="23479"/>
                  <a:pt x="193951" y="22225"/>
                </a:cubicBezTo>
                <a:cubicBezTo>
                  <a:pt x="200362" y="20302"/>
                  <a:pt x="206651" y="17992"/>
                  <a:pt x="213001" y="15875"/>
                </a:cubicBezTo>
                <a:lnTo>
                  <a:pt x="222526" y="12700"/>
                </a:lnTo>
                <a:cubicBezTo>
                  <a:pt x="225701" y="11642"/>
                  <a:pt x="229266" y="11381"/>
                  <a:pt x="232051" y="9525"/>
                </a:cubicBezTo>
                <a:cubicBezTo>
                  <a:pt x="244361" y="1319"/>
                  <a:pt x="237956" y="4382"/>
                  <a:pt x="251101" y="0"/>
                </a:cubicBezTo>
                <a:cubicBezTo>
                  <a:pt x="253218" y="3175"/>
                  <a:pt x="257197" y="5718"/>
                  <a:pt x="257451" y="9525"/>
                </a:cubicBezTo>
                <a:cubicBezTo>
                  <a:pt x="258134" y="19765"/>
                  <a:pt x="260095" y="46502"/>
                  <a:pt x="247926" y="57150"/>
                </a:cubicBezTo>
                <a:cubicBezTo>
                  <a:pt x="242183" y="62176"/>
                  <a:pt x="235226" y="65617"/>
                  <a:pt x="228876" y="69850"/>
                </a:cubicBezTo>
                <a:lnTo>
                  <a:pt x="219351" y="76200"/>
                </a:lnTo>
                <a:cubicBezTo>
                  <a:pt x="216176" y="78317"/>
                  <a:pt x="212524" y="79852"/>
                  <a:pt x="209826" y="82550"/>
                </a:cubicBezTo>
                <a:cubicBezTo>
                  <a:pt x="194905" y="97471"/>
                  <a:pt x="204037" y="89584"/>
                  <a:pt x="181251" y="104775"/>
                </a:cubicBezTo>
                <a:cubicBezTo>
                  <a:pt x="178076" y="106892"/>
                  <a:pt x="175346" y="109918"/>
                  <a:pt x="171726" y="111125"/>
                </a:cubicBezTo>
                <a:cubicBezTo>
                  <a:pt x="165376" y="113242"/>
                  <a:pt x="158245" y="113762"/>
                  <a:pt x="152676" y="117475"/>
                </a:cubicBezTo>
                <a:lnTo>
                  <a:pt x="133626" y="130175"/>
                </a:lnTo>
                <a:cubicBezTo>
                  <a:pt x="130451" y="132292"/>
                  <a:pt x="126799" y="133827"/>
                  <a:pt x="124101" y="136525"/>
                </a:cubicBezTo>
                <a:cubicBezTo>
                  <a:pt x="112209" y="148417"/>
                  <a:pt x="118836" y="144630"/>
                  <a:pt x="105051" y="149225"/>
                </a:cubicBezTo>
                <a:cubicBezTo>
                  <a:pt x="74665" y="179611"/>
                  <a:pt x="113570" y="143545"/>
                  <a:pt x="86001" y="161925"/>
                </a:cubicBezTo>
                <a:cubicBezTo>
                  <a:pt x="82265" y="164416"/>
                  <a:pt x="80212" y="168959"/>
                  <a:pt x="76476" y="171450"/>
                </a:cubicBezTo>
                <a:cubicBezTo>
                  <a:pt x="73691" y="173306"/>
                  <a:pt x="69877" y="173000"/>
                  <a:pt x="66951" y="174625"/>
                </a:cubicBezTo>
                <a:cubicBezTo>
                  <a:pt x="47020" y="185698"/>
                  <a:pt x="65893" y="191029"/>
                  <a:pt x="60601" y="190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5" name="Freeform 24">
            <a:hlinkClick r:id="rId12" action="ppaction://hlinksldjump"/>
            <a:extLst>
              <a:ext uri="{FF2B5EF4-FFF2-40B4-BE49-F238E27FC236}">
                <a16:creationId xmlns:a16="http://schemas.microsoft.com/office/drawing/2014/main" id="{2E457E4C-DF24-884C-BE30-6FFA621A37E4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6" name="Freeform 25">
            <a:hlinkClick r:id="rId13" action="ppaction://hlinksldjump"/>
            <a:extLst>
              <a:ext uri="{FF2B5EF4-FFF2-40B4-BE49-F238E27FC236}">
                <a16:creationId xmlns:a16="http://schemas.microsoft.com/office/drawing/2014/main" id="{8EE07D97-19E5-014F-9720-0EF224C43DB2}"/>
              </a:ext>
            </a:extLst>
          </p:cNvPr>
          <p:cNvSpPr/>
          <p:nvPr/>
        </p:nvSpPr>
        <p:spPr>
          <a:xfrm>
            <a:off x="1346093" y="6337300"/>
            <a:ext cx="282793" cy="161925"/>
          </a:xfrm>
          <a:custGeom>
            <a:avLst/>
            <a:gdLst>
              <a:gd name="connsiteX0" fmla="*/ 222357 w 282793"/>
              <a:gd name="connsiteY0" fmla="*/ 41275 h 161925"/>
              <a:gd name="connsiteX1" fmla="*/ 200132 w 282793"/>
              <a:gd name="connsiteY1" fmla="*/ 15875 h 161925"/>
              <a:gd name="connsiteX2" fmla="*/ 193782 w 282793"/>
              <a:gd name="connsiteY2" fmla="*/ 6350 h 161925"/>
              <a:gd name="connsiteX3" fmla="*/ 184257 w 282793"/>
              <a:gd name="connsiteY3" fmla="*/ 0 h 161925"/>
              <a:gd name="connsiteX4" fmla="*/ 162032 w 282793"/>
              <a:gd name="connsiteY4" fmla="*/ 3175 h 161925"/>
              <a:gd name="connsiteX5" fmla="*/ 155682 w 282793"/>
              <a:gd name="connsiteY5" fmla="*/ 12700 h 161925"/>
              <a:gd name="connsiteX6" fmla="*/ 146157 w 282793"/>
              <a:gd name="connsiteY6" fmla="*/ 19050 h 161925"/>
              <a:gd name="connsiteX7" fmla="*/ 123932 w 282793"/>
              <a:gd name="connsiteY7" fmla="*/ 12700 h 161925"/>
              <a:gd name="connsiteX8" fmla="*/ 104882 w 282793"/>
              <a:gd name="connsiteY8" fmla="*/ 3175 h 161925"/>
              <a:gd name="connsiteX9" fmla="*/ 57257 w 282793"/>
              <a:gd name="connsiteY9" fmla="*/ 12700 h 161925"/>
              <a:gd name="connsiteX10" fmla="*/ 47732 w 282793"/>
              <a:gd name="connsiteY10" fmla="*/ 15875 h 161925"/>
              <a:gd name="connsiteX11" fmla="*/ 35032 w 282793"/>
              <a:gd name="connsiteY11" fmla="*/ 19050 h 161925"/>
              <a:gd name="connsiteX12" fmla="*/ 25507 w 282793"/>
              <a:gd name="connsiteY12" fmla="*/ 38100 h 161925"/>
              <a:gd name="connsiteX13" fmla="*/ 25507 w 282793"/>
              <a:gd name="connsiteY13" fmla="*/ 66675 h 161925"/>
              <a:gd name="connsiteX14" fmla="*/ 28682 w 282793"/>
              <a:gd name="connsiteY14" fmla="*/ 111125 h 161925"/>
              <a:gd name="connsiteX15" fmla="*/ 25507 w 282793"/>
              <a:gd name="connsiteY15" fmla="*/ 123825 h 161925"/>
              <a:gd name="connsiteX16" fmla="*/ 6457 w 282793"/>
              <a:gd name="connsiteY16" fmla="*/ 133350 h 161925"/>
              <a:gd name="connsiteX17" fmla="*/ 107 w 282793"/>
              <a:gd name="connsiteY17" fmla="*/ 142875 h 161925"/>
              <a:gd name="connsiteX18" fmla="*/ 3282 w 282793"/>
              <a:gd name="connsiteY18" fmla="*/ 152400 h 161925"/>
              <a:gd name="connsiteX19" fmla="*/ 22332 w 282793"/>
              <a:gd name="connsiteY19" fmla="*/ 161925 h 161925"/>
              <a:gd name="connsiteX20" fmla="*/ 44557 w 282793"/>
              <a:gd name="connsiteY20" fmla="*/ 136525 h 161925"/>
              <a:gd name="connsiteX21" fmla="*/ 54082 w 282793"/>
              <a:gd name="connsiteY21" fmla="*/ 139700 h 161925"/>
              <a:gd name="connsiteX22" fmla="*/ 66782 w 282793"/>
              <a:gd name="connsiteY22" fmla="*/ 142875 h 161925"/>
              <a:gd name="connsiteX23" fmla="*/ 85832 w 282793"/>
              <a:gd name="connsiteY23" fmla="*/ 149225 h 161925"/>
              <a:gd name="connsiteX24" fmla="*/ 108057 w 282793"/>
              <a:gd name="connsiteY24" fmla="*/ 123825 h 161925"/>
              <a:gd name="connsiteX25" fmla="*/ 111232 w 282793"/>
              <a:gd name="connsiteY25" fmla="*/ 114300 h 161925"/>
              <a:gd name="connsiteX26" fmla="*/ 146157 w 282793"/>
              <a:gd name="connsiteY26" fmla="*/ 111125 h 161925"/>
              <a:gd name="connsiteX27" fmla="*/ 190607 w 282793"/>
              <a:gd name="connsiteY27" fmla="*/ 104775 h 161925"/>
              <a:gd name="connsiteX28" fmla="*/ 203307 w 282793"/>
              <a:gd name="connsiteY28" fmla="*/ 101600 h 161925"/>
              <a:gd name="connsiteX29" fmla="*/ 212832 w 282793"/>
              <a:gd name="connsiteY29" fmla="*/ 95250 h 161925"/>
              <a:gd name="connsiteX30" fmla="*/ 222357 w 282793"/>
              <a:gd name="connsiteY30" fmla="*/ 92075 h 161925"/>
              <a:gd name="connsiteX31" fmla="*/ 266807 w 282793"/>
              <a:gd name="connsiteY31" fmla="*/ 85725 h 161925"/>
              <a:gd name="connsiteX32" fmla="*/ 279507 w 282793"/>
              <a:gd name="connsiteY32" fmla="*/ 82550 h 161925"/>
              <a:gd name="connsiteX33" fmla="*/ 279507 w 282793"/>
              <a:gd name="connsiteY33" fmla="*/ 60325 h 161925"/>
              <a:gd name="connsiteX34" fmla="*/ 247757 w 282793"/>
              <a:gd name="connsiteY34" fmla="*/ 57150 h 161925"/>
              <a:gd name="connsiteX35" fmla="*/ 222357 w 282793"/>
              <a:gd name="connsiteY35" fmla="*/ 4127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82793" h="161925">
                <a:moveTo>
                  <a:pt x="222357" y="41275"/>
                </a:moveTo>
                <a:cubicBezTo>
                  <a:pt x="214419" y="34396"/>
                  <a:pt x="214949" y="38100"/>
                  <a:pt x="200132" y="15875"/>
                </a:cubicBezTo>
                <a:cubicBezTo>
                  <a:pt x="198015" y="12700"/>
                  <a:pt x="196957" y="8467"/>
                  <a:pt x="193782" y="6350"/>
                </a:cubicBezTo>
                <a:lnTo>
                  <a:pt x="184257" y="0"/>
                </a:lnTo>
                <a:cubicBezTo>
                  <a:pt x="176849" y="1058"/>
                  <a:pt x="168871" y="136"/>
                  <a:pt x="162032" y="3175"/>
                </a:cubicBezTo>
                <a:cubicBezTo>
                  <a:pt x="158545" y="4725"/>
                  <a:pt x="158380" y="10002"/>
                  <a:pt x="155682" y="12700"/>
                </a:cubicBezTo>
                <a:cubicBezTo>
                  <a:pt x="152984" y="15398"/>
                  <a:pt x="149332" y="16933"/>
                  <a:pt x="146157" y="19050"/>
                </a:cubicBezTo>
                <a:cubicBezTo>
                  <a:pt x="142088" y="18033"/>
                  <a:pt x="128487" y="14977"/>
                  <a:pt x="123932" y="12700"/>
                </a:cubicBezTo>
                <a:cubicBezTo>
                  <a:pt x="99313" y="390"/>
                  <a:pt x="128823" y="11155"/>
                  <a:pt x="104882" y="3175"/>
                </a:cubicBezTo>
                <a:cubicBezTo>
                  <a:pt x="76740" y="12556"/>
                  <a:pt x="92485" y="8786"/>
                  <a:pt x="57257" y="12700"/>
                </a:cubicBezTo>
                <a:cubicBezTo>
                  <a:pt x="54082" y="13758"/>
                  <a:pt x="50950" y="14956"/>
                  <a:pt x="47732" y="15875"/>
                </a:cubicBezTo>
                <a:cubicBezTo>
                  <a:pt x="43536" y="17074"/>
                  <a:pt x="38663" y="16629"/>
                  <a:pt x="35032" y="19050"/>
                </a:cubicBezTo>
                <a:cubicBezTo>
                  <a:pt x="29756" y="22567"/>
                  <a:pt x="27318" y="32667"/>
                  <a:pt x="25507" y="38100"/>
                </a:cubicBezTo>
                <a:cubicBezTo>
                  <a:pt x="32654" y="59542"/>
                  <a:pt x="25507" y="33148"/>
                  <a:pt x="25507" y="66675"/>
                </a:cubicBezTo>
                <a:cubicBezTo>
                  <a:pt x="25507" y="81529"/>
                  <a:pt x="27624" y="96308"/>
                  <a:pt x="28682" y="111125"/>
                </a:cubicBezTo>
                <a:cubicBezTo>
                  <a:pt x="27624" y="115358"/>
                  <a:pt x="27928" y="120194"/>
                  <a:pt x="25507" y="123825"/>
                </a:cubicBezTo>
                <a:cubicBezTo>
                  <a:pt x="21990" y="129101"/>
                  <a:pt x="11890" y="131539"/>
                  <a:pt x="6457" y="133350"/>
                </a:cubicBezTo>
                <a:cubicBezTo>
                  <a:pt x="4340" y="136525"/>
                  <a:pt x="734" y="139111"/>
                  <a:pt x="107" y="142875"/>
                </a:cubicBezTo>
                <a:cubicBezTo>
                  <a:pt x="-443" y="146176"/>
                  <a:pt x="1191" y="149787"/>
                  <a:pt x="3282" y="152400"/>
                </a:cubicBezTo>
                <a:cubicBezTo>
                  <a:pt x="7758" y="157995"/>
                  <a:pt x="16057" y="159833"/>
                  <a:pt x="22332" y="161925"/>
                </a:cubicBezTo>
                <a:cubicBezTo>
                  <a:pt x="37149" y="139700"/>
                  <a:pt x="28682" y="147108"/>
                  <a:pt x="44557" y="136525"/>
                </a:cubicBezTo>
                <a:cubicBezTo>
                  <a:pt x="47732" y="137583"/>
                  <a:pt x="50864" y="138781"/>
                  <a:pt x="54082" y="139700"/>
                </a:cubicBezTo>
                <a:cubicBezTo>
                  <a:pt x="58278" y="140899"/>
                  <a:pt x="62602" y="141621"/>
                  <a:pt x="66782" y="142875"/>
                </a:cubicBezTo>
                <a:cubicBezTo>
                  <a:pt x="73193" y="144798"/>
                  <a:pt x="85832" y="149225"/>
                  <a:pt x="85832" y="149225"/>
                </a:cubicBezTo>
                <a:cubicBezTo>
                  <a:pt x="96945" y="141817"/>
                  <a:pt x="102765" y="139700"/>
                  <a:pt x="108057" y="123825"/>
                </a:cubicBezTo>
                <a:cubicBezTo>
                  <a:pt x="109115" y="120650"/>
                  <a:pt x="108057" y="115358"/>
                  <a:pt x="111232" y="114300"/>
                </a:cubicBezTo>
                <a:cubicBezTo>
                  <a:pt x="122322" y="110603"/>
                  <a:pt x="134532" y="112349"/>
                  <a:pt x="146157" y="111125"/>
                </a:cubicBezTo>
                <a:cubicBezTo>
                  <a:pt x="158513" y="109824"/>
                  <a:pt x="177801" y="107336"/>
                  <a:pt x="190607" y="104775"/>
                </a:cubicBezTo>
                <a:cubicBezTo>
                  <a:pt x="194886" y="103919"/>
                  <a:pt x="199074" y="102658"/>
                  <a:pt x="203307" y="101600"/>
                </a:cubicBezTo>
                <a:cubicBezTo>
                  <a:pt x="206482" y="99483"/>
                  <a:pt x="209419" y="96957"/>
                  <a:pt x="212832" y="95250"/>
                </a:cubicBezTo>
                <a:cubicBezTo>
                  <a:pt x="215825" y="93753"/>
                  <a:pt x="219139" y="92994"/>
                  <a:pt x="222357" y="92075"/>
                </a:cubicBezTo>
                <a:cubicBezTo>
                  <a:pt x="240949" y="86763"/>
                  <a:pt x="241505" y="88255"/>
                  <a:pt x="266807" y="85725"/>
                </a:cubicBezTo>
                <a:cubicBezTo>
                  <a:pt x="271040" y="84667"/>
                  <a:pt x="276100" y="85276"/>
                  <a:pt x="279507" y="82550"/>
                </a:cubicBezTo>
                <a:cubicBezTo>
                  <a:pt x="283408" y="79429"/>
                  <a:pt x="284346" y="62525"/>
                  <a:pt x="279507" y="60325"/>
                </a:cubicBezTo>
                <a:cubicBezTo>
                  <a:pt x="269824" y="55924"/>
                  <a:pt x="258340" y="58208"/>
                  <a:pt x="247757" y="57150"/>
                </a:cubicBezTo>
                <a:cubicBezTo>
                  <a:pt x="224304" y="41515"/>
                  <a:pt x="230295" y="48154"/>
                  <a:pt x="222357" y="412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7" name="Freeform 26">
            <a:hlinkClick r:id="rId6" action="ppaction://hlinksldjump"/>
            <a:extLst>
              <a:ext uri="{FF2B5EF4-FFF2-40B4-BE49-F238E27FC236}">
                <a16:creationId xmlns:a16="http://schemas.microsoft.com/office/drawing/2014/main" id="{48AB44A3-F4D9-534A-BF1E-145F22D9C5A4}"/>
              </a:ext>
            </a:extLst>
          </p:cNvPr>
          <p:cNvSpPr/>
          <p:nvPr/>
        </p:nvSpPr>
        <p:spPr>
          <a:xfrm>
            <a:off x="1025253" y="5641975"/>
            <a:ext cx="324973" cy="190586"/>
          </a:xfrm>
          <a:custGeom>
            <a:avLst/>
            <a:gdLst>
              <a:gd name="connsiteX0" fmla="*/ 286022 w 324973"/>
              <a:gd name="connsiteY0" fmla="*/ 190500 h 190586"/>
              <a:gd name="connsiteX1" fmla="*/ 263797 w 324973"/>
              <a:gd name="connsiteY1" fmla="*/ 184150 h 190586"/>
              <a:gd name="connsiteX2" fmla="*/ 241572 w 324973"/>
              <a:gd name="connsiteY2" fmla="*/ 161925 h 190586"/>
              <a:gd name="connsiteX3" fmla="*/ 216172 w 324973"/>
              <a:gd name="connsiteY3" fmla="*/ 139700 h 190586"/>
              <a:gd name="connsiteX4" fmla="*/ 197122 w 324973"/>
              <a:gd name="connsiteY4" fmla="*/ 133350 h 190586"/>
              <a:gd name="connsiteX5" fmla="*/ 187597 w 324973"/>
              <a:gd name="connsiteY5" fmla="*/ 130175 h 190586"/>
              <a:gd name="connsiteX6" fmla="*/ 178072 w 324973"/>
              <a:gd name="connsiteY6" fmla="*/ 133350 h 190586"/>
              <a:gd name="connsiteX7" fmla="*/ 143147 w 324973"/>
              <a:gd name="connsiteY7" fmla="*/ 127000 h 190586"/>
              <a:gd name="connsiteX8" fmla="*/ 136797 w 324973"/>
              <a:gd name="connsiteY8" fmla="*/ 117475 h 190586"/>
              <a:gd name="connsiteX9" fmla="*/ 117747 w 324973"/>
              <a:gd name="connsiteY9" fmla="*/ 111125 h 190586"/>
              <a:gd name="connsiteX10" fmla="*/ 108222 w 324973"/>
              <a:gd name="connsiteY10" fmla="*/ 107950 h 190586"/>
              <a:gd name="connsiteX11" fmla="*/ 98697 w 324973"/>
              <a:gd name="connsiteY11" fmla="*/ 104775 h 190586"/>
              <a:gd name="connsiteX12" fmla="*/ 85997 w 324973"/>
              <a:gd name="connsiteY12" fmla="*/ 101600 h 190586"/>
              <a:gd name="connsiteX13" fmla="*/ 63772 w 324973"/>
              <a:gd name="connsiteY13" fmla="*/ 104775 h 190586"/>
              <a:gd name="connsiteX14" fmla="*/ 54247 w 324973"/>
              <a:gd name="connsiteY14" fmla="*/ 107950 h 190586"/>
              <a:gd name="connsiteX15" fmla="*/ 44722 w 324973"/>
              <a:gd name="connsiteY15" fmla="*/ 104775 h 190586"/>
              <a:gd name="connsiteX16" fmla="*/ 28847 w 324973"/>
              <a:gd name="connsiteY16" fmla="*/ 79375 h 190586"/>
              <a:gd name="connsiteX17" fmla="*/ 22497 w 324973"/>
              <a:gd name="connsiteY17" fmla="*/ 69850 h 190586"/>
              <a:gd name="connsiteX18" fmla="*/ 3447 w 324973"/>
              <a:gd name="connsiteY18" fmla="*/ 57150 h 190586"/>
              <a:gd name="connsiteX19" fmla="*/ 272 w 324973"/>
              <a:gd name="connsiteY19" fmla="*/ 47625 h 190586"/>
              <a:gd name="connsiteX20" fmla="*/ 38372 w 324973"/>
              <a:gd name="connsiteY20" fmla="*/ 44450 h 190586"/>
              <a:gd name="connsiteX21" fmla="*/ 54247 w 324973"/>
              <a:gd name="connsiteY21" fmla="*/ 41275 h 190586"/>
              <a:gd name="connsiteX22" fmla="*/ 66947 w 324973"/>
              <a:gd name="connsiteY22" fmla="*/ 25400 h 190586"/>
              <a:gd name="connsiteX23" fmla="*/ 76472 w 324973"/>
              <a:gd name="connsiteY23" fmla="*/ 6350 h 190586"/>
              <a:gd name="connsiteX24" fmla="*/ 124097 w 324973"/>
              <a:gd name="connsiteY24" fmla="*/ 6350 h 190586"/>
              <a:gd name="connsiteX25" fmla="*/ 149497 w 324973"/>
              <a:gd name="connsiteY25" fmla="*/ 0 h 190586"/>
              <a:gd name="connsiteX26" fmla="*/ 178072 w 324973"/>
              <a:gd name="connsiteY26" fmla="*/ 3175 h 190586"/>
              <a:gd name="connsiteX27" fmla="*/ 200297 w 324973"/>
              <a:gd name="connsiteY27" fmla="*/ 6350 h 190586"/>
              <a:gd name="connsiteX28" fmla="*/ 257447 w 324973"/>
              <a:gd name="connsiteY28" fmla="*/ 12700 h 190586"/>
              <a:gd name="connsiteX29" fmla="*/ 273322 w 324973"/>
              <a:gd name="connsiteY29" fmla="*/ 25400 h 190586"/>
              <a:gd name="connsiteX30" fmla="*/ 295547 w 324973"/>
              <a:gd name="connsiteY30" fmla="*/ 53975 h 190586"/>
              <a:gd name="connsiteX31" fmla="*/ 301897 w 324973"/>
              <a:gd name="connsiteY31" fmla="*/ 63500 h 190586"/>
              <a:gd name="connsiteX32" fmla="*/ 305072 w 324973"/>
              <a:gd name="connsiteY32" fmla="*/ 73025 h 190586"/>
              <a:gd name="connsiteX33" fmla="*/ 305072 w 324973"/>
              <a:gd name="connsiteY33" fmla="*/ 111125 h 190586"/>
              <a:gd name="connsiteX34" fmla="*/ 314597 w 324973"/>
              <a:gd name="connsiteY34" fmla="*/ 117475 h 190586"/>
              <a:gd name="connsiteX35" fmla="*/ 320947 w 324973"/>
              <a:gd name="connsiteY35" fmla="*/ 127000 h 190586"/>
              <a:gd name="connsiteX36" fmla="*/ 320947 w 324973"/>
              <a:gd name="connsiteY36" fmla="*/ 174625 h 190586"/>
              <a:gd name="connsiteX37" fmla="*/ 305072 w 324973"/>
              <a:gd name="connsiteY37" fmla="*/ 187325 h 190586"/>
              <a:gd name="connsiteX38" fmla="*/ 286022 w 324973"/>
              <a:gd name="connsiteY38" fmla="*/ 190500 h 19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24973" h="190586">
                <a:moveTo>
                  <a:pt x="286022" y="190500"/>
                </a:moveTo>
                <a:cubicBezTo>
                  <a:pt x="279143" y="189971"/>
                  <a:pt x="265315" y="185668"/>
                  <a:pt x="263797" y="184150"/>
                </a:cubicBezTo>
                <a:cubicBezTo>
                  <a:pt x="238323" y="158676"/>
                  <a:pt x="263125" y="169109"/>
                  <a:pt x="241572" y="161925"/>
                </a:cubicBezTo>
                <a:cubicBezTo>
                  <a:pt x="234164" y="150813"/>
                  <a:pt x="232047" y="144992"/>
                  <a:pt x="216172" y="139700"/>
                </a:cubicBezTo>
                <a:lnTo>
                  <a:pt x="197122" y="133350"/>
                </a:lnTo>
                <a:lnTo>
                  <a:pt x="187597" y="130175"/>
                </a:lnTo>
                <a:cubicBezTo>
                  <a:pt x="184422" y="131233"/>
                  <a:pt x="181419" y="133350"/>
                  <a:pt x="178072" y="133350"/>
                </a:cubicBezTo>
                <a:cubicBezTo>
                  <a:pt x="160121" y="133350"/>
                  <a:pt x="156542" y="131465"/>
                  <a:pt x="143147" y="127000"/>
                </a:cubicBezTo>
                <a:cubicBezTo>
                  <a:pt x="141030" y="123825"/>
                  <a:pt x="140033" y="119497"/>
                  <a:pt x="136797" y="117475"/>
                </a:cubicBezTo>
                <a:cubicBezTo>
                  <a:pt x="131121" y="113927"/>
                  <a:pt x="124097" y="113242"/>
                  <a:pt x="117747" y="111125"/>
                </a:cubicBezTo>
                <a:lnTo>
                  <a:pt x="108222" y="107950"/>
                </a:lnTo>
                <a:cubicBezTo>
                  <a:pt x="105047" y="106892"/>
                  <a:pt x="101944" y="105587"/>
                  <a:pt x="98697" y="104775"/>
                </a:cubicBezTo>
                <a:lnTo>
                  <a:pt x="85997" y="101600"/>
                </a:lnTo>
                <a:cubicBezTo>
                  <a:pt x="78589" y="102658"/>
                  <a:pt x="71110" y="103307"/>
                  <a:pt x="63772" y="104775"/>
                </a:cubicBezTo>
                <a:cubicBezTo>
                  <a:pt x="60490" y="105431"/>
                  <a:pt x="57594" y="107950"/>
                  <a:pt x="54247" y="107950"/>
                </a:cubicBezTo>
                <a:cubicBezTo>
                  <a:pt x="50900" y="107950"/>
                  <a:pt x="47897" y="105833"/>
                  <a:pt x="44722" y="104775"/>
                </a:cubicBezTo>
                <a:cubicBezTo>
                  <a:pt x="37165" y="82105"/>
                  <a:pt x="43941" y="89438"/>
                  <a:pt x="28847" y="79375"/>
                </a:cubicBezTo>
                <a:cubicBezTo>
                  <a:pt x="26730" y="76200"/>
                  <a:pt x="25369" y="72363"/>
                  <a:pt x="22497" y="69850"/>
                </a:cubicBezTo>
                <a:cubicBezTo>
                  <a:pt x="16754" y="64824"/>
                  <a:pt x="3447" y="57150"/>
                  <a:pt x="3447" y="57150"/>
                </a:cubicBezTo>
                <a:cubicBezTo>
                  <a:pt x="2389" y="53975"/>
                  <a:pt x="-971" y="50732"/>
                  <a:pt x="272" y="47625"/>
                </a:cubicBezTo>
                <a:cubicBezTo>
                  <a:pt x="5484" y="34594"/>
                  <a:pt x="36862" y="44282"/>
                  <a:pt x="38372" y="44450"/>
                </a:cubicBezTo>
                <a:cubicBezTo>
                  <a:pt x="43664" y="43392"/>
                  <a:pt x="49194" y="43170"/>
                  <a:pt x="54247" y="41275"/>
                </a:cubicBezTo>
                <a:cubicBezTo>
                  <a:pt x="67422" y="36335"/>
                  <a:pt x="61807" y="35681"/>
                  <a:pt x="66947" y="25400"/>
                </a:cubicBezTo>
                <a:cubicBezTo>
                  <a:pt x="79257" y="781"/>
                  <a:pt x="68492" y="30291"/>
                  <a:pt x="76472" y="6350"/>
                </a:cubicBezTo>
                <a:cubicBezTo>
                  <a:pt x="101697" y="9954"/>
                  <a:pt x="97482" y="11340"/>
                  <a:pt x="124097" y="6350"/>
                </a:cubicBezTo>
                <a:cubicBezTo>
                  <a:pt x="132675" y="4742"/>
                  <a:pt x="149497" y="0"/>
                  <a:pt x="149497" y="0"/>
                </a:cubicBezTo>
                <a:lnTo>
                  <a:pt x="178072" y="3175"/>
                </a:lnTo>
                <a:cubicBezTo>
                  <a:pt x="185498" y="4103"/>
                  <a:pt x="192859" y="5524"/>
                  <a:pt x="200297" y="6350"/>
                </a:cubicBezTo>
                <a:cubicBezTo>
                  <a:pt x="269643" y="14055"/>
                  <a:pt x="206386" y="5406"/>
                  <a:pt x="257447" y="12700"/>
                </a:cubicBezTo>
                <a:cubicBezTo>
                  <a:pt x="271792" y="17482"/>
                  <a:pt x="263748" y="12634"/>
                  <a:pt x="273322" y="25400"/>
                </a:cubicBezTo>
                <a:cubicBezTo>
                  <a:pt x="280562" y="35053"/>
                  <a:pt x="288854" y="43935"/>
                  <a:pt x="295547" y="53975"/>
                </a:cubicBezTo>
                <a:cubicBezTo>
                  <a:pt x="297664" y="57150"/>
                  <a:pt x="300190" y="60087"/>
                  <a:pt x="301897" y="63500"/>
                </a:cubicBezTo>
                <a:cubicBezTo>
                  <a:pt x="303394" y="66493"/>
                  <a:pt x="304014" y="69850"/>
                  <a:pt x="305072" y="73025"/>
                </a:cubicBezTo>
                <a:cubicBezTo>
                  <a:pt x="300212" y="87605"/>
                  <a:pt x="297675" y="90782"/>
                  <a:pt x="305072" y="111125"/>
                </a:cubicBezTo>
                <a:cubicBezTo>
                  <a:pt x="306376" y="114711"/>
                  <a:pt x="311422" y="115358"/>
                  <a:pt x="314597" y="117475"/>
                </a:cubicBezTo>
                <a:cubicBezTo>
                  <a:pt x="316714" y="120650"/>
                  <a:pt x="319240" y="123587"/>
                  <a:pt x="320947" y="127000"/>
                </a:cubicBezTo>
                <a:cubicBezTo>
                  <a:pt x="328275" y="141655"/>
                  <a:pt x="323933" y="159693"/>
                  <a:pt x="320947" y="174625"/>
                </a:cubicBezTo>
                <a:cubicBezTo>
                  <a:pt x="318568" y="186519"/>
                  <a:pt x="313106" y="183308"/>
                  <a:pt x="305072" y="187325"/>
                </a:cubicBezTo>
                <a:cubicBezTo>
                  <a:pt x="301659" y="189032"/>
                  <a:pt x="292901" y="191029"/>
                  <a:pt x="286022" y="190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9" name="Retângulo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0B0D3E8-C3A1-1342-9DD6-E36F9B987081}"/>
              </a:ext>
            </a:extLst>
          </p:cNvPr>
          <p:cNvSpPr/>
          <p:nvPr/>
        </p:nvSpPr>
        <p:spPr>
          <a:xfrm>
            <a:off x="2809875" y="6219825"/>
            <a:ext cx="266700" cy="467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1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09B2581-509D-B84F-9691-A8DE9D3646C5}"/>
              </a:ext>
            </a:extLst>
          </p:cNvPr>
          <p:cNvSpPr/>
          <p:nvPr/>
        </p:nvSpPr>
        <p:spPr>
          <a:xfrm>
            <a:off x="2543175" y="6219825"/>
            <a:ext cx="266700" cy="406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8">
            <a:hlinkClick r:id="rId14" action="ppaction://hlinksldjump"/>
            <a:extLst>
              <a:ext uri="{FF2B5EF4-FFF2-40B4-BE49-F238E27FC236}">
                <a16:creationId xmlns:a16="http://schemas.microsoft.com/office/drawing/2014/main" id="{2AF5306C-F261-6E47-B55C-A431B83D36BF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81279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54BDE5-4D7D-5E43-8CF1-DE740E9B3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Forma Livre: Forma 9">
            <a:hlinkClick r:id="rId3" action="ppaction://hlinksldjump"/>
            <a:extLst>
              <a:ext uri="{FF2B5EF4-FFF2-40B4-BE49-F238E27FC236}">
                <a16:creationId xmlns:a16="http://schemas.microsoft.com/office/drawing/2014/main" id="{3FDDF266-BC6C-48E7-B36A-B54A92181BAD}"/>
              </a:ext>
            </a:extLst>
          </p:cNvPr>
          <p:cNvSpPr/>
          <p:nvPr/>
        </p:nvSpPr>
        <p:spPr>
          <a:xfrm>
            <a:off x="1321345" y="6330617"/>
            <a:ext cx="311979" cy="179747"/>
          </a:xfrm>
          <a:custGeom>
            <a:avLst/>
            <a:gdLst>
              <a:gd name="connsiteX0" fmla="*/ 644105 w 1177840"/>
              <a:gd name="connsiteY0" fmla="*/ 46007 h 678611"/>
              <a:gd name="connsiteX1" fmla="*/ 552090 w 1177840"/>
              <a:gd name="connsiteY1" fmla="*/ 46007 h 678611"/>
              <a:gd name="connsiteX2" fmla="*/ 534837 w 1177840"/>
              <a:gd name="connsiteY2" fmla="*/ 34505 h 678611"/>
              <a:gd name="connsiteX3" fmla="*/ 511834 w 1177840"/>
              <a:gd name="connsiteY3" fmla="*/ 23003 h 678611"/>
              <a:gd name="connsiteX4" fmla="*/ 465826 w 1177840"/>
              <a:gd name="connsiteY4" fmla="*/ 17253 h 678611"/>
              <a:gd name="connsiteX5" fmla="*/ 396815 w 1177840"/>
              <a:gd name="connsiteY5" fmla="*/ 23003 h 678611"/>
              <a:gd name="connsiteX6" fmla="*/ 385313 w 1177840"/>
              <a:gd name="connsiteY6" fmla="*/ 40256 h 678611"/>
              <a:gd name="connsiteX7" fmla="*/ 368060 w 1177840"/>
              <a:gd name="connsiteY7" fmla="*/ 46007 h 678611"/>
              <a:gd name="connsiteX8" fmla="*/ 350807 w 1177840"/>
              <a:gd name="connsiteY8" fmla="*/ 57509 h 678611"/>
              <a:gd name="connsiteX9" fmla="*/ 304800 w 1177840"/>
              <a:gd name="connsiteY9" fmla="*/ 63260 h 678611"/>
              <a:gd name="connsiteX10" fmla="*/ 270294 w 1177840"/>
              <a:gd name="connsiteY10" fmla="*/ 69011 h 678611"/>
              <a:gd name="connsiteX11" fmla="*/ 247290 w 1177840"/>
              <a:gd name="connsiteY11" fmla="*/ 80513 h 678611"/>
              <a:gd name="connsiteX12" fmla="*/ 218536 w 1177840"/>
              <a:gd name="connsiteY12" fmla="*/ 92015 h 678611"/>
              <a:gd name="connsiteX13" fmla="*/ 195532 w 1177840"/>
              <a:gd name="connsiteY13" fmla="*/ 109268 h 678611"/>
              <a:gd name="connsiteX14" fmla="*/ 161026 w 1177840"/>
              <a:gd name="connsiteY14" fmla="*/ 126520 h 678611"/>
              <a:gd name="connsiteX15" fmla="*/ 138022 w 1177840"/>
              <a:gd name="connsiteY15" fmla="*/ 149524 h 678611"/>
              <a:gd name="connsiteX16" fmla="*/ 132271 w 1177840"/>
              <a:gd name="connsiteY16" fmla="*/ 166777 h 678611"/>
              <a:gd name="connsiteX17" fmla="*/ 149524 w 1177840"/>
              <a:gd name="connsiteY17" fmla="*/ 218536 h 678611"/>
              <a:gd name="connsiteX18" fmla="*/ 143773 w 1177840"/>
              <a:gd name="connsiteY18" fmla="*/ 304800 h 678611"/>
              <a:gd name="connsiteX19" fmla="*/ 132271 w 1177840"/>
              <a:gd name="connsiteY19" fmla="*/ 322053 h 678611"/>
              <a:gd name="connsiteX20" fmla="*/ 126520 w 1177840"/>
              <a:gd name="connsiteY20" fmla="*/ 339305 h 678611"/>
              <a:gd name="connsiteX21" fmla="*/ 109268 w 1177840"/>
              <a:gd name="connsiteY21" fmla="*/ 356558 h 678611"/>
              <a:gd name="connsiteX22" fmla="*/ 97766 w 1177840"/>
              <a:gd name="connsiteY22" fmla="*/ 373811 h 678611"/>
              <a:gd name="connsiteX23" fmla="*/ 115019 w 1177840"/>
              <a:gd name="connsiteY23" fmla="*/ 408317 h 678611"/>
              <a:gd name="connsiteX24" fmla="*/ 132271 w 1177840"/>
              <a:gd name="connsiteY24" fmla="*/ 419819 h 678611"/>
              <a:gd name="connsiteX25" fmla="*/ 138022 w 1177840"/>
              <a:gd name="connsiteY25" fmla="*/ 437071 h 678611"/>
              <a:gd name="connsiteX26" fmla="*/ 149524 w 1177840"/>
              <a:gd name="connsiteY26" fmla="*/ 454324 h 678611"/>
              <a:gd name="connsiteX27" fmla="*/ 143773 w 1177840"/>
              <a:gd name="connsiteY27" fmla="*/ 494581 h 678611"/>
              <a:gd name="connsiteX28" fmla="*/ 126520 w 1177840"/>
              <a:gd name="connsiteY28" fmla="*/ 506083 h 678611"/>
              <a:gd name="connsiteX29" fmla="*/ 51758 w 1177840"/>
              <a:gd name="connsiteY29" fmla="*/ 517585 h 678611"/>
              <a:gd name="connsiteX30" fmla="*/ 46007 w 1177840"/>
              <a:gd name="connsiteY30" fmla="*/ 534837 h 678611"/>
              <a:gd name="connsiteX31" fmla="*/ 40256 w 1177840"/>
              <a:gd name="connsiteY31" fmla="*/ 557841 h 678611"/>
              <a:gd name="connsiteX32" fmla="*/ 28754 w 1177840"/>
              <a:gd name="connsiteY32" fmla="*/ 575094 h 678611"/>
              <a:gd name="connsiteX33" fmla="*/ 23003 w 1177840"/>
              <a:gd name="connsiteY33" fmla="*/ 592347 h 678611"/>
              <a:gd name="connsiteX34" fmla="*/ 0 w 1177840"/>
              <a:gd name="connsiteY34" fmla="*/ 615351 h 678611"/>
              <a:gd name="connsiteX35" fmla="*/ 11502 w 1177840"/>
              <a:gd name="connsiteY35" fmla="*/ 632603 h 678611"/>
              <a:gd name="connsiteX36" fmla="*/ 40256 w 1177840"/>
              <a:gd name="connsiteY36" fmla="*/ 638354 h 678611"/>
              <a:gd name="connsiteX37" fmla="*/ 80513 w 1177840"/>
              <a:gd name="connsiteY37" fmla="*/ 649856 h 678611"/>
              <a:gd name="connsiteX38" fmla="*/ 120769 w 1177840"/>
              <a:gd name="connsiteY38" fmla="*/ 672860 h 678611"/>
              <a:gd name="connsiteX39" fmla="*/ 143773 w 1177840"/>
              <a:gd name="connsiteY39" fmla="*/ 678611 h 678611"/>
              <a:gd name="connsiteX40" fmla="*/ 201283 w 1177840"/>
              <a:gd name="connsiteY40" fmla="*/ 661358 h 678611"/>
              <a:gd name="connsiteX41" fmla="*/ 235788 w 1177840"/>
              <a:gd name="connsiteY41" fmla="*/ 638354 h 678611"/>
              <a:gd name="connsiteX42" fmla="*/ 264543 w 1177840"/>
              <a:gd name="connsiteY42" fmla="*/ 621102 h 678611"/>
              <a:gd name="connsiteX43" fmla="*/ 281796 w 1177840"/>
              <a:gd name="connsiteY43" fmla="*/ 609600 h 678611"/>
              <a:gd name="connsiteX44" fmla="*/ 316302 w 1177840"/>
              <a:gd name="connsiteY44" fmla="*/ 603849 h 678611"/>
              <a:gd name="connsiteX45" fmla="*/ 373811 w 1177840"/>
              <a:gd name="connsiteY45" fmla="*/ 609600 h 678611"/>
              <a:gd name="connsiteX46" fmla="*/ 402566 w 1177840"/>
              <a:gd name="connsiteY46" fmla="*/ 615351 h 678611"/>
              <a:gd name="connsiteX47" fmla="*/ 454324 w 1177840"/>
              <a:gd name="connsiteY47" fmla="*/ 603849 h 678611"/>
              <a:gd name="connsiteX48" fmla="*/ 488830 w 1177840"/>
              <a:gd name="connsiteY48" fmla="*/ 586596 h 678611"/>
              <a:gd name="connsiteX49" fmla="*/ 500332 w 1177840"/>
              <a:gd name="connsiteY49" fmla="*/ 569343 h 678611"/>
              <a:gd name="connsiteX50" fmla="*/ 552090 w 1177840"/>
              <a:gd name="connsiteY50" fmla="*/ 506083 h 678611"/>
              <a:gd name="connsiteX51" fmla="*/ 609600 w 1177840"/>
              <a:gd name="connsiteY51" fmla="*/ 483079 h 678611"/>
              <a:gd name="connsiteX52" fmla="*/ 638354 w 1177840"/>
              <a:gd name="connsiteY52" fmla="*/ 471577 h 678611"/>
              <a:gd name="connsiteX53" fmla="*/ 672860 w 1177840"/>
              <a:gd name="connsiteY53" fmla="*/ 465826 h 678611"/>
              <a:gd name="connsiteX54" fmla="*/ 701615 w 1177840"/>
              <a:gd name="connsiteY54" fmla="*/ 454324 h 678611"/>
              <a:gd name="connsiteX55" fmla="*/ 782128 w 1177840"/>
              <a:gd name="connsiteY55" fmla="*/ 437071 h 678611"/>
              <a:gd name="connsiteX56" fmla="*/ 856890 w 1177840"/>
              <a:gd name="connsiteY56" fmla="*/ 425569 h 678611"/>
              <a:gd name="connsiteX57" fmla="*/ 897147 w 1177840"/>
              <a:gd name="connsiteY57" fmla="*/ 414068 h 678611"/>
              <a:gd name="connsiteX58" fmla="*/ 960407 w 1177840"/>
              <a:gd name="connsiteY58" fmla="*/ 391064 h 678611"/>
              <a:gd name="connsiteX59" fmla="*/ 994913 w 1177840"/>
              <a:gd name="connsiteY59" fmla="*/ 385313 h 678611"/>
              <a:gd name="connsiteX60" fmla="*/ 1052422 w 1177840"/>
              <a:gd name="connsiteY60" fmla="*/ 368060 h 678611"/>
              <a:gd name="connsiteX61" fmla="*/ 1109932 w 1177840"/>
              <a:gd name="connsiteY61" fmla="*/ 362309 h 678611"/>
              <a:gd name="connsiteX62" fmla="*/ 1127185 w 1177840"/>
              <a:gd name="connsiteY62" fmla="*/ 356558 h 678611"/>
              <a:gd name="connsiteX63" fmla="*/ 1173192 w 1177840"/>
              <a:gd name="connsiteY63" fmla="*/ 345056 h 678611"/>
              <a:gd name="connsiteX64" fmla="*/ 1167441 w 1177840"/>
              <a:gd name="connsiteY64" fmla="*/ 287547 h 678611"/>
              <a:gd name="connsiteX65" fmla="*/ 1127185 w 1177840"/>
              <a:gd name="connsiteY65" fmla="*/ 247290 h 678611"/>
              <a:gd name="connsiteX66" fmla="*/ 994913 w 1177840"/>
              <a:gd name="connsiteY66" fmla="*/ 212785 h 678611"/>
              <a:gd name="connsiteX67" fmla="*/ 966158 w 1177840"/>
              <a:gd name="connsiteY67" fmla="*/ 201283 h 678611"/>
              <a:gd name="connsiteX68" fmla="*/ 954656 w 1177840"/>
              <a:gd name="connsiteY68" fmla="*/ 184030 h 678611"/>
              <a:gd name="connsiteX69" fmla="*/ 931652 w 1177840"/>
              <a:gd name="connsiteY69" fmla="*/ 155275 h 678611"/>
              <a:gd name="connsiteX70" fmla="*/ 908649 w 1177840"/>
              <a:gd name="connsiteY70" fmla="*/ 143773 h 678611"/>
              <a:gd name="connsiteX71" fmla="*/ 879894 w 1177840"/>
              <a:gd name="connsiteY71" fmla="*/ 126520 h 678611"/>
              <a:gd name="connsiteX72" fmla="*/ 856890 w 1177840"/>
              <a:gd name="connsiteY72" fmla="*/ 109268 h 678611"/>
              <a:gd name="connsiteX73" fmla="*/ 839637 w 1177840"/>
              <a:gd name="connsiteY73" fmla="*/ 97766 h 678611"/>
              <a:gd name="connsiteX74" fmla="*/ 822385 w 1177840"/>
              <a:gd name="connsiteY74" fmla="*/ 74762 h 678611"/>
              <a:gd name="connsiteX75" fmla="*/ 793630 w 1177840"/>
              <a:gd name="connsiteY75" fmla="*/ 17253 h 678611"/>
              <a:gd name="connsiteX76" fmla="*/ 759124 w 1177840"/>
              <a:gd name="connsiteY76" fmla="*/ 0 h 678611"/>
              <a:gd name="connsiteX77" fmla="*/ 661358 w 1177840"/>
              <a:gd name="connsiteY77" fmla="*/ 5751 h 678611"/>
              <a:gd name="connsiteX78" fmla="*/ 638354 w 1177840"/>
              <a:gd name="connsiteY78" fmla="*/ 11502 h 678611"/>
              <a:gd name="connsiteX79" fmla="*/ 632603 w 1177840"/>
              <a:gd name="connsiteY79" fmla="*/ 34505 h 678611"/>
              <a:gd name="connsiteX80" fmla="*/ 644105 w 1177840"/>
              <a:gd name="connsiteY80" fmla="*/ 46007 h 678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177840" h="678611">
                <a:moveTo>
                  <a:pt x="644105" y="46007"/>
                </a:moveTo>
                <a:cubicBezTo>
                  <a:pt x="630686" y="47924"/>
                  <a:pt x="614384" y="63805"/>
                  <a:pt x="552090" y="46007"/>
                </a:cubicBezTo>
                <a:cubicBezTo>
                  <a:pt x="545444" y="44108"/>
                  <a:pt x="540838" y="37934"/>
                  <a:pt x="534837" y="34505"/>
                </a:cubicBezTo>
                <a:cubicBezTo>
                  <a:pt x="527394" y="30252"/>
                  <a:pt x="520151" y="25082"/>
                  <a:pt x="511834" y="23003"/>
                </a:cubicBezTo>
                <a:cubicBezTo>
                  <a:pt x="496840" y="19255"/>
                  <a:pt x="481162" y="19170"/>
                  <a:pt x="465826" y="17253"/>
                </a:cubicBezTo>
                <a:cubicBezTo>
                  <a:pt x="442822" y="19170"/>
                  <a:pt x="419010" y="16662"/>
                  <a:pt x="396815" y="23003"/>
                </a:cubicBezTo>
                <a:cubicBezTo>
                  <a:pt x="390169" y="24902"/>
                  <a:pt x="390710" y="35938"/>
                  <a:pt x="385313" y="40256"/>
                </a:cubicBezTo>
                <a:cubicBezTo>
                  <a:pt x="380579" y="44043"/>
                  <a:pt x="373482" y="43296"/>
                  <a:pt x="368060" y="46007"/>
                </a:cubicBezTo>
                <a:cubicBezTo>
                  <a:pt x="361878" y="49098"/>
                  <a:pt x="357475" y="55690"/>
                  <a:pt x="350807" y="57509"/>
                </a:cubicBezTo>
                <a:cubicBezTo>
                  <a:pt x="335897" y="61576"/>
                  <a:pt x="320100" y="61074"/>
                  <a:pt x="304800" y="63260"/>
                </a:cubicBezTo>
                <a:cubicBezTo>
                  <a:pt x="293257" y="64909"/>
                  <a:pt x="281796" y="67094"/>
                  <a:pt x="270294" y="69011"/>
                </a:cubicBezTo>
                <a:cubicBezTo>
                  <a:pt x="262626" y="72845"/>
                  <a:pt x="255124" y="77031"/>
                  <a:pt x="247290" y="80513"/>
                </a:cubicBezTo>
                <a:cubicBezTo>
                  <a:pt x="237857" y="84706"/>
                  <a:pt x="227560" y="87002"/>
                  <a:pt x="218536" y="92015"/>
                </a:cubicBezTo>
                <a:cubicBezTo>
                  <a:pt x="210157" y="96670"/>
                  <a:pt x="203854" y="104513"/>
                  <a:pt x="195532" y="109268"/>
                </a:cubicBezTo>
                <a:cubicBezTo>
                  <a:pt x="164920" y="126761"/>
                  <a:pt x="191079" y="100761"/>
                  <a:pt x="161026" y="126520"/>
                </a:cubicBezTo>
                <a:cubicBezTo>
                  <a:pt x="152792" y="133577"/>
                  <a:pt x="145690" y="141856"/>
                  <a:pt x="138022" y="149524"/>
                </a:cubicBezTo>
                <a:cubicBezTo>
                  <a:pt x="136105" y="155275"/>
                  <a:pt x="131274" y="160797"/>
                  <a:pt x="132271" y="166777"/>
                </a:cubicBezTo>
                <a:cubicBezTo>
                  <a:pt x="135261" y="184716"/>
                  <a:pt x="149524" y="218536"/>
                  <a:pt x="149524" y="218536"/>
                </a:cubicBezTo>
                <a:cubicBezTo>
                  <a:pt x="147607" y="247291"/>
                  <a:pt x="148511" y="276374"/>
                  <a:pt x="143773" y="304800"/>
                </a:cubicBezTo>
                <a:cubicBezTo>
                  <a:pt x="142637" y="311618"/>
                  <a:pt x="135362" y="315871"/>
                  <a:pt x="132271" y="322053"/>
                </a:cubicBezTo>
                <a:cubicBezTo>
                  <a:pt x="129560" y="327475"/>
                  <a:pt x="129882" y="334261"/>
                  <a:pt x="126520" y="339305"/>
                </a:cubicBezTo>
                <a:cubicBezTo>
                  <a:pt x="122009" y="346072"/>
                  <a:pt x="114474" y="350310"/>
                  <a:pt x="109268" y="356558"/>
                </a:cubicBezTo>
                <a:cubicBezTo>
                  <a:pt x="104843" y="361868"/>
                  <a:pt x="101600" y="368060"/>
                  <a:pt x="97766" y="373811"/>
                </a:cubicBezTo>
                <a:cubicBezTo>
                  <a:pt x="102444" y="387844"/>
                  <a:pt x="103870" y="397168"/>
                  <a:pt x="115019" y="408317"/>
                </a:cubicBezTo>
                <a:cubicBezTo>
                  <a:pt x="119906" y="413204"/>
                  <a:pt x="126520" y="415985"/>
                  <a:pt x="132271" y="419819"/>
                </a:cubicBezTo>
                <a:cubicBezTo>
                  <a:pt x="134188" y="425570"/>
                  <a:pt x="135311" y="431649"/>
                  <a:pt x="138022" y="437071"/>
                </a:cubicBezTo>
                <a:cubicBezTo>
                  <a:pt x="141113" y="443253"/>
                  <a:pt x="148836" y="447446"/>
                  <a:pt x="149524" y="454324"/>
                </a:cubicBezTo>
                <a:cubicBezTo>
                  <a:pt x="150873" y="467812"/>
                  <a:pt x="149278" y="482194"/>
                  <a:pt x="143773" y="494581"/>
                </a:cubicBezTo>
                <a:cubicBezTo>
                  <a:pt x="140966" y="500897"/>
                  <a:pt x="133225" y="504407"/>
                  <a:pt x="126520" y="506083"/>
                </a:cubicBezTo>
                <a:cubicBezTo>
                  <a:pt x="102059" y="512198"/>
                  <a:pt x="76679" y="513751"/>
                  <a:pt x="51758" y="517585"/>
                </a:cubicBezTo>
                <a:cubicBezTo>
                  <a:pt x="49841" y="523336"/>
                  <a:pt x="47672" y="529008"/>
                  <a:pt x="46007" y="534837"/>
                </a:cubicBezTo>
                <a:cubicBezTo>
                  <a:pt x="43836" y="542437"/>
                  <a:pt x="43370" y="550576"/>
                  <a:pt x="40256" y="557841"/>
                </a:cubicBezTo>
                <a:cubicBezTo>
                  <a:pt x="37533" y="564194"/>
                  <a:pt x="31845" y="568912"/>
                  <a:pt x="28754" y="575094"/>
                </a:cubicBezTo>
                <a:cubicBezTo>
                  <a:pt x="26043" y="580516"/>
                  <a:pt x="26526" y="587414"/>
                  <a:pt x="23003" y="592347"/>
                </a:cubicBezTo>
                <a:cubicBezTo>
                  <a:pt x="16700" y="601171"/>
                  <a:pt x="7668" y="607683"/>
                  <a:pt x="0" y="615351"/>
                </a:cubicBezTo>
                <a:cubicBezTo>
                  <a:pt x="3834" y="621102"/>
                  <a:pt x="5501" y="629174"/>
                  <a:pt x="11502" y="632603"/>
                </a:cubicBezTo>
                <a:cubicBezTo>
                  <a:pt x="19989" y="637452"/>
                  <a:pt x="30773" y="635983"/>
                  <a:pt x="40256" y="638354"/>
                </a:cubicBezTo>
                <a:cubicBezTo>
                  <a:pt x="53795" y="641739"/>
                  <a:pt x="67397" y="645087"/>
                  <a:pt x="80513" y="649856"/>
                </a:cubicBezTo>
                <a:cubicBezTo>
                  <a:pt x="159320" y="678513"/>
                  <a:pt x="56380" y="645264"/>
                  <a:pt x="120769" y="672860"/>
                </a:cubicBezTo>
                <a:cubicBezTo>
                  <a:pt x="128034" y="675974"/>
                  <a:pt x="136105" y="676694"/>
                  <a:pt x="143773" y="678611"/>
                </a:cubicBezTo>
                <a:cubicBezTo>
                  <a:pt x="162943" y="672860"/>
                  <a:pt x="182947" y="669380"/>
                  <a:pt x="201283" y="661358"/>
                </a:cubicBezTo>
                <a:cubicBezTo>
                  <a:pt x="213947" y="655817"/>
                  <a:pt x="224126" y="645775"/>
                  <a:pt x="235788" y="638354"/>
                </a:cubicBezTo>
                <a:cubicBezTo>
                  <a:pt x="245218" y="632353"/>
                  <a:pt x="255064" y="627026"/>
                  <a:pt x="264543" y="621102"/>
                </a:cubicBezTo>
                <a:cubicBezTo>
                  <a:pt x="270404" y="617439"/>
                  <a:pt x="275239" y="611786"/>
                  <a:pt x="281796" y="609600"/>
                </a:cubicBezTo>
                <a:cubicBezTo>
                  <a:pt x="292858" y="605913"/>
                  <a:pt x="304800" y="605766"/>
                  <a:pt x="316302" y="603849"/>
                </a:cubicBezTo>
                <a:cubicBezTo>
                  <a:pt x="335472" y="605766"/>
                  <a:pt x="354715" y="607054"/>
                  <a:pt x="373811" y="609600"/>
                </a:cubicBezTo>
                <a:cubicBezTo>
                  <a:pt x="383500" y="610892"/>
                  <a:pt x="392816" y="616047"/>
                  <a:pt x="402566" y="615351"/>
                </a:cubicBezTo>
                <a:cubicBezTo>
                  <a:pt x="420195" y="614092"/>
                  <a:pt x="437071" y="607683"/>
                  <a:pt x="454324" y="603849"/>
                </a:cubicBezTo>
                <a:cubicBezTo>
                  <a:pt x="465826" y="598098"/>
                  <a:pt x="478542" y="594312"/>
                  <a:pt x="488830" y="586596"/>
                </a:cubicBezTo>
                <a:cubicBezTo>
                  <a:pt x="494359" y="582449"/>
                  <a:pt x="496669" y="575204"/>
                  <a:pt x="500332" y="569343"/>
                </a:cubicBezTo>
                <a:cubicBezTo>
                  <a:pt x="514259" y="547059"/>
                  <a:pt x="526698" y="518779"/>
                  <a:pt x="552090" y="506083"/>
                </a:cubicBezTo>
                <a:cubicBezTo>
                  <a:pt x="622531" y="470862"/>
                  <a:pt x="556378" y="500820"/>
                  <a:pt x="609600" y="483079"/>
                </a:cubicBezTo>
                <a:cubicBezTo>
                  <a:pt x="619393" y="479815"/>
                  <a:pt x="628395" y="474293"/>
                  <a:pt x="638354" y="471577"/>
                </a:cubicBezTo>
                <a:cubicBezTo>
                  <a:pt x="649604" y="468509"/>
                  <a:pt x="661358" y="467743"/>
                  <a:pt x="672860" y="465826"/>
                </a:cubicBezTo>
                <a:cubicBezTo>
                  <a:pt x="682445" y="461992"/>
                  <a:pt x="691821" y="457589"/>
                  <a:pt x="701615" y="454324"/>
                </a:cubicBezTo>
                <a:cubicBezTo>
                  <a:pt x="717322" y="449088"/>
                  <a:pt x="781824" y="437122"/>
                  <a:pt x="782128" y="437071"/>
                </a:cubicBezTo>
                <a:cubicBezTo>
                  <a:pt x="851877" y="425446"/>
                  <a:pt x="804100" y="437299"/>
                  <a:pt x="856890" y="425569"/>
                </a:cubicBezTo>
                <a:cubicBezTo>
                  <a:pt x="871729" y="422272"/>
                  <a:pt x="883169" y="419310"/>
                  <a:pt x="897147" y="414068"/>
                </a:cubicBezTo>
                <a:cubicBezTo>
                  <a:pt x="920012" y="405494"/>
                  <a:pt x="936246" y="397104"/>
                  <a:pt x="960407" y="391064"/>
                </a:cubicBezTo>
                <a:cubicBezTo>
                  <a:pt x="971719" y="388236"/>
                  <a:pt x="983530" y="387843"/>
                  <a:pt x="994913" y="385313"/>
                </a:cubicBezTo>
                <a:cubicBezTo>
                  <a:pt x="1051658" y="372703"/>
                  <a:pt x="945900" y="386858"/>
                  <a:pt x="1052422" y="368060"/>
                </a:cubicBezTo>
                <a:cubicBezTo>
                  <a:pt x="1071394" y="364712"/>
                  <a:pt x="1090762" y="364226"/>
                  <a:pt x="1109932" y="362309"/>
                </a:cubicBezTo>
                <a:cubicBezTo>
                  <a:pt x="1115683" y="360392"/>
                  <a:pt x="1121337" y="358153"/>
                  <a:pt x="1127185" y="356558"/>
                </a:cubicBezTo>
                <a:cubicBezTo>
                  <a:pt x="1142436" y="352399"/>
                  <a:pt x="1165227" y="358710"/>
                  <a:pt x="1173192" y="345056"/>
                </a:cubicBezTo>
                <a:cubicBezTo>
                  <a:pt x="1182899" y="328415"/>
                  <a:pt x="1175644" y="304979"/>
                  <a:pt x="1167441" y="287547"/>
                </a:cubicBezTo>
                <a:cubicBezTo>
                  <a:pt x="1159361" y="270376"/>
                  <a:pt x="1144159" y="255777"/>
                  <a:pt x="1127185" y="247290"/>
                </a:cubicBezTo>
                <a:cubicBezTo>
                  <a:pt x="1055230" y="211313"/>
                  <a:pt x="1098173" y="226552"/>
                  <a:pt x="994913" y="212785"/>
                </a:cubicBezTo>
                <a:cubicBezTo>
                  <a:pt x="985328" y="208951"/>
                  <a:pt x="974558" y="207283"/>
                  <a:pt x="966158" y="201283"/>
                </a:cubicBezTo>
                <a:cubicBezTo>
                  <a:pt x="960534" y="197266"/>
                  <a:pt x="958803" y="189559"/>
                  <a:pt x="954656" y="184030"/>
                </a:cubicBezTo>
                <a:cubicBezTo>
                  <a:pt x="947291" y="174210"/>
                  <a:pt x="940890" y="163358"/>
                  <a:pt x="931652" y="155275"/>
                </a:cubicBezTo>
                <a:cubicBezTo>
                  <a:pt x="925200" y="149630"/>
                  <a:pt x="916143" y="147936"/>
                  <a:pt x="908649" y="143773"/>
                </a:cubicBezTo>
                <a:cubicBezTo>
                  <a:pt x="898878" y="138344"/>
                  <a:pt x="889195" y="132720"/>
                  <a:pt x="879894" y="126520"/>
                </a:cubicBezTo>
                <a:cubicBezTo>
                  <a:pt x="871919" y="121203"/>
                  <a:pt x="864690" y="114839"/>
                  <a:pt x="856890" y="109268"/>
                </a:cubicBezTo>
                <a:cubicBezTo>
                  <a:pt x="851266" y="105251"/>
                  <a:pt x="845388" y="101600"/>
                  <a:pt x="839637" y="97766"/>
                </a:cubicBezTo>
                <a:cubicBezTo>
                  <a:pt x="833886" y="90098"/>
                  <a:pt x="826671" y="83335"/>
                  <a:pt x="822385" y="74762"/>
                </a:cubicBezTo>
                <a:cubicBezTo>
                  <a:pt x="811583" y="53158"/>
                  <a:pt x="823988" y="32432"/>
                  <a:pt x="793630" y="17253"/>
                </a:cubicBezTo>
                <a:lnTo>
                  <a:pt x="759124" y="0"/>
                </a:lnTo>
                <a:cubicBezTo>
                  <a:pt x="726535" y="1917"/>
                  <a:pt x="693856" y="2656"/>
                  <a:pt x="661358" y="5751"/>
                </a:cubicBezTo>
                <a:cubicBezTo>
                  <a:pt x="653490" y="6500"/>
                  <a:pt x="643943" y="5913"/>
                  <a:pt x="638354" y="11502"/>
                </a:cubicBezTo>
                <a:cubicBezTo>
                  <a:pt x="632765" y="17091"/>
                  <a:pt x="635716" y="27240"/>
                  <a:pt x="632603" y="34505"/>
                </a:cubicBezTo>
                <a:cubicBezTo>
                  <a:pt x="629880" y="40858"/>
                  <a:pt x="657524" y="44090"/>
                  <a:pt x="644105" y="46007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Forma Livre: Forma 10">
            <a:hlinkClick r:id="rId4" action="ppaction://hlinksldjump"/>
            <a:extLst>
              <a:ext uri="{FF2B5EF4-FFF2-40B4-BE49-F238E27FC236}">
                <a16:creationId xmlns:a16="http://schemas.microsoft.com/office/drawing/2014/main" id="{AC880D21-F1CB-41D8-837A-B2C0E336392B}"/>
              </a:ext>
            </a:extLst>
          </p:cNvPr>
          <p:cNvSpPr/>
          <p:nvPr/>
        </p:nvSpPr>
        <p:spPr>
          <a:xfrm>
            <a:off x="1325956" y="6269047"/>
            <a:ext cx="124148" cy="99413"/>
          </a:xfrm>
          <a:custGeom>
            <a:avLst/>
            <a:gdLst>
              <a:gd name="connsiteX0" fmla="*/ 356836 w 397093"/>
              <a:gd name="connsiteY0" fmla="*/ 1675 h 317977"/>
              <a:gd name="connsiteX1" fmla="*/ 333832 w 397093"/>
              <a:gd name="connsiteY1" fmla="*/ 30430 h 317977"/>
              <a:gd name="connsiteX2" fmla="*/ 328081 w 397093"/>
              <a:gd name="connsiteY2" fmla="*/ 47683 h 317977"/>
              <a:gd name="connsiteX3" fmla="*/ 316579 w 397093"/>
              <a:gd name="connsiteY3" fmla="*/ 64936 h 317977"/>
              <a:gd name="connsiteX4" fmla="*/ 310828 w 397093"/>
              <a:gd name="connsiteY4" fmla="*/ 93691 h 317977"/>
              <a:gd name="connsiteX5" fmla="*/ 201560 w 397093"/>
              <a:gd name="connsiteY5" fmla="*/ 64936 h 317977"/>
              <a:gd name="connsiteX6" fmla="*/ 155553 w 397093"/>
              <a:gd name="connsiteY6" fmla="*/ 76438 h 317977"/>
              <a:gd name="connsiteX7" fmla="*/ 126798 w 397093"/>
              <a:gd name="connsiteY7" fmla="*/ 93691 h 317977"/>
              <a:gd name="connsiteX8" fmla="*/ 57787 w 397093"/>
              <a:gd name="connsiteY8" fmla="*/ 30430 h 317977"/>
              <a:gd name="connsiteX9" fmla="*/ 52036 w 397093"/>
              <a:gd name="connsiteY9" fmla="*/ 64936 h 317977"/>
              <a:gd name="connsiteX10" fmla="*/ 46285 w 397093"/>
              <a:gd name="connsiteY10" fmla="*/ 105192 h 317977"/>
              <a:gd name="connsiteX11" fmla="*/ 29032 w 397093"/>
              <a:gd name="connsiteY11" fmla="*/ 122445 h 317977"/>
              <a:gd name="connsiteX12" fmla="*/ 34783 w 397093"/>
              <a:gd name="connsiteY12" fmla="*/ 162702 h 317977"/>
              <a:gd name="connsiteX13" fmla="*/ 46285 w 397093"/>
              <a:gd name="connsiteY13" fmla="*/ 191457 h 317977"/>
              <a:gd name="connsiteX14" fmla="*/ 11779 w 397093"/>
              <a:gd name="connsiteY14" fmla="*/ 225962 h 317977"/>
              <a:gd name="connsiteX15" fmla="*/ 277 w 397093"/>
              <a:gd name="connsiteY15" fmla="*/ 248966 h 317977"/>
              <a:gd name="connsiteX16" fmla="*/ 34783 w 397093"/>
              <a:gd name="connsiteY16" fmla="*/ 312226 h 317977"/>
              <a:gd name="connsiteX17" fmla="*/ 52036 w 397093"/>
              <a:gd name="connsiteY17" fmla="*/ 317977 h 317977"/>
              <a:gd name="connsiteX18" fmla="*/ 103794 w 397093"/>
              <a:gd name="connsiteY18" fmla="*/ 312226 h 317977"/>
              <a:gd name="connsiteX19" fmla="*/ 121047 w 397093"/>
              <a:gd name="connsiteY19" fmla="*/ 300724 h 317977"/>
              <a:gd name="connsiteX20" fmla="*/ 172806 w 397093"/>
              <a:gd name="connsiteY20" fmla="*/ 283472 h 317977"/>
              <a:gd name="connsiteX21" fmla="*/ 213062 w 397093"/>
              <a:gd name="connsiteY21" fmla="*/ 266219 h 317977"/>
              <a:gd name="connsiteX22" fmla="*/ 259070 w 397093"/>
              <a:gd name="connsiteY22" fmla="*/ 248966 h 317977"/>
              <a:gd name="connsiteX23" fmla="*/ 316579 w 397093"/>
              <a:gd name="connsiteY23" fmla="*/ 231713 h 317977"/>
              <a:gd name="connsiteX24" fmla="*/ 333832 w 397093"/>
              <a:gd name="connsiteY24" fmla="*/ 225962 h 317977"/>
              <a:gd name="connsiteX25" fmla="*/ 356836 w 397093"/>
              <a:gd name="connsiteY25" fmla="*/ 220211 h 317977"/>
              <a:gd name="connsiteX26" fmla="*/ 397093 w 397093"/>
              <a:gd name="connsiteY26" fmla="*/ 208709 h 317977"/>
              <a:gd name="connsiteX27" fmla="*/ 391342 w 397093"/>
              <a:gd name="connsiteY27" fmla="*/ 99441 h 317977"/>
              <a:gd name="connsiteX28" fmla="*/ 374089 w 397093"/>
              <a:gd name="connsiteY28" fmla="*/ 82189 h 317977"/>
              <a:gd name="connsiteX29" fmla="*/ 356836 w 397093"/>
              <a:gd name="connsiteY29" fmla="*/ 1675 h 317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7093" h="317977">
                <a:moveTo>
                  <a:pt x="356836" y="1675"/>
                </a:moveTo>
                <a:cubicBezTo>
                  <a:pt x="350126" y="-6952"/>
                  <a:pt x="340338" y="20021"/>
                  <a:pt x="333832" y="30430"/>
                </a:cubicBezTo>
                <a:cubicBezTo>
                  <a:pt x="330619" y="35571"/>
                  <a:pt x="330792" y="42261"/>
                  <a:pt x="328081" y="47683"/>
                </a:cubicBezTo>
                <a:cubicBezTo>
                  <a:pt x="324990" y="53865"/>
                  <a:pt x="320413" y="59185"/>
                  <a:pt x="316579" y="64936"/>
                </a:cubicBezTo>
                <a:cubicBezTo>
                  <a:pt x="314662" y="74521"/>
                  <a:pt x="320454" y="91992"/>
                  <a:pt x="310828" y="93691"/>
                </a:cubicBezTo>
                <a:cubicBezTo>
                  <a:pt x="236390" y="106827"/>
                  <a:pt x="233922" y="97298"/>
                  <a:pt x="201560" y="64936"/>
                </a:cubicBezTo>
                <a:cubicBezTo>
                  <a:pt x="186224" y="68770"/>
                  <a:pt x="169108" y="68305"/>
                  <a:pt x="155553" y="76438"/>
                </a:cubicBezTo>
                <a:cubicBezTo>
                  <a:pt x="120020" y="97758"/>
                  <a:pt x="167260" y="107176"/>
                  <a:pt x="126798" y="93691"/>
                </a:cubicBezTo>
                <a:cubicBezTo>
                  <a:pt x="75853" y="30009"/>
                  <a:pt x="104607" y="42135"/>
                  <a:pt x="57787" y="30430"/>
                </a:cubicBezTo>
                <a:cubicBezTo>
                  <a:pt x="55870" y="41932"/>
                  <a:pt x="53809" y="53411"/>
                  <a:pt x="52036" y="64936"/>
                </a:cubicBezTo>
                <a:cubicBezTo>
                  <a:pt x="49975" y="78333"/>
                  <a:pt x="51319" y="92607"/>
                  <a:pt x="46285" y="105192"/>
                </a:cubicBezTo>
                <a:cubicBezTo>
                  <a:pt x="43264" y="112743"/>
                  <a:pt x="34783" y="116694"/>
                  <a:pt x="29032" y="122445"/>
                </a:cubicBezTo>
                <a:cubicBezTo>
                  <a:pt x="30949" y="135864"/>
                  <a:pt x="31495" y="149551"/>
                  <a:pt x="34783" y="162702"/>
                </a:cubicBezTo>
                <a:cubicBezTo>
                  <a:pt x="37287" y="172717"/>
                  <a:pt x="46285" y="181134"/>
                  <a:pt x="46285" y="191457"/>
                </a:cubicBezTo>
                <a:cubicBezTo>
                  <a:pt x="46285" y="204070"/>
                  <a:pt x="16988" y="222056"/>
                  <a:pt x="11779" y="225962"/>
                </a:cubicBezTo>
                <a:cubicBezTo>
                  <a:pt x="7945" y="233630"/>
                  <a:pt x="1224" y="240445"/>
                  <a:pt x="277" y="248966"/>
                </a:cubicBezTo>
                <a:cubicBezTo>
                  <a:pt x="-2600" y="274855"/>
                  <a:pt x="17482" y="297088"/>
                  <a:pt x="34783" y="312226"/>
                </a:cubicBezTo>
                <a:cubicBezTo>
                  <a:pt x="39345" y="316218"/>
                  <a:pt x="46285" y="316060"/>
                  <a:pt x="52036" y="317977"/>
                </a:cubicBezTo>
                <a:cubicBezTo>
                  <a:pt x="69289" y="316060"/>
                  <a:pt x="86953" y="316436"/>
                  <a:pt x="103794" y="312226"/>
                </a:cubicBezTo>
                <a:cubicBezTo>
                  <a:pt x="110499" y="310550"/>
                  <a:pt x="114865" y="303815"/>
                  <a:pt x="121047" y="300724"/>
                </a:cubicBezTo>
                <a:cubicBezTo>
                  <a:pt x="142700" y="289898"/>
                  <a:pt x="150843" y="288963"/>
                  <a:pt x="172806" y="283472"/>
                </a:cubicBezTo>
                <a:cubicBezTo>
                  <a:pt x="216121" y="254595"/>
                  <a:pt x="161071" y="288501"/>
                  <a:pt x="213062" y="266219"/>
                </a:cubicBezTo>
                <a:cubicBezTo>
                  <a:pt x="264890" y="244007"/>
                  <a:pt x="186143" y="263551"/>
                  <a:pt x="259070" y="248966"/>
                </a:cubicBezTo>
                <a:cubicBezTo>
                  <a:pt x="298821" y="229091"/>
                  <a:pt x="265025" y="243170"/>
                  <a:pt x="316579" y="231713"/>
                </a:cubicBezTo>
                <a:cubicBezTo>
                  <a:pt x="322497" y="230398"/>
                  <a:pt x="328003" y="227627"/>
                  <a:pt x="333832" y="225962"/>
                </a:cubicBezTo>
                <a:cubicBezTo>
                  <a:pt x="341432" y="223791"/>
                  <a:pt x="349236" y="222382"/>
                  <a:pt x="356836" y="220211"/>
                </a:cubicBezTo>
                <a:cubicBezTo>
                  <a:pt x="414589" y="203710"/>
                  <a:pt x="325179" y="226688"/>
                  <a:pt x="397093" y="208709"/>
                </a:cubicBezTo>
                <a:cubicBezTo>
                  <a:pt x="395176" y="172286"/>
                  <a:pt x="397867" y="135326"/>
                  <a:pt x="391342" y="99441"/>
                </a:cubicBezTo>
                <a:cubicBezTo>
                  <a:pt x="389887" y="91439"/>
                  <a:pt x="378124" y="89250"/>
                  <a:pt x="374089" y="82189"/>
                </a:cubicBezTo>
                <a:cubicBezTo>
                  <a:pt x="364154" y="64802"/>
                  <a:pt x="363546" y="10302"/>
                  <a:pt x="356836" y="16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orma Livre: Forma 11">
            <a:hlinkClick r:id="rId5" action="ppaction://hlinksldjump"/>
            <a:extLst>
              <a:ext uri="{FF2B5EF4-FFF2-40B4-BE49-F238E27FC236}">
                <a16:creationId xmlns:a16="http://schemas.microsoft.com/office/drawing/2014/main" id="{8583D3AF-BFCF-4AF1-9A6D-4090D5535DEC}"/>
              </a:ext>
            </a:extLst>
          </p:cNvPr>
          <p:cNvSpPr/>
          <p:nvPr/>
        </p:nvSpPr>
        <p:spPr>
          <a:xfrm>
            <a:off x="1024786" y="5641465"/>
            <a:ext cx="313720" cy="188263"/>
          </a:xfrm>
          <a:custGeom>
            <a:avLst/>
            <a:gdLst>
              <a:gd name="connsiteX0" fmla="*/ 4947 w 1178751"/>
              <a:gd name="connsiteY0" fmla="*/ 161026 h 707366"/>
              <a:gd name="connsiteX1" fmla="*/ 39452 w 1178751"/>
              <a:gd name="connsiteY1" fmla="*/ 189781 h 707366"/>
              <a:gd name="connsiteX2" fmla="*/ 96962 w 1178751"/>
              <a:gd name="connsiteY2" fmla="*/ 241539 h 707366"/>
              <a:gd name="connsiteX3" fmla="*/ 102713 w 1178751"/>
              <a:gd name="connsiteY3" fmla="*/ 350807 h 707366"/>
              <a:gd name="connsiteX4" fmla="*/ 125716 w 1178751"/>
              <a:gd name="connsiteY4" fmla="*/ 391064 h 707366"/>
              <a:gd name="connsiteX5" fmla="*/ 154471 w 1178751"/>
              <a:gd name="connsiteY5" fmla="*/ 437071 h 707366"/>
              <a:gd name="connsiteX6" fmla="*/ 194728 w 1178751"/>
              <a:gd name="connsiteY6" fmla="*/ 471577 h 707366"/>
              <a:gd name="connsiteX7" fmla="*/ 275241 w 1178751"/>
              <a:gd name="connsiteY7" fmla="*/ 425570 h 707366"/>
              <a:gd name="connsiteX8" fmla="*/ 315498 w 1178751"/>
              <a:gd name="connsiteY8" fmla="*/ 385313 h 707366"/>
              <a:gd name="connsiteX9" fmla="*/ 373007 w 1178751"/>
              <a:gd name="connsiteY9" fmla="*/ 396815 h 707366"/>
              <a:gd name="connsiteX10" fmla="*/ 413264 w 1178751"/>
              <a:gd name="connsiteY10" fmla="*/ 460075 h 707366"/>
              <a:gd name="connsiteX11" fmla="*/ 430516 w 1178751"/>
              <a:gd name="connsiteY11" fmla="*/ 477328 h 707366"/>
              <a:gd name="connsiteX12" fmla="*/ 442018 w 1178751"/>
              <a:gd name="connsiteY12" fmla="*/ 494581 h 707366"/>
              <a:gd name="connsiteX13" fmla="*/ 488026 w 1178751"/>
              <a:gd name="connsiteY13" fmla="*/ 540588 h 707366"/>
              <a:gd name="connsiteX14" fmla="*/ 511030 w 1178751"/>
              <a:gd name="connsiteY14" fmla="*/ 546339 h 707366"/>
              <a:gd name="connsiteX15" fmla="*/ 534033 w 1178751"/>
              <a:gd name="connsiteY15" fmla="*/ 540588 h 707366"/>
              <a:gd name="connsiteX16" fmla="*/ 551286 w 1178751"/>
              <a:gd name="connsiteY16" fmla="*/ 534837 h 707366"/>
              <a:gd name="connsiteX17" fmla="*/ 637550 w 1178751"/>
              <a:gd name="connsiteY17" fmla="*/ 529087 h 707366"/>
              <a:gd name="connsiteX18" fmla="*/ 649052 w 1178751"/>
              <a:gd name="connsiteY18" fmla="*/ 511834 h 707366"/>
              <a:gd name="connsiteX19" fmla="*/ 695060 w 1178751"/>
              <a:gd name="connsiteY19" fmla="*/ 511834 h 707366"/>
              <a:gd name="connsiteX20" fmla="*/ 752569 w 1178751"/>
              <a:gd name="connsiteY20" fmla="*/ 557841 h 707366"/>
              <a:gd name="connsiteX21" fmla="*/ 764071 w 1178751"/>
              <a:gd name="connsiteY21" fmla="*/ 575094 h 707366"/>
              <a:gd name="connsiteX22" fmla="*/ 798577 w 1178751"/>
              <a:gd name="connsiteY22" fmla="*/ 598098 h 707366"/>
              <a:gd name="connsiteX23" fmla="*/ 861837 w 1178751"/>
              <a:gd name="connsiteY23" fmla="*/ 649856 h 707366"/>
              <a:gd name="connsiteX24" fmla="*/ 879090 w 1178751"/>
              <a:gd name="connsiteY24" fmla="*/ 655607 h 707366"/>
              <a:gd name="connsiteX25" fmla="*/ 953852 w 1178751"/>
              <a:gd name="connsiteY25" fmla="*/ 655607 h 707366"/>
              <a:gd name="connsiteX26" fmla="*/ 982607 w 1178751"/>
              <a:gd name="connsiteY26" fmla="*/ 672860 h 707366"/>
              <a:gd name="connsiteX27" fmla="*/ 1005611 w 1178751"/>
              <a:gd name="connsiteY27" fmla="*/ 684362 h 707366"/>
              <a:gd name="connsiteX28" fmla="*/ 1022864 w 1178751"/>
              <a:gd name="connsiteY28" fmla="*/ 695864 h 707366"/>
              <a:gd name="connsiteX29" fmla="*/ 1074622 w 1178751"/>
              <a:gd name="connsiteY29" fmla="*/ 707366 h 707366"/>
              <a:gd name="connsiteX30" fmla="*/ 1126381 w 1178751"/>
              <a:gd name="connsiteY30" fmla="*/ 701615 h 707366"/>
              <a:gd name="connsiteX31" fmla="*/ 1137882 w 1178751"/>
              <a:gd name="connsiteY31" fmla="*/ 672860 h 707366"/>
              <a:gd name="connsiteX32" fmla="*/ 1166637 w 1178751"/>
              <a:gd name="connsiteY32" fmla="*/ 575094 h 707366"/>
              <a:gd name="connsiteX33" fmla="*/ 1178139 w 1178751"/>
              <a:gd name="connsiteY33" fmla="*/ 546339 h 707366"/>
              <a:gd name="connsiteX34" fmla="*/ 1155135 w 1178751"/>
              <a:gd name="connsiteY34" fmla="*/ 460075 h 707366"/>
              <a:gd name="connsiteX35" fmla="*/ 1120630 w 1178751"/>
              <a:gd name="connsiteY35" fmla="*/ 442822 h 707366"/>
              <a:gd name="connsiteX36" fmla="*/ 1086124 w 1178751"/>
              <a:gd name="connsiteY36" fmla="*/ 408317 h 707366"/>
              <a:gd name="connsiteX37" fmla="*/ 1063120 w 1178751"/>
              <a:gd name="connsiteY37" fmla="*/ 362309 h 707366"/>
              <a:gd name="connsiteX38" fmla="*/ 1074622 w 1178751"/>
              <a:gd name="connsiteY38" fmla="*/ 293298 h 707366"/>
              <a:gd name="connsiteX39" fmla="*/ 1086124 w 1178751"/>
              <a:gd name="connsiteY39" fmla="*/ 270294 h 707366"/>
              <a:gd name="connsiteX40" fmla="*/ 1091875 w 1178751"/>
              <a:gd name="connsiteY40" fmla="*/ 241539 h 707366"/>
              <a:gd name="connsiteX41" fmla="*/ 1080373 w 1178751"/>
              <a:gd name="connsiteY41" fmla="*/ 212785 h 707366"/>
              <a:gd name="connsiteX42" fmla="*/ 1040116 w 1178751"/>
              <a:gd name="connsiteY42" fmla="*/ 178279 h 707366"/>
              <a:gd name="connsiteX43" fmla="*/ 1028615 w 1178751"/>
              <a:gd name="connsiteY43" fmla="*/ 161026 h 707366"/>
              <a:gd name="connsiteX44" fmla="*/ 1011362 w 1178751"/>
              <a:gd name="connsiteY44" fmla="*/ 149524 h 707366"/>
              <a:gd name="connsiteX45" fmla="*/ 982607 w 1178751"/>
              <a:gd name="connsiteY45" fmla="*/ 120770 h 707366"/>
              <a:gd name="connsiteX46" fmla="*/ 948101 w 1178751"/>
              <a:gd name="connsiteY46" fmla="*/ 74762 h 707366"/>
              <a:gd name="connsiteX47" fmla="*/ 942350 w 1178751"/>
              <a:gd name="connsiteY47" fmla="*/ 46007 h 707366"/>
              <a:gd name="connsiteX48" fmla="*/ 902094 w 1178751"/>
              <a:gd name="connsiteY48" fmla="*/ 0 h 707366"/>
              <a:gd name="connsiteX49" fmla="*/ 827331 w 1178751"/>
              <a:gd name="connsiteY49" fmla="*/ 17253 h 707366"/>
              <a:gd name="connsiteX50" fmla="*/ 810079 w 1178751"/>
              <a:gd name="connsiteY50" fmla="*/ 34505 h 707366"/>
              <a:gd name="connsiteX51" fmla="*/ 804328 w 1178751"/>
              <a:gd name="connsiteY51" fmla="*/ 74762 h 707366"/>
              <a:gd name="connsiteX52" fmla="*/ 746818 w 1178751"/>
              <a:gd name="connsiteY52" fmla="*/ 46007 h 707366"/>
              <a:gd name="connsiteX53" fmla="*/ 718064 w 1178751"/>
              <a:gd name="connsiteY53" fmla="*/ 28754 h 707366"/>
              <a:gd name="connsiteX54" fmla="*/ 643301 w 1178751"/>
              <a:gd name="connsiteY54" fmla="*/ 34505 h 707366"/>
              <a:gd name="connsiteX55" fmla="*/ 603045 w 1178751"/>
              <a:gd name="connsiteY55" fmla="*/ 40256 h 707366"/>
              <a:gd name="connsiteX56" fmla="*/ 591543 w 1178751"/>
              <a:gd name="connsiteY56" fmla="*/ 57509 h 707366"/>
              <a:gd name="connsiteX57" fmla="*/ 591543 w 1178751"/>
              <a:gd name="connsiteY57" fmla="*/ 138022 h 707366"/>
              <a:gd name="connsiteX58" fmla="*/ 568539 w 1178751"/>
              <a:gd name="connsiteY58" fmla="*/ 149524 h 707366"/>
              <a:gd name="connsiteX59" fmla="*/ 545535 w 1178751"/>
              <a:gd name="connsiteY59" fmla="*/ 132271 h 707366"/>
              <a:gd name="connsiteX60" fmla="*/ 516781 w 1178751"/>
              <a:gd name="connsiteY60" fmla="*/ 80513 h 707366"/>
              <a:gd name="connsiteX61" fmla="*/ 482275 w 1178751"/>
              <a:gd name="connsiteY61" fmla="*/ 109268 h 707366"/>
              <a:gd name="connsiteX62" fmla="*/ 476524 w 1178751"/>
              <a:gd name="connsiteY62" fmla="*/ 132271 h 707366"/>
              <a:gd name="connsiteX63" fmla="*/ 430516 w 1178751"/>
              <a:gd name="connsiteY63" fmla="*/ 149524 h 707366"/>
              <a:gd name="connsiteX64" fmla="*/ 413264 w 1178751"/>
              <a:gd name="connsiteY64" fmla="*/ 155275 h 707366"/>
              <a:gd name="connsiteX65" fmla="*/ 384509 w 1178751"/>
              <a:gd name="connsiteY65" fmla="*/ 149524 h 707366"/>
              <a:gd name="connsiteX66" fmla="*/ 355754 w 1178751"/>
              <a:gd name="connsiteY66" fmla="*/ 92015 h 707366"/>
              <a:gd name="connsiteX67" fmla="*/ 315498 w 1178751"/>
              <a:gd name="connsiteY67" fmla="*/ 63260 h 707366"/>
              <a:gd name="connsiteX68" fmla="*/ 309747 w 1178751"/>
              <a:gd name="connsiteY68" fmla="*/ 80513 h 707366"/>
              <a:gd name="connsiteX69" fmla="*/ 292494 w 1178751"/>
              <a:gd name="connsiteY69" fmla="*/ 149524 h 707366"/>
              <a:gd name="connsiteX70" fmla="*/ 275241 w 1178751"/>
              <a:gd name="connsiteY70" fmla="*/ 155275 h 707366"/>
              <a:gd name="connsiteX71" fmla="*/ 234984 w 1178751"/>
              <a:gd name="connsiteY71" fmla="*/ 161026 h 707366"/>
              <a:gd name="connsiteX72" fmla="*/ 177475 w 1178751"/>
              <a:gd name="connsiteY72" fmla="*/ 149524 h 707366"/>
              <a:gd name="connsiteX73" fmla="*/ 154471 w 1178751"/>
              <a:gd name="connsiteY73" fmla="*/ 138022 h 707366"/>
              <a:gd name="connsiteX74" fmla="*/ 4947 w 1178751"/>
              <a:gd name="connsiteY74" fmla="*/ 161026 h 70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178751" h="707366">
                <a:moveTo>
                  <a:pt x="4947" y="161026"/>
                </a:moveTo>
                <a:cubicBezTo>
                  <a:pt x="-14223" y="169652"/>
                  <a:pt x="27679" y="180531"/>
                  <a:pt x="39452" y="189781"/>
                </a:cubicBezTo>
                <a:cubicBezTo>
                  <a:pt x="93567" y="232301"/>
                  <a:pt x="73897" y="206943"/>
                  <a:pt x="96962" y="241539"/>
                </a:cubicBezTo>
                <a:cubicBezTo>
                  <a:pt x="98879" y="277962"/>
                  <a:pt x="97996" y="314640"/>
                  <a:pt x="102713" y="350807"/>
                </a:cubicBezTo>
                <a:cubicBezTo>
                  <a:pt x="104007" y="360729"/>
                  <a:pt x="120181" y="382208"/>
                  <a:pt x="125716" y="391064"/>
                </a:cubicBezTo>
                <a:cubicBezTo>
                  <a:pt x="128525" y="395559"/>
                  <a:pt x="147898" y="429183"/>
                  <a:pt x="154471" y="437071"/>
                </a:cubicBezTo>
                <a:cubicBezTo>
                  <a:pt x="167822" y="453092"/>
                  <a:pt x="177803" y="458883"/>
                  <a:pt x="194728" y="471577"/>
                </a:cubicBezTo>
                <a:cubicBezTo>
                  <a:pt x="234753" y="454423"/>
                  <a:pt x="240485" y="455360"/>
                  <a:pt x="275241" y="425570"/>
                </a:cubicBezTo>
                <a:cubicBezTo>
                  <a:pt x="289650" y="413220"/>
                  <a:pt x="315498" y="385313"/>
                  <a:pt x="315498" y="385313"/>
                </a:cubicBezTo>
                <a:cubicBezTo>
                  <a:pt x="334668" y="389147"/>
                  <a:pt x="355522" y="388072"/>
                  <a:pt x="373007" y="396815"/>
                </a:cubicBezTo>
                <a:cubicBezTo>
                  <a:pt x="391619" y="406121"/>
                  <a:pt x="403538" y="445486"/>
                  <a:pt x="413264" y="460075"/>
                </a:cubicBezTo>
                <a:cubicBezTo>
                  <a:pt x="417775" y="466842"/>
                  <a:pt x="425310" y="471080"/>
                  <a:pt x="430516" y="477328"/>
                </a:cubicBezTo>
                <a:cubicBezTo>
                  <a:pt x="434941" y="482638"/>
                  <a:pt x="438001" y="488957"/>
                  <a:pt x="442018" y="494581"/>
                </a:cubicBezTo>
                <a:cubicBezTo>
                  <a:pt x="456501" y="514857"/>
                  <a:pt x="464765" y="527665"/>
                  <a:pt x="488026" y="540588"/>
                </a:cubicBezTo>
                <a:cubicBezTo>
                  <a:pt x="494935" y="544426"/>
                  <a:pt x="503362" y="544422"/>
                  <a:pt x="511030" y="546339"/>
                </a:cubicBezTo>
                <a:cubicBezTo>
                  <a:pt x="518698" y="544422"/>
                  <a:pt x="526433" y="542759"/>
                  <a:pt x="534033" y="540588"/>
                </a:cubicBezTo>
                <a:cubicBezTo>
                  <a:pt x="539862" y="538923"/>
                  <a:pt x="545261" y="535506"/>
                  <a:pt x="551286" y="534837"/>
                </a:cubicBezTo>
                <a:cubicBezTo>
                  <a:pt x="579928" y="531655"/>
                  <a:pt x="608795" y="531004"/>
                  <a:pt x="637550" y="529087"/>
                </a:cubicBezTo>
                <a:cubicBezTo>
                  <a:pt x="641384" y="523336"/>
                  <a:pt x="643655" y="516152"/>
                  <a:pt x="649052" y="511834"/>
                </a:cubicBezTo>
                <a:cubicBezTo>
                  <a:pt x="663199" y="500516"/>
                  <a:pt x="680321" y="508886"/>
                  <a:pt x="695060" y="511834"/>
                </a:cubicBezTo>
                <a:cubicBezTo>
                  <a:pt x="721922" y="525265"/>
                  <a:pt x="732285" y="527416"/>
                  <a:pt x="752569" y="557841"/>
                </a:cubicBezTo>
                <a:cubicBezTo>
                  <a:pt x="756403" y="563592"/>
                  <a:pt x="758869" y="570543"/>
                  <a:pt x="764071" y="575094"/>
                </a:cubicBezTo>
                <a:cubicBezTo>
                  <a:pt x="774474" y="584197"/>
                  <a:pt x="788802" y="588323"/>
                  <a:pt x="798577" y="598098"/>
                </a:cubicBezTo>
                <a:cubicBezTo>
                  <a:pt x="815460" y="614981"/>
                  <a:pt x="842144" y="643292"/>
                  <a:pt x="861837" y="649856"/>
                </a:cubicBezTo>
                <a:lnTo>
                  <a:pt x="879090" y="655607"/>
                </a:lnTo>
                <a:cubicBezTo>
                  <a:pt x="910322" y="649361"/>
                  <a:pt x="918191" y="644634"/>
                  <a:pt x="953852" y="655607"/>
                </a:cubicBezTo>
                <a:cubicBezTo>
                  <a:pt x="964536" y="658894"/>
                  <a:pt x="972836" y="667432"/>
                  <a:pt x="982607" y="672860"/>
                </a:cubicBezTo>
                <a:cubicBezTo>
                  <a:pt x="990101" y="677023"/>
                  <a:pt x="998167" y="680109"/>
                  <a:pt x="1005611" y="684362"/>
                </a:cubicBezTo>
                <a:cubicBezTo>
                  <a:pt x="1011612" y="687791"/>
                  <a:pt x="1016511" y="693141"/>
                  <a:pt x="1022864" y="695864"/>
                </a:cubicBezTo>
                <a:cubicBezTo>
                  <a:pt x="1029972" y="698910"/>
                  <a:pt x="1069503" y="706342"/>
                  <a:pt x="1074622" y="707366"/>
                </a:cubicBezTo>
                <a:cubicBezTo>
                  <a:pt x="1091875" y="705449"/>
                  <a:pt x="1111142" y="709928"/>
                  <a:pt x="1126381" y="701615"/>
                </a:cubicBezTo>
                <a:cubicBezTo>
                  <a:pt x="1135444" y="696672"/>
                  <a:pt x="1135950" y="683001"/>
                  <a:pt x="1137882" y="672860"/>
                </a:cubicBezTo>
                <a:cubicBezTo>
                  <a:pt x="1156989" y="572545"/>
                  <a:pt x="1118716" y="591068"/>
                  <a:pt x="1166637" y="575094"/>
                </a:cubicBezTo>
                <a:cubicBezTo>
                  <a:pt x="1170471" y="565509"/>
                  <a:pt x="1177452" y="556639"/>
                  <a:pt x="1178139" y="546339"/>
                </a:cubicBezTo>
                <a:cubicBezTo>
                  <a:pt x="1180441" y="511810"/>
                  <a:pt x="1176982" y="485563"/>
                  <a:pt x="1155135" y="460075"/>
                </a:cubicBezTo>
                <a:cubicBezTo>
                  <a:pt x="1146217" y="449670"/>
                  <a:pt x="1132706" y="446848"/>
                  <a:pt x="1120630" y="442822"/>
                </a:cubicBezTo>
                <a:cubicBezTo>
                  <a:pt x="1109128" y="431320"/>
                  <a:pt x="1093398" y="422866"/>
                  <a:pt x="1086124" y="408317"/>
                </a:cubicBezTo>
                <a:lnTo>
                  <a:pt x="1063120" y="362309"/>
                </a:lnTo>
                <a:cubicBezTo>
                  <a:pt x="1066954" y="339305"/>
                  <a:pt x="1068966" y="315923"/>
                  <a:pt x="1074622" y="293298"/>
                </a:cubicBezTo>
                <a:cubicBezTo>
                  <a:pt x="1076701" y="284981"/>
                  <a:pt x="1083413" y="278427"/>
                  <a:pt x="1086124" y="270294"/>
                </a:cubicBezTo>
                <a:cubicBezTo>
                  <a:pt x="1089215" y="261021"/>
                  <a:pt x="1089958" y="251124"/>
                  <a:pt x="1091875" y="241539"/>
                </a:cubicBezTo>
                <a:cubicBezTo>
                  <a:pt x="1088041" y="231954"/>
                  <a:pt x="1085844" y="221539"/>
                  <a:pt x="1080373" y="212785"/>
                </a:cubicBezTo>
                <a:cubicBezTo>
                  <a:pt x="1073305" y="201476"/>
                  <a:pt x="1049636" y="185419"/>
                  <a:pt x="1040116" y="178279"/>
                </a:cubicBezTo>
                <a:cubicBezTo>
                  <a:pt x="1036282" y="172528"/>
                  <a:pt x="1033502" y="165913"/>
                  <a:pt x="1028615" y="161026"/>
                </a:cubicBezTo>
                <a:cubicBezTo>
                  <a:pt x="1023728" y="156139"/>
                  <a:pt x="1016564" y="154075"/>
                  <a:pt x="1011362" y="149524"/>
                </a:cubicBezTo>
                <a:cubicBezTo>
                  <a:pt x="1001161" y="140598"/>
                  <a:pt x="991363" y="131118"/>
                  <a:pt x="982607" y="120770"/>
                </a:cubicBezTo>
                <a:cubicBezTo>
                  <a:pt x="970224" y="106136"/>
                  <a:pt x="948101" y="74762"/>
                  <a:pt x="948101" y="74762"/>
                </a:cubicBezTo>
                <a:cubicBezTo>
                  <a:pt x="946184" y="65177"/>
                  <a:pt x="945782" y="55159"/>
                  <a:pt x="942350" y="46007"/>
                </a:cubicBezTo>
                <a:cubicBezTo>
                  <a:pt x="936644" y="30790"/>
                  <a:pt x="909624" y="7530"/>
                  <a:pt x="902094" y="0"/>
                </a:cubicBezTo>
                <a:cubicBezTo>
                  <a:pt x="858790" y="4330"/>
                  <a:pt x="853050" y="-4179"/>
                  <a:pt x="827331" y="17253"/>
                </a:cubicBezTo>
                <a:cubicBezTo>
                  <a:pt x="821083" y="22459"/>
                  <a:pt x="815830" y="28754"/>
                  <a:pt x="810079" y="34505"/>
                </a:cubicBezTo>
                <a:cubicBezTo>
                  <a:pt x="808162" y="47924"/>
                  <a:pt x="815823" y="67578"/>
                  <a:pt x="804328" y="74762"/>
                </a:cubicBezTo>
                <a:cubicBezTo>
                  <a:pt x="779633" y="90196"/>
                  <a:pt x="760313" y="56128"/>
                  <a:pt x="746818" y="46007"/>
                </a:cubicBezTo>
                <a:cubicBezTo>
                  <a:pt x="737876" y="39300"/>
                  <a:pt x="727649" y="34505"/>
                  <a:pt x="718064" y="28754"/>
                </a:cubicBezTo>
                <a:cubicBezTo>
                  <a:pt x="693143" y="30671"/>
                  <a:pt x="668172" y="32018"/>
                  <a:pt x="643301" y="34505"/>
                </a:cubicBezTo>
                <a:cubicBezTo>
                  <a:pt x="629813" y="35854"/>
                  <a:pt x="615432" y="34751"/>
                  <a:pt x="603045" y="40256"/>
                </a:cubicBezTo>
                <a:cubicBezTo>
                  <a:pt x="596729" y="43063"/>
                  <a:pt x="595377" y="51758"/>
                  <a:pt x="591543" y="57509"/>
                </a:cubicBezTo>
                <a:cubicBezTo>
                  <a:pt x="595762" y="82824"/>
                  <a:pt x="604138" y="112832"/>
                  <a:pt x="591543" y="138022"/>
                </a:cubicBezTo>
                <a:cubicBezTo>
                  <a:pt x="587709" y="145690"/>
                  <a:pt x="576207" y="145690"/>
                  <a:pt x="568539" y="149524"/>
                </a:cubicBezTo>
                <a:cubicBezTo>
                  <a:pt x="560871" y="143773"/>
                  <a:pt x="550852" y="140246"/>
                  <a:pt x="545535" y="132271"/>
                </a:cubicBezTo>
                <a:cubicBezTo>
                  <a:pt x="489234" y="47821"/>
                  <a:pt x="570933" y="134668"/>
                  <a:pt x="516781" y="80513"/>
                </a:cubicBezTo>
                <a:cubicBezTo>
                  <a:pt x="505279" y="90098"/>
                  <a:pt x="491467" y="97450"/>
                  <a:pt x="482275" y="109268"/>
                </a:cubicBezTo>
                <a:cubicBezTo>
                  <a:pt x="477423" y="115507"/>
                  <a:pt x="480908" y="125695"/>
                  <a:pt x="476524" y="132271"/>
                </a:cubicBezTo>
                <a:cubicBezTo>
                  <a:pt x="467057" y="146472"/>
                  <a:pt x="443536" y="146269"/>
                  <a:pt x="430516" y="149524"/>
                </a:cubicBezTo>
                <a:cubicBezTo>
                  <a:pt x="424635" y="150994"/>
                  <a:pt x="419015" y="153358"/>
                  <a:pt x="413264" y="155275"/>
                </a:cubicBezTo>
                <a:cubicBezTo>
                  <a:pt x="403679" y="153358"/>
                  <a:pt x="392329" y="155389"/>
                  <a:pt x="384509" y="149524"/>
                </a:cubicBezTo>
                <a:cubicBezTo>
                  <a:pt x="366924" y="136336"/>
                  <a:pt x="366808" y="108597"/>
                  <a:pt x="355754" y="92015"/>
                </a:cubicBezTo>
                <a:cubicBezTo>
                  <a:pt x="340160" y="68624"/>
                  <a:pt x="336500" y="70261"/>
                  <a:pt x="315498" y="63260"/>
                </a:cubicBezTo>
                <a:cubicBezTo>
                  <a:pt x="313581" y="69011"/>
                  <a:pt x="311309" y="74656"/>
                  <a:pt x="309747" y="80513"/>
                </a:cubicBezTo>
                <a:cubicBezTo>
                  <a:pt x="303637" y="103424"/>
                  <a:pt x="302431" y="127995"/>
                  <a:pt x="292494" y="149524"/>
                </a:cubicBezTo>
                <a:cubicBezTo>
                  <a:pt x="289954" y="155028"/>
                  <a:pt x="281185" y="154086"/>
                  <a:pt x="275241" y="155275"/>
                </a:cubicBezTo>
                <a:cubicBezTo>
                  <a:pt x="261949" y="157933"/>
                  <a:pt x="248403" y="159109"/>
                  <a:pt x="234984" y="161026"/>
                </a:cubicBezTo>
                <a:cubicBezTo>
                  <a:pt x="215814" y="157192"/>
                  <a:pt x="196272" y="154895"/>
                  <a:pt x="177475" y="149524"/>
                </a:cubicBezTo>
                <a:cubicBezTo>
                  <a:pt x="169232" y="147169"/>
                  <a:pt x="163039" y="138328"/>
                  <a:pt x="154471" y="138022"/>
                </a:cubicBezTo>
                <a:cubicBezTo>
                  <a:pt x="40600" y="133955"/>
                  <a:pt x="24117" y="152400"/>
                  <a:pt x="4947" y="161026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Forma Livre: Forma 12">
            <a:hlinkClick r:id="rId6" action="ppaction://hlinksldjump"/>
            <a:extLst>
              <a:ext uri="{FF2B5EF4-FFF2-40B4-BE49-F238E27FC236}">
                <a16:creationId xmlns:a16="http://schemas.microsoft.com/office/drawing/2014/main" id="{1A446947-A3D7-4281-B14C-5149C59D724A}"/>
              </a:ext>
            </a:extLst>
          </p:cNvPr>
          <p:cNvSpPr/>
          <p:nvPr/>
        </p:nvSpPr>
        <p:spPr>
          <a:xfrm>
            <a:off x="1340896" y="6419631"/>
            <a:ext cx="275338" cy="167142"/>
          </a:xfrm>
          <a:custGeom>
            <a:avLst/>
            <a:gdLst>
              <a:gd name="connsiteX0" fmla="*/ 1006415 w 1023668"/>
              <a:gd name="connsiteY0" fmla="*/ 115328 h 621411"/>
              <a:gd name="connsiteX1" fmla="*/ 1000664 w 1023668"/>
              <a:gd name="connsiteY1" fmla="*/ 80822 h 621411"/>
              <a:gd name="connsiteX2" fmla="*/ 1023668 w 1023668"/>
              <a:gd name="connsiteY2" fmla="*/ 29064 h 621411"/>
              <a:gd name="connsiteX3" fmla="*/ 1006415 w 1023668"/>
              <a:gd name="connsiteY3" fmla="*/ 17562 h 621411"/>
              <a:gd name="connsiteX4" fmla="*/ 983411 w 1023668"/>
              <a:gd name="connsiteY4" fmla="*/ 309 h 621411"/>
              <a:gd name="connsiteX5" fmla="*/ 966158 w 1023668"/>
              <a:gd name="connsiteY5" fmla="*/ 6060 h 621411"/>
              <a:gd name="connsiteX6" fmla="*/ 937404 w 1023668"/>
              <a:gd name="connsiteY6" fmla="*/ 29064 h 621411"/>
              <a:gd name="connsiteX7" fmla="*/ 920151 w 1023668"/>
              <a:gd name="connsiteY7" fmla="*/ 34815 h 621411"/>
              <a:gd name="connsiteX8" fmla="*/ 851140 w 1023668"/>
              <a:gd name="connsiteY8" fmla="*/ 52068 h 621411"/>
              <a:gd name="connsiteX9" fmla="*/ 828136 w 1023668"/>
              <a:gd name="connsiteY9" fmla="*/ 57819 h 621411"/>
              <a:gd name="connsiteX10" fmla="*/ 799381 w 1023668"/>
              <a:gd name="connsiteY10" fmla="*/ 63570 h 621411"/>
              <a:gd name="connsiteX11" fmla="*/ 764875 w 1023668"/>
              <a:gd name="connsiteY11" fmla="*/ 75072 h 621411"/>
              <a:gd name="connsiteX12" fmla="*/ 707366 w 1023668"/>
              <a:gd name="connsiteY12" fmla="*/ 80822 h 621411"/>
              <a:gd name="connsiteX13" fmla="*/ 661358 w 1023668"/>
              <a:gd name="connsiteY13" fmla="*/ 86573 h 621411"/>
              <a:gd name="connsiteX14" fmla="*/ 632604 w 1023668"/>
              <a:gd name="connsiteY14" fmla="*/ 103826 h 621411"/>
              <a:gd name="connsiteX15" fmla="*/ 592347 w 1023668"/>
              <a:gd name="connsiteY15" fmla="*/ 126830 h 621411"/>
              <a:gd name="connsiteX16" fmla="*/ 552091 w 1023668"/>
              <a:gd name="connsiteY16" fmla="*/ 138332 h 621411"/>
              <a:gd name="connsiteX17" fmla="*/ 511834 w 1023668"/>
              <a:gd name="connsiteY17" fmla="*/ 161336 h 621411"/>
              <a:gd name="connsiteX18" fmla="*/ 500332 w 1023668"/>
              <a:gd name="connsiteY18" fmla="*/ 184339 h 621411"/>
              <a:gd name="connsiteX19" fmla="*/ 471577 w 1023668"/>
              <a:gd name="connsiteY19" fmla="*/ 230347 h 621411"/>
              <a:gd name="connsiteX20" fmla="*/ 454325 w 1023668"/>
              <a:gd name="connsiteY20" fmla="*/ 236098 h 621411"/>
              <a:gd name="connsiteX21" fmla="*/ 437072 w 1023668"/>
              <a:gd name="connsiteY21" fmla="*/ 247600 h 621411"/>
              <a:gd name="connsiteX22" fmla="*/ 189781 w 1023668"/>
              <a:gd name="connsiteY22" fmla="*/ 270604 h 621411"/>
              <a:gd name="connsiteX23" fmla="*/ 178279 w 1023668"/>
              <a:gd name="connsiteY23" fmla="*/ 287856 h 621411"/>
              <a:gd name="connsiteX24" fmla="*/ 166777 w 1023668"/>
              <a:gd name="connsiteY24" fmla="*/ 316611 h 621411"/>
              <a:gd name="connsiteX25" fmla="*/ 138023 w 1023668"/>
              <a:gd name="connsiteY25" fmla="*/ 345366 h 621411"/>
              <a:gd name="connsiteX26" fmla="*/ 92015 w 1023668"/>
              <a:gd name="connsiteY26" fmla="*/ 356868 h 621411"/>
              <a:gd name="connsiteX27" fmla="*/ 74762 w 1023668"/>
              <a:gd name="connsiteY27" fmla="*/ 379872 h 621411"/>
              <a:gd name="connsiteX28" fmla="*/ 57509 w 1023668"/>
              <a:gd name="connsiteY28" fmla="*/ 431630 h 621411"/>
              <a:gd name="connsiteX29" fmla="*/ 17253 w 1023668"/>
              <a:gd name="connsiteY29" fmla="*/ 483389 h 621411"/>
              <a:gd name="connsiteX30" fmla="*/ 23004 w 1023668"/>
              <a:gd name="connsiteY30" fmla="*/ 529396 h 621411"/>
              <a:gd name="connsiteX31" fmla="*/ 46008 w 1023668"/>
              <a:gd name="connsiteY31" fmla="*/ 575404 h 621411"/>
              <a:gd name="connsiteX32" fmla="*/ 17253 w 1023668"/>
              <a:gd name="connsiteY32" fmla="*/ 586906 h 621411"/>
              <a:gd name="connsiteX33" fmla="*/ 0 w 1023668"/>
              <a:gd name="connsiteY33" fmla="*/ 598407 h 621411"/>
              <a:gd name="connsiteX34" fmla="*/ 17253 w 1023668"/>
              <a:gd name="connsiteY34" fmla="*/ 615660 h 621411"/>
              <a:gd name="connsiteX35" fmla="*/ 34506 w 1023668"/>
              <a:gd name="connsiteY35" fmla="*/ 621411 h 621411"/>
              <a:gd name="connsiteX36" fmla="*/ 86264 w 1023668"/>
              <a:gd name="connsiteY36" fmla="*/ 604158 h 621411"/>
              <a:gd name="connsiteX37" fmla="*/ 97766 w 1023668"/>
              <a:gd name="connsiteY37" fmla="*/ 581155 h 621411"/>
              <a:gd name="connsiteX38" fmla="*/ 109268 w 1023668"/>
              <a:gd name="connsiteY38" fmla="*/ 563902 h 621411"/>
              <a:gd name="connsiteX39" fmla="*/ 143774 w 1023668"/>
              <a:gd name="connsiteY39" fmla="*/ 523645 h 621411"/>
              <a:gd name="connsiteX40" fmla="*/ 195532 w 1023668"/>
              <a:gd name="connsiteY40" fmla="*/ 489139 h 621411"/>
              <a:gd name="connsiteX41" fmla="*/ 276045 w 1023668"/>
              <a:gd name="connsiteY41" fmla="*/ 443132 h 621411"/>
              <a:gd name="connsiteX42" fmla="*/ 304800 w 1023668"/>
              <a:gd name="connsiteY42" fmla="*/ 431630 h 621411"/>
              <a:gd name="connsiteX43" fmla="*/ 362309 w 1023668"/>
              <a:gd name="connsiteY43" fmla="*/ 402875 h 621411"/>
              <a:gd name="connsiteX44" fmla="*/ 414068 w 1023668"/>
              <a:gd name="connsiteY44" fmla="*/ 385622 h 621411"/>
              <a:gd name="connsiteX45" fmla="*/ 448574 w 1023668"/>
              <a:gd name="connsiteY45" fmla="*/ 368370 h 621411"/>
              <a:gd name="connsiteX46" fmla="*/ 465826 w 1023668"/>
              <a:gd name="connsiteY46" fmla="*/ 356868 h 621411"/>
              <a:gd name="connsiteX47" fmla="*/ 534838 w 1023668"/>
              <a:gd name="connsiteY47" fmla="*/ 339615 h 621411"/>
              <a:gd name="connsiteX48" fmla="*/ 552091 w 1023668"/>
              <a:gd name="connsiteY48" fmla="*/ 328113 h 621411"/>
              <a:gd name="connsiteX49" fmla="*/ 569343 w 1023668"/>
              <a:gd name="connsiteY49" fmla="*/ 322362 h 621411"/>
              <a:gd name="connsiteX50" fmla="*/ 632604 w 1023668"/>
              <a:gd name="connsiteY50" fmla="*/ 293607 h 621411"/>
              <a:gd name="connsiteX51" fmla="*/ 649857 w 1023668"/>
              <a:gd name="connsiteY51" fmla="*/ 316611 h 621411"/>
              <a:gd name="connsiteX52" fmla="*/ 667109 w 1023668"/>
              <a:gd name="connsiteY52" fmla="*/ 345366 h 621411"/>
              <a:gd name="connsiteX53" fmla="*/ 695864 w 1023668"/>
              <a:gd name="connsiteY53" fmla="*/ 333864 h 621411"/>
              <a:gd name="connsiteX54" fmla="*/ 713117 w 1023668"/>
              <a:gd name="connsiteY54" fmla="*/ 316611 h 621411"/>
              <a:gd name="connsiteX55" fmla="*/ 730370 w 1023668"/>
              <a:gd name="connsiteY55" fmla="*/ 305109 h 621411"/>
              <a:gd name="connsiteX56" fmla="*/ 741872 w 1023668"/>
              <a:gd name="connsiteY56" fmla="*/ 276355 h 621411"/>
              <a:gd name="connsiteX57" fmla="*/ 747623 w 1023668"/>
              <a:gd name="connsiteY57" fmla="*/ 259102 h 621411"/>
              <a:gd name="connsiteX58" fmla="*/ 764875 w 1023668"/>
              <a:gd name="connsiteY58" fmla="*/ 178589 h 621411"/>
              <a:gd name="connsiteX59" fmla="*/ 782128 w 1023668"/>
              <a:gd name="connsiteY59" fmla="*/ 167087 h 621411"/>
              <a:gd name="connsiteX60" fmla="*/ 816634 w 1023668"/>
              <a:gd name="connsiteY60" fmla="*/ 155585 h 621411"/>
              <a:gd name="connsiteX61" fmla="*/ 908649 w 1023668"/>
              <a:gd name="connsiteY61" fmla="*/ 121079 h 621411"/>
              <a:gd name="connsiteX62" fmla="*/ 948906 w 1023668"/>
              <a:gd name="connsiteY62" fmla="*/ 115328 h 621411"/>
              <a:gd name="connsiteX63" fmla="*/ 989162 w 1023668"/>
              <a:gd name="connsiteY63" fmla="*/ 103826 h 621411"/>
              <a:gd name="connsiteX64" fmla="*/ 1006415 w 1023668"/>
              <a:gd name="connsiteY64" fmla="*/ 115328 h 62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023668" h="621411">
                <a:moveTo>
                  <a:pt x="1006415" y="115328"/>
                </a:moveTo>
                <a:cubicBezTo>
                  <a:pt x="1008332" y="111494"/>
                  <a:pt x="999608" y="92435"/>
                  <a:pt x="1000664" y="80822"/>
                </a:cubicBezTo>
                <a:cubicBezTo>
                  <a:pt x="1001480" y="71849"/>
                  <a:pt x="1019068" y="38263"/>
                  <a:pt x="1023668" y="29064"/>
                </a:cubicBezTo>
                <a:cubicBezTo>
                  <a:pt x="1017917" y="25230"/>
                  <a:pt x="1012039" y="21579"/>
                  <a:pt x="1006415" y="17562"/>
                </a:cubicBezTo>
                <a:cubicBezTo>
                  <a:pt x="998615" y="11991"/>
                  <a:pt x="992627" y="2942"/>
                  <a:pt x="983411" y="309"/>
                </a:cubicBezTo>
                <a:cubicBezTo>
                  <a:pt x="977582" y="-1356"/>
                  <a:pt x="971909" y="4143"/>
                  <a:pt x="966158" y="6060"/>
                </a:cubicBezTo>
                <a:cubicBezTo>
                  <a:pt x="956573" y="13728"/>
                  <a:pt x="947813" y="22558"/>
                  <a:pt x="937404" y="29064"/>
                </a:cubicBezTo>
                <a:cubicBezTo>
                  <a:pt x="932263" y="32277"/>
                  <a:pt x="925957" y="33073"/>
                  <a:pt x="920151" y="34815"/>
                </a:cubicBezTo>
                <a:cubicBezTo>
                  <a:pt x="862305" y="52169"/>
                  <a:pt x="899315" y="41362"/>
                  <a:pt x="851140" y="52068"/>
                </a:cubicBezTo>
                <a:cubicBezTo>
                  <a:pt x="843424" y="53783"/>
                  <a:pt x="835852" y="56104"/>
                  <a:pt x="828136" y="57819"/>
                </a:cubicBezTo>
                <a:cubicBezTo>
                  <a:pt x="818594" y="59939"/>
                  <a:pt x="808811" y="60998"/>
                  <a:pt x="799381" y="63570"/>
                </a:cubicBezTo>
                <a:cubicBezTo>
                  <a:pt x="787684" y="66760"/>
                  <a:pt x="776792" y="72838"/>
                  <a:pt x="764875" y="75072"/>
                </a:cubicBezTo>
                <a:cubicBezTo>
                  <a:pt x="745940" y="78622"/>
                  <a:pt x="726513" y="78695"/>
                  <a:pt x="707366" y="80822"/>
                </a:cubicBezTo>
                <a:cubicBezTo>
                  <a:pt x="692005" y="82529"/>
                  <a:pt x="676694" y="84656"/>
                  <a:pt x="661358" y="86573"/>
                </a:cubicBezTo>
                <a:cubicBezTo>
                  <a:pt x="651773" y="92324"/>
                  <a:pt x="642083" y="97902"/>
                  <a:pt x="632604" y="103826"/>
                </a:cubicBezTo>
                <a:cubicBezTo>
                  <a:pt x="611603" y="116952"/>
                  <a:pt x="617334" y="116121"/>
                  <a:pt x="592347" y="126830"/>
                </a:cubicBezTo>
                <a:cubicBezTo>
                  <a:pt x="559905" y="140734"/>
                  <a:pt x="591002" y="123740"/>
                  <a:pt x="552091" y="138332"/>
                </a:cubicBezTo>
                <a:cubicBezTo>
                  <a:pt x="535413" y="144586"/>
                  <a:pt x="526136" y="151801"/>
                  <a:pt x="511834" y="161336"/>
                </a:cubicBezTo>
                <a:cubicBezTo>
                  <a:pt x="508000" y="169004"/>
                  <a:pt x="503709" y="176459"/>
                  <a:pt x="500332" y="184339"/>
                </a:cubicBezTo>
                <a:cubicBezTo>
                  <a:pt x="489870" y="208750"/>
                  <a:pt x="500048" y="205943"/>
                  <a:pt x="471577" y="230347"/>
                </a:cubicBezTo>
                <a:cubicBezTo>
                  <a:pt x="466975" y="234292"/>
                  <a:pt x="459747" y="233387"/>
                  <a:pt x="454325" y="236098"/>
                </a:cubicBezTo>
                <a:cubicBezTo>
                  <a:pt x="448143" y="239189"/>
                  <a:pt x="443073" y="244171"/>
                  <a:pt x="437072" y="247600"/>
                </a:cubicBezTo>
                <a:cubicBezTo>
                  <a:pt x="359465" y="291947"/>
                  <a:pt x="314755" y="264195"/>
                  <a:pt x="189781" y="270604"/>
                </a:cubicBezTo>
                <a:cubicBezTo>
                  <a:pt x="185947" y="276355"/>
                  <a:pt x="181370" y="281674"/>
                  <a:pt x="178279" y="287856"/>
                </a:cubicBezTo>
                <a:cubicBezTo>
                  <a:pt x="173662" y="297089"/>
                  <a:pt x="171394" y="307378"/>
                  <a:pt x="166777" y="316611"/>
                </a:cubicBezTo>
                <a:cubicBezTo>
                  <a:pt x="160388" y="329390"/>
                  <a:pt x="152080" y="340254"/>
                  <a:pt x="138023" y="345366"/>
                </a:cubicBezTo>
                <a:cubicBezTo>
                  <a:pt x="123167" y="350768"/>
                  <a:pt x="107351" y="353034"/>
                  <a:pt x="92015" y="356868"/>
                </a:cubicBezTo>
                <a:cubicBezTo>
                  <a:pt x="86264" y="364536"/>
                  <a:pt x="78779" y="371169"/>
                  <a:pt x="74762" y="379872"/>
                </a:cubicBezTo>
                <a:cubicBezTo>
                  <a:pt x="67141" y="396384"/>
                  <a:pt x="70368" y="418770"/>
                  <a:pt x="57509" y="431630"/>
                </a:cubicBezTo>
                <a:cubicBezTo>
                  <a:pt x="30482" y="458658"/>
                  <a:pt x="44768" y="442116"/>
                  <a:pt x="17253" y="483389"/>
                </a:cubicBezTo>
                <a:cubicBezTo>
                  <a:pt x="19170" y="498725"/>
                  <a:pt x="19529" y="514337"/>
                  <a:pt x="23004" y="529396"/>
                </a:cubicBezTo>
                <a:cubicBezTo>
                  <a:pt x="27970" y="550913"/>
                  <a:pt x="34875" y="558704"/>
                  <a:pt x="46008" y="575404"/>
                </a:cubicBezTo>
                <a:cubicBezTo>
                  <a:pt x="36423" y="579238"/>
                  <a:pt x="26487" y="582289"/>
                  <a:pt x="17253" y="586906"/>
                </a:cubicBezTo>
                <a:cubicBezTo>
                  <a:pt x="11071" y="589997"/>
                  <a:pt x="0" y="591495"/>
                  <a:pt x="0" y="598407"/>
                </a:cubicBezTo>
                <a:cubicBezTo>
                  <a:pt x="0" y="606540"/>
                  <a:pt x="10486" y="611149"/>
                  <a:pt x="17253" y="615660"/>
                </a:cubicBezTo>
                <a:cubicBezTo>
                  <a:pt x="22297" y="619023"/>
                  <a:pt x="28755" y="619494"/>
                  <a:pt x="34506" y="621411"/>
                </a:cubicBezTo>
                <a:cubicBezTo>
                  <a:pt x="51759" y="615660"/>
                  <a:pt x="70921" y="613922"/>
                  <a:pt x="86264" y="604158"/>
                </a:cubicBezTo>
                <a:cubicBezTo>
                  <a:pt x="93497" y="599556"/>
                  <a:pt x="93513" y="588598"/>
                  <a:pt x="97766" y="581155"/>
                </a:cubicBezTo>
                <a:cubicBezTo>
                  <a:pt x="101195" y="575154"/>
                  <a:pt x="105251" y="569526"/>
                  <a:pt x="109268" y="563902"/>
                </a:cubicBezTo>
                <a:cubicBezTo>
                  <a:pt x="121848" y="546290"/>
                  <a:pt x="127849" y="537580"/>
                  <a:pt x="143774" y="523645"/>
                </a:cubicBezTo>
                <a:cubicBezTo>
                  <a:pt x="181913" y="490273"/>
                  <a:pt x="159670" y="509631"/>
                  <a:pt x="195532" y="489139"/>
                </a:cubicBezTo>
                <a:cubicBezTo>
                  <a:pt x="225929" y="471770"/>
                  <a:pt x="246262" y="456369"/>
                  <a:pt x="276045" y="443132"/>
                </a:cubicBezTo>
                <a:cubicBezTo>
                  <a:pt x="285479" y="438939"/>
                  <a:pt x="295948" y="436941"/>
                  <a:pt x="304800" y="431630"/>
                </a:cubicBezTo>
                <a:cubicBezTo>
                  <a:pt x="359382" y="398881"/>
                  <a:pt x="307031" y="413931"/>
                  <a:pt x="362309" y="402875"/>
                </a:cubicBezTo>
                <a:cubicBezTo>
                  <a:pt x="433159" y="367450"/>
                  <a:pt x="332322" y="415347"/>
                  <a:pt x="414068" y="385622"/>
                </a:cubicBezTo>
                <a:cubicBezTo>
                  <a:pt x="426153" y="381228"/>
                  <a:pt x="437333" y="374615"/>
                  <a:pt x="448574" y="368370"/>
                </a:cubicBezTo>
                <a:cubicBezTo>
                  <a:pt x="454616" y="365013"/>
                  <a:pt x="459269" y="359054"/>
                  <a:pt x="465826" y="356868"/>
                </a:cubicBezTo>
                <a:cubicBezTo>
                  <a:pt x="488321" y="349370"/>
                  <a:pt x="534838" y="339615"/>
                  <a:pt x="534838" y="339615"/>
                </a:cubicBezTo>
                <a:cubicBezTo>
                  <a:pt x="540589" y="335781"/>
                  <a:pt x="545909" y="331204"/>
                  <a:pt x="552091" y="328113"/>
                </a:cubicBezTo>
                <a:cubicBezTo>
                  <a:pt x="557513" y="325402"/>
                  <a:pt x="564044" y="325306"/>
                  <a:pt x="569343" y="322362"/>
                </a:cubicBezTo>
                <a:cubicBezTo>
                  <a:pt x="625305" y="291271"/>
                  <a:pt x="580873" y="303953"/>
                  <a:pt x="632604" y="293607"/>
                </a:cubicBezTo>
                <a:cubicBezTo>
                  <a:pt x="638355" y="301275"/>
                  <a:pt x="644540" y="308636"/>
                  <a:pt x="649857" y="316611"/>
                </a:cubicBezTo>
                <a:cubicBezTo>
                  <a:pt x="656057" y="325912"/>
                  <a:pt x="656643" y="341441"/>
                  <a:pt x="667109" y="345366"/>
                </a:cubicBezTo>
                <a:cubicBezTo>
                  <a:pt x="676775" y="348991"/>
                  <a:pt x="686279" y="337698"/>
                  <a:pt x="695864" y="333864"/>
                </a:cubicBezTo>
                <a:cubicBezTo>
                  <a:pt x="701615" y="328113"/>
                  <a:pt x="706869" y="321818"/>
                  <a:pt x="713117" y="316611"/>
                </a:cubicBezTo>
                <a:cubicBezTo>
                  <a:pt x="718427" y="312186"/>
                  <a:pt x="726353" y="310733"/>
                  <a:pt x="730370" y="305109"/>
                </a:cubicBezTo>
                <a:cubicBezTo>
                  <a:pt x="736370" y="296709"/>
                  <a:pt x="738247" y="286021"/>
                  <a:pt x="741872" y="276355"/>
                </a:cubicBezTo>
                <a:cubicBezTo>
                  <a:pt x="744001" y="270679"/>
                  <a:pt x="746235" y="265003"/>
                  <a:pt x="747623" y="259102"/>
                </a:cubicBezTo>
                <a:cubicBezTo>
                  <a:pt x="753909" y="232385"/>
                  <a:pt x="755238" y="204288"/>
                  <a:pt x="764875" y="178589"/>
                </a:cubicBezTo>
                <a:cubicBezTo>
                  <a:pt x="767302" y="172117"/>
                  <a:pt x="775812" y="169894"/>
                  <a:pt x="782128" y="167087"/>
                </a:cubicBezTo>
                <a:cubicBezTo>
                  <a:pt x="793207" y="162163"/>
                  <a:pt x="805334" y="159979"/>
                  <a:pt x="816634" y="155585"/>
                </a:cubicBezTo>
                <a:cubicBezTo>
                  <a:pt x="854198" y="140977"/>
                  <a:pt x="873756" y="127423"/>
                  <a:pt x="908649" y="121079"/>
                </a:cubicBezTo>
                <a:cubicBezTo>
                  <a:pt x="921986" y="118654"/>
                  <a:pt x="935487" y="117245"/>
                  <a:pt x="948906" y="115328"/>
                </a:cubicBezTo>
                <a:cubicBezTo>
                  <a:pt x="959417" y="111824"/>
                  <a:pt x="978844" y="104858"/>
                  <a:pt x="989162" y="103826"/>
                </a:cubicBezTo>
                <a:cubicBezTo>
                  <a:pt x="1000607" y="102682"/>
                  <a:pt x="1004498" y="119162"/>
                  <a:pt x="1006415" y="115328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Forma Livre: Forma 13">
            <a:hlinkClick r:id="rId7" action="ppaction://hlinksldjump"/>
            <a:extLst>
              <a:ext uri="{FF2B5EF4-FFF2-40B4-BE49-F238E27FC236}">
                <a16:creationId xmlns:a16="http://schemas.microsoft.com/office/drawing/2014/main" id="{F4385C14-BF2D-40D6-AC31-D9BB22C7B3BA}"/>
              </a:ext>
            </a:extLst>
          </p:cNvPr>
          <p:cNvSpPr/>
          <p:nvPr/>
        </p:nvSpPr>
        <p:spPr>
          <a:xfrm>
            <a:off x="1009138" y="5747652"/>
            <a:ext cx="406794" cy="300877"/>
          </a:xfrm>
          <a:custGeom>
            <a:avLst/>
            <a:gdLst>
              <a:gd name="connsiteX0" fmla="*/ 224287 w 1461779"/>
              <a:gd name="connsiteY0" fmla="*/ 57509 h 1081177"/>
              <a:gd name="connsiteX1" fmla="*/ 264543 w 1461779"/>
              <a:gd name="connsiteY1" fmla="*/ 97766 h 1081177"/>
              <a:gd name="connsiteX2" fmla="*/ 270294 w 1461779"/>
              <a:gd name="connsiteY2" fmla="*/ 115019 h 1081177"/>
              <a:gd name="connsiteX3" fmla="*/ 258792 w 1461779"/>
              <a:gd name="connsiteY3" fmla="*/ 143773 h 1081177"/>
              <a:gd name="connsiteX4" fmla="*/ 322053 w 1461779"/>
              <a:gd name="connsiteY4" fmla="*/ 212785 h 1081177"/>
              <a:gd name="connsiteX5" fmla="*/ 333555 w 1461779"/>
              <a:gd name="connsiteY5" fmla="*/ 241539 h 1081177"/>
              <a:gd name="connsiteX6" fmla="*/ 350807 w 1461779"/>
              <a:gd name="connsiteY6" fmla="*/ 322053 h 1081177"/>
              <a:gd name="connsiteX7" fmla="*/ 310551 w 1461779"/>
              <a:gd name="connsiteY7" fmla="*/ 339305 h 1081177"/>
              <a:gd name="connsiteX8" fmla="*/ 235789 w 1461779"/>
              <a:gd name="connsiteY8" fmla="*/ 356558 h 1081177"/>
              <a:gd name="connsiteX9" fmla="*/ 230038 w 1461779"/>
              <a:gd name="connsiteY9" fmla="*/ 408317 h 1081177"/>
              <a:gd name="connsiteX10" fmla="*/ 207034 w 1461779"/>
              <a:gd name="connsiteY10" fmla="*/ 419819 h 1081177"/>
              <a:gd name="connsiteX11" fmla="*/ 155275 w 1461779"/>
              <a:gd name="connsiteY11" fmla="*/ 437071 h 1081177"/>
              <a:gd name="connsiteX12" fmla="*/ 143774 w 1461779"/>
              <a:gd name="connsiteY12" fmla="*/ 465826 h 1081177"/>
              <a:gd name="connsiteX13" fmla="*/ 138023 w 1461779"/>
              <a:gd name="connsiteY13" fmla="*/ 534838 h 1081177"/>
              <a:gd name="connsiteX14" fmla="*/ 103517 w 1461779"/>
              <a:gd name="connsiteY14" fmla="*/ 557841 h 1081177"/>
              <a:gd name="connsiteX15" fmla="*/ 0 w 1461779"/>
              <a:gd name="connsiteY15" fmla="*/ 575094 h 1081177"/>
              <a:gd name="connsiteX16" fmla="*/ 11502 w 1461779"/>
              <a:gd name="connsiteY16" fmla="*/ 632604 h 1081177"/>
              <a:gd name="connsiteX17" fmla="*/ 28755 w 1461779"/>
              <a:gd name="connsiteY17" fmla="*/ 649856 h 1081177"/>
              <a:gd name="connsiteX18" fmla="*/ 34506 w 1461779"/>
              <a:gd name="connsiteY18" fmla="*/ 667109 h 1081177"/>
              <a:gd name="connsiteX19" fmla="*/ 63260 w 1461779"/>
              <a:gd name="connsiteY19" fmla="*/ 690113 h 1081177"/>
              <a:gd name="connsiteX20" fmla="*/ 86264 w 1461779"/>
              <a:gd name="connsiteY20" fmla="*/ 713117 h 1081177"/>
              <a:gd name="connsiteX21" fmla="*/ 120770 w 1461779"/>
              <a:gd name="connsiteY21" fmla="*/ 718868 h 1081177"/>
              <a:gd name="connsiteX22" fmla="*/ 184030 w 1461779"/>
              <a:gd name="connsiteY22" fmla="*/ 701615 h 1081177"/>
              <a:gd name="connsiteX23" fmla="*/ 201283 w 1461779"/>
              <a:gd name="connsiteY23" fmla="*/ 684362 h 1081177"/>
              <a:gd name="connsiteX24" fmla="*/ 230038 w 1461779"/>
              <a:gd name="connsiteY24" fmla="*/ 672860 h 1081177"/>
              <a:gd name="connsiteX25" fmla="*/ 258792 w 1461779"/>
              <a:gd name="connsiteY25" fmla="*/ 678611 h 1081177"/>
              <a:gd name="connsiteX26" fmla="*/ 287547 w 1461779"/>
              <a:gd name="connsiteY26" fmla="*/ 764875 h 1081177"/>
              <a:gd name="connsiteX27" fmla="*/ 293298 w 1461779"/>
              <a:gd name="connsiteY27" fmla="*/ 782128 h 1081177"/>
              <a:gd name="connsiteX28" fmla="*/ 339306 w 1461779"/>
              <a:gd name="connsiteY28" fmla="*/ 805132 h 1081177"/>
              <a:gd name="connsiteX29" fmla="*/ 373811 w 1461779"/>
              <a:gd name="connsiteY29" fmla="*/ 810883 h 1081177"/>
              <a:gd name="connsiteX30" fmla="*/ 414068 w 1461779"/>
              <a:gd name="connsiteY30" fmla="*/ 805132 h 1081177"/>
              <a:gd name="connsiteX31" fmla="*/ 431321 w 1461779"/>
              <a:gd name="connsiteY31" fmla="*/ 799381 h 1081177"/>
              <a:gd name="connsiteX32" fmla="*/ 460075 w 1461779"/>
              <a:gd name="connsiteY32" fmla="*/ 805132 h 1081177"/>
              <a:gd name="connsiteX33" fmla="*/ 477328 w 1461779"/>
              <a:gd name="connsiteY33" fmla="*/ 822385 h 1081177"/>
              <a:gd name="connsiteX34" fmla="*/ 488830 w 1461779"/>
              <a:gd name="connsiteY34" fmla="*/ 839638 h 1081177"/>
              <a:gd name="connsiteX35" fmla="*/ 511834 w 1461779"/>
              <a:gd name="connsiteY35" fmla="*/ 856890 h 1081177"/>
              <a:gd name="connsiteX36" fmla="*/ 546340 w 1461779"/>
              <a:gd name="connsiteY36" fmla="*/ 891396 h 1081177"/>
              <a:gd name="connsiteX37" fmla="*/ 575094 w 1461779"/>
              <a:gd name="connsiteY37" fmla="*/ 908649 h 1081177"/>
              <a:gd name="connsiteX38" fmla="*/ 649857 w 1461779"/>
              <a:gd name="connsiteY38" fmla="*/ 931653 h 1081177"/>
              <a:gd name="connsiteX39" fmla="*/ 695864 w 1461779"/>
              <a:gd name="connsiteY39" fmla="*/ 954656 h 1081177"/>
              <a:gd name="connsiteX40" fmla="*/ 713117 w 1461779"/>
              <a:gd name="connsiteY40" fmla="*/ 966158 h 1081177"/>
              <a:gd name="connsiteX41" fmla="*/ 787879 w 1461779"/>
              <a:gd name="connsiteY41" fmla="*/ 983411 h 1081177"/>
              <a:gd name="connsiteX42" fmla="*/ 868392 w 1461779"/>
              <a:gd name="connsiteY42" fmla="*/ 1006415 h 1081177"/>
              <a:gd name="connsiteX43" fmla="*/ 925902 w 1461779"/>
              <a:gd name="connsiteY43" fmla="*/ 1023668 h 1081177"/>
              <a:gd name="connsiteX44" fmla="*/ 943155 w 1461779"/>
              <a:gd name="connsiteY44" fmla="*/ 1035170 h 1081177"/>
              <a:gd name="connsiteX45" fmla="*/ 983411 w 1461779"/>
              <a:gd name="connsiteY45" fmla="*/ 1046671 h 1081177"/>
              <a:gd name="connsiteX46" fmla="*/ 1012166 w 1461779"/>
              <a:gd name="connsiteY46" fmla="*/ 1063924 h 1081177"/>
              <a:gd name="connsiteX47" fmla="*/ 1029419 w 1461779"/>
              <a:gd name="connsiteY47" fmla="*/ 1075426 h 1081177"/>
              <a:gd name="connsiteX48" fmla="*/ 1046672 w 1461779"/>
              <a:gd name="connsiteY48" fmla="*/ 1081177 h 1081177"/>
              <a:gd name="connsiteX49" fmla="*/ 1092679 w 1461779"/>
              <a:gd name="connsiteY49" fmla="*/ 1017917 h 1081177"/>
              <a:gd name="connsiteX50" fmla="*/ 1155940 w 1461779"/>
              <a:gd name="connsiteY50" fmla="*/ 983411 h 1081177"/>
              <a:gd name="connsiteX51" fmla="*/ 1178943 w 1461779"/>
              <a:gd name="connsiteY51" fmla="*/ 966158 h 1081177"/>
              <a:gd name="connsiteX52" fmla="*/ 1196196 w 1461779"/>
              <a:gd name="connsiteY52" fmla="*/ 943155 h 1081177"/>
              <a:gd name="connsiteX53" fmla="*/ 1259457 w 1461779"/>
              <a:gd name="connsiteY53" fmla="*/ 891396 h 1081177"/>
              <a:gd name="connsiteX54" fmla="*/ 1311215 w 1461779"/>
              <a:gd name="connsiteY54" fmla="*/ 879894 h 1081177"/>
              <a:gd name="connsiteX55" fmla="*/ 1328468 w 1461779"/>
              <a:gd name="connsiteY55" fmla="*/ 874143 h 1081177"/>
              <a:gd name="connsiteX56" fmla="*/ 1397479 w 1461779"/>
              <a:gd name="connsiteY56" fmla="*/ 856890 h 1081177"/>
              <a:gd name="connsiteX57" fmla="*/ 1449238 w 1461779"/>
              <a:gd name="connsiteY57" fmla="*/ 816634 h 1081177"/>
              <a:gd name="connsiteX58" fmla="*/ 1460740 w 1461779"/>
              <a:gd name="connsiteY58" fmla="*/ 793630 h 1081177"/>
              <a:gd name="connsiteX59" fmla="*/ 1362974 w 1461779"/>
              <a:gd name="connsiteY59" fmla="*/ 753373 h 1081177"/>
              <a:gd name="connsiteX60" fmla="*/ 1334219 w 1461779"/>
              <a:gd name="connsiteY60" fmla="*/ 764875 h 1081177"/>
              <a:gd name="connsiteX61" fmla="*/ 1293962 w 1461779"/>
              <a:gd name="connsiteY61" fmla="*/ 713117 h 1081177"/>
              <a:gd name="connsiteX62" fmla="*/ 1265207 w 1461779"/>
              <a:gd name="connsiteY62" fmla="*/ 644105 h 1081177"/>
              <a:gd name="connsiteX63" fmla="*/ 1247955 w 1461779"/>
              <a:gd name="connsiteY63" fmla="*/ 598098 h 1081177"/>
              <a:gd name="connsiteX64" fmla="*/ 1230702 w 1461779"/>
              <a:gd name="connsiteY64" fmla="*/ 575094 h 1081177"/>
              <a:gd name="connsiteX65" fmla="*/ 1201947 w 1461779"/>
              <a:gd name="connsiteY65" fmla="*/ 517585 h 1081177"/>
              <a:gd name="connsiteX66" fmla="*/ 1184694 w 1461779"/>
              <a:gd name="connsiteY66" fmla="*/ 425570 h 1081177"/>
              <a:gd name="connsiteX67" fmla="*/ 1178943 w 1461779"/>
              <a:gd name="connsiteY67" fmla="*/ 396815 h 1081177"/>
              <a:gd name="connsiteX68" fmla="*/ 1150189 w 1461779"/>
              <a:gd name="connsiteY68" fmla="*/ 339305 h 1081177"/>
              <a:gd name="connsiteX69" fmla="*/ 1098430 w 1461779"/>
              <a:gd name="connsiteY69" fmla="*/ 304800 h 1081177"/>
              <a:gd name="connsiteX70" fmla="*/ 1063924 w 1461779"/>
              <a:gd name="connsiteY70" fmla="*/ 276045 h 1081177"/>
              <a:gd name="connsiteX71" fmla="*/ 1035170 w 1461779"/>
              <a:gd name="connsiteY71" fmla="*/ 264543 h 1081177"/>
              <a:gd name="connsiteX72" fmla="*/ 1000664 w 1461779"/>
              <a:gd name="connsiteY72" fmla="*/ 253041 h 1081177"/>
              <a:gd name="connsiteX73" fmla="*/ 971909 w 1461779"/>
              <a:gd name="connsiteY73" fmla="*/ 241539 h 1081177"/>
              <a:gd name="connsiteX74" fmla="*/ 954657 w 1461779"/>
              <a:gd name="connsiteY74" fmla="*/ 235788 h 1081177"/>
              <a:gd name="connsiteX75" fmla="*/ 925902 w 1461779"/>
              <a:gd name="connsiteY75" fmla="*/ 218536 h 1081177"/>
              <a:gd name="connsiteX76" fmla="*/ 833887 w 1461779"/>
              <a:gd name="connsiteY76" fmla="*/ 189781 h 1081177"/>
              <a:gd name="connsiteX77" fmla="*/ 810883 w 1461779"/>
              <a:gd name="connsiteY77" fmla="*/ 178279 h 1081177"/>
              <a:gd name="connsiteX78" fmla="*/ 787879 w 1461779"/>
              <a:gd name="connsiteY78" fmla="*/ 143773 h 1081177"/>
              <a:gd name="connsiteX79" fmla="*/ 759124 w 1461779"/>
              <a:gd name="connsiteY79" fmla="*/ 126521 h 1081177"/>
              <a:gd name="connsiteX80" fmla="*/ 684362 w 1461779"/>
              <a:gd name="connsiteY80" fmla="*/ 103517 h 1081177"/>
              <a:gd name="connsiteX81" fmla="*/ 603849 w 1461779"/>
              <a:gd name="connsiteY81" fmla="*/ 115019 h 1081177"/>
              <a:gd name="connsiteX82" fmla="*/ 534838 w 1461779"/>
              <a:gd name="connsiteY82" fmla="*/ 132271 h 1081177"/>
              <a:gd name="connsiteX83" fmla="*/ 471577 w 1461779"/>
              <a:gd name="connsiteY83" fmla="*/ 126521 h 1081177"/>
              <a:gd name="connsiteX84" fmla="*/ 465826 w 1461779"/>
              <a:gd name="connsiteY84" fmla="*/ 109268 h 1081177"/>
              <a:gd name="connsiteX85" fmla="*/ 454324 w 1461779"/>
              <a:gd name="connsiteY85" fmla="*/ 92015 h 1081177"/>
              <a:gd name="connsiteX86" fmla="*/ 437072 w 1461779"/>
              <a:gd name="connsiteY86" fmla="*/ 57509 h 1081177"/>
              <a:gd name="connsiteX87" fmla="*/ 391064 w 1461779"/>
              <a:gd name="connsiteY87" fmla="*/ 11502 h 1081177"/>
              <a:gd name="connsiteX88" fmla="*/ 362309 w 1461779"/>
              <a:gd name="connsiteY88" fmla="*/ 0 h 1081177"/>
              <a:gd name="connsiteX89" fmla="*/ 270294 w 1461779"/>
              <a:gd name="connsiteY89" fmla="*/ 5751 h 1081177"/>
              <a:gd name="connsiteX90" fmla="*/ 224287 w 1461779"/>
              <a:gd name="connsiteY90" fmla="*/ 28755 h 1081177"/>
              <a:gd name="connsiteX91" fmla="*/ 224287 w 1461779"/>
              <a:gd name="connsiteY91" fmla="*/ 57509 h 108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461779" h="1081177">
                <a:moveTo>
                  <a:pt x="224287" y="57509"/>
                </a:moveTo>
                <a:cubicBezTo>
                  <a:pt x="230996" y="69011"/>
                  <a:pt x="253862" y="76404"/>
                  <a:pt x="264543" y="97766"/>
                </a:cubicBezTo>
                <a:cubicBezTo>
                  <a:pt x="267254" y="103188"/>
                  <a:pt x="268377" y="109268"/>
                  <a:pt x="270294" y="115019"/>
                </a:cubicBezTo>
                <a:cubicBezTo>
                  <a:pt x="266460" y="124604"/>
                  <a:pt x="255320" y="134051"/>
                  <a:pt x="258792" y="143773"/>
                </a:cubicBezTo>
                <a:cubicBezTo>
                  <a:pt x="270850" y="177535"/>
                  <a:pt x="296510" y="193628"/>
                  <a:pt x="322053" y="212785"/>
                </a:cubicBezTo>
                <a:cubicBezTo>
                  <a:pt x="325887" y="222370"/>
                  <a:pt x="330719" y="231613"/>
                  <a:pt x="333555" y="241539"/>
                </a:cubicBezTo>
                <a:cubicBezTo>
                  <a:pt x="338101" y="257450"/>
                  <a:pt x="346611" y="301071"/>
                  <a:pt x="350807" y="322053"/>
                </a:cubicBezTo>
                <a:cubicBezTo>
                  <a:pt x="272653" y="341592"/>
                  <a:pt x="376745" y="312828"/>
                  <a:pt x="310551" y="339305"/>
                </a:cubicBezTo>
                <a:cubicBezTo>
                  <a:pt x="284290" y="349809"/>
                  <a:pt x="262999" y="352023"/>
                  <a:pt x="235789" y="356558"/>
                </a:cubicBezTo>
                <a:cubicBezTo>
                  <a:pt x="233872" y="373811"/>
                  <a:pt x="237221" y="392514"/>
                  <a:pt x="230038" y="408317"/>
                </a:cubicBezTo>
                <a:cubicBezTo>
                  <a:pt x="226490" y="416122"/>
                  <a:pt x="215036" y="416742"/>
                  <a:pt x="207034" y="419819"/>
                </a:cubicBezTo>
                <a:cubicBezTo>
                  <a:pt x="190060" y="426347"/>
                  <a:pt x="155275" y="437071"/>
                  <a:pt x="155275" y="437071"/>
                </a:cubicBezTo>
                <a:cubicBezTo>
                  <a:pt x="151441" y="446656"/>
                  <a:pt x="145568" y="455660"/>
                  <a:pt x="143774" y="465826"/>
                </a:cubicBezTo>
                <a:cubicBezTo>
                  <a:pt x="139763" y="488559"/>
                  <a:pt x="143971" y="512534"/>
                  <a:pt x="138023" y="534838"/>
                </a:cubicBezTo>
                <a:cubicBezTo>
                  <a:pt x="133621" y="551346"/>
                  <a:pt x="115712" y="553268"/>
                  <a:pt x="103517" y="557841"/>
                </a:cubicBezTo>
                <a:cubicBezTo>
                  <a:pt x="47197" y="578961"/>
                  <a:pt x="95606" y="567740"/>
                  <a:pt x="0" y="575094"/>
                </a:cubicBezTo>
                <a:cubicBezTo>
                  <a:pt x="3834" y="594264"/>
                  <a:pt x="4484" y="614357"/>
                  <a:pt x="11502" y="632604"/>
                </a:cubicBezTo>
                <a:cubicBezTo>
                  <a:pt x="14422" y="640195"/>
                  <a:pt x="24244" y="643089"/>
                  <a:pt x="28755" y="649856"/>
                </a:cubicBezTo>
                <a:cubicBezTo>
                  <a:pt x="32118" y="654900"/>
                  <a:pt x="30561" y="662506"/>
                  <a:pt x="34506" y="667109"/>
                </a:cubicBezTo>
                <a:cubicBezTo>
                  <a:pt x="42494" y="676429"/>
                  <a:pt x="54086" y="681958"/>
                  <a:pt x="63260" y="690113"/>
                </a:cubicBezTo>
                <a:cubicBezTo>
                  <a:pt x="71365" y="697318"/>
                  <a:pt x="76565" y="708267"/>
                  <a:pt x="86264" y="713117"/>
                </a:cubicBezTo>
                <a:cubicBezTo>
                  <a:pt x="96694" y="718332"/>
                  <a:pt x="109268" y="716951"/>
                  <a:pt x="120770" y="718868"/>
                </a:cubicBezTo>
                <a:cubicBezTo>
                  <a:pt x="141857" y="713117"/>
                  <a:pt x="163940" y="710225"/>
                  <a:pt x="184030" y="701615"/>
                </a:cubicBezTo>
                <a:cubicBezTo>
                  <a:pt x="191506" y="698411"/>
                  <a:pt x="194386" y="688673"/>
                  <a:pt x="201283" y="684362"/>
                </a:cubicBezTo>
                <a:cubicBezTo>
                  <a:pt x="210037" y="678891"/>
                  <a:pt x="220453" y="676694"/>
                  <a:pt x="230038" y="672860"/>
                </a:cubicBezTo>
                <a:cubicBezTo>
                  <a:pt x="239623" y="674777"/>
                  <a:pt x="254158" y="670005"/>
                  <a:pt x="258792" y="678611"/>
                </a:cubicBezTo>
                <a:cubicBezTo>
                  <a:pt x="333684" y="817697"/>
                  <a:pt x="232163" y="709491"/>
                  <a:pt x="287547" y="764875"/>
                </a:cubicBezTo>
                <a:cubicBezTo>
                  <a:pt x="289464" y="770626"/>
                  <a:pt x="289935" y="777084"/>
                  <a:pt x="293298" y="782128"/>
                </a:cubicBezTo>
                <a:cubicBezTo>
                  <a:pt x="307875" y="803994"/>
                  <a:pt x="314098" y="800549"/>
                  <a:pt x="339306" y="805132"/>
                </a:cubicBezTo>
                <a:cubicBezTo>
                  <a:pt x="350778" y="807218"/>
                  <a:pt x="362309" y="808966"/>
                  <a:pt x="373811" y="810883"/>
                </a:cubicBezTo>
                <a:cubicBezTo>
                  <a:pt x="387230" y="808966"/>
                  <a:pt x="400776" y="807790"/>
                  <a:pt x="414068" y="805132"/>
                </a:cubicBezTo>
                <a:cubicBezTo>
                  <a:pt x="420012" y="803943"/>
                  <a:pt x="425259" y="799381"/>
                  <a:pt x="431321" y="799381"/>
                </a:cubicBezTo>
                <a:cubicBezTo>
                  <a:pt x="441095" y="799381"/>
                  <a:pt x="450490" y="803215"/>
                  <a:pt x="460075" y="805132"/>
                </a:cubicBezTo>
                <a:cubicBezTo>
                  <a:pt x="465826" y="810883"/>
                  <a:pt x="472121" y="816137"/>
                  <a:pt x="477328" y="822385"/>
                </a:cubicBezTo>
                <a:cubicBezTo>
                  <a:pt x="481753" y="827695"/>
                  <a:pt x="483943" y="834751"/>
                  <a:pt x="488830" y="839638"/>
                </a:cubicBezTo>
                <a:cubicBezTo>
                  <a:pt x="495608" y="846415"/>
                  <a:pt x="504710" y="850478"/>
                  <a:pt x="511834" y="856890"/>
                </a:cubicBezTo>
                <a:cubicBezTo>
                  <a:pt x="523925" y="867771"/>
                  <a:pt x="532392" y="883027"/>
                  <a:pt x="546340" y="891396"/>
                </a:cubicBezTo>
                <a:cubicBezTo>
                  <a:pt x="555925" y="897147"/>
                  <a:pt x="564945" y="903965"/>
                  <a:pt x="575094" y="908649"/>
                </a:cubicBezTo>
                <a:cubicBezTo>
                  <a:pt x="612002" y="925684"/>
                  <a:pt x="615934" y="924868"/>
                  <a:pt x="649857" y="931653"/>
                </a:cubicBezTo>
                <a:cubicBezTo>
                  <a:pt x="665193" y="939321"/>
                  <a:pt x="681598" y="945145"/>
                  <a:pt x="695864" y="954656"/>
                </a:cubicBezTo>
                <a:cubicBezTo>
                  <a:pt x="701615" y="958490"/>
                  <a:pt x="706621" y="963796"/>
                  <a:pt x="713117" y="966158"/>
                </a:cubicBezTo>
                <a:cubicBezTo>
                  <a:pt x="766410" y="985538"/>
                  <a:pt x="744982" y="971155"/>
                  <a:pt x="787879" y="983411"/>
                </a:cubicBezTo>
                <a:cubicBezTo>
                  <a:pt x="882820" y="1010537"/>
                  <a:pt x="803580" y="993452"/>
                  <a:pt x="868392" y="1006415"/>
                </a:cubicBezTo>
                <a:cubicBezTo>
                  <a:pt x="907216" y="1032298"/>
                  <a:pt x="858617" y="1003483"/>
                  <a:pt x="925902" y="1023668"/>
                </a:cubicBezTo>
                <a:cubicBezTo>
                  <a:pt x="932522" y="1025654"/>
                  <a:pt x="936737" y="1032603"/>
                  <a:pt x="943155" y="1035170"/>
                </a:cubicBezTo>
                <a:cubicBezTo>
                  <a:pt x="956112" y="1040353"/>
                  <a:pt x="969992" y="1042837"/>
                  <a:pt x="983411" y="1046671"/>
                </a:cubicBezTo>
                <a:cubicBezTo>
                  <a:pt x="992996" y="1052422"/>
                  <a:pt x="1002687" y="1058000"/>
                  <a:pt x="1012166" y="1063924"/>
                </a:cubicBezTo>
                <a:cubicBezTo>
                  <a:pt x="1018027" y="1067587"/>
                  <a:pt x="1023237" y="1072335"/>
                  <a:pt x="1029419" y="1075426"/>
                </a:cubicBezTo>
                <a:cubicBezTo>
                  <a:pt x="1034841" y="1078137"/>
                  <a:pt x="1040921" y="1079260"/>
                  <a:pt x="1046672" y="1081177"/>
                </a:cubicBezTo>
                <a:cubicBezTo>
                  <a:pt x="1062008" y="1060090"/>
                  <a:pt x="1068470" y="1027600"/>
                  <a:pt x="1092679" y="1017917"/>
                </a:cubicBezTo>
                <a:cubicBezTo>
                  <a:pt x="1126604" y="1004347"/>
                  <a:pt x="1123108" y="1008036"/>
                  <a:pt x="1155940" y="983411"/>
                </a:cubicBezTo>
                <a:cubicBezTo>
                  <a:pt x="1163608" y="977660"/>
                  <a:pt x="1172166" y="972935"/>
                  <a:pt x="1178943" y="966158"/>
                </a:cubicBezTo>
                <a:cubicBezTo>
                  <a:pt x="1185720" y="959381"/>
                  <a:pt x="1189958" y="950432"/>
                  <a:pt x="1196196" y="943155"/>
                </a:cubicBezTo>
                <a:cubicBezTo>
                  <a:pt x="1210685" y="926252"/>
                  <a:pt x="1245408" y="898008"/>
                  <a:pt x="1259457" y="891396"/>
                </a:cubicBezTo>
                <a:cubicBezTo>
                  <a:pt x="1275448" y="883871"/>
                  <a:pt x="1294069" y="884181"/>
                  <a:pt x="1311215" y="879894"/>
                </a:cubicBezTo>
                <a:cubicBezTo>
                  <a:pt x="1317096" y="878424"/>
                  <a:pt x="1322717" y="876060"/>
                  <a:pt x="1328468" y="874143"/>
                </a:cubicBezTo>
                <a:cubicBezTo>
                  <a:pt x="1364095" y="883050"/>
                  <a:pt x="1353103" y="885604"/>
                  <a:pt x="1397479" y="856890"/>
                </a:cubicBezTo>
                <a:cubicBezTo>
                  <a:pt x="1415829" y="845016"/>
                  <a:pt x="1449238" y="816634"/>
                  <a:pt x="1449238" y="816634"/>
                </a:cubicBezTo>
                <a:cubicBezTo>
                  <a:pt x="1453072" y="808966"/>
                  <a:pt x="1460082" y="802178"/>
                  <a:pt x="1460740" y="793630"/>
                </a:cubicBezTo>
                <a:cubicBezTo>
                  <a:pt x="1467235" y="709192"/>
                  <a:pt x="1444330" y="743203"/>
                  <a:pt x="1362974" y="753373"/>
                </a:cubicBezTo>
                <a:cubicBezTo>
                  <a:pt x="1353389" y="757207"/>
                  <a:pt x="1344500" y="765810"/>
                  <a:pt x="1334219" y="764875"/>
                </a:cubicBezTo>
                <a:cubicBezTo>
                  <a:pt x="1288315" y="760702"/>
                  <a:pt x="1302705" y="743718"/>
                  <a:pt x="1293962" y="713117"/>
                </a:cubicBezTo>
                <a:cubicBezTo>
                  <a:pt x="1284956" y="681596"/>
                  <a:pt x="1278142" y="669974"/>
                  <a:pt x="1265207" y="644105"/>
                </a:cubicBezTo>
                <a:cubicBezTo>
                  <a:pt x="1259688" y="622026"/>
                  <a:pt x="1260486" y="618148"/>
                  <a:pt x="1247955" y="598098"/>
                </a:cubicBezTo>
                <a:cubicBezTo>
                  <a:pt x="1242875" y="589970"/>
                  <a:pt x="1235458" y="583416"/>
                  <a:pt x="1230702" y="575094"/>
                </a:cubicBezTo>
                <a:cubicBezTo>
                  <a:pt x="1220068" y="556486"/>
                  <a:pt x="1201947" y="517585"/>
                  <a:pt x="1201947" y="517585"/>
                </a:cubicBezTo>
                <a:cubicBezTo>
                  <a:pt x="1177924" y="373449"/>
                  <a:pt x="1199904" y="494016"/>
                  <a:pt x="1184694" y="425570"/>
                </a:cubicBezTo>
                <a:cubicBezTo>
                  <a:pt x="1182574" y="416028"/>
                  <a:pt x="1182034" y="406088"/>
                  <a:pt x="1178943" y="396815"/>
                </a:cubicBezTo>
                <a:cubicBezTo>
                  <a:pt x="1175978" y="387921"/>
                  <a:pt x="1161735" y="350851"/>
                  <a:pt x="1150189" y="339305"/>
                </a:cubicBezTo>
                <a:cubicBezTo>
                  <a:pt x="1132737" y="321853"/>
                  <a:pt x="1118501" y="319397"/>
                  <a:pt x="1098430" y="304800"/>
                </a:cubicBezTo>
                <a:cubicBezTo>
                  <a:pt x="1086321" y="295994"/>
                  <a:pt x="1076555" y="284083"/>
                  <a:pt x="1063924" y="276045"/>
                </a:cubicBezTo>
                <a:cubicBezTo>
                  <a:pt x="1055215" y="270503"/>
                  <a:pt x="1044872" y="268071"/>
                  <a:pt x="1035170" y="264543"/>
                </a:cubicBezTo>
                <a:cubicBezTo>
                  <a:pt x="1023776" y="260400"/>
                  <a:pt x="1012058" y="257184"/>
                  <a:pt x="1000664" y="253041"/>
                </a:cubicBezTo>
                <a:cubicBezTo>
                  <a:pt x="990962" y="249513"/>
                  <a:pt x="981575" y="245164"/>
                  <a:pt x="971909" y="241539"/>
                </a:cubicBezTo>
                <a:cubicBezTo>
                  <a:pt x="966233" y="239411"/>
                  <a:pt x="960079" y="238499"/>
                  <a:pt x="954657" y="235788"/>
                </a:cubicBezTo>
                <a:cubicBezTo>
                  <a:pt x="944659" y="230789"/>
                  <a:pt x="936143" y="223016"/>
                  <a:pt x="925902" y="218536"/>
                </a:cubicBezTo>
                <a:cubicBezTo>
                  <a:pt x="875985" y="196698"/>
                  <a:pt x="874829" y="197970"/>
                  <a:pt x="833887" y="189781"/>
                </a:cubicBezTo>
                <a:cubicBezTo>
                  <a:pt x="826219" y="185947"/>
                  <a:pt x="816945" y="184341"/>
                  <a:pt x="810883" y="178279"/>
                </a:cubicBezTo>
                <a:cubicBezTo>
                  <a:pt x="801108" y="168504"/>
                  <a:pt x="799733" y="150885"/>
                  <a:pt x="787879" y="143773"/>
                </a:cubicBezTo>
                <a:cubicBezTo>
                  <a:pt x="778294" y="138022"/>
                  <a:pt x="769398" y="130924"/>
                  <a:pt x="759124" y="126521"/>
                </a:cubicBezTo>
                <a:cubicBezTo>
                  <a:pt x="731468" y="114669"/>
                  <a:pt x="711275" y="110245"/>
                  <a:pt x="684362" y="103517"/>
                </a:cubicBezTo>
                <a:cubicBezTo>
                  <a:pt x="657524" y="107351"/>
                  <a:pt x="630471" y="109899"/>
                  <a:pt x="603849" y="115019"/>
                </a:cubicBezTo>
                <a:cubicBezTo>
                  <a:pt x="580564" y="119497"/>
                  <a:pt x="534838" y="132271"/>
                  <a:pt x="534838" y="132271"/>
                </a:cubicBezTo>
                <a:cubicBezTo>
                  <a:pt x="513751" y="130354"/>
                  <a:pt x="491664" y="133217"/>
                  <a:pt x="471577" y="126521"/>
                </a:cubicBezTo>
                <a:cubicBezTo>
                  <a:pt x="465826" y="124604"/>
                  <a:pt x="468537" y="114690"/>
                  <a:pt x="465826" y="109268"/>
                </a:cubicBezTo>
                <a:cubicBezTo>
                  <a:pt x="462735" y="103086"/>
                  <a:pt x="457681" y="98057"/>
                  <a:pt x="454324" y="92015"/>
                </a:cubicBezTo>
                <a:cubicBezTo>
                  <a:pt x="448079" y="80774"/>
                  <a:pt x="443976" y="68358"/>
                  <a:pt x="437072" y="57509"/>
                </a:cubicBezTo>
                <a:cubicBezTo>
                  <a:pt x="425300" y="39010"/>
                  <a:pt x="410441" y="22267"/>
                  <a:pt x="391064" y="11502"/>
                </a:cubicBezTo>
                <a:cubicBezTo>
                  <a:pt x="382040" y="6489"/>
                  <a:pt x="371894" y="3834"/>
                  <a:pt x="362309" y="0"/>
                </a:cubicBezTo>
                <a:cubicBezTo>
                  <a:pt x="331637" y="1917"/>
                  <a:pt x="300887" y="2837"/>
                  <a:pt x="270294" y="5751"/>
                </a:cubicBezTo>
                <a:cubicBezTo>
                  <a:pt x="248334" y="7843"/>
                  <a:pt x="236163" y="8963"/>
                  <a:pt x="224287" y="28755"/>
                </a:cubicBezTo>
                <a:cubicBezTo>
                  <a:pt x="222315" y="32042"/>
                  <a:pt x="217578" y="46007"/>
                  <a:pt x="224287" y="5750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Forma Livre: Forma 14">
            <a:hlinkClick r:id="rId8" action="ppaction://hlinksldjump"/>
            <a:extLst>
              <a:ext uri="{FF2B5EF4-FFF2-40B4-BE49-F238E27FC236}">
                <a16:creationId xmlns:a16="http://schemas.microsoft.com/office/drawing/2014/main" id="{3A1BFC45-C7F3-4393-9E0C-3424A98F982F}"/>
              </a:ext>
            </a:extLst>
          </p:cNvPr>
          <p:cNvSpPr/>
          <p:nvPr/>
        </p:nvSpPr>
        <p:spPr>
          <a:xfrm>
            <a:off x="1252363" y="6171790"/>
            <a:ext cx="184699" cy="160141"/>
          </a:xfrm>
          <a:custGeom>
            <a:avLst/>
            <a:gdLst>
              <a:gd name="connsiteX0" fmla="*/ 621102 w 672861"/>
              <a:gd name="connsiteY0" fmla="*/ 456770 h 583397"/>
              <a:gd name="connsiteX1" fmla="*/ 655608 w 672861"/>
              <a:gd name="connsiteY1" fmla="*/ 370506 h 583397"/>
              <a:gd name="connsiteX2" fmla="*/ 672861 w 672861"/>
              <a:gd name="connsiteY2" fmla="*/ 359004 h 583397"/>
              <a:gd name="connsiteX3" fmla="*/ 667110 w 672861"/>
              <a:gd name="connsiteY3" fmla="*/ 330249 h 583397"/>
              <a:gd name="connsiteX4" fmla="*/ 632604 w 672861"/>
              <a:gd name="connsiteY4" fmla="*/ 307245 h 583397"/>
              <a:gd name="connsiteX5" fmla="*/ 615351 w 672861"/>
              <a:gd name="connsiteY5" fmla="*/ 295743 h 583397"/>
              <a:gd name="connsiteX6" fmla="*/ 540589 w 672861"/>
              <a:gd name="connsiteY6" fmla="*/ 278491 h 583397"/>
              <a:gd name="connsiteX7" fmla="*/ 494581 w 672861"/>
              <a:gd name="connsiteY7" fmla="*/ 174974 h 583397"/>
              <a:gd name="connsiteX8" fmla="*/ 477329 w 672861"/>
              <a:gd name="connsiteY8" fmla="*/ 169223 h 583397"/>
              <a:gd name="connsiteX9" fmla="*/ 529087 w 672861"/>
              <a:gd name="connsiteY9" fmla="*/ 105962 h 583397"/>
              <a:gd name="connsiteX10" fmla="*/ 500332 w 672861"/>
              <a:gd name="connsiteY10" fmla="*/ 88709 h 583397"/>
              <a:gd name="connsiteX11" fmla="*/ 408317 w 672861"/>
              <a:gd name="connsiteY11" fmla="*/ 77208 h 583397"/>
              <a:gd name="connsiteX12" fmla="*/ 368061 w 672861"/>
              <a:gd name="connsiteY12" fmla="*/ 36951 h 583397"/>
              <a:gd name="connsiteX13" fmla="*/ 339306 w 672861"/>
              <a:gd name="connsiteY13" fmla="*/ 2445 h 583397"/>
              <a:gd name="connsiteX14" fmla="*/ 304800 w 672861"/>
              <a:gd name="connsiteY14" fmla="*/ 8196 h 583397"/>
              <a:gd name="connsiteX15" fmla="*/ 241540 w 672861"/>
              <a:gd name="connsiteY15" fmla="*/ 2445 h 583397"/>
              <a:gd name="connsiteX16" fmla="*/ 258793 w 672861"/>
              <a:gd name="connsiteY16" fmla="*/ 54204 h 583397"/>
              <a:gd name="connsiteX17" fmla="*/ 253042 w 672861"/>
              <a:gd name="connsiteY17" fmla="*/ 105962 h 583397"/>
              <a:gd name="connsiteX18" fmla="*/ 241540 w 672861"/>
              <a:gd name="connsiteY18" fmla="*/ 123215 h 583397"/>
              <a:gd name="connsiteX19" fmla="*/ 224287 w 672861"/>
              <a:gd name="connsiteY19" fmla="*/ 157721 h 583397"/>
              <a:gd name="connsiteX20" fmla="*/ 166778 w 672861"/>
              <a:gd name="connsiteY20" fmla="*/ 186476 h 583397"/>
              <a:gd name="connsiteX21" fmla="*/ 149525 w 672861"/>
              <a:gd name="connsiteY21" fmla="*/ 180725 h 583397"/>
              <a:gd name="connsiteX22" fmla="*/ 103517 w 672861"/>
              <a:gd name="connsiteY22" fmla="*/ 157721 h 583397"/>
              <a:gd name="connsiteX23" fmla="*/ 74762 w 672861"/>
              <a:gd name="connsiteY23" fmla="*/ 209479 h 583397"/>
              <a:gd name="connsiteX24" fmla="*/ 23004 w 672861"/>
              <a:gd name="connsiteY24" fmla="*/ 215230 h 583397"/>
              <a:gd name="connsiteX25" fmla="*/ 17253 w 672861"/>
              <a:gd name="connsiteY25" fmla="*/ 243985 h 583397"/>
              <a:gd name="connsiteX26" fmla="*/ 23004 w 672861"/>
              <a:gd name="connsiteY26" fmla="*/ 261238 h 583397"/>
              <a:gd name="connsiteX27" fmla="*/ 0 w 672861"/>
              <a:gd name="connsiteY27" fmla="*/ 295743 h 583397"/>
              <a:gd name="connsiteX28" fmla="*/ 17253 w 672861"/>
              <a:gd name="connsiteY28" fmla="*/ 307245 h 583397"/>
              <a:gd name="connsiteX29" fmla="*/ 34506 w 672861"/>
              <a:gd name="connsiteY29" fmla="*/ 312996 h 583397"/>
              <a:gd name="connsiteX30" fmla="*/ 86264 w 672861"/>
              <a:gd name="connsiteY30" fmla="*/ 324498 h 583397"/>
              <a:gd name="connsiteX31" fmla="*/ 97766 w 672861"/>
              <a:gd name="connsiteY31" fmla="*/ 347502 h 583397"/>
              <a:gd name="connsiteX32" fmla="*/ 126521 w 672861"/>
              <a:gd name="connsiteY32" fmla="*/ 399260 h 583397"/>
              <a:gd name="connsiteX33" fmla="*/ 155276 w 672861"/>
              <a:gd name="connsiteY33" fmla="*/ 410762 h 583397"/>
              <a:gd name="connsiteX34" fmla="*/ 172529 w 672861"/>
              <a:gd name="connsiteY34" fmla="*/ 428015 h 583397"/>
              <a:gd name="connsiteX35" fmla="*/ 195532 w 672861"/>
              <a:gd name="connsiteY35" fmla="*/ 468272 h 583397"/>
              <a:gd name="connsiteX36" fmla="*/ 189781 w 672861"/>
              <a:gd name="connsiteY36" fmla="*/ 514279 h 583397"/>
              <a:gd name="connsiteX37" fmla="*/ 184030 w 672861"/>
              <a:gd name="connsiteY37" fmla="*/ 531532 h 583397"/>
              <a:gd name="connsiteX38" fmla="*/ 207034 w 672861"/>
              <a:gd name="connsiteY38" fmla="*/ 543034 h 583397"/>
              <a:gd name="connsiteX39" fmla="*/ 258793 w 672861"/>
              <a:gd name="connsiteY39" fmla="*/ 566038 h 583397"/>
              <a:gd name="connsiteX40" fmla="*/ 276045 w 672861"/>
              <a:gd name="connsiteY40" fmla="*/ 577540 h 583397"/>
              <a:gd name="connsiteX41" fmla="*/ 310551 w 672861"/>
              <a:gd name="connsiteY41" fmla="*/ 485525 h 583397"/>
              <a:gd name="connsiteX42" fmla="*/ 339306 w 672861"/>
              <a:gd name="connsiteY42" fmla="*/ 445268 h 583397"/>
              <a:gd name="connsiteX43" fmla="*/ 362310 w 672861"/>
              <a:gd name="connsiteY43" fmla="*/ 433766 h 583397"/>
              <a:gd name="connsiteX44" fmla="*/ 396815 w 672861"/>
              <a:gd name="connsiteY44" fmla="*/ 462521 h 583397"/>
              <a:gd name="connsiteX45" fmla="*/ 402566 w 672861"/>
              <a:gd name="connsiteY45" fmla="*/ 485525 h 583397"/>
              <a:gd name="connsiteX46" fmla="*/ 414068 w 672861"/>
              <a:gd name="connsiteY46" fmla="*/ 502777 h 583397"/>
              <a:gd name="connsiteX47" fmla="*/ 442823 w 672861"/>
              <a:gd name="connsiteY47" fmla="*/ 497026 h 583397"/>
              <a:gd name="connsiteX48" fmla="*/ 460076 w 672861"/>
              <a:gd name="connsiteY48" fmla="*/ 479774 h 583397"/>
              <a:gd name="connsiteX49" fmla="*/ 534838 w 672861"/>
              <a:gd name="connsiteY49" fmla="*/ 508528 h 583397"/>
              <a:gd name="connsiteX50" fmla="*/ 580845 w 672861"/>
              <a:gd name="connsiteY50" fmla="*/ 514279 h 583397"/>
              <a:gd name="connsiteX51" fmla="*/ 603849 w 672861"/>
              <a:gd name="connsiteY51" fmla="*/ 508528 h 583397"/>
              <a:gd name="connsiteX52" fmla="*/ 609600 w 672861"/>
              <a:gd name="connsiteY52" fmla="*/ 451019 h 583397"/>
              <a:gd name="connsiteX53" fmla="*/ 615351 w 672861"/>
              <a:gd name="connsiteY53" fmla="*/ 422264 h 583397"/>
              <a:gd name="connsiteX54" fmla="*/ 621102 w 672861"/>
              <a:gd name="connsiteY54" fmla="*/ 456770 h 583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72861" h="583397">
                <a:moveTo>
                  <a:pt x="621102" y="456770"/>
                </a:moveTo>
                <a:cubicBezTo>
                  <a:pt x="627812" y="448144"/>
                  <a:pt x="606952" y="400916"/>
                  <a:pt x="655608" y="370506"/>
                </a:cubicBezTo>
                <a:cubicBezTo>
                  <a:pt x="661469" y="366843"/>
                  <a:pt x="667110" y="362838"/>
                  <a:pt x="672861" y="359004"/>
                </a:cubicBezTo>
                <a:cubicBezTo>
                  <a:pt x="670944" y="349419"/>
                  <a:pt x="673111" y="337965"/>
                  <a:pt x="667110" y="330249"/>
                </a:cubicBezTo>
                <a:cubicBezTo>
                  <a:pt x="658623" y="319337"/>
                  <a:pt x="644106" y="314913"/>
                  <a:pt x="632604" y="307245"/>
                </a:cubicBezTo>
                <a:cubicBezTo>
                  <a:pt x="626853" y="303411"/>
                  <a:pt x="622129" y="297098"/>
                  <a:pt x="615351" y="295743"/>
                </a:cubicBezTo>
                <a:cubicBezTo>
                  <a:pt x="571095" y="286893"/>
                  <a:pt x="596079" y="292364"/>
                  <a:pt x="540589" y="278491"/>
                </a:cubicBezTo>
                <a:cubicBezTo>
                  <a:pt x="522313" y="181021"/>
                  <a:pt x="552019" y="196514"/>
                  <a:pt x="494581" y="174974"/>
                </a:cubicBezTo>
                <a:cubicBezTo>
                  <a:pt x="488905" y="172846"/>
                  <a:pt x="483080" y="171140"/>
                  <a:pt x="477329" y="169223"/>
                </a:cubicBezTo>
                <a:cubicBezTo>
                  <a:pt x="527622" y="118928"/>
                  <a:pt x="516478" y="143790"/>
                  <a:pt x="529087" y="105962"/>
                </a:cubicBezTo>
                <a:cubicBezTo>
                  <a:pt x="519502" y="100211"/>
                  <a:pt x="511206" y="91298"/>
                  <a:pt x="500332" y="88709"/>
                </a:cubicBezTo>
                <a:cubicBezTo>
                  <a:pt x="470262" y="81550"/>
                  <a:pt x="408317" y="77208"/>
                  <a:pt x="408317" y="77208"/>
                </a:cubicBezTo>
                <a:cubicBezTo>
                  <a:pt x="387868" y="61871"/>
                  <a:pt x="380841" y="59956"/>
                  <a:pt x="368061" y="36951"/>
                </a:cubicBezTo>
                <a:cubicBezTo>
                  <a:pt x="347744" y="380"/>
                  <a:pt x="370207" y="12745"/>
                  <a:pt x="339306" y="2445"/>
                </a:cubicBezTo>
                <a:cubicBezTo>
                  <a:pt x="327804" y="4362"/>
                  <a:pt x="316461" y="8196"/>
                  <a:pt x="304800" y="8196"/>
                </a:cubicBezTo>
                <a:cubicBezTo>
                  <a:pt x="283626" y="8196"/>
                  <a:pt x="261199" y="-5419"/>
                  <a:pt x="241540" y="2445"/>
                </a:cubicBezTo>
                <a:cubicBezTo>
                  <a:pt x="232250" y="6161"/>
                  <a:pt x="257586" y="51791"/>
                  <a:pt x="258793" y="54204"/>
                </a:cubicBezTo>
                <a:cubicBezTo>
                  <a:pt x="256876" y="71457"/>
                  <a:pt x="257252" y="89121"/>
                  <a:pt x="253042" y="105962"/>
                </a:cubicBezTo>
                <a:cubicBezTo>
                  <a:pt x="251366" y="112667"/>
                  <a:pt x="244631" y="117033"/>
                  <a:pt x="241540" y="123215"/>
                </a:cubicBezTo>
                <a:cubicBezTo>
                  <a:pt x="233791" y="138712"/>
                  <a:pt x="238937" y="144902"/>
                  <a:pt x="224287" y="157721"/>
                </a:cubicBezTo>
                <a:cubicBezTo>
                  <a:pt x="196899" y="181685"/>
                  <a:pt x="195362" y="179330"/>
                  <a:pt x="166778" y="186476"/>
                </a:cubicBezTo>
                <a:cubicBezTo>
                  <a:pt x="161027" y="184559"/>
                  <a:pt x="155044" y="183234"/>
                  <a:pt x="149525" y="180725"/>
                </a:cubicBezTo>
                <a:cubicBezTo>
                  <a:pt x="133916" y="173630"/>
                  <a:pt x="103517" y="157721"/>
                  <a:pt x="103517" y="157721"/>
                </a:cubicBezTo>
                <a:cubicBezTo>
                  <a:pt x="94201" y="194984"/>
                  <a:pt x="105609" y="204338"/>
                  <a:pt x="74762" y="209479"/>
                </a:cubicBezTo>
                <a:cubicBezTo>
                  <a:pt x="57639" y="212333"/>
                  <a:pt x="40257" y="213313"/>
                  <a:pt x="23004" y="215230"/>
                </a:cubicBezTo>
                <a:cubicBezTo>
                  <a:pt x="21087" y="224815"/>
                  <a:pt x="17253" y="234210"/>
                  <a:pt x="17253" y="243985"/>
                </a:cubicBezTo>
                <a:cubicBezTo>
                  <a:pt x="17253" y="250047"/>
                  <a:pt x="24921" y="255487"/>
                  <a:pt x="23004" y="261238"/>
                </a:cubicBezTo>
                <a:cubicBezTo>
                  <a:pt x="18633" y="274352"/>
                  <a:pt x="7668" y="284241"/>
                  <a:pt x="0" y="295743"/>
                </a:cubicBezTo>
                <a:cubicBezTo>
                  <a:pt x="5751" y="299577"/>
                  <a:pt x="11071" y="304154"/>
                  <a:pt x="17253" y="307245"/>
                </a:cubicBezTo>
                <a:cubicBezTo>
                  <a:pt x="22675" y="309956"/>
                  <a:pt x="28625" y="311526"/>
                  <a:pt x="34506" y="312996"/>
                </a:cubicBezTo>
                <a:cubicBezTo>
                  <a:pt x="51652" y="317283"/>
                  <a:pt x="69011" y="320664"/>
                  <a:pt x="86264" y="324498"/>
                </a:cubicBezTo>
                <a:cubicBezTo>
                  <a:pt x="90098" y="332166"/>
                  <a:pt x="94582" y="339542"/>
                  <a:pt x="97766" y="347502"/>
                </a:cubicBezTo>
                <a:cubicBezTo>
                  <a:pt x="107894" y="372821"/>
                  <a:pt x="103342" y="384774"/>
                  <a:pt x="126521" y="399260"/>
                </a:cubicBezTo>
                <a:cubicBezTo>
                  <a:pt x="135275" y="404731"/>
                  <a:pt x="145691" y="406928"/>
                  <a:pt x="155276" y="410762"/>
                </a:cubicBezTo>
                <a:cubicBezTo>
                  <a:pt x="161027" y="416513"/>
                  <a:pt x="167322" y="421767"/>
                  <a:pt x="172529" y="428015"/>
                </a:cubicBezTo>
                <a:cubicBezTo>
                  <a:pt x="182687" y="440205"/>
                  <a:pt x="188503" y="454214"/>
                  <a:pt x="195532" y="468272"/>
                </a:cubicBezTo>
                <a:cubicBezTo>
                  <a:pt x="193615" y="483608"/>
                  <a:pt x="192546" y="499073"/>
                  <a:pt x="189781" y="514279"/>
                </a:cubicBezTo>
                <a:cubicBezTo>
                  <a:pt x="188697" y="520243"/>
                  <a:pt x="180911" y="526334"/>
                  <a:pt x="184030" y="531532"/>
                </a:cubicBezTo>
                <a:cubicBezTo>
                  <a:pt x="188441" y="538883"/>
                  <a:pt x="199540" y="538871"/>
                  <a:pt x="207034" y="543034"/>
                </a:cubicBezTo>
                <a:cubicBezTo>
                  <a:pt x="247735" y="565646"/>
                  <a:pt x="221290" y="556662"/>
                  <a:pt x="258793" y="566038"/>
                </a:cubicBezTo>
                <a:cubicBezTo>
                  <a:pt x="264544" y="569872"/>
                  <a:pt x="269692" y="574817"/>
                  <a:pt x="276045" y="577540"/>
                </a:cubicBezTo>
                <a:cubicBezTo>
                  <a:pt x="330871" y="601037"/>
                  <a:pt x="298174" y="550506"/>
                  <a:pt x="310551" y="485525"/>
                </a:cubicBezTo>
                <a:cubicBezTo>
                  <a:pt x="313294" y="471122"/>
                  <a:pt x="327751" y="453522"/>
                  <a:pt x="339306" y="445268"/>
                </a:cubicBezTo>
                <a:cubicBezTo>
                  <a:pt x="346282" y="440285"/>
                  <a:pt x="354642" y="437600"/>
                  <a:pt x="362310" y="433766"/>
                </a:cubicBezTo>
                <a:cubicBezTo>
                  <a:pt x="373303" y="441095"/>
                  <a:pt x="390003" y="450600"/>
                  <a:pt x="396815" y="462521"/>
                </a:cubicBezTo>
                <a:cubicBezTo>
                  <a:pt x="400736" y="469384"/>
                  <a:pt x="399452" y="478260"/>
                  <a:pt x="402566" y="485525"/>
                </a:cubicBezTo>
                <a:cubicBezTo>
                  <a:pt x="405289" y="491878"/>
                  <a:pt x="410234" y="497026"/>
                  <a:pt x="414068" y="502777"/>
                </a:cubicBezTo>
                <a:cubicBezTo>
                  <a:pt x="423653" y="500860"/>
                  <a:pt x="434080" y="501397"/>
                  <a:pt x="442823" y="497026"/>
                </a:cubicBezTo>
                <a:cubicBezTo>
                  <a:pt x="450097" y="493389"/>
                  <a:pt x="451943" y="479774"/>
                  <a:pt x="460076" y="479774"/>
                </a:cubicBezTo>
                <a:cubicBezTo>
                  <a:pt x="523416" y="479774"/>
                  <a:pt x="493942" y="498304"/>
                  <a:pt x="534838" y="508528"/>
                </a:cubicBezTo>
                <a:cubicBezTo>
                  <a:pt x="549832" y="512276"/>
                  <a:pt x="565509" y="512362"/>
                  <a:pt x="580845" y="514279"/>
                </a:cubicBezTo>
                <a:cubicBezTo>
                  <a:pt x="588513" y="512362"/>
                  <a:pt x="600578" y="515724"/>
                  <a:pt x="603849" y="508528"/>
                </a:cubicBezTo>
                <a:cubicBezTo>
                  <a:pt x="611821" y="490990"/>
                  <a:pt x="607054" y="470115"/>
                  <a:pt x="609600" y="451019"/>
                </a:cubicBezTo>
                <a:cubicBezTo>
                  <a:pt x="610892" y="441330"/>
                  <a:pt x="609929" y="430397"/>
                  <a:pt x="615351" y="422264"/>
                </a:cubicBezTo>
                <a:cubicBezTo>
                  <a:pt x="620397" y="414694"/>
                  <a:pt x="614392" y="465396"/>
                  <a:pt x="621102" y="45677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Forma Livre: Forma 15">
            <a:hlinkClick r:id="rId9" action="ppaction://hlinksldjump"/>
            <a:extLst>
              <a:ext uri="{FF2B5EF4-FFF2-40B4-BE49-F238E27FC236}">
                <a16:creationId xmlns:a16="http://schemas.microsoft.com/office/drawing/2014/main" id="{C277B7A8-0554-41A4-8896-5332102C956F}"/>
              </a:ext>
            </a:extLst>
          </p:cNvPr>
          <p:cNvSpPr/>
          <p:nvPr/>
        </p:nvSpPr>
        <p:spPr>
          <a:xfrm>
            <a:off x="1071954" y="6262965"/>
            <a:ext cx="294341" cy="270301"/>
          </a:xfrm>
          <a:custGeom>
            <a:avLst/>
            <a:gdLst>
              <a:gd name="connsiteX0" fmla="*/ 435809 w 1079914"/>
              <a:gd name="connsiteY0" fmla="*/ 12244 h 991714"/>
              <a:gd name="connsiteX1" fmla="*/ 424307 w 1079914"/>
              <a:gd name="connsiteY1" fmla="*/ 92757 h 991714"/>
              <a:gd name="connsiteX2" fmla="*/ 441559 w 1079914"/>
              <a:gd name="connsiteY2" fmla="*/ 110010 h 991714"/>
              <a:gd name="connsiteX3" fmla="*/ 430058 w 1079914"/>
              <a:gd name="connsiteY3" fmla="*/ 161768 h 991714"/>
              <a:gd name="connsiteX4" fmla="*/ 424307 w 1079914"/>
              <a:gd name="connsiteY4" fmla="*/ 184772 h 991714"/>
              <a:gd name="connsiteX5" fmla="*/ 332292 w 1079914"/>
              <a:gd name="connsiteY5" fmla="*/ 207776 h 991714"/>
              <a:gd name="connsiteX6" fmla="*/ 326541 w 1079914"/>
              <a:gd name="connsiteY6" fmla="*/ 225029 h 991714"/>
              <a:gd name="connsiteX7" fmla="*/ 315039 w 1079914"/>
              <a:gd name="connsiteY7" fmla="*/ 248033 h 991714"/>
              <a:gd name="connsiteX8" fmla="*/ 343793 w 1079914"/>
              <a:gd name="connsiteY8" fmla="*/ 288289 h 991714"/>
              <a:gd name="connsiteX9" fmla="*/ 355295 w 1079914"/>
              <a:gd name="connsiteY9" fmla="*/ 305542 h 991714"/>
              <a:gd name="connsiteX10" fmla="*/ 343793 w 1079914"/>
              <a:gd name="connsiteY10" fmla="*/ 340048 h 991714"/>
              <a:gd name="connsiteX11" fmla="*/ 315039 w 1079914"/>
              <a:gd name="connsiteY11" fmla="*/ 357301 h 991714"/>
              <a:gd name="connsiteX12" fmla="*/ 292035 w 1079914"/>
              <a:gd name="connsiteY12" fmla="*/ 363051 h 991714"/>
              <a:gd name="connsiteX13" fmla="*/ 251778 w 1079914"/>
              <a:gd name="connsiteY13" fmla="*/ 374553 h 991714"/>
              <a:gd name="connsiteX14" fmla="*/ 240276 w 1079914"/>
              <a:gd name="connsiteY14" fmla="*/ 414810 h 991714"/>
              <a:gd name="connsiteX15" fmla="*/ 205771 w 1079914"/>
              <a:gd name="connsiteY15" fmla="*/ 432063 h 991714"/>
              <a:gd name="connsiteX16" fmla="*/ 159763 w 1079914"/>
              <a:gd name="connsiteY16" fmla="*/ 449316 h 991714"/>
              <a:gd name="connsiteX17" fmla="*/ 119507 w 1079914"/>
              <a:gd name="connsiteY17" fmla="*/ 478070 h 991714"/>
              <a:gd name="connsiteX18" fmla="*/ 96503 w 1079914"/>
              <a:gd name="connsiteY18" fmla="*/ 489572 h 991714"/>
              <a:gd name="connsiteX19" fmla="*/ 79250 w 1079914"/>
              <a:gd name="connsiteY19" fmla="*/ 506825 h 991714"/>
              <a:gd name="connsiteX20" fmla="*/ 44744 w 1079914"/>
              <a:gd name="connsiteY20" fmla="*/ 518327 h 991714"/>
              <a:gd name="connsiteX21" fmla="*/ 27492 w 1079914"/>
              <a:gd name="connsiteY21" fmla="*/ 529829 h 991714"/>
              <a:gd name="connsiteX22" fmla="*/ 4488 w 1079914"/>
              <a:gd name="connsiteY22" fmla="*/ 639097 h 991714"/>
              <a:gd name="connsiteX23" fmla="*/ 33242 w 1079914"/>
              <a:gd name="connsiteY23" fmla="*/ 719610 h 991714"/>
              <a:gd name="connsiteX24" fmla="*/ 61997 w 1079914"/>
              <a:gd name="connsiteY24" fmla="*/ 725361 h 991714"/>
              <a:gd name="connsiteX25" fmla="*/ 125258 w 1079914"/>
              <a:gd name="connsiteY25" fmla="*/ 736863 h 991714"/>
              <a:gd name="connsiteX26" fmla="*/ 154012 w 1079914"/>
              <a:gd name="connsiteY26" fmla="*/ 765618 h 991714"/>
              <a:gd name="connsiteX27" fmla="*/ 177016 w 1079914"/>
              <a:gd name="connsiteY27" fmla="*/ 794372 h 991714"/>
              <a:gd name="connsiteX28" fmla="*/ 188518 w 1079914"/>
              <a:gd name="connsiteY28" fmla="*/ 811625 h 991714"/>
              <a:gd name="connsiteX29" fmla="*/ 205771 w 1079914"/>
              <a:gd name="connsiteY29" fmla="*/ 828878 h 991714"/>
              <a:gd name="connsiteX30" fmla="*/ 217273 w 1079914"/>
              <a:gd name="connsiteY30" fmla="*/ 851882 h 991714"/>
              <a:gd name="connsiteX31" fmla="*/ 223024 w 1079914"/>
              <a:gd name="connsiteY31" fmla="*/ 869135 h 991714"/>
              <a:gd name="connsiteX32" fmla="*/ 257529 w 1079914"/>
              <a:gd name="connsiteY32" fmla="*/ 903640 h 991714"/>
              <a:gd name="connsiteX33" fmla="*/ 332292 w 1079914"/>
              <a:gd name="connsiteY33" fmla="*/ 938146 h 991714"/>
              <a:gd name="connsiteX34" fmla="*/ 349544 w 1079914"/>
              <a:gd name="connsiteY34" fmla="*/ 949648 h 991714"/>
              <a:gd name="connsiteX35" fmla="*/ 447310 w 1079914"/>
              <a:gd name="connsiteY35" fmla="*/ 961150 h 991714"/>
              <a:gd name="connsiteX36" fmla="*/ 556578 w 1079914"/>
              <a:gd name="connsiteY36" fmla="*/ 978402 h 991714"/>
              <a:gd name="connsiteX37" fmla="*/ 573831 w 1079914"/>
              <a:gd name="connsiteY37" fmla="*/ 961150 h 991714"/>
              <a:gd name="connsiteX38" fmla="*/ 596835 w 1079914"/>
              <a:gd name="connsiteY38" fmla="*/ 955399 h 991714"/>
              <a:gd name="connsiteX39" fmla="*/ 614088 w 1079914"/>
              <a:gd name="connsiteY39" fmla="*/ 943897 h 991714"/>
              <a:gd name="connsiteX40" fmla="*/ 573831 w 1079914"/>
              <a:gd name="connsiteY40" fmla="*/ 915142 h 991714"/>
              <a:gd name="connsiteX41" fmla="*/ 614088 w 1079914"/>
              <a:gd name="connsiteY41" fmla="*/ 903640 h 991714"/>
              <a:gd name="connsiteX42" fmla="*/ 683099 w 1079914"/>
              <a:gd name="connsiteY42" fmla="*/ 915142 h 991714"/>
              <a:gd name="connsiteX43" fmla="*/ 775114 w 1079914"/>
              <a:gd name="connsiteY43" fmla="*/ 903640 h 991714"/>
              <a:gd name="connsiteX44" fmla="*/ 821122 w 1079914"/>
              <a:gd name="connsiteY44" fmla="*/ 892138 h 991714"/>
              <a:gd name="connsiteX45" fmla="*/ 838375 w 1079914"/>
              <a:gd name="connsiteY45" fmla="*/ 886387 h 991714"/>
              <a:gd name="connsiteX46" fmla="*/ 884382 w 1079914"/>
              <a:gd name="connsiteY46" fmla="*/ 880636 h 991714"/>
              <a:gd name="connsiteX47" fmla="*/ 918888 w 1079914"/>
              <a:gd name="connsiteY47" fmla="*/ 874885 h 991714"/>
              <a:gd name="connsiteX48" fmla="*/ 959144 w 1079914"/>
              <a:gd name="connsiteY48" fmla="*/ 869135 h 991714"/>
              <a:gd name="connsiteX49" fmla="*/ 953393 w 1079914"/>
              <a:gd name="connsiteY49" fmla="*/ 851882 h 991714"/>
              <a:gd name="connsiteX50" fmla="*/ 941892 w 1079914"/>
              <a:gd name="connsiteY50" fmla="*/ 828878 h 991714"/>
              <a:gd name="connsiteX51" fmla="*/ 953393 w 1079914"/>
              <a:gd name="connsiteY51" fmla="*/ 805874 h 991714"/>
              <a:gd name="connsiteX52" fmla="*/ 993650 w 1079914"/>
              <a:gd name="connsiteY52" fmla="*/ 771368 h 991714"/>
              <a:gd name="connsiteX53" fmla="*/ 1010903 w 1079914"/>
              <a:gd name="connsiteY53" fmla="*/ 765618 h 991714"/>
              <a:gd name="connsiteX54" fmla="*/ 1028156 w 1079914"/>
              <a:gd name="connsiteY54" fmla="*/ 748365 h 991714"/>
              <a:gd name="connsiteX55" fmla="*/ 1062661 w 1079914"/>
              <a:gd name="connsiteY55" fmla="*/ 736863 h 991714"/>
              <a:gd name="connsiteX56" fmla="*/ 1056910 w 1079914"/>
              <a:gd name="connsiteY56" fmla="*/ 696606 h 991714"/>
              <a:gd name="connsiteX57" fmla="*/ 1039658 w 1079914"/>
              <a:gd name="connsiteY57" fmla="*/ 656350 h 991714"/>
              <a:gd name="connsiteX58" fmla="*/ 1022405 w 1079914"/>
              <a:gd name="connsiteY58" fmla="*/ 639097 h 991714"/>
              <a:gd name="connsiteX59" fmla="*/ 1010903 w 1079914"/>
              <a:gd name="connsiteY59" fmla="*/ 616093 h 991714"/>
              <a:gd name="connsiteX60" fmla="*/ 1022405 w 1079914"/>
              <a:gd name="connsiteY60" fmla="*/ 575836 h 991714"/>
              <a:gd name="connsiteX61" fmla="*/ 1056910 w 1079914"/>
              <a:gd name="connsiteY61" fmla="*/ 558584 h 991714"/>
              <a:gd name="connsiteX62" fmla="*/ 1079914 w 1079914"/>
              <a:gd name="connsiteY62" fmla="*/ 541331 h 991714"/>
              <a:gd name="connsiteX63" fmla="*/ 1068412 w 1079914"/>
              <a:gd name="connsiteY63" fmla="*/ 409059 h 991714"/>
              <a:gd name="connsiteX64" fmla="*/ 1016654 w 1079914"/>
              <a:gd name="connsiteY64" fmla="*/ 403308 h 991714"/>
              <a:gd name="connsiteX65" fmla="*/ 959144 w 1079914"/>
              <a:gd name="connsiteY65" fmla="*/ 357301 h 991714"/>
              <a:gd name="connsiteX66" fmla="*/ 953393 w 1079914"/>
              <a:gd name="connsiteY66" fmla="*/ 328546 h 991714"/>
              <a:gd name="connsiteX67" fmla="*/ 930390 w 1079914"/>
              <a:gd name="connsiteY67" fmla="*/ 282538 h 991714"/>
              <a:gd name="connsiteX68" fmla="*/ 936141 w 1079914"/>
              <a:gd name="connsiteY68" fmla="*/ 236531 h 991714"/>
              <a:gd name="connsiteX69" fmla="*/ 964895 w 1079914"/>
              <a:gd name="connsiteY69" fmla="*/ 230780 h 991714"/>
              <a:gd name="connsiteX70" fmla="*/ 867129 w 1079914"/>
              <a:gd name="connsiteY70" fmla="*/ 196274 h 991714"/>
              <a:gd name="connsiteX71" fmla="*/ 849876 w 1079914"/>
              <a:gd name="connsiteY71" fmla="*/ 190523 h 991714"/>
              <a:gd name="connsiteX72" fmla="*/ 780865 w 1079914"/>
              <a:gd name="connsiteY72" fmla="*/ 196274 h 991714"/>
              <a:gd name="connsiteX73" fmla="*/ 757861 w 1079914"/>
              <a:gd name="connsiteY73" fmla="*/ 213527 h 991714"/>
              <a:gd name="connsiteX74" fmla="*/ 734858 w 1079914"/>
              <a:gd name="connsiteY74" fmla="*/ 219278 h 991714"/>
              <a:gd name="connsiteX75" fmla="*/ 671597 w 1079914"/>
              <a:gd name="connsiteY75" fmla="*/ 196274 h 991714"/>
              <a:gd name="connsiteX76" fmla="*/ 619839 w 1079914"/>
              <a:gd name="connsiteY76" fmla="*/ 144516 h 991714"/>
              <a:gd name="connsiteX77" fmla="*/ 545076 w 1079914"/>
              <a:gd name="connsiteY77" fmla="*/ 69753 h 991714"/>
              <a:gd name="connsiteX78" fmla="*/ 487567 w 1079914"/>
              <a:gd name="connsiteY78" fmla="*/ 23746 h 991714"/>
              <a:gd name="connsiteX79" fmla="*/ 447310 w 1079914"/>
              <a:gd name="connsiteY79" fmla="*/ 742 h 991714"/>
              <a:gd name="connsiteX80" fmla="*/ 435809 w 1079914"/>
              <a:gd name="connsiteY80" fmla="*/ 12244 h 991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079914" h="991714">
                <a:moveTo>
                  <a:pt x="435809" y="12244"/>
                </a:moveTo>
                <a:cubicBezTo>
                  <a:pt x="431975" y="27580"/>
                  <a:pt x="408842" y="50227"/>
                  <a:pt x="424307" y="92757"/>
                </a:cubicBezTo>
                <a:cubicBezTo>
                  <a:pt x="427086" y="100400"/>
                  <a:pt x="435808" y="104259"/>
                  <a:pt x="441559" y="110010"/>
                </a:cubicBezTo>
                <a:cubicBezTo>
                  <a:pt x="431182" y="172281"/>
                  <a:pt x="441384" y="122129"/>
                  <a:pt x="430058" y="161768"/>
                </a:cubicBezTo>
                <a:cubicBezTo>
                  <a:pt x="427887" y="169368"/>
                  <a:pt x="430308" y="179628"/>
                  <a:pt x="424307" y="184772"/>
                </a:cubicBezTo>
                <a:cubicBezTo>
                  <a:pt x="413543" y="193998"/>
                  <a:pt x="333503" y="207534"/>
                  <a:pt x="332292" y="207776"/>
                </a:cubicBezTo>
                <a:cubicBezTo>
                  <a:pt x="330375" y="213527"/>
                  <a:pt x="328929" y="219457"/>
                  <a:pt x="326541" y="225029"/>
                </a:cubicBezTo>
                <a:cubicBezTo>
                  <a:pt x="323164" y="232909"/>
                  <a:pt x="316102" y="239526"/>
                  <a:pt x="315039" y="248033"/>
                </a:cubicBezTo>
                <a:cubicBezTo>
                  <a:pt x="311675" y="274940"/>
                  <a:pt x="328339" y="272835"/>
                  <a:pt x="343793" y="288289"/>
                </a:cubicBezTo>
                <a:cubicBezTo>
                  <a:pt x="348680" y="293176"/>
                  <a:pt x="351461" y="299791"/>
                  <a:pt x="355295" y="305542"/>
                </a:cubicBezTo>
                <a:cubicBezTo>
                  <a:pt x="351461" y="317044"/>
                  <a:pt x="354189" y="333810"/>
                  <a:pt x="343793" y="340048"/>
                </a:cubicBezTo>
                <a:cubicBezTo>
                  <a:pt x="334208" y="345799"/>
                  <a:pt x="325253" y="352761"/>
                  <a:pt x="315039" y="357301"/>
                </a:cubicBezTo>
                <a:cubicBezTo>
                  <a:pt x="307816" y="360511"/>
                  <a:pt x="299660" y="360971"/>
                  <a:pt x="292035" y="363051"/>
                </a:cubicBezTo>
                <a:cubicBezTo>
                  <a:pt x="278571" y="366723"/>
                  <a:pt x="265197" y="370719"/>
                  <a:pt x="251778" y="374553"/>
                </a:cubicBezTo>
                <a:cubicBezTo>
                  <a:pt x="247944" y="387972"/>
                  <a:pt x="248994" y="403912"/>
                  <a:pt x="240276" y="414810"/>
                </a:cubicBezTo>
                <a:cubicBezTo>
                  <a:pt x="232243" y="424852"/>
                  <a:pt x="217012" y="425818"/>
                  <a:pt x="205771" y="432063"/>
                </a:cubicBezTo>
                <a:cubicBezTo>
                  <a:pt x="172453" y="450574"/>
                  <a:pt x="206513" y="439966"/>
                  <a:pt x="159763" y="449316"/>
                </a:cubicBezTo>
                <a:cubicBezTo>
                  <a:pt x="149899" y="456714"/>
                  <a:pt x="131272" y="471347"/>
                  <a:pt x="119507" y="478070"/>
                </a:cubicBezTo>
                <a:cubicBezTo>
                  <a:pt x="112064" y="482324"/>
                  <a:pt x="103479" y="484589"/>
                  <a:pt x="96503" y="489572"/>
                </a:cubicBezTo>
                <a:cubicBezTo>
                  <a:pt x="89885" y="494299"/>
                  <a:pt x="86360" y="502875"/>
                  <a:pt x="79250" y="506825"/>
                </a:cubicBezTo>
                <a:cubicBezTo>
                  <a:pt x="68652" y="512713"/>
                  <a:pt x="44744" y="518327"/>
                  <a:pt x="44744" y="518327"/>
                </a:cubicBezTo>
                <a:cubicBezTo>
                  <a:pt x="38993" y="522161"/>
                  <a:pt x="33674" y="526738"/>
                  <a:pt x="27492" y="529829"/>
                </a:cubicBezTo>
                <a:cubicBezTo>
                  <a:pt x="-23023" y="555087"/>
                  <a:pt x="13292" y="480621"/>
                  <a:pt x="4488" y="639097"/>
                </a:cubicBezTo>
                <a:cubicBezTo>
                  <a:pt x="9220" y="667485"/>
                  <a:pt x="10669" y="697036"/>
                  <a:pt x="33242" y="719610"/>
                </a:cubicBezTo>
                <a:cubicBezTo>
                  <a:pt x="40154" y="726522"/>
                  <a:pt x="52514" y="722990"/>
                  <a:pt x="61997" y="725361"/>
                </a:cubicBezTo>
                <a:cubicBezTo>
                  <a:pt x="115189" y="738659"/>
                  <a:pt x="18989" y="723579"/>
                  <a:pt x="125258" y="736863"/>
                </a:cubicBezTo>
                <a:cubicBezTo>
                  <a:pt x="134843" y="746448"/>
                  <a:pt x="144944" y="755543"/>
                  <a:pt x="154012" y="765618"/>
                </a:cubicBezTo>
                <a:cubicBezTo>
                  <a:pt x="162223" y="774742"/>
                  <a:pt x="169651" y="784552"/>
                  <a:pt x="177016" y="794372"/>
                </a:cubicBezTo>
                <a:cubicBezTo>
                  <a:pt x="181163" y="799901"/>
                  <a:pt x="184093" y="806315"/>
                  <a:pt x="188518" y="811625"/>
                </a:cubicBezTo>
                <a:cubicBezTo>
                  <a:pt x="193725" y="817873"/>
                  <a:pt x="201044" y="822260"/>
                  <a:pt x="205771" y="828878"/>
                </a:cubicBezTo>
                <a:cubicBezTo>
                  <a:pt x="210754" y="835854"/>
                  <a:pt x="213896" y="844002"/>
                  <a:pt x="217273" y="851882"/>
                </a:cubicBezTo>
                <a:cubicBezTo>
                  <a:pt x="219661" y="857454"/>
                  <a:pt x="219302" y="864350"/>
                  <a:pt x="223024" y="869135"/>
                </a:cubicBezTo>
                <a:cubicBezTo>
                  <a:pt x="233010" y="881974"/>
                  <a:pt x="242980" y="896366"/>
                  <a:pt x="257529" y="903640"/>
                </a:cubicBezTo>
                <a:cubicBezTo>
                  <a:pt x="320461" y="935106"/>
                  <a:pt x="294706" y="925617"/>
                  <a:pt x="332292" y="938146"/>
                </a:cubicBezTo>
                <a:cubicBezTo>
                  <a:pt x="338043" y="941980"/>
                  <a:pt x="343191" y="946925"/>
                  <a:pt x="349544" y="949648"/>
                </a:cubicBezTo>
                <a:cubicBezTo>
                  <a:pt x="372800" y="959615"/>
                  <a:pt x="440548" y="960630"/>
                  <a:pt x="447310" y="961150"/>
                </a:cubicBezTo>
                <a:cubicBezTo>
                  <a:pt x="486043" y="999881"/>
                  <a:pt x="471850" y="997230"/>
                  <a:pt x="556578" y="978402"/>
                </a:cubicBezTo>
                <a:cubicBezTo>
                  <a:pt x="564517" y="976638"/>
                  <a:pt x="566770" y="965185"/>
                  <a:pt x="573831" y="961150"/>
                </a:cubicBezTo>
                <a:cubicBezTo>
                  <a:pt x="580694" y="957229"/>
                  <a:pt x="589167" y="957316"/>
                  <a:pt x="596835" y="955399"/>
                </a:cubicBezTo>
                <a:cubicBezTo>
                  <a:pt x="602586" y="951565"/>
                  <a:pt x="614088" y="950809"/>
                  <a:pt x="614088" y="943897"/>
                </a:cubicBezTo>
                <a:cubicBezTo>
                  <a:pt x="614088" y="932239"/>
                  <a:pt x="579533" y="917993"/>
                  <a:pt x="573831" y="915142"/>
                </a:cubicBezTo>
                <a:cubicBezTo>
                  <a:pt x="587250" y="911308"/>
                  <a:pt x="600159" y="904511"/>
                  <a:pt x="614088" y="903640"/>
                </a:cubicBezTo>
                <a:cubicBezTo>
                  <a:pt x="646527" y="901613"/>
                  <a:pt x="658229" y="906852"/>
                  <a:pt x="683099" y="915142"/>
                </a:cubicBezTo>
                <a:cubicBezTo>
                  <a:pt x="732496" y="910651"/>
                  <a:pt x="736491" y="912553"/>
                  <a:pt x="775114" y="903640"/>
                </a:cubicBezTo>
                <a:cubicBezTo>
                  <a:pt x="790517" y="900085"/>
                  <a:pt x="806125" y="897137"/>
                  <a:pt x="821122" y="892138"/>
                </a:cubicBezTo>
                <a:cubicBezTo>
                  <a:pt x="826873" y="890221"/>
                  <a:pt x="832411" y="887471"/>
                  <a:pt x="838375" y="886387"/>
                </a:cubicBezTo>
                <a:cubicBezTo>
                  <a:pt x="853581" y="883622"/>
                  <a:pt x="869082" y="882822"/>
                  <a:pt x="884382" y="880636"/>
                </a:cubicBezTo>
                <a:cubicBezTo>
                  <a:pt x="895925" y="878987"/>
                  <a:pt x="907363" y="876658"/>
                  <a:pt x="918888" y="874885"/>
                </a:cubicBezTo>
                <a:cubicBezTo>
                  <a:pt x="932285" y="872824"/>
                  <a:pt x="945725" y="871052"/>
                  <a:pt x="959144" y="869135"/>
                </a:cubicBezTo>
                <a:cubicBezTo>
                  <a:pt x="957227" y="863384"/>
                  <a:pt x="955781" y="857454"/>
                  <a:pt x="953393" y="851882"/>
                </a:cubicBezTo>
                <a:cubicBezTo>
                  <a:pt x="950016" y="844002"/>
                  <a:pt x="941892" y="837451"/>
                  <a:pt x="941892" y="828878"/>
                </a:cubicBezTo>
                <a:cubicBezTo>
                  <a:pt x="941892" y="820305"/>
                  <a:pt x="948249" y="812732"/>
                  <a:pt x="953393" y="805874"/>
                </a:cubicBezTo>
                <a:cubicBezTo>
                  <a:pt x="961882" y="794555"/>
                  <a:pt x="979741" y="778322"/>
                  <a:pt x="993650" y="771368"/>
                </a:cubicBezTo>
                <a:cubicBezTo>
                  <a:pt x="999072" y="768657"/>
                  <a:pt x="1005152" y="767535"/>
                  <a:pt x="1010903" y="765618"/>
                </a:cubicBezTo>
                <a:cubicBezTo>
                  <a:pt x="1016654" y="759867"/>
                  <a:pt x="1021046" y="752315"/>
                  <a:pt x="1028156" y="748365"/>
                </a:cubicBezTo>
                <a:cubicBezTo>
                  <a:pt x="1038754" y="742477"/>
                  <a:pt x="1056773" y="747461"/>
                  <a:pt x="1062661" y="736863"/>
                </a:cubicBezTo>
                <a:cubicBezTo>
                  <a:pt x="1069244" y="725013"/>
                  <a:pt x="1059568" y="709898"/>
                  <a:pt x="1056910" y="696606"/>
                </a:cubicBezTo>
                <a:cubicBezTo>
                  <a:pt x="1054824" y="686178"/>
                  <a:pt x="1044853" y="663623"/>
                  <a:pt x="1039658" y="656350"/>
                </a:cubicBezTo>
                <a:cubicBezTo>
                  <a:pt x="1034931" y="649732"/>
                  <a:pt x="1027132" y="645715"/>
                  <a:pt x="1022405" y="639097"/>
                </a:cubicBezTo>
                <a:cubicBezTo>
                  <a:pt x="1017422" y="632121"/>
                  <a:pt x="1014737" y="623761"/>
                  <a:pt x="1010903" y="616093"/>
                </a:cubicBezTo>
                <a:cubicBezTo>
                  <a:pt x="1014737" y="602674"/>
                  <a:pt x="1013687" y="586734"/>
                  <a:pt x="1022405" y="575836"/>
                </a:cubicBezTo>
                <a:cubicBezTo>
                  <a:pt x="1030438" y="565795"/>
                  <a:pt x="1045883" y="565200"/>
                  <a:pt x="1056910" y="558584"/>
                </a:cubicBezTo>
                <a:cubicBezTo>
                  <a:pt x="1065129" y="553653"/>
                  <a:pt x="1072246" y="547082"/>
                  <a:pt x="1079914" y="541331"/>
                </a:cubicBezTo>
                <a:cubicBezTo>
                  <a:pt x="1076080" y="497240"/>
                  <a:pt x="1086852" y="449292"/>
                  <a:pt x="1068412" y="409059"/>
                </a:cubicBezTo>
                <a:cubicBezTo>
                  <a:pt x="1061179" y="393279"/>
                  <a:pt x="1032342" y="410739"/>
                  <a:pt x="1016654" y="403308"/>
                </a:cubicBezTo>
                <a:cubicBezTo>
                  <a:pt x="994468" y="392799"/>
                  <a:pt x="978314" y="372637"/>
                  <a:pt x="959144" y="357301"/>
                </a:cubicBezTo>
                <a:cubicBezTo>
                  <a:pt x="957227" y="347716"/>
                  <a:pt x="957363" y="337478"/>
                  <a:pt x="953393" y="328546"/>
                </a:cubicBezTo>
                <a:cubicBezTo>
                  <a:pt x="919877" y="253132"/>
                  <a:pt x="947967" y="352846"/>
                  <a:pt x="930390" y="282538"/>
                </a:cubicBezTo>
                <a:cubicBezTo>
                  <a:pt x="932307" y="267202"/>
                  <a:pt x="927568" y="249390"/>
                  <a:pt x="936141" y="236531"/>
                </a:cubicBezTo>
                <a:cubicBezTo>
                  <a:pt x="941563" y="228398"/>
                  <a:pt x="973338" y="235705"/>
                  <a:pt x="964895" y="230780"/>
                </a:cubicBezTo>
                <a:cubicBezTo>
                  <a:pt x="935044" y="213367"/>
                  <a:pt x="899748" y="207691"/>
                  <a:pt x="867129" y="196274"/>
                </a:cubicBezTo>
                <a:cubicBezTo>
                  <a:pt x="861407" y="194271"/>
                  <a:pt x="849876" y="190523"/>
                  <a:pt x="849876" y="190523"/>
                </a:cubicBezTo>
                <a:cubicBezTo>
                  <a:pt x="826872" y="192440"/>
                  <a:pt x="803259" y="190675"/>
                  <a:pt x="780865" y="196274"/>
                </a:cubicBezTo>
                <a:cubicBezTo>
                  <a:pt x="771566" y="198599"/>
                  <a:pt x="766434" y="209240"/>
                  <a:pt x="757861" y="213527"/>
                </a:cubicBezTo>
                <a:cubicBezTo>
                  <a:pt x="750792" y="217062"/>
                  <a:pt x="742526" y="217361"/>
                  <a:pt x="734858" y="219278"/>
                </a:cubicBezTo>
                <a:cubicBezTo>
                  <a:pt x="713771" y="211610"/>
                  <a:pt x="690410" y="208502"/>
                  <a:pt x="671597" y="196274"/>
                </a:cubicBezTo>
                <a:cubicBezTo>
                  <a:pt x="651140" y="182977"/>
                  <a:pt x="637092" y="161769"/>
                  <a:pt x="619839" y="144516"/>
                </a:cubicBezTo>
                <a:lnTo>
                  <a:pt x="545076" y="69753"/>
                </a:lnTo>
                <a:cubicBezTo>
                  <a:pt x="512298" y="36975"/>
                  <a:pt x="531096" y="52765"/>
                  <a:pt x="487567" y="23746"/>
                </a:cubicBezTo>
                <a:cubicBezTo>
                  <a:pt x="472005" y="13371"/>
                  <a:pt x="465551" y="8039"/>
                  <a:pt x="447310" y="742"/>
                </a:cubicBezTo>
                <a:cubicBezTo>
                  <a:pt x="445530" y="30"/>
                  <a:pt x="439643" y="-3092"/>
                  <a:pt x="435809" y="12244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Forma Livre: Forma 16">
            <a:hlinkClick r:id="rId10" action="ppaction://hlinksldjump"/>
            <a:extLst>
              <a:ext uri="{FF2B5EF4-FFF2-40B4-BE49-F238E27FC236}">
                <a16:creationId xmlns:a16="http://schemas.microsoft.com/office/drawing/2014/main" id="{0DEFFD12-7649-4A8C-A858-79C452D0366F}"/>
              </a:ext>
            </a:extLst>
          </p:cNvPr>
          <p:cNvSpPr/>
          <p:nvPr/>
        </p:nvSpPr>
        <p:spPr>
          <a:xfrm>
            <a:off x="1092065" y="6031054"/>
            <a:ext cx="254120" cy="284206"/>
          </a:xfrm>
          <a:custGeom>
            <a:avLst/>
            <a:gdLst>
              <a:gd name="connsiteX0" fmla="*/ 765470 w 920443"/>
              <a:gd name="connsiteY0" fmla="*/ 1017917 h 1029419"/>
              <a:gd name="connsiteX1" fmla="*/ 546934 w 920443"/>
              <a:gd name="connsiteY1" fmla="*/ 1012166 h 1029419"/>
              <a:gd name="connsiteX2" fmla="*/ 489425 w 920443"/>
              <a:gd name="connsiteY2" fmla="*/ 1000664 h 1029419"/>
              <a:gd name="connsiteX3" fmla="*/ 483674 w 920443"/>
              <a:gd name="connsiteY3" fmla="*/ 977661 h 1029419"/>
              <a:gd name="connsiteX4" fmla="*/ 460670 w 920443"/>
              <a:gd name="connsiteY4" fmla="*/ 937404 h 1029419"/>
              <a:gd name="connsiteX5" fmla="*/ 454919 w 920443"/>
              <a:gd name="connsiteY5" fmla="*/ 920151 h 1029419"/>
              <a:gd name="connsiteX6" fmla="*/ 420414 w 920443"/>
              <a:gd name="connsiteY6" fmla="*/ 897147 h 1029419"/>
              <a:gd name="connsiteX7" fmla="*/ 362904 w 920443"/>
              <a:gd name="connsiteY7" fmla="*/ 874144 h 1029419"/>
              <a:gd name="connsiteX8" fmla="*/ 334150 w 920443"/>
              <a:gd name="connsiteY8" fmla="*/ 851140 h 1029419"/>
              <a:gd name="connsiteX9" fmla="*/ 316897 w 920443"/>
              <a:gd name="connsiteY9" fmla="*/ 833887 h 1029419"/>
              <a:gd name="connsiteX10" fmla="*/ 282391 w 920443"/>
              <a:gd name="connsiteY10" fmla="*/ 816634 h 1029419"/>
              <a:gd name="connsiteX11" fmla="*/ 184625 w 920443"/>
              <a:gd name="connsiteY11" fmla="*/ 816634 h 1029419"/>
              <a:gd name="connsiteX12" fmla="*/ 155870 w 920443"/>
              <a:gd name="connsiteY12" fmla="*/ 782129 h 1029419"/>
              <a:gd name="connsiteX13" fmla="*/ 161621 w 920443"/>
              <a:gd name="connsiteY13" fmla="*/ 747623 h 1029419"/>
              <a:gd name="connsiteX14" fmla="*/ 121365 w 920443"/>
              <a:gd name="connsiteY14" fmla="*/ 707366 h 1029419"/>
              <a:gd name="connsiteX15" fmla="*/ 98361 w 920443"/>
              <a:gd name="connsiteY15" fmla="*/ 701615 h 1029419"/>
              <a:gd name="connsiteX16" fmla="*/ 104112 w 920443"/>
              <a:gd name="connsiteY16" fmla="*/ 655608 h 1029419"/>
              <a:gd name="connsiteX17" fmla="*/ 63855 w 920443"/>
              <a:gd name="connsiteY17" fmla="*/ 603849 h 1029419"/>
              <a:gd name="connsiteX18" fmla="*/ 46602 w 920443"/>
              <a:gd name="connsiteY18" fmla="*/ 598098 h 1029419"/>
              <a:gd name="connsiteX19" fmla="*/ 12097 w 920443"/>
              <a:gd name="connsiteY19" fmla="*/ 569344 h 1029419"/>
              <a:gd name="connsiteX20" fmla="*/ 595 w 920443"/>
              <a:gd name="connsiteY20" fmla="*/ 552091 h 1029419"/>
              <a:gd name="connsiteX21" fmla="*/ 58104 w 920443"/>
              <a:gd name="connsiteY21" fmla="*/ 529087 h 1029419"/>
              <a:gd name="connsiteX22" fmla="*/ 190376 w 920443"/>
              <a:gd name="connsiteY22" fmla="*/ 517585 h 1029419"/>
              <a:gd name="connsiteX23" fmla="*/ 196127 w 920443"/>
              <a:gd name="connsiteY23" fmla="*/ 500332 h 1029419"/>
              <a:gd name="connsiteX24" fmla="*/ 207629 w 920443"/>
              <a:gd name="connsiteY24" fmla="*/ 483079 h 1029419"/>
              <a:gd name="connsiteX25" fmla="*/ 351402 w 920443"/>
              <a:gd name="connsiteY25" fmla="*/ 465827 h 1029419"/>
              <a:gd name="connsiteX26" fmla="*/ 362904 w 920443"/>
              <a:gd name="connsiteY26" fmla="*/ 442823 h 1029419"/>
              <a:gd name="connsiteX27" fmla="*/ 380157 w 920443"/>
              <a:gd name="connsiteY27" fmla="*/ 356559 h 1029419"/>
              <a:gd name="connsiteX28" fmla="*/ 431916 w 920443"/>
              <a:gd name="connsiteY28" fmla="*/ 322053 h 1029419"/>
              <a:gd name="connsiteX29" fmla="*/ 437667 w 920443"/>
              <a:gd name="connsiteY29" fmla="*/ 304800 h 1029419"/>
              <a:gd name="connsiteX30" fmla="*/ 397410 w 920443"/>
              <a:gd name="connsiteY30" fmla="*/ 258793 h 1029419"/>
              <a:gd name="connsiteX31" fmla="*/ 385908 w 920443"/>
              <a:gd name="connsiteY31" fmla="*/ 235789 h 1029419"/>
              <a:gd name="connsiteX32" fmla="*/ 391659 w 920443"/>
              <a:gd name="connsiteY32" fmla="*/ 195532 h 1029419"/>
              <a:gd name="connsiteX33" fmla="*/ 414663 w 920443"/>
              <a:gd name="connsiteY33" fmla="*/ 172529 h 1029419"/>
              <a:gd name="connsiteX34" fmla="*/ 454919 w 920443"/>
              <a:gd name="connsiteY34" fmla="*/ 149525 h 1029419"/>
              <a:gd name="connsiteX35" fmla="*/ 529682 w 920443"/>
              <a:gd name="connsiteY35" fmla="*/ 143774 h 1029419"/>
              <a:gd name="connsiteX36" fmla="*/ 552685 w 920443"/>
              <a:gd name="connsiteY36" fmla="*/ 74762 h 1029419"/>
              <a:gd name="connsiteX37" fmla="*/ 638950 w 920443"/>
              <a:gd name="connsiteY37" fmla="*/ 57510 h 1029419"/>
              <a:gd name="connsiteX38" fmla="*/ 656202 w 920443"/>
              <a:gd name="connsiteY38" fmla="*/ 40257 h 1029419"/>
              <a:gd name="connsiteX39" fmla="*/ 673455 w 920443"/>
              <a:gd name="connsiteY39" fmla="*/ 0 h 1029419"/>
              <a:gd name="connsiteX40" fmla="*/ 713712 w 920443"/>
              <a:gd name="connsiteY40" fmla="*/ 5751 h 1029419"/>
              <a:gd name="connsiteX41" fmla="*/ 730965 w 920443"/>
              <a:gd name="connsiteY41" fmla="*/ 11502 h 1029419"/>
              <a:gd name="connsiteX42" fmla="*/ 748217 w 920443"/>
              <a:gd name="connsiteY42" fmla="*/ 34506 h 1029419"/>
              <a:gd name="connsiteX43" fmla="*/ 765470 w 920443"/>
              <a:gd name="connsiteY43" fmla="*/ 51759 h 1029419"/>
              <a:gd name="connsiteX44" fmla="*/ 788474 w 920443"/>
              <a:gd name="connsiteY44" fmla="*/ 115019 h 1029419"/>
              <a:gd name="connsiteX45" fmla="*/ 805727 w 920443"/>
              <a:gd name="connsiteY45" fmla="*/ 120770 h 1029419"/>
              <a:gd name="connsiteX46" fmla="*/ 834482 w 920443"/>
              <a:gd name="connsiteY46" fmla="*/ 258793 h 1029419"/>
              <a:gd name="connsiteX47" fmla="*/ 845983 w 920443"/>
              <a:gd name="connsiteY47" fmla="*/ 293298 h 1029419"/>
              <a:gd name="connsiteX48" fmla="*/ 840233 w 920443"/>
              <a:gd name="connsiteY48" fmla="*/ 310551 h 1029419"/>
              <a:gd name="connsiteX49" fmla="*/ 822980 w 920443"/>
              <a:gd name="connsiteY49" fmla="*/ 333555 h 1029419"/>
              <a:gd name="connsiteX50" fmla="*/ 840233 w 920443"/>
              <a:gd name="connsiteY50" fmla="*/ 350808 h 1029419"/>
              <a:gd name="connsiteX51" fmla="*/ 891991 w 920443"/>
              <a:gd name="connsiteY51" fmla="*/ 356559 h 1029419"/>
              <a:gd name="connsiteX52" fmla="*/ 909244 w 920443"/>
              <a:gd name="connsiteY52" fmla="*/ 373812 h 1029419"/>
              <a:gd name="connsiteX53" fmla="*/ 914995 w 920443"/>
              <a:gd name="connsiteY53" fmla="*/ 402566 h 1029419"/>
              <a:gd name="connsiteX54" fmla="*/ 891991 w 920443"/>
              <a:gd name="connsiteY54" fmla="*/ 500332 h 1029419"/>
              <a:gd name="connsiteX55" fmla="*/ 805727 w 920443"/>
              <a:gd name="connsiteY55" fmla="*/ 494581 h 1029419"/>
              <a:gd name="connsiteX56" fmla="*/ 811478 w 920443"/>
              <a:gd name="connsiteY56" fmla="*/ 523336 h 1029419"/>
              <a:gd name="connsiteX57" fmla="*/ 828731 w 920443"/>
              <a:gd name="connsiteY57" fmla="*/ 575095 h 1029419"/>
              <a:gd name="connsiteX58" fmla="*/ 817229 w 920443"/>
              <a:gd name="connsiteY58" fmla="*/ 655608 h 1029419"/>
              <a:gd name="connsiteX59" fmla="*/ 788474 w 920443"/>
              <a:gd name="connsiteY59" fmla="*/ 690113 h 1029419"/>
              <a:gd name="connsiteX60" fmla="*/ 771221 w 920443"/>
              <a:gd name="connsiteY60" fmla="*/ 701615 h 1029419"/>
              <a:gd name="connsiteX61" fmla="*/ 730965 w 920443"/>
              <a:gd name="connsiteY61" fmla="*/ 713117 h 1029419"/>
              <a:gd name="connsiteX62" fmla="*/ 713712 w 920443"/>
              <a:gd name="connsiteY62" fmla="*/ 718868 h 1029419"/>
              <a:gd name="connsiteX63" fmla="*/ 667704 w 920443"/>
              <a:gd name="connsiteY63" fmla="*/ 690113 h 1029419"/>
              <a:gd name="connsiteX64" fmla="*/ 638950 w 920443"/>
              <a:gd name="connsiteY64" fmla="*/ 678612 h 1029419"/>
              <a:gd name="connsiteX65" fmla="*/ 615946 w 920443"/>
              <a:gd name="connsiteY65" fmla="*/ 684362 h 1029419"/>
              <a:gd name="connsiteX66" fmla="*/ 610195 w 920443"/>
              <a:gd name="connsiteY66" fmla="*/ 701615 h 1029419"/>
              <a:gd name="connsiteX67" fmla="*/ 598693 w 920443"/>
              <a:gd name="connsiteY67" fmla="*/ 724619 h 1029419"/>
              <a:gd name="connsiteX68" fmla="*/ 587191 w 920443"/>
              <a:gd name="connsiteY68" fmla="*/ 770627 h 1029419"/>
              <a:gd name="connsiteX69" fmla="*/ 581440 w 920443"/>
              <a:gd name="connsiteY69" fmla="*/ 787879 h 1029419"/>
              <a:gd name="connsiteX70" fmla="*/ 558436 w 920443"/>
              <a:gd name="connsiteY70" fmla="*/ 810883 h 1029419"/>
              <a:gd name="connsiteX71" fmla="*/ 592942 w 920443"/>
              <a:gd name="connsiteY71" fmla="*/ 828136 h 1029419"/>
              <a:gd name="connsiteX72" fmla="*/ 633199 w 920443"/>
              <a:gd name="connsiteY72" fmla="*/ 839638 h 1029419"/>
              <a:gd name="connsiteX73" fmla="*/ 684957 w 920443"/>
              <a:gd name="connsiteY73" fmla="*/ 862642 h 1029419"/>
              <a:gd name="connsiteX74" fmla="*/ 719463 w 920443"/>
              <a:gd name="connsiteY74" fmla="*/ 897147 h 1029419"/>
              <a:gd name="connsiteX75" fmla="*/ 736716 w 920443"/>
              <a:gd name="connsiteY75" fmla="*/ 914400 h 1029419"/>
              <a:gd name="connsiteX76" fmla="*/ 730965 w 920443"/>
              <a:gd name="connsiteY76" fmla="*/ 983412 h 1029419"/>
              <a:gd name="connsiteX77" fmla="*/ 725214 w 920443"/>
              <a:gd name="connsiteY77" fmla="*/ 1012166 h 1029419"/>
              <a:gd name="connsiteX78" fmla="*/ 707961 w 920443"/>
              <a:gd name="connsiteY78" fmla="*/ 1029419 h 10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920443" h="1029419">
                <a:moveTo>
                  <a:pt x="765470" y="1017917"/>
                </a:moveTo>
                <a:cubicBezTo>
                  <a:pt x="692625" y="1016000"/>
                  <a:pt x="619663" y="1016712"/>
                  <a:pt x="546934" y="1012166"/>
                </a:cubicBezTo>
                <a:cubicBezTo>
                  <a:pt x="527423" y="1010947"/>
                  <a:pt x="506587" y="1010025"/>
                  <a:pt x="489425" y="1000664"/>
                </a:cubicBezTo>
                <a:cubicBezTo>
                  <a:pt x="482486" y="996879"/>
                  <a:pt x="486449" y="985061"/>
                  <a:pt x="483674" y="977661"/>
                </a:cubicBezTo>
                <a:cubicBezTo>
                  <a:pt x="468549" y="937328"/>
                  <a:pt x="477356" y="970777"/>
                  <a:pt x="460670" y="937404"/>
                </a:cubicBezTo>
                <a:cubicBezTo>
                  <a:pt x="457959" y="931982"/>
                  <a:pt x="459205" y="924438"/>
                  <a:pt x="454919" y="920151"/>
                </a:cubicBezTo>
                <a:cubicBezTo>
                  <a:pt x="445144" y="910376"/>
                  <a:pt x="433528" y="901518"/>
                  <a:pt x="420414" y="897147"/>
                </a:cubicBezTo>
                <a:cubicBezTo>
                  <a:pt x="401716" y="890914"/>
                  <a:pt x="379824" y="885424"/>
                  <a:pt x="362904" y="874144"/>
                </a:cubicBezTo>
                <a:cubicBezTo>
                  <a:pt x="352691" y="867335"/>
                  <a:pt x="343387" y="859223"/>
                  <a:pt x="334150" y="851140"/>
                </a:cubicBezTo>
                <a:cubicBezTo>
                  <a:pt x="328029" y="845784"/>
                  <a:pt x="323664" y="838398"/>
                  <a:pt x="316897" y="833887"/>
                </a:cubicBezTo>
                <a:cubicBezTo>
                  <a:pt x="306197" y="826754"/>
                  <a:pt x="293893" y="822385"/>
                  <a:pt x="282391" y="816634"/>
                </a:cubicBezTo>
                <a:cubicBezTo>
                  <a:pt x="266052" y="817996"/>
                  <a:pt x="209586" y="829114"/>
                  <a:pt x="184625" y="816634"/>
                </a:cubicBezTo>
                <a:cubicBezTo>
                  <a:pt x="173556" y="811099"/>
                  <a:pt x="162475" y="792037"/>
                  <a:pt x="155870" y="782129"/>
                </a:cubicBezTo>
                <a:cubicBezTo>
                  <a:pt x="157787" y="770627"/>
                  <a:pt x="163707" y="759096"/>
                  <a:pt x="161621" y="747623"/>
                </a:cubicBezTo>
                <a:cubicBezTo>
                  <a:pt x="157211" y="723366"/>
                  <a:pt x="141134" y="714779"/>
                  <a:pt x="121365" y="707366"/>
                </a:cubicBezTo>
                <a:cubicBezTo>
                  <a:pt x="113964" y="704591"/>
                  <a:pt x="106029" y="703532"/>
                  <a:pt x="98361" y="701615"/>
                </a:cubicBezTo>
                <a:cubicBezTo>
                  <a:pt x="100278" y="686279"/>
                  <a:pt x="105297" y="671017"/>
                  <a:pt x="104112" y="655608"/>
                </a:cubicBezTo>
                <a:cubicBezTo>
                  <a:pt x="102116" y="629665"/>
                  <a:pt x="83947" y="616407"/>
                  <a:pt x="63855" y="603849"/>
                </a:cubicBezTo>
                <a:cubicBezTo>
                  <a:pt x="58714" y="600636"/>
                  <a:pt x="52353" y="600015"/>
                  <a:pt x="46602" y="598098"/>
                </a:cubicBezTo>
                <a:cubicBezTo>
                  <a:pt x="35100" y="588513"/>
                  <a:pt x="22684" y="579931"/>
                  <a:pt x="12097" y="569344"/>
                </a:cubicBezTo>
                <a:cubicBezTo>
                  <a:pt x="7210" y="564457"/>
                  <a:pt x="-2496" y="558273"/>
                  <a:pt x="595" y="552091"/>
                </a:cubicBezTo>
                <a:cubicBezTo>
                  <a:pt x="8036" y="537208"/>
                  <a:pt x="44356" y="530560"/>
                  <a:pt x="58104" y="529087"/>
                </a:cubicBezTo>
                <a:cubicBezTo>
                  <a:pt x="102109" y="524372"/>
                  <a:pt x="146285" y="521419"/>
                  <a:pt x="190376" y="517585"/>
                </a:cubicBezTo>
                <a:cubicBezTo>
                  <a:pt x="192293" y="511834"/>
                  <a:pt x="193416" y="505754"/>
                  <a:pt x="196127" y="500332"/>
                </a:cubicBezTo>
                <a:cubicBezTo>
                  <a:pt x="199218" y="494150"/>
                  <a:pt x="202742" y="487966"/>
                  <a:pt x="207629" y="483079"/>
                </a:cubicBezTo>
                <a:cubicBezTo>
                  <a:pt x="241716" y="448993"/>
                  <a:pt x="329716" y="466813"/>
                  <a:pt x="351402" y="465827"/>
                </a:cubicBezTo>
                <a:cubicBezTo>
                  <a:pt x="355236" y="458159"/>
                  <a:pt x="360722" y="451114"/>
                  <a:pt x="362904" y="442823"/>
                </a:cubicBezTo>
                <a:cubicBezTo>
                  <a:pt x="370367" y="414464"/>
                  <a:pt x="355012" y="371646"/>
                  <a:pt x="380157" y="356559"/>
                </a:cubicBezTo>
                <a:cubicBezTo>
                  <a:pt x="417131" y="334375"/>
                  <a:pt x="399970" y="346013"/>
                  <a:pt x="431916" y="322053"/>
                </a:cubicBezTo>
                <a:cubicBezTo>
                  <a:pt x="433833" y="316302"/>
                  <a:pt x="439137" y="310681"/>
                  <a:pt x="437667" y="304800"/>
                </a:cubicBezTo>
                <a:cubicBezTo>
                  <a:pt x="431410" y="279771"/>
                  <a:pt x="415700" y="272509"/>
                  <a:pt x="397410" y="258793"/>
                </a:cubicBezTo>
                <a:cubicBezTo>
                  <a:pt x="393576" y="251125"/>
                  <a:pt x="386684" y="244327"/>
                  <a:pt x="385908" y="235789"/>
                </a:cubicBezTo>
                <a:cubicBezTo>
                  <a:pt x="384681" y="222289"/>
                  <a:pt x="386050" y="207872"/>
                  <a:pt x="391659" y="195532"/>
                </a:cubicBezTo>
                <a:cubicBezTo>
                  <a:pt x="396146" y="185660"/>
                  <a:pt x="406502" y="179670"/>
                  <a:pt x="414663" y="172529"/>
                </a:cubicBezTo>
                <a:cubicBezTo>
                  <a:pt x="436089" y="153781"/>
                  <a:pt x="432639" y="156952"/>
                  <a:pt x="454919" y="149525"/>
                </a:cubicBezTo>
                <a:cubicBezTo>
                  <a:pt x="476160" y="153773"/>
                  <a:pt x="511411" y="165091"/>
                  <a:pt x="529682" y="143774"/>
                </a:cubicBezTo>
                <a:cubicBezTo>
                  <a:pt x="545462" y="125363"/>
                  <a:pt x="529370" y="81423"/>
                  <a:pt x="552685" y="74762"/>
                </a:cubicBezTo>
                <a:cubicBezTo>
                  <a:pt x="607803" y="59015"/>
                  <a:pt x="579094" y="64992"/>
                  <a:pt x="638950" y="57510"/>
                </a:cubicBezTo>
                <a:cubicBezTo>
                  <a:pt x="644701" y="51759"/>
                  <a:pt x="651475" y="46875"/>
                  <a:pt x="656202" y="40257"/>
                </a:cubicBezTo>
                <a:cubicBezTo>
                  <a:pt x="665085" y="27820"/>
                  <a:pt x="668762" y="14080"/>
                  <a:pt x="673455" y="0"/>
                </a:cubicBezTo>
                <a:cubicBezTo>
                  <a:pt x="686874" y="1917"/>
                  <a:pt x="700420" y="3093"/>
                  <a:pt x="713712" y="5751"/>
                </a:cubicBezTo>
                <a:cubicBezTo>
                  <a:pt x="719656" y="6940"/>
                  <a:pt x="726308" y="7621"/>
                  <a:pt x="730965" y="11502"/>
                </a:cubicBezTo>
                <a:cubicBezTo>
                  <a:pt x="738328" y="17638"/>
                  <a:pt x="741979" y="27229"/>
                  <a:pt x="748217" y="34506"/>
                </a:cubicBezTo>
                <a:cubicBezTo>
                  <a:pt x="753510" y="40681"/>
                  <a:pt x="759719" y="46008"/>
                  <a:pt x="765470" y="51759"/>
                </a:cubicBezTo>
                <a:cubicBezTo>
                  <a:pt x="770821" y="67812"/>
                  <a:pt x="784166" y="108558"/>
                  <a:pt x="788474" y="115019"/>
                </a:cubicBezTo>
                <a:cubicBezTo>
                  <a:pt x="791837" y="120063"/>
                  <a:pt x="799976" y="118853"/>
                  <a:pt x="805727" y="120770"/>
                </a:cubicBezTo>
                <a:cubicBezTo>
                  <a:pt x="853184" y="168227"/>
                  <a:pt x="814206" y="121923"/>
                  <a:pt x="834482" y="258793"/>
                </a:cubicBezTo>
                <a:cubicBezTo>
                  <a:pt x="836259" y="270786"/>
                  <a:pt x="845983" y="293298"/>
                  <a:pt x="845983" y="293298"/>
                </a:cubicBezTo>
                <a:cubicBezTo>
                  <a:pt x="844066" y="299049"/>
                  <a:pt x="843240" y="305288"/>
                  <a:pt x="840233" y="310551"/>
                </a:cubicBezTo>
                <a:cubicBezTo>
                  <a:pt x="835478" y="318873"/>
                  <a:pt x="822980" y="323970"/>
                  <a:pt x="822980" y="333555"/>
                </a:cubicBezTo>
                <a:cubicBezTo>
                  <a:pt x="822980" y="341688"/>
                  <a:pt x="832517" y="348236"/>
                  <a:pt x="840233" y="350808"/>
                </a:cubicBezTo>
                <a:cubicBezTo>
                  <a:pt x="856701" y="356297"/>
                  <a:pt x="874738" y="354642"/>
                  <a:pt x="891991" y="356559"/>
                </a:cubicBezTo>
                <a:cubicBezTo>
                  <a:pt x="897742" y="362310"/>
                  <a:pt x="905607" y="366538"/>
                  <a:pt x="909244" y="373812"/>
                </a:cubicBezTo>
                <a:cubicBezTo>
                  <a:pt x="913615" y="382555"/>
                  <a:pt x="914995" y="392792"/>
                  <a:pt x="914995" y="402566"/>
                </a:cubicBezTo>
                <a:cubicBezTo>
                  <a:pt x="914995" y="498588"/>
                  <a:pt x="937189" y="485266"/>
                  <a:pt x="891991" y="500332"/>
                </a:cubicBezTo>
                <a:cubicBezTo>
                  <a:pt x="863236" y="498415"/>
                  <a:pt x="833437" y="486664"/>
                  <a:pt x="805727" y="494581"/>
                </a:cubicBezTo>
                <a:cubicBezTo>
                  <a:pt x="796328" y="497266"/>
                  <a:pt x="808669" y="513973"/>
                  <a:pt x="811478" y="523336"/>
                </a:cubicBezTo>
                <a:cubicBezTo>
                  <a:pt x="843962" y="631617"/>
                  <a:pt x="806659" y="486806"/>
                  <a:pt x="828731" y="575095"/>
                </a:cubicBezTo>
                <a:cubicBezTo>
                  <a:pt x="824897" y="601933"/>
                  <a:pt x="821940" y="628910"/>
                  <a:pt x="817229" y="655608"/>
                </a:cubicBezTo>
                <a:cubicBezTo>
                  <a:pt x="813303" y="677857"/>
                  <a:pt x="808650" y="675702"/>
                  <a:pt x="788474" y="690113"/>
                </a:cubicBezTo>
                <a:cubicBezTo>
                  <a:pt x="782850" y="694130"/>
                  <a:pt x="777638" y="699048"/>
                  <a:pt x="771221" y="701615"/>
                </a:cubicBezTo>
                <a:cubicBezTo>
                  <a:pt x="758264" y="706798"/>
                  <a:pt x="744332" y="709107"/>
                  <a:pt x="730965" y="713117"/>
                </a:cubicBezTo>
                <a:cubicBezTo>
                  <a:pt x="725159" y="714859"/>
                  <a:pt x="719463" y="716951"/>
                  <a:pt x="713712" y="718868"/>
                </a:cubicBezTo>
                <a:cubicBezTo>
                  <a:pt x="663515" y="706319"/>
                  <a:pt x="719172" y="724425"/>
                  <a:pt x="667704" y="690113"/>
                </a:cubicBezTo>
                <a:cubicBezTo>
                  <a:pt x="659115" y="684387"/>
                  <a:pt x="648535" y="682446"/>
                  <a:pt x="638950" y="678612"/>
                </a:cubicBezTo>
                <a:cubicBezTo>
                  <a:pt x="631282" y="680529"/>
                  <a:pt x="622118" y="679425"/>
                  <a:pt x="615946" y="684362"/>
                </a:cubicBezTo>
                <a:cubicBezTo>
                  <a:pt x="611212" y="688149"/>
                  <a:pt x="612583" y="696043"/>
                  <a:pt x="610195" y="701615"/>
                </a:cubicBezTo>
                <a:cubicBezTo>
                  <a:pt x="606818" y="709495"/>
                  <a:pt x="601404" y="716486"/>
                  <a:pt x="598693" y="724619"/>
                </a:cubicBezTo>
                <a:cubicBezTo>
                  <a:pt x="593694" y="739616"/>
                  <a:pt x="591350" y="755376"/>
                  <a:pt x="587191" y="770627"/>
                </a:cubicBezTo>
                <a:cubicBezTo>
                  <a:pt x="585596" y="776475"/>
                  <a:pt x="584963" y="782946"/>
                  <a:pt x="581440" y="787879"/>
                </a:cubicBezTo>
                <a:cubicBezTo>
                  <a:pt x="575137" y="796703"/>
                  <a:pt x="566104" y="803215"/>
                  <a:pt x="558436" y="810883"/>
                </a:cubicBezTo>
                <a:cubicBezTo>
                  <a:pt x="569938" y="816634"/>
                  <a:pt x="580940" y="823520"/>
                  <a:pt x="592942" y="828136"/>
                </a:cubicBezTo>
                <a:cubicBezTo>
                  <a:pt x="605968" y="833146"/>
                  <a:pt x="619832" y="835628"/>
                  <a:pt x="633199" y="839638"/>
                </a:cubicBezTo>
                <a:cubicBezTo>
                  <a:pt x="650012" y="844682"/>
                  <a:pt x="671841" y="852805"/>
                  <a:pt x="684957" y="862642"/>
                </a:cubicBezTo>
                <a:cubicBezTo>
                  <a:pt x="697970" y="872402"/>
                  <a:pt x="707961" y="885645"/>
                  <a:pt x="719463" y="897147"/>
                </a:cubicBezTo>
                <a:lnTo>
                  <a:pt x="736716" y="914400"/>
                </a:lnTo>
                <a:cubicBezTo>
                  <a:pt x="734799" y="937404"/>
                  <a:pt x="733662" y="960486"/>
                  <a:pt x="730965" y="983412"/>
                </a:cubicBezTo>
                <a:cubicBezTo>
                  <a:pt x="729823" y="993120"/>
                  <a:pt x="729585" y="1003423"/>
                  <a:pt x="725214" y="1012166"/>
                </a:cubicBezTo>
                <a:cubicBezTo>
                  <a:pt x="721577" y="1019440"/>
                  <a:pt x="707961" y="1029419"/>
                  <a:pt x="707961" y="1029419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Forma Livre: Forma 17">
            <a:hlinkClick r:id="rId11" action="ppaction://hlinksldjump"/>
            <a:extLst>
              <a:ext uri="{FF2B5EF4-FFF2-40B4-BE49-F238E27FC236}">
                <a16:creationId xmlns:a16="http://schemas.microsoft.com/office/drawing/2014/main" id="{771A626B-0E8E-4AC3-B844-F48F1098735E}"/>
              </a:ext>
            </a:extLst>
          </p:cNvPr>
          <p:cNvSpPr/>
          <p:nvPr/>
        </p:nvSpPr>
        <p:spPr>
          <a:xfrm>
            <a:off x="1525873" y="6171184"/>
            <a:ext cx="439061" cy="326723"/>
          </a:xfrm>
          <a:custGeom>
            <a:avLst/>
            <a:gdLst>
              <a:gd name="connsiteX0" fmla="*/ 38 w 1633306"/>
              <a:gd name="connsiteY0" fmla="*/ 577053 h 1215408"/>
              <a:gd name="connsiteX1" fmla="*/ 23042 w 1633306"/>
              <a:gd name="connsiteY1" fmla="*/ 542547 h 1215408"/>
              <a:gd name="connsiteX2" fmla="*/ 34544 w 1633306"/>
              <a:gd name="connsiteY2" fmla="*/ 513792 h 1215408"/>
              <a:gd name="connsiteX3" fmla="*/ 69050 w 1633306"/>
              <a:gd name="connsiteY3" fmla="*/ 490789 h 1215408"/>
              <a:gd name="connsiteX4" fmla="*/ 86303 w 1633306"/>
              <a:gd name="connsiteY4" fmla="*/ 473536 h 1215408"/>
              <a:gd name="connsiteX5" fmla="*/ 126559 w 1633306"/>
              <a:gd name="connsiteY5" fmla="*/ 416026 h 1215408"/>
              <a:gd name="connsiteX6" fmla="*/ 184069 w 1633306"/>
              <a:gd name="connsiteY6" fmla="*/ 347015 h 1215408"/>
              <a:gd name="connsiteX7" fmla="*/ 218574 w 1633306"/>
              <a:gd name="connsiteY7" fmla="*/ 335513 h 1215408"/>
              <a:gd name="connsiteX8" fmla="*/ 258831 w 1633306"/>
              <a:gd name="connsiteY8" fmla="*/ 306758 h 1215408"/>
              <a:gd name="connsiteX9" fmla="*/ 276084 w 1633306"/>
              <a:gd name="connsiteY9" fmla="*/ 301008 h 1215408"/>
              <a:gd name="connsiteX10" fmla="*/ 373850 w 1633306"/>
              <a:gd name="connsiteY10" fmla="*/ 312509 h 1215408"/>
              <a:gd name="connsiteX11" fmla="*/ 391103 w 1633306"/>
              <a:gd name="connsiteY11" fmla="*/ 289506 h 1215408"/>
              <a:gd name="connsiteX12" fmla="*/ 425608 w 1633306"/>
              <a:gd name="connsiteY12" fmla="*/ 214743 h 1215408"/>
              <a:gd name="connsiteX13" fmla="*/ 350846 w 1633306"/>
              <a:gd name="connsiteY13" fmla="*/ 185989 h 1215408"/>
              <a:gd name="connsiteX14" fmla="*/ 379601 w 1633306"/>
              <a:gd name="connsiteY14" fmla="*/ 174487 h 1215408"/>
              <a:gd name="connsiteX15" fmla="*/ 419857 w 1633306"/>
              <a:gd name="connsiteY15" fmla="*/ 168736 h 1215408"/>
              <a:gd name="connsiteX16" fmla="*/ 414106 w 1633306"/>
              <a:gd name="connsiteY16" fmla="*/ 111226 h 1215408"/>
              <a:gd name="connsiteX17" fmla="*/ 431359 w 1633306"/>
              <a:gd name="connsiteY17" fmla="*/ 99724 h 1215408"/>
              <a:gd name="connsiteX18" fmla="*/ 500370 w 1633306"/>
              <a:gd name="connsiteY18" fmla="*/ 116977 h 1215408"/>
              <a:gd name="connsiteX19" fmla="*/ 517623 w 1633306"/>
              <a:gd name="connsiteY19" fmla="*/ 157234 h 1215408"/>
              <a:gd name="connsiteX20" fmla="*/ 580884 w 1633306"/>
              <a:gd name="connsiteY20" fmla="*/ 151483 h 1215408"/>
              <a:gd name="connsiteX21" fmla="*/ 598137 w 1633306"/>
              <a:gd name="connsiteY21" fmla="*/ 116977 h 1215408"/>
              <a:gd name="connsiteX22" fmla="*/ 632642 w 1633306"/>
              <a:gd name="connsiteY22" fmla="*/ 99724 h 1215408"/>
              <a:gd name="connsiteX23" fmla="*/ 667148 w 1633306"/>
              <a:gd name="connsiteY23" fmla="*/ 105475 h 1215408"/>
              <a:gd name="connsiteX24" fmla="*/ 678650 w 1633306"/>
              <a:gd name="connsiteY24" fmla="*/ 151483 h 1215408"/>
              <a:gd name="connsiteX25" fmla="*/ 770665 w 1633306"/>
              <a:gd name="connsiteY25" fmla="*/ 134230 h 1215408"/>
              <a:gd name="connsiteX26" fmla="*/ 810921 w 1633306"/>
              <a:gd name="connsiteY26" fmla="*/ 105475 h 1215408"/>
              <a:gd name="connsiteX27" fmla="*/ 914438 w 1633306"/>
              <a:gd name="connsiteY27" fmla="*/ 47966 h 1215408"/>
              <a:gd name="connsiteX28" fmla="*/ 994952 w 1633306"/>
              <a:gd name="connsiteY28" fmla="*/ 19211 h 1215408"/>
              <a:gd name="connsiteX29" fmla="*/ 1012204 w 1633306"/>
              <a:gd name="connsiteY29" fmla="*/ 13460 h 1215408"/>
              <a:gd name="connsiteX30" fmla="*/ 1150227 w 1633306"/>
              <a:gd name="connsiteY30" fmla="*/ 1958 h 1215408"/>
              <a:gd name="connsiteX31" fmla="*/ 1213487 w 1633306"/>
              <a:gd name="connsiteY31" fmla="*/ 7709 h 1215408"/>
              <a:gd name="connsiteX32" fmla="*/ 1230740 w 1633306"/>
              <a:gd name="connsiteY32" fmla="*/ 76721 h 1215408"/>
              <a:gd name="connsiteX33" fmla="*/ 1247993 w 1633306"/>
              <a:gd name="connsiteY33" fmla="*/ 88223 h 1215408"/>
              <a:gd name="connsiteX34" fmla="*/ 1270997 w 1633306"/>
              <a:gd name="connsiteY34" fmla="*/ 111226 h 1215408"/>
              <a:gd name="connsiteX35" fmla="*/ 1294001 w 1633306"/>
              <a:gd name="connsiteY35" fmla="*/ 116977 h 1215408"/>
              <a:gd name="connsiteX36" fmla="*/ 1334257 w 1633306"/>
              <a:gd name="connsiteY36" fmla="*/ 122728 h 1215408"/>
              <a:gd name="connsiteX37" fmla="*/ 1598801 w 1633306"/>
              <a:gd name="connsiteY37" fmla="*/ 128479 h 1215408"/>
              <a:gd name="connsiteX38" fmla="*/ 1621804 w 1633306"/>
              <a:gd name="connsiteY38" fmla="*/ 139981 h 1215408"/>
              <a:gd name="connsiteX39" fmla="*/ 1627555 w 1633306"/>
              <a:gd name="connsiteY39" fmla="*/ 162985 h 1215408"/>
              <a:gd name="connsiteX40" fmla="*/ 1633306 w 1633306"/>
              <a:gd name="connsiteY40" fmla="*/ 191740 h 1215408"/>
              <a:gd name="connsiteX41" fmla="*/ 1621804 w 1633306"/>
              <a:gd name="connsiteY41" fmla="*/ 226245 h 1215408"/>
              <a:gd name="connsiteX42" fmla="*/ 1570046 w 1633306"/>
              <a:gd name="connsiteY42" fmla="*/ 255000 h 1215408"/>
              <a:gd name="connsiteX43" fmla="*/ 1552793 w 1633306"/>
              <a:gd name="connsiteY43" fmla="*/ 278004 h 1215408"/>
              <a:gd name="connsiteX44" fmla="*/ 1437774 w 1633306"/>
              <a:gd name="connsiteY44" fmla="*/ 324011 h 1215408"/>
              <a:gd name="connsiteX45" fmla="*/ 1299752 w 1633306"/>
              <a:gd name="connsiteY45" fmla="*/ 341264 h 1215408"/>
              <a:gd name="connsiteX46" fmla="*/ 1213487 w 1633306"/>
              <a:gd name="connsiteY46" fmla="*/ 370019 h 1215408"/>
              <a:gd name="connsiteX47" fmla="*/ 1190484 w 1633306"/>
              <a:gd name="connsiteY47" fmla="*/ 387272 h 1215408"/>
              <a:gd name="connsiteX48" fmla="*/ 1115721 w 1633306"/>
              <a:gd name="connsiteY48" fmla="*/ 427528 h 1215408"/>
              <a:gd name="connsiteX49" fmla="*/ 1098469 w 1633306"/>
              <a:gd name="connsiteY49" fmla="*/ 559800 h 1215408"/>
              <a:gd name="connsiteX50" fmla="*/ 1086967 w 1633306"/>
              <a:gd name="connsiteY50" fmla="*/ 594306 h 1215408"/>
              <a:gd name="connsiteX51" fmla="*/ 1069714 w 1633306"/>
              <a:gd name="connsiteY51" fmla="*/ 611558 h 1215408"/>
              <a:gd name="connsiteX52" fmla="*/ 1063963 w 1633306"/>
              <a:gd name="connsiteY52" fmla="*/ 634562 h 1215408"/>
              <a:gd name="connsiteX53" fmla="*/ 1046710 w 1633306"/>
              <a:gd name="connsiteY53" fmla="*/ 657566 h 1215408"/>
              <a:gd name="connsiteX54" fmla="*/ 1069714 w 1633306"/>
              <a:gd name="connsiteY54" fmla="*/ 663317 h 1215408"/>
              <a:gd name="connsiteX55" fmla="*/ 1109970 w 1633306"/>
              <a:gd name="connsiteY55" fmla="*/ 669068 h 1215408"/>
              <a:gd name="connsiteX56" fmla="*/ 1155978 w 1633306"/>
              <a:gd name="connsiteY56" fmla="*/ 720826 h 1215408"/>
              <a:gd name="connsiteX57" fmla="*/ 1086967 w 1633306"/>
              <a:gd name="connsiteY57" fmla="*/ 726577 h 1215408"/>
              <a:gd name="connsiteX58" fmla="*/ 994952 w 1633306"/>
              <a:gd name="connsiteY58" fmla="*/ 738079 h 1215408"/>
              <a:gd name="connsiteX59" fmla="*/ 920189 w 1633306"/>
              <a:gd name="connsiteY59" fmla="*/ 778336 h 1215408"/>
              <a:gd name="connsiteX60" fmla="*/ 914438 w 1633306"/>
              <a:gd name="connsiteY60" fmla="*/ 807091 h 1215408"/>
              <a:gd name="connsiteX61" fmla="*/ 908687 w 1633306"/>
              <a:gd name="connsiteY61" fmla="*/ 858849 h 1215408"/>
              <a:gd name="connsiteX62" fmla="*/ 879933 w 1633306"/>
              <a:gd name="connsiteY62" fmla="*/ 881853 h 1215408"/>
              <a:gd name="connsiteX63" fmla="*/ 851178 w 1633306"/>
              <a:gd name="connsiteY63" fmla="*/ 887604 h 1215408"/>
              <a:gd name="connsiteX64" fmla="*/ 753412 w 1633306"/>
              <a:gd name="connsiteY64" fmla="*/ 904857 h 1215408"/>
              <a:gd name="connsiteX65" fmla="*/ 649895 w 1633306"/>
              <a:gd name="connsiteY65" fmla="*/ 962366 h 1215408"/>
              <a:gd name="connsiteX66" fmla="*/ 655646 w 1633306"/>
              <a:gd name="connsiteY66" fmla="*/ 985370 h 1215408"/>
              <a:gd name="connsiteX67" fmla="*/ 672899 w 1633306"/>
              <a:gd name="connsiteY67" fmla="*/ 1002623 h 1215408"/>
              <a:gd name="connsiteX68" fmla="*/ 707404 w 1633306"/>
              <a:gd name="connsiteY68" fmla="*/ 1042879 h 1215408"/>
              <a:gd name="connsiteX69" fmla="*/ 776416 w 1633306"/>
              <a:gd name="connsiteY69" fmla="*/ 991121 h 1215408"/>
              <a:gd name="connsiteX70" fmla="*/ 787918 w 1633306"/>
              <a:gd name="connsiteY70" fmla="*/ 1019875 h 1215408"/>
              <a:gd name="connsiteX71" fmla="*/ 793669 w 1633306"/>
              <a:gd name="connsiteY71" fmla="*/ 1117641 h 1215408"/>
              <a:gd name="connsiteX72" fmla="*/ 805170 w 1633306"/>
              <a:gd name="connsiteY72" fmla="*/ 1140645 h 1215408"/>
              <a:gd name="connsiteX73" fmla="*/ 793669 w 1633306"/>
              <a:gd name="connsiteY73" fmla="*/ 1215408 h 1215408"/>
              <a:gd name="connsiteX74" fmla="*/ 730408 w 1633306"/>
              <a:gd name="connsiteY74" fmla="*/ 1203906 h 1215408"/>
              <a:gd name="connsiteX75" fmla="*/ 713155 w 1633306"/>
              <a:gd name="connsiteY75" fmla="*/ 1186653 h 1215408"/>
              <a:gd name="connsiteX76" fmla="*/ 690152 w 1633306"/>
              <a:gd name="connsiteY76" fmla="*/ 1180902 h 1215408"/>
              <a:gd name="connsiteX77" fmla="*/ 615389 w 1633306"/>
              <a:gd name="connsiteY77" fmla="*/ 1175151 h 1215408"/>
              <a:gd name="connsiteX78" fmla="*/ 598137 w 1633306"/>
              <a:gd name="connsiteY78" fmla="*/ 1100389 h 1215408"/>
              <a:gd name="connsiteX79" fmla="*/ 552129 w 1633306"/>
              <a:gd name="connsiteY79" fmla="*/ 1088887 h 1215408"/>
              <a:gd name="connsiteX80" fmla="*/ 442861 w 1633306"/>
              <a:gd name="connsiteY80" fmla="*/ 1071634 h 1215408"/>
              <a:gd name="connsiteX81" fmla="*/ 408355 w 1633306"/>
              <a:gd name="connsiteY81" fmla="*/ 1060132 h 1215408"/>
              <a:gd name="connsiteX82" fmla="*/ 368099 w 1633306"/>
              <a:gd name="connsiteY82" fmla="*/ 1042879 h 1215408"/>
              <a:gd name="connsiteX83" fmla="*/ 350846 w 1633306"/>
              <a:gd name="connsiteY83" fmla="*/ 1031377 h 1215408"/>
              <a:gd name="connsiteX84" fmla="*/ 373850 w 1633306"/>
              <a:gd name="connsiteY84" fmla="*/ 991121 h 1215408"/>
              <a:gd name="connsiteX85" fmla="*/ 391103 w 1633306"/>
              <a:gd name="connsiteY85" fmla="*/ 973868 h 1215408"/>
              <a:gd name="connsiteX86" fmla="*/ 437110 w 1633306"/>
              <a:gd name="connsiteY86" fmla="*/ 962366 h 1215408"/>
              <a:gd name="connsiteX87" fmla="*/ 448612 w 1633306"/>
              <a:gd name="connsiteY87" fmla="*/ 939362 h 1215408"/>
              <a:gd name="connsiteX88" fmla="*/ 431359 w 1633306"/>
              <a:gd name="connsiteY88" fmla="*/ 916358 h 1215408"/>
              <a:gd name="connsiteX89" fmla="*/ 373850 w 1633306"/>
              <a:gd name="connsiteY89" fmla="*/ 847347 h 1215408"/>
              <a:gd name="connsiteX90" fmla="*/ 368099 w 1633306"/>
              <a:gd name="connsiteY90" fmla="*/ 789838 h 1215408"/>
              <a:gd name="connsiteX91" fmla="*/ 350846 w 1633306"/>
              <a:gd name="connsiteY91" fmla="*/ 784087 h 1215408"/>
              <a:gd name="connsiteX92" fmla="*/ 281835 w 1633306"/>
              <a:gd name="connsiteY92" fmla="*/ 789838 h 1215408"/>
              <a:gd name="connsiteX93" fmla="*/ 253080 w 1633306"/>
              <a:gd name="connsiteY93" fmla="*/ 795589 h 1215408"/>
              <a:gd name="connsiteX94" fmla="*/ 230076 w 1633306"/>
              <a:gd name="connsiteY94" fmla="*/ 761083 h 1215408"/>
              <a:gd name="connsiteX95" fmla="*/ 224325 w 1633306"/>
              <a:gd name="connsiteY95" fmla="*/ 738079 h 1215408"/>
              <a:gd name="connsiteX96" fmla="*/ 189820 w 1633306"/>
              <a:gd name="connsiteY96" fmla="*/ 726577 h 1215408"/>
              <a:gd name="connsiteX97" fmla="*/ 109306 w 1633306"/>
              <a:gd name="connsiteY97" fmla="*/ 692072 h 1215408"/>
              <a:gd name="connsiteX98" fmla="*/ 86303 w 1633306"/>
              <a:gd name="connsiteY98" fmla="*/ 674819 h 1215408"/>
              <a:gd name="connsiteX99" fmla="*/ 69050 w 1633306"/>
              <a:gd name="connsiteY99" fmla="*/ 640313 h 1215408"/>
              <a:gd name="connsiteX100" fmla="*/ 46046 w 1633306"/>
              <a:gd name="connsiteY100" fmla="*/ 565551 h 1215408"/>
              <a:gd name="connsiteX101" fmla="*/ 17291 w 1633306"/>
              <a:gd name="connsiteY101" fmla="*/ 508041 h 1215408"/>
              <a:gd name="connsiteX102" fmla="*/ 28793 w 1633306"/>
              <a:gd name="connsiteY102" fmla="*/ 565551 h 1215408"/>
              <a:gd name="connsiteX103" fmla="*/ 38 w 1633306"/>
              <a:gd name="connsiteY103" fmla="*/ 577053 h 1215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633306" h="1215408">
                <a:moveTo>
                  <a:pt x="38" y="577053"/>
                </a:moveTo>
                <a:cubicBezTo>
                  <a:pt x="-920" y="573219"/>
                  <a:pt x="16422" y="554683"/>
                  <a:pt x="23042" y="542547"/>
                </a:cubicBezTo>
                <a:cubicBezTo>
                  <a:pt x="27985" y="533484"/>
                  <a:pt x="27685" y="521508"/>
                  <a:pt x="34544" y="513792"/>
                </a:cubicBezTo>
                <a:cubicBezTo>
                  <a:pt x="43728" y="503460"/>
                  <a:pt x="59275" y="500564"/>
                  <a:pt x="69050" y="490789"/>
                </a:cubicBezTo>
                <a:lnTo>
                  <a:pt x="86303" y="473536"/>
                </a:lnTo>
                <a:cubicBezTo>
                  <a:pt x="127430" y="391276"/>
                  <a:pt x="78418" y="480214"/>
                  <a:pt x="126559" y="416026"/>
                </a:cubicBezTo>
                <a:cubicBezTo>
                  <a:pt x="153345" y="380312"/>
                  <a:pt x="146945" y="367265"/>
                  <a:pt x="184069" y="347015"/>
                </a:cubicBezTo>
                <a:cubicBezTo>
                  <a:pt x="194712" y="341209"/>
                  <a:pt x="207495" y="340437"/>
                  <a:pt x="218574" y="335513"/>
                </a:cubicBezTo>
                <a:cubicBezTo>
                  <a:pt x="228589" y="331062"/>
                  <a:pt x="251394" y="311007"/>
                  <a:pt x="258831" y="306758"/>
                </a:cubicBezTo>
                <a:cubicBezTo>
                  <a:pt x="264094" y="303751"/>
                  <a:pt x="270333" y="302925"/>
                  <a:pt x="276084" y="301008"/>
                </a:cubicBezTo>
                <a:cubicBezTo>
                  <a:pt x="328422" y="335900"/>
                  <a:pt x="296989" y="326484"/>
                  <a:pt x="373850" y="312509"/>
                </a:cubicBezTo>
                <a:cubicBezTo>
                  <a:pt x="379601" y="304841"/>
                  <a:pt x="388244" y="298654"/>
                  <a:pt x="391103" y="289506"/>
                </a:cubicBezTo>
                <a:cubicBezTo>
                  <a:pt x="416054" y="209660"/>
                  <a:pt x="375861" y="227180"/>
                  <a:pt x="425608" y="214743"/>
                </a:cubicBezTo>
                <a:cubicBezTo>
                  <a:pt x="405139" y="209626"/>
                  <a:pt x="360020" y="199750"/>
                  <a:pt x="350846" y="185989"/>
                </a:cubicBezTo>
                <a:cubicBezTo>
                  <a:pt x="345120" y="177399"/>
                  <a:pt x="369586" y="176991"/>
                  <a:pt x="379601" y="174487"/>
                </a:cubicBezTo>
                <a:cubicBezTo>
                  <a:pt x="392751" y="171199"/>
                  <a:pt x="406438" y="170653"/>
                  <a:pt x="419857" y="168736"/>
                </a:cubicBezTo>
                <a:cubicBezTo>
                  <a:pt x="405182" y="146723"/>
                  <a:pt x="398855" y="145541"/>
                  <a:pt x="414106" y="111226"/>
                </a:cubicBezTo>
                <a:cubicBezTo>
                  <a:pt x="416913" y="104910"/>
                  <a:pt x="425608" y="103558"/>
                  <a:pt x="431359" y="99724"/>
                </a:cubicBezTo>
                <a:cubicBezTo>
                  <a:pt x="440932" y="100921"/>
                  <a:pt x="488472" y="101679"/>
                  <a:pt x="500370" y="116977"/>
                </a:cubicBezTo>
                <a:cubicBezTo>
                  <a:pt x="509333" y="128501"/>
                  <a:pt x="511872" y="143815"/>
                  <a:pt x="517623" y="157234"/>
                </a:cubicBezTo>
                <a:lnTo>
                  <a:pt x="580884" y="151483"/>
                </a:lnTo>
                <a:cubicBezTo>
                  <a:pt x="592386" y="145732"/>
                  <a:pt x="590421" y="127265"/>
                  <a:pt x="598137" y="116977"/>
                </a:cubicBezTo>
                <a:cubicBezTo>
                  <a:pt x="605570" y="107067"/>
                  <a:pt x="621869" y="103315"/>
                  <a:pt x="632642" y="99724"/>
                </a:cubicBezTo>
                <a:cubicBezTo>
                  <a:pt x="644144" y="101641"/>
                  <a:pt x="659401" y="96760"/>
                  <a:pt x="667148" y="105475"/>
                </a:cubicBezTo>
                <a:cubicBezTo>
                  <a:pt x="677650" y="117290"/>
                  <a:pt x="663419" y="147252"/>
                  <a:pt x="678650" y="151483"/>
                </a:cubicBezTo>
                <a:cubicBezTo>
                  <a:pt x="708718" y="159835"/>
                  <a:pt x="739993" y="139981"/>
                  <a:pt x="770665" y="134230"/>
                </a:cubicBezTo>
                <a:cubicBezTo>
                  <a:pt x="803553" y="101342"/>
                  <a:pt x="770553" y="130705"/>
                  <a:pt x="810921" y="105475"/>
                </a:cubicBezTo>
                <a:cubicBezTo>
                  <a:pt x="945700" y="21239"/>
                  <a:pt x="829288" y="82026"/>
                  <a:pt x="914438" y="47966"/>
                </a:cubicBezTo>
                <a:cubicBezTo>
                  <a:pt x="1023547" y="4322"/>
                  <a:pt x="922616" y="37295"/>
                  <a:pt x="994952" y="19211"/>
                </a:cubicBezTo>
                <a:cubicBezTo>
                  <a:pt x="1000833" y="17741"/>
                  <a:pt x="1006179" y="14129"/>
                  <a:pt x="1012204" y="13460"/>
                </a:cubicBezTo>
                <a:cubicBezTo>
                  <a:pt x="1058089" y="8362"/>
                  <a:pt x="1104219" y="5792"/>
                  <a:pt x="1150227" y="1958"/>
                </a:cubicBezTo>
                <a:cubicBezTo>
                  <a:pt x="1171314" y="3875"/>
                  <a:pt x="1197971" y="-6699"/>
                  <a:pt x="1213487" y="7709"/>
                </a:cubicBezTo>
                <a:cubicBezTo>
                  <a:pt x="1230863" y="23844"/>
                  <a:pt x="1211010" y="63568"/>
                  <a:pt x="1230740" y="76721"/>
                </a:cubicBezTo>
                <a:cubicBezTo>
                  <a:pt x="1236491" y="80555"/>
                  <a:pt x="1242745" y="83725"/>
                  <a:pt x="1247993" y="88223"/>
                </a:cubicBezTo>
                <a:cubicBezTo>
                  <a:pt x="1256226" y="95280"/>
                  <a:pt x="1261801" y="105479"/>
                  <a:pt x="1270997" y="111226"/>
                </a:cubicBezTo>
                <a:cubicBezTo>
                  <a:pt x="1277700" y="115415"/>
                  <a:pt x="1286225" y="115563"/>
                  <a:pt x="1294001" y="116977"/>
                </a:cubicBezTo>
                <a:cubicBezTo>
                  <a:pt x="1307337" y="119402"/>
                  <a:pt x="1320712" y="122217"/>
                  <a:pt x="1334257" y="122728"/>
                </a:cubicBezTo>
                <a:cubicBezTo>
                  <a:pt x="1422396" y="126054"/>
                  <a:pt x="1510620" y="126562"/>
                  <a:pt x="1598801" y="128479"/>
                </a:cubicBezTo>
                <a:cubicBezTo>
                  <a:pt x="1606469" y="132313"/>
                  <a:pt x="1616316" y="133395"/>
                  <a:pt x="1621804" y="139981"/>
                </a:cubicBezTo>
                <a:cubicBezTo>
                  <a:pt x="1626864" y="146053"/>
                  <a:pt x="1625840" y="155269"/>
                  <a:pt x="1627555" y="162985"/>
                </a:cubicBezTo>
                <a:cubicBezTo>
                  <a:pt x="1629675" y="172527"/>
                  <a:pt x="1631389" y="182155"/>
                  <a:pt x="1633306" y="191740"/>
                </a:cubicBezTo>
                <a:cubicBezTo>
                  <a:pt x="1629472" y="203242"/>
                  <a:pt x="1628757" y="216313"/>
                  <a:pt x="1621804" y="226245"/>
                </a:cubicBezTo>
                <a:cubicBezTo>
                  <a:pt x="1605505" y="249530"/>
                  <a:pt x="1592964" y="249271"/>
                  <a:pt x="1570046" y="255000"/>
                </a:cubicBezTo>
                <a:cubicBezTo>
                  <a:pt x="1564295" y="262668"/>
                  <a:pt x="1556069" y="268996"/>
                  <a:pt x="1552793" y="278004"/>
                </a:cubicBezTo>
                <a:cubicBezTo>
                  <a:pt x="1524695" y="355271"/>
                  <a:pt x="1606828" y="315113"/>
                  <a:pt x="1437774" y="324011"/>
                </a:cubicBezTo>
                <a:cubicBezTo>
                  <a:pt x="1376098" y="354849"/>
                  <a:pt x="1442752" y="325375"/>
                  <a:pt x="1299752" y="341264"/>
                </a:cubicBezTo>
                <a:cubicBezTo>
                  <a:pt x="1280803" y="343370"/>
                  <a:pt x="1229073" y="364174"/>
                  <a:pt x="1213487" y="370019"/>
                </a:cubicBezTo>
                <a:cubicBezTo>
                  <a:pt x="1205819" y="375770"/>
                  <a:pt x="1198806" y="382517"/>
                  <a:pt x="1190484" y="387272"/>
                </a:cubicBezTo>
                <a:cubicBezTo>
                  <a:pt x="1079017" y="450967"/>
                  <a:pt x="1166214" y="393866"/>
                  <a:pt x="1115721" y="427528"/>
                </a:cubicBezTo>
                <a:cubicBezTo>
                  <a:pt x="1095881" y="487048"/>
                  <a:pt x="1122678" y="402433"/>
                  <a:pt x="1098469" y="559800"/>
                </a:cubicBezTo>
                <a:cubicBezTo>
                  <a:pt x="1096625" y="571783"/>
                  <a:pt x="1092855" y="583708"/>
                  <a:pt x="1086967" y="594306"/>
                </a:cubicBezTo>
                <a:cubicBezTo>
                  <a:pt x="1083017" y="601415"/>
                  <a:pt x="1075465" y="605807"/>
                  <a:pt x="1069714" y="611558"/>
                </a:cubicBezTo>
                <a:cubicBezTo>
                  <a:pt x="1067797" y="619226"/>
                  <a:pt x="1067498" y="627492"/>
                  <a:pt x="1063963" y="634562"/>
                </a:cubicBezTo>
                <a:cubicBezTo>
                  <a:pt x="1059676" y="643135"/>
                  <a:pt x="1044830" y="648167"/>
                  <a:pt x="1046710" y="657566"/>
                </a:cubicBezTo>
                <a:cubicBezTo>
                  <a:pt x="1048260" y="665317"/>
                  <a:pt x="1061938" y="661903"/>
                  <a:pt x="1069714" y="663317"/>
                </a:cubicBezTo>
                <a:cubicBezTo>
                  <a:pt x="1083050" y="665742"/>
                  <a:pt x="1096551" y="667151"/>
                  <a:pt x="1109970" y="669068"/>
                </a:cubicBezTo>
                <a:cubicBezTo>
                  <a:pt x="1114592" y="670917"/>
                  <a:pt x="1187957" y="692401"/>
                  <a:pt x="1155978" y="720826"/>
                </a:cubicBezTo>
                <a:cubicBezTo>
                  <a:pt x="1138725" y="736162"/>
                  <a:pt x="1109919" y="724118"/>
                  <a:pt x="1086967" y="726577"/>
                </a:cubicBezTo>
                <a:cubicBezTo>
                  <a:pt x="1056233" y="729870"/>
                  <a:pt x="1025624" y="734245"/>
                  <a:pt x="994952" y="738079"/>
                </a:cubicBezTo>
                <a:cubicBezTo>
                  <a:pt x="932244" y="775704"/>
                  <a:pt x="958651" y="765515"/>
                  <a:pt x="920189" y="778336"/>
                </a:cubicBezTo>
                <a:cubicBezTo>
                  <a:pt x="884475" y="802147"/>
                  <a:pt x="911815" y="775612"/>
                  <a:pt x="914438" y="807091"/>
                </a:cubicBezTo>
                <a:cubicBezTo>
                  <a:pt x="915879" y="824390"/>
                  <a:pt x="912897" y="842008"/>
                  <a:pt x="908687" y="858849"/>
                </a:cubicBezTo>
                <a:cubicBezTo>
                  <a:pt x="904335" y="876256"/>
                  <a:pt x="894523" y="878205"/>
                  <a:pt x="879933" y="881853"/>
                </a:cubicBezTo>
                <a:cubicBezTo>
                  <a:pt x="870450" y="884224"/>
                  <a:pt x="860720" y="885484"/>
                  <a:pt x="851178" y="887604"/>
                </a:cubicBezTo>
                <a:cubicBezTo>
                  <a:pt x="784430" y="902437"/>
                  <a:pt x="897500" y="882689"/>
                  <a:pt x="753412" y="904857"/>
                </a:cubicBezTo>
                <a:cubicBezTo>
                  <a:pt x="673293" y="951593"/>
                  <a:pt x="708221" y="933203"/>
                  <a:pt x="649895" y="962366"/>
                </a:cubicBezTo>
                <a:cubicBezTo>
                  <a:pt x="651812" y="970034"/>
                  <a:pt x="651725" y="978507"/>
                  <a:pt x="655646" y="985370"/>
                </a:cubicBezTo>
                <a:cubicBezTo>
                  <a:pt x="659681" y="992432"/>
                  <a:pt x="669596" y="995191"/>
                  <a:pt x="672899" y="1002623"/>
                </a:cubicBezTo>
                <a:cubicBezTo>
                  <a:pt x="693717" y="1049461"/>
                  <a:pt x="655933" y="1032585"/>
                  <a:pt x="707404" y="1042879"/>
                </a:cubicBezTo>
                <a:cubicBezTo>
                  <a:pt x="719058" y="1031225"/>
                  <a:pt x="756348" y="988891"/>
                  <a:pt x="776416" y="991121"/>
                </a:cubicBezTo>
                <a:cubicBezTo>
                  <a:pt x="786676" y="992261"/>
                  <a:pt x="784084" y="1010290"/>
                  <a:pt x="787918" y="1019875"/>
                </a:cubicBezTo>
                <a:cubicBezTo>
                  <a:pt x="789835" y="1052464"/>
                  <a:pt x="789053" y="1085324"/>
                  <a:pt x="793669" y="1117641"/>
                </a:cubicBezTo>
                <a:cubicBezTo>
                  <a:pt x="794881" y="1126128"/>
                  <a:pt x="805170" y="1132072"/>
                  <a:pt x="805170" y="1140645"/>
                </a:cubicBezTo>
                <a:cubicBezTo>
                  <a:pt x="805170" y="1165859"/>
                  <a:pt x="797503" y="1190487"/>
                  <a:pt x="793669" y="1215408"/>
                </a:cubicBezTo>
                <a:cubicBezTo>
                  <a:pt x="772582" y="1211574"/>
                  <a:pt x="750592" y="1211115"/>
                  <a:pt x="730408" y="1203906"/>
                </a:cubicBezTo>
                <a:cubicBezTo>
                  <a:pt x="722749" y="1201171"/>
                  <a:pt x="720217" y="1190688"/>
                  <a:pt x="713155" y="1186653"/>
                </a:cubicBezTo>
                <a:cubicBezTo>
                  <a:pt x="706293" y="1182732"/>
                  <a:pt x="698002" y="1181825"/>
                  <a:pt x="690152" y="1180902"/>
                </a:cubicBezTo>
                <a:cubicBezTo>
                  <a:pt x="665329" y="1177982"/>
                  <a:pt x="640310" y="1177068"/>
                  <a:pt x="615389" y="1175151"/>
                </a:cubicBezTo>
                <a:cubicBezTo>
                  <a:pt x="609638" y="1150230"/>
                  <a:pt x="613261" y="1121013"/>
                  <a:pt x="598137" y="1100389"/>
                </a:cubicBezTo>
                <a:cubicBezTo>
                  <a:pt x="588789" y="1087641"/>
                  <a:pt x="567673" y="1091765"/>
                  <a:pt x="552129" y="1088887"/>
                </a:cubicBezTo>
                <a:cubicBezTo>
                  <a:pt x="515872" y="1082173"/>
                  <a:pt x="442861" y="1071634"/>
                  <a:pt x="442861" y="1071634"/>
                </a:cubicBezTo>
                <a:cubicBezTo>
                  <a:pt x="431359" y="1067800"/>
                  <a:pt x="419434" y="1065056"/>
                  <a:pt x="408355" y="1060132"/>
                </a:cubicBezTo>
                <a:cubicBezTo>
                  <a:pt x="357292" y="1037437"/>
                  <a:pt x="428954" y="1058093"/>
                  <a:pt x="368099" y="1042879"/>
                </a:cubicBezTo>
                <a:cubicBezTo>
                  <a:pt x="362348" y="1039045"/>
                  <a:pt x="350083" y="1038247"/>
                  <a:pt x="350846" y="1031377"/>
                </a:cubicBezTo>
                <a:cubicBezTo>
                  <a:pt x="352553" y="1016016"/>
                  <a:pt x="364987" y="1003782"/>
                  <a:pt x="373850" y="991121"/>
                </a:cubicBezTo>
                <a:cubicBezTo>
                  <a:pt x="378514" y="984458"/>
                  <a:pt x="384336" y="978380"/>
                  <a:pt x="391103" y="973868"/>
                </a:cubicBezTo>
                <a:cubicBezTo>
                  <a:pt x="398682" y="968815"/>
                  <a:pt x="432962" y="963196"/>
                  <a:pt x="437110" y="962366"/>
                </a:cubicBezTo>
                <a:cubicBezTo>
                  <a:pt x="440944" y="954698"/>
                  <a:pt x="449675" y="947869"/>
                  <a:pt x="448612" y="939362"/>
                </a:cubicBezTo>
                <a:cubicBezTo>
                  <a:pt x="447423" y="929851"/>
                  <a:pt x="437807" y="923450"/>
                  <a:pt x="431359" y="916358"/>
                </a:cubicBezTo>
                <a:cubicBezTo>
                  <a:pt x="374700" y="854033"/>
                  <a:pt x="405873" y="900718"/>
                  <a:pt x="373850" y="847347"/>
                </a:cubicBezTo>
                <a:cubicBezTo>
                  <a:pt x="371933" y="828177"/>
                  <a:pt x="374683" y="807943"/>
                  <a:pt x="368099" y="789838"/>
                </a:cubicBezTo>
                <a:cubicBezTo>
                  <a:pt x="366027" y="784141"/>
                  <a:pt x="356908" y="784087"/>
                  <a:pt x="350846" y="784087"/>
                </a:cubicBezTo>
                <a:cubicBezTo>
                  <a:pt x="327763" y="784087"/>
                  <a:pt x="304839" y="787921"/>
                  <a:pt x="281835" y="789838"/>
                </a:cubicBezTo>
                <a:cubicBezTo>
                  <a:pt x="272250" y="791755"/>
                  <a:pt x="261625" y="800336"/>
                  <a:pt x="253080" y="795589"/>
                </a:cubicBezTo>
                <a:cubicBezTo>
                  <a:pt x="240996" y="788876"/>
                  <a:pt x="236258" y="773447"/>
                  <a:pt x="230076" y="761083"/>
                </a:cubicBezTo>
                <a:cubicBezTo>
                  <a:pt x="226541" y="754013"/>
                  <a:pt x="230326" y="743223"/>
                  <a:pt x="224325" y="738079"/>
                </a:cubicBezTo>
                <a:cubicBezTo>
                  <a:pt x="215120" y="730189"/>
                  <a:pt x="201172" y="730834"/>
                  <a:pt x="189820" y="726577"/>
                </a:cubicBezTo>
                <a:cubicBezTo>
                  <a:pt x="180832" y="723207"/>
                  <a:pt x="127324" y="703333"/>
                  <a:pt x="109306" y="692072"/>
                </a:cubicBezTo>
                <a:cubicBezTo>
                  <a:pt x="101178" y="686992"/>
                  <a:pt x="93971" y="680570"/>
                  <a:pt x="86303" y="674819"/>
                </a:cubicBezTo>
                <a:cubicBezTo>
                  <a:pt x="80552" y="663317"/>
                  <a:pt x="73117" y="652513"/>
                  <a:pt x="69050" y="640313"/>
                </a:cubicBezTo>
                <a:cubicBezTo>
                  <a:pt x="37106" y="544483"/>
                  <a:pt x="97682" y="675278"/>
                  <a:pt x="46046" y="565551"/>
                </a:cubicBezTo>
                <a:cubicBezTo>
                  <a:pt x="36920" y="546158"/>
                  <a:pt x="17291" y="508041"/>
                  <a:pt x="17291" y="508041"/>
                </a:cubicBezTo>
                <a:cubicBezTo>
                  <a:pt x="21810" y="535155"/>
                  <a:pt x="21930" y="541529"/>
                  <a:pt x="28793" y="565551"/>
                </a:cubicBezTo>
                <a:cubicBezTo>
                  <a:pt x="35150" y="587801"/>
                  <a:pt x="996" y="580887"/>
                  <a:pt x="38" y="577053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Freeform 18">
            <a:hlinkClick r:id="rId7" action="ppaction://hlinksldjump"/>
            <a:extLst>
              <a:ext uri="{FF2B5EF4-FFF2-40B4-BE49-F238E27FC236}">
                <a16:creationId xmlns:a16="http://schemas.microsoft.com/office/drawing/2014/main" id="{BEA1F77D-B349-D84E-AEE5-33B1FF682400}"/>
              </a:ext>
            </a:extLst>
          </p:cNvPr>
          <p:cNvSpPr/>
          <p:nvPr/>
        </p:nvSpPr>
        <p:spPr>
          <a:xfrm>
            <a:off x="1057275" y="5762517"/>
            <a:ext cx="317500" cy="247650"/>
          </a:xfrm>
          <a:custGeom>
            <a:avLst/>
            <a:gdLst>
              <a:gd name="connsiteX0" fmla="*/ 244475 w 317500"/>
              <a:gd name="connsiteY0" fmla="*/ 82550 h 247650"/>
              <a:gd name="connsiteX1" fmla="*/ 209550 w 317500"/>
              <a:gd name="connsiteY1" fmla="*/ 76200 h 247650"/>
              <a:gd name="connsiteX2" fmla="*/ 200025 w 317500"/>
              <a:gd name="connsiteY2" fmla="*/ 73025 h 247650"/>
              <a:gd name="connsiteX3" fmla="*/ 180975 w 317500"/>
              <a:gd name="connsiteY3" fmla="*/ 60325 h 247650"/>
              <a:gd name="connsiteX4" fmla="*/ 168275 w 317500"/>
              <a:gd name="connsiteY4" fmla="*/ 41275 h 247650"/>
              <a:gd name="connsiteX5" fmla="*/ 161925 w 317500"/>
              <a:gd name="connsiteY5" fmla="*/ 31750 h 247650"/>
              <a:gd name="connsiteX6" fmla="*/ 152400 w 317500"/>
              <a:gd name="connsiteY6" fmla="*/ 28575 h 247650"/>
              <a:gd name="connsiteX7" fmla="*/ 133350 w 317500"/>
              <a:gd name="connsiteY7" fmla="*/ 31750 h 247650"/>
              <a:gd name="connsiteX8" fmla="*/ 92075 w 317500"/>
              <a:gd name="connsiteY8" fmla="*/ 22225 h 247650"/>
              <a:gd name="connsiteX9" fmla="*/ 82550 w 317500"/>
              <a:gd name="connsiteY9" fmla="*/ 19050 h 247650"/>
              <a:gd name="connsiteX10" fmla="*/ 63500 w 317500"/>
              <a:gd name="connsiteY10" fmla="*/ 6350 h 247650"/>
              <a:gd name="connsiteX11" fmla="*/ 53975 w 317500"/>
              <a:gd name="connsiteY11" fmla="*/ 0 h 247650"/>
              <a:gd name="connsiteX12" fmla="*/ 44450 w 317500"/>
              <a:gd name="connsiteY12" fmla="*/ 3175 h 247650"/>
              <a:gd name="connsiteX13" fmla="*/ 41275 w 317500"/>
              <a:gd name="connsiteY13" fmla="*/ 12700 h 247650"/>
              <a:gd name="connsiteX14" fmla="*/ 50800 w 317500"/>
              <a:gd name="connsiteY14" fmla="*/ 47625 h 247650"/>
              <a:gd name="connsiteX15" fmla="*/ 41275 w 317500"/>
              <a:gd name="connsiteY15" fmla="*/ 57150 h 247650"/>
              <a:gd name="connsiteX16" fmla="*/ 31750 w 317500"/>
              <a:gd name="connsiteY16" fmla="*/ 63500 h 247650"/>
              <a:gd name="connsiteX17" fmla="*/ 28575 w 317500"/>
              <a:gd name="connsiteY17" fmla="*/ 73025 h 247650"/>
              <a:gd name="connsiteX18" fmla="*/ 22225 w 317500"/>
              <a:gd name="connsiteY18" fmla="*/ 82550 h 247650"/>
              <a:gd name="connsiteX19" fmla="*/ 15875 w 317500"/>
              <a:gd name="connsiteY19" fmla="*/ 101600 h 247650"/>
              <a:gd name="connsiteX20" fmla="*/ 12700 w 317500"/>
              <a:gd name="connsiteY20" fmla="*/ 111125 h 247650"/>
              <a:gd name="connsiteX21" fmla="*/ 6350 w 317500"/>
              <a:gd name="connsiteY21" fmla="*/ 120650 h 247650"/>
              <a:gd name="connsiteX22" fmla="*/ 0 w 317500"/>
              <a:gd name="connsiteY22" fmla="*/ 139700 h 247650"/>
              <a:gd name="connsiteX23" fmla="*/ 3175 w 317500"/>
              <a:gd name="connsiteY23" fmla="*/ 152400 h 247650"/>
              <a:gd name="connsiteX24" fmla="*/ 22225 w 317500"/>
              <a:gd name="connsiteY24" fmla="*/ 165100 h 247650"/>
              <a:gd name="connsiteX25" fmla="*/ 31750 w 317500"/>
              <a:gd name="connsiteY25" fmla="*/ 171450 h 247650"/>
              <a:gd name="connsiteX26" fmla="*/ 50800 w 317500"/>
              <a:gd name="connsiteY26" fmla="*/ 177800 h 247650"/>
              <a:gd name="connsiteX27" fmla="*/ 60325 w 317500"/>
              <a:gd name="connsiteY27" fmla="*/ 184150 h 247650"/>
              <a:gd name="connsiteX28" fmla="*/ 95250 w 317500"/>
              <a:gd name="connsiteY28" fmla="*/ 193675 h 247650"/>
              <a:gd name="connsiteX29" fmla="*/ 104775 w 317500"/>
              <a:gd name="connsiteY29" fmla="*/ 196850 h 247650"/>
              <a:gd name="connsiteX30" fmla="*/ 114300 w 317500"/>
              <a:gd name="connsiteY30" fmla="*/ 206375 h 247650"/>
              <a:gd name="connsiteX31" fmla="*/ 127000 w 317500"/>
              <a:gd name="connsiteY31" fmla="*/ 212725 h 247650"/>
              <a:gd name="connsiteX32" fmla="*/ 136525 w 317500"/>
              <a:gd name="connsiteY32" fmla="*/ 231775 h 247650"/>
              <a:gd name="connsiteX33" fmla="*/ 155575 w 317500"/>
              <a:gd name="connsiteY33" fmla="*/ 238125 h 247650"/>
              <a:gd name="connsiteX34" fmla="*/ 165100 w 317500"/>
              <a:gd name="connsiteY34" fmla="*/ 241300 h 247650"/>
              <a:gd name="connsiteX35" fmla="*/ 174625 w 317500"/>
              <a:gd name="connsiteY35" fmla="*/ 244475 h 247650"/>
              <a:gd name="connsiteX36" fmla="*/ 190500 w 317500"/>
              <a:gd name="connsiteY36" fmla="*/ 247650 h 247650"/>
              <a:gd name="connsiteX37" fmla="*/ 219075 w 317500"/>
              <a:gd name="connsiteY37" fmla="*/ 241300 h 247650"/>
              <a:gd name="connsiteX38" fmla="*/ 238125 w 317500"/>
              <a:gd name="connsiteY38" fmla="*/ 234950 h 247650"/>
              <a:gd name="connsiteX39" fmla="*/ 257175 w 317500"/>
              <a:gd name="connsiteY39" fmla="*/ 225425 h 247650"/>
              <a:gd name="connsiteX40" fmla="*/ 266700 w 317500"/>
              <a:gd name="connsiteY40" fmla="*/ 219075 h 247650"/>
              <a:gd name="connsiteX41" fmla="*/ 285750 w 317500"/>
              <a:gd name="connsiteY41" fmla="*/ 212725 h 247650"/>
              <a:gd name="connsiteX42" fmla="*/ 314325 w 317500"/>
              <a:gd name="connsiteY42" fmla="*/ 206375 h 247650"/>
              <a:gd name="connsiteX43" fmla="*/ 317500 w 317500"/>
              <a:gd name="connsiteY43" fmla="*/ 196850 h 247650"/>
              <a:gd name="connsiteX44" fmla="*/ 314325 w 317500"/>
              <a:gd name="connsiteY44" fmla="*/ 187325 h 247650"/>
              <a:gd name="connsiteX45" fmla="*/ 292100 w 317500"/>
              <a:gd name="connsiteY45" fmla="*/ 161925 h 247650"/>
              <a:gd name="connsiteX46" fmla="*/ 285750 w 317500"/>
              <a:gd name="connsiteY46" fmla="*/ 142875 h 247650"/>
              <a:gd name="connsiteX47" fmla="*/ 282575 w 317500"/>
              <a:gd name="connsiteY47" fmla="*/ 133350 h 247650"/>
              <a:gd name="connsiteX48" fmla="*/ 266700 w 317500"/>
              <a:gd name="connsiteY48" fmla="*/ 104775 h 247650"/>
              <a:gd name="connsiteX49" fmla="*/ 244475 w 317500"/>
              <a:gd name="connsiteY49" fmla="*/ 825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17500" h="247650">
                <a:moveTo>
                  <a:pt x="244475" y="82550"/>
                </a:moveTo>
                <a:cubicBezTo>
                  <a:pt x="235983" y="81135"/>
                  <a:pt x="218425" y="78419"/>
                  <a:pt x="209550" y="76200"/>
                </a:cubicBezTo>
                <a:cubicBezTo>
                  <a:pt x="206303" y="75388"/>
                  <a:pt x="202951" y="74650"/>
                  <a:pt x="200025" y="73025"/>
                </a:cubicBezTo>
                <a:cubicBezTo>
                  <a:pt x="193354" y="69319"/>
                  <a:pt x="180975" y="60325"/>
                  <a:pt x="180975" y="60325"/>
                </a:cubicBezTo>
                <a:cubicBezTo>
                  <a:pt x="175395" y="43586"/>
                  <a:pt x="181488" y="57130"/>
                  <a:pt x="168275" y="41275"/>
                </a:cubicBezTo>
                <a:cubicBezTo>
                  <a:pt x="165832" y="38344"/>
                  <a:pt x="164905" y="34134"/>
                  <a:pt x="161925" y="31750"/>
                </a:cubicBezTo>
                <a:cubicBezTo>
                  <a:pt x="159312" y="29659"/>
                  <a:pt x="155575" y="29633"/>
                  <a:pt x="152400" y="28575"/>
                </a:cubicBezTo>
                <a:cubicBezTo>
                  <a:pt x="146050" y="29633"/>
                  <a:pt x="139788" y="31750"/>
                  <a:pt x="133350" y="31750"/>
                </a:cubicBezTo>
                <a:cubicBezTo>
                  <a:pt x="116864" y="31750"/>
                  <a:pt x="107165" y="27255"/>
                  <a:pt x="92075" y="22225"/>
                </a:cubicBezTo>
                <a:cubicBezTo>
                  <a:pt x="88900" y="21167"/>
                  <a:pt x="85335" y="20906"/>
                  <a:pt x="82550" y="19050"/>
                </a:cubicBezTo>
                <a:lnTo>
                  <a:pt x="63500" y="6350"/>
                </a:lnTo>
                <a:lnTo>
                  <a:pt x="53975" y="0"/>
                </a:lnTo>
                <a:cubicBezTo>
                  <a:pt x="50800" y="1058"/>
                  <a:pt x="46817" y="808"/>
                  <a:pt x="44450" y="3175"/>
                </a:cubicBezTo>
                <a:cubicBezTo>
                  <a:pt x="42083" y="5542"/>
                  <a:pt x="40972" y="9367"/>
                  <a:pt x="41275" y="12700"/>
                </a:cubicBezTo>
                <a:cubicBezTo>
                  <a:pt x="42170" y="22547"/>
                  <a:pt x="47268" y="37030"/>
                  <a:pt x="50800" y="47625"/>
                </a:cubicBezTo>
                <a:cubicBezTo>
                  <a:pt x="47625" y="50800"/>
                  <a:pt x="44724" y="54275"/>
                  <a:pt x="41275" y="57150"/>
                </a:cubicBezTo>
                <a:cubicBezTo>
                  <a:pt x="38344" y="59593"/>
                  <a:pt x="34134" y="60520"/>
                  <a:pt x="31750" y="63500"/>
                </a:cubicBezTo>
                <a:cubicBezTo>
                  <a:pt x="29659" y="66113"/>
                  <a:pt x="30072" y="70032"/>
                  <a:pt x="28575" y="73025"/>
                </a:cubicBezTo>
                <a:cubicBezTo>
                  <a:pt x="26868" y="76438"/>
                  <a:pt x="23775" y="79063"/>
                  <a:pt x="22225" y="82550"/>
                </a:cubicBezTo>
                <a:cubicBezTo>
                  <a:pt x="19507" y="88667"/>
                  <a:pt x="17992" y="95250"/>
                  <a:pt x="15875" y="101600"/>
                </a:cubicBezTo>
                <a:cubicBezTo>
                  <a:pt x="14817" y="104775"/>
                  <a:pt x="14556" y="108340"/>
                  <a:pt x="12700" y="111125"/>
                </a:cubicBezTo>
                <a:cubicBezTo>
                  <a:pt x="10583" y="114300"/>
                  <a:pt x="7900" y="117163"/>
                  <a:pt x="6350" y="120650"/>
                </a:cubicBezTo>
                <a:cubicBezTo>
                  <a:pt x="3632" y="126767"/>
                  <a:pt x="0" y="139700"/>
                  <a:pt x="0" y="139700"/>
                </a:cubicBezTo>
                <a:cubicBezTo>
                  <a:pt x="1058" y="143933"/>
                  <a:pt x="1010" y="148611"/>
                  <a:pt x="3175" y="152400"/>
                </a:cubicBezTo>
                <a:cubicBezTo>
                  <a:pt x="10397" y="165039"/>
                  <a:pt x="11920" y="159948"/>
                  <a:pt x="22225" y="165100"/>
                </a:cubicBezTo>
                <a:cubicBezTo>
                  <a:pt x="25638" y="166807"/>
                  <a:pt x="28263" y="169900"/>
                  <a:pt x="31750" y="171450"/>
                </a:cubicBezTo>
                <a:cubicBezTo>
                  <a:pt x="37867" y="174168"/>
                  <a:pt x="45231" y="174087"/>
                  <a:pt x="50800" y="177800"/>
                </a:cubicBezTo>
                <a:cubicBezTo>
                  <a:pt x="53975" y="179917"/>
                  <a:pt x="56838" y="182600"/>
                  <a:pt x="60325" y="184150"/>
                </a:cubicBezTo>
                <a:cubicBezTo>
                  <a:pt x="77840" y="191934"/>
                  <a:pt x="78177" y="189407"/>
                  <a:pt x="95250" y="193675"/>
                </a:cubicBezTo>
                <a:cubicBezTo>
                  <a:pt x="98497" y="194487"/>
                  <a:pt x="101600" y="195792"/>
                  <a:pt x="104775" y="196850"/>
                </a:cubicBezTo>
                <a:cubicBezTo>
                  <a:pt x="107950" y="200025"/>
                  <a:pt x="110646" y="203765"/>
                  <a:pt x="114300" y="206375"/>
                </a:cubicBezTo>
                <a:cubicBezTo>
                  <a:pt x="118151" y="209126"/>
                  <a:pt x="123653" y="209378"/>
                  <a:pt x="127000" y="212725"/>
                </a:cubicBezTo>
                <a:cubicBezTo>
                  <a:pt x="137956" y="223681"/>
                  <a:pt x="120822" y="221961"/>
                  <a:pt x="136525" y="231775"/>
                </a:cubicBezTo>
                <a:cubicBezTo>
                  <a:pt x="142201" y="235323"/>
                  <a:pt x="149225" y="236008"/>
                  <a:pt x="155575" y="238125"/>
                </a:cubicBezTo>
                <a:lnTo>
                  <a:pt x="165100" y="241300"/>
                </a:lnTo>
                <a:cubicBezTo>
                  <a:pt x="168275" y="242358"/>
                  <a:pt x="171343" y="243819"/>
                  <a:pt x="174625" y="244475"/>
                </a:cubicBezTo>
                <a:lnTo>
                  <a:pt x="190500" y="247650"/>
                </a:lnTo>
                <a:cubicBezTo>
                  <a:pt x="199564" y="245837"/>
                  <a:pt x="210107" y="243990"/>
                  <a:pt x="219075" y="241300"/>
                </a:cubicBezTo>
                <a:cubicBezTo>
                  <a:pt x="225486" y="239377"/>
                  <a:pt x="232556" y="238663"/>
                  <a:pt x="238125" y="234950"/>
                </a:cubicBezTo>
                <a:cubicBezTo>
                  <a:pt x="265422" y="216752"/>
                  <a:pt x="230885" y="238570"/>
                  <a:pt x="257175" y="225425"/>
                </a:cubicBezTo>
                <a:cubicBezTo>
                  <a:pt x="260588" y="223718"/>
                  <a:pt x="263213" y="220625"/>
                  <a:pt x="266700" y="219075"/>
                </a:cubicBezTo>
                <a:cubicBezTo>
                  <a:pt x="272817" y="216357"/>
                  <a:pt x="279400" y="214842"/>
                  <a:pt x="285750" y="212725"/>
                </a:cubicBezTo>
                <a:cubicBezTo>
                  <a:pt x="301382" y="207514"/>
                  <a:pt x="291974" y="210100"/>
                  <a:pt x="314325" y="206375"/>
                </a:cubicBezTo>
                <a:cubicBezTo>
                  <a:pt x="315383" y="203200"/>
                  <a:pt x="317500" y="200197"/>
                  <a:pt x="317500" y="196850"/>
                </a:cubicBezTo>
                <a:cubicBezTo>
                  <a:pt x="317500" y="193503"/>
                  <a:pt x="315950" y="190251"/>
                  <a:pt x="314325" y="187325"/>
                </a:cubicBezTo>
                <a:cubicBezTo>
                  <a:pt x="303430" y="167715"/>
                  <a:pt x="306014" y="171201"/>
                  <a:pt x="292100" y="161925"/>
                </a:cubicBezTo>
                <a:lnTo>
                  <a:pt x="285750" y="142875"/>
                </a:lnTo>
                <a:lnTo>
                  <a:pt x="282575" y="133350"/>
                </a:lnTo>
                <a:cubicBezTo>
                  <a:pt x="279540" y="124245"/>
                  <a:pt x="275434" y="109142"/>
                  <a:pt x="266700" y="104775"/>
                </a:cubicBezTo>
                <a:lnTo>
                  <a:pt x="244475" y="825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0" name="Freeform 19">
            <a:hlinkClick r:id="rId10" action="ppaction://hlinksldjump"/>
            <a:extLst>
              <a:ext uri="{FF2B5EF4-FFF2-40B4-BE49-F238E27FC236}">
                <a16:creationId xmlns:a16="http://schemas.microsoft.com/office/drawing/2014/main" id="{1893962A-C1BE-3F46-9726-FF28AF16A553}"/>
              </a:ext>
            </a:extLst>
          </p:cNvPr>
          <p:cNvSpPr/>
          <p:nvPr/>
        </p:nvSpPr>
        <p:spPr>
          <a:xfrm>
            <a:off x="1082675" y="6048267"/>
            <a:ext cx="262860" cy="260456"/>
          </a:xfrm>
          <a:custGeom>
            <a:avLst/>
            <a:gdLst>
              <a:gd name="connsiteX0" fmla="*/ 260350 w 262860"/>
              <a:gd name="connsiteY0" fmla="*/ 123825 h 260456"/>
              <a:gd name="connsiteX1" fmla="*/ 257175 w 262860"/>
              <a:gd name="connsiteY1" fmla="*/ 107950 h 260456"/>
              <a:gd name="connsiteX2" fmla="*/ 238125 w 262860"/>
              <a:gd name="connsiteY2" fmla="*/ 95250 h 260456"/>
              <a:gd name="connsiteX3" fmla="*/ 231775 w 262860"/>
              <a:gd name="connsiteY3" fmla="*/ 76200 h 260456"/>
              <a:gd name="connsiteX4" fmla="*/ 222250 w 262860"/>
              <a:gd name="connsiteY4" fmla="*/ 22225 h 260456"/>
              <a:gd name="connsiteX5" fmla="*/ 212725 w 262860"/>
              <a:gd name="connsiteY5" fmla="*/ 3175 h 260456"/>
              <a:gd name="connsiteX6" fmla="*/ 203200 w 262860"/>
              <a:gd name="connsiteY6" fmla="*/ 0 h 260456"/>
              <a:gd name="connsiteX7" fmla="*/ 165100 w 262860"/>
              <a:gd name="connsiteY7" fmla="*/ 12700 h 260456"/>
              <a:gd name="connsiteX8" fmla="*/ 155575 w 262860"/>
              <a:gd name="connsiteY8" fmla="*/ 15875 h 260456"/>
              <a:gd name="connsiteX9" fmla="*/ 146050 w 262860"/>
              <a:gd name="connsiteY9" fmla="*/ 19050 h 260456"/>
              <a:gd name="connsiteX10" fmla="*/ 123825 w 262860"/>
              <a:gd name="connsiteY10" fmla="*/ 25400 h 260456"/>
              <a:gd name="connsiteX11" fmla="*/ 114300 w 262860"/>
              <a:gd name="connsiteY11" fmla="*/ 31750 h 260456"/>
              <a:gd name="connsiteX12" fmla="*/ 104775 w 262860"/>
              <a:gd name="connsiteY12" fmla="*/ 69850 h 260456"/>
              <a:gd name="connsiteX13" fmla="*/ 101600 w 262860"/>
              <a:gd name="connsiteY13" fmla="*/ 79375 h 260456"/>
              <a:gd name="connsiteX14" fmla="*/ 82550 w 262860"/>
              <a:gd name="connsiteY14" fmla="*/ 85725 h 260456"/>
              <a:gd name="connsiteX15" fmla="*/ 73025 w 262860"/>
              <a:gd name="connsiteY15" fmla="*/ 88900 h 260456"/>
              <a:gd name="connsiteX16" fmla="*/ 53975 w 262860"/>
              <a:gd name="connsiteY16" fmla="*/ 98425 h 260456"/>
              <a:gd name="connsiteX17" fmla="*/ 22225 w 262860"/>
              <a:gd name="connsiteY17" fmla="*/ 104775 h 260456"/>
              <a:gd name="connsiteX18" fmla="*/ 12700 w 262860"/>
              <a:gd name="connsiteY18" fmla="*/ 107950 h 260456"/>
              <a:gd name="connsiteX19" fmla="*/ 3175 w 262860"/>
              <a:gd name="connsiteY19" fmla="*/ 114300 h 260456"/>
              <a:gd name="connsiteX20" fmla="*/ 0 w 262860"/>
              <a:gd name="connsiteY20" fmla="*/ 123825 h 260456"/>
              <a:gd name="connsiteX21" fmla="*/ 3175 w 262860"/>
              <a:gd name="connsiteY21" fmla="*/ 146050 h 260456"/>
              <a:gd name="connsiteX22" fmla="*/ 28575 w 262860"/>
              <a:gd name="connsiteY22" fmla="*/ 174625 h 260456"/>
              <a:gd name="connsiteX23" fmla="*/ 47625 w 262860"/>
              <a:gd name="connsiteY23" fmla="*/ 187325 h 260456"/>
              <a:gd name="connsiteX24" fmla="*/ 63500 w 262860"/>
              <a:gd name="connsiteY24" fmla="*/ 215900 h 260456"/>
              <a:gd name="connsiteX25" fmla="*/ 73025 w 262860"/>
              <a:gd name="connsiteY25" fmla="*/ 219075 h 260456"/>
              <a:gd name="connsiteX26" fmla="*/ 82550 w 262860"/>
              <a:gd name="connsiteY26" fmla="*/ 212725 h 260456"/>
              <a:gd name="connsiteX27" fmla="*/ 120650 w 262860"/>
              <a:gd name="connsiteY27" fmla="*/ 219075 h 260456"/>
              <a:gd name="connsiteX28" fmla="*/ 130175 w 262860"/>
              <a:gd name="connsiteY28" fmla="*/ 228600 h 260456"/>
              <a:gd name="connsiteX29" fmla="*/ 136525 w 262860"/>
              <a:gd name="connsiteY29" fmla="*/ 238125 h 260456"/>
              <a:gd name="connsiteX30" fmla="*/ 168275 w 262860"/>
              <a:gd name="connsiteY30" fmla="*/ 247650 h 260456"/>
              <a:gd name="connsiteX31" fmla="*/ 196850 w 262860"/>
              <a:gd name="connsiteY31" fmla="*/ 257175 h 260456"/>
              <a:gd name="connsiteX32" fmla="*/ 187325 w 262860"/>
              <a:gd name="connsiteY32" fmla="*/ 238125 h 260456"/>
              <a:gd name="connsiteX33" fmla="*/ 171450 w 262860"/>
              <a:gd name="connsiteY33" fmla="*/ 219075 h 260456"/>
              <a:gd name="connsiteX34" fmla="*/ 165100 w 262860"/>
              <a:gd name="connsiteY34" fmla="*/ 200025 h 260456"/>
              <a:gd name="connsiteX35" fmla="*/ 168275 w 262860"/>
              <a:gd name="connsiteY35" fmla="*/ 177800 h 260456"/>
              <a:gd name="connsiteX36" fmla="*/ 177800 w 262860"/>
              <a:gd name="connsiteY36" fmla="*/ 171450 h 260456"/>
              <a:gd name="connsiteX37" fmla="*/ 209550 w 262860"/>
              <a:gd name="connsiteY37" fmla="*/ 168275 h 260456"/>
              <a:gd name="connsiteX38" fmla="*/ 215900 w 262860"/>
              <a:gd name="connsiteY38" fmla="*/ 158750 h 260456"/>
              <a:gd name="connsiteX39" fmla="*/ 222250 w 262860"/>
              <a:gd name="connsiteY39" fmla="*/ 139700 h 260456"/>
              <a:gd name="connsiteX40" fmla="*/ 260350 w 262860"/>
              <a:gd name="connsiteY40" fmla="*/ 123825 h 26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62860" h="260456">
                <a:moveTo>
                  <a:pt x="260350" y="123825"/>
                </a:moveTo>
                <a:cubicBezTo>
                  <a:pt x="266171" y="118533"/>
                  <a:pt x="260488" y="112210"/>
                  <a:pt x="257175" y="107950"/>
                </a:cubicBezTo>
                <a:cubicBezTo>
                  <a:pt x="252490" y="101926"/>
                  <a:pt x="238125" y="95250"/>
                  <a:pt x="238125" y="95250"/>
                </a:cubicBezTo>
                <a:cubicBezTo>
                  <a:pt x="236008" y="88900"/>
                  <a:pt x="232381" y="82866"/>
                  <a:pt x="231775" y="76200"/>
                </a:cubicBezTo>
                <a:cubicBezTo>
                  <a:pt x="227994" y="34609"/>
                  <a:pt x="232297" y="52365"/>
                  <a:pt x="222250" y="22225"/>
                </a:cubicBezTo>
                <a:cubicBezTo>
                  <a:pt x="220158" y="15950"/>
                  <a:pt x="218320" y="7651"/>
                  <a:pt x="212725" y="3175"/>
                </a:cubicBezTo>
                <a:cubicBezTo>
                  <a:pt x="210112" y="1084"/>
                  <a:pt x="206375" y="1058"/>
                  <a:pt x="203200" y="0"/>
                </a:cubicBezTo>
                <a:lnTo>
                  <a:pt x="165100" y="12700"/>
                </a:lnTo>
                <a:lnTo>
                  <a:pt x="155575" y="15875"/>
                </a:lnTo>
                <a:cubicBezTo>
                  <a:pt x="152400" y="16933"/>
                  <a:pt x="149297" y="18238"/>
                  <a:pt x="146050" y="19050"/>
                </a:cubicBezTo>
                <a:cubicBezTo>
                  <a:pt x="141981" y="20067"/>
                  <a:pt x="128380" y="23123"/>
                  <a:pt x="123825" y="25400"/>
                </a:cubicBezTo>
                <a:cubicBezTo>
                  <a:pt x="120412" y="27107"/>
                  <a:pt x="117475" y="29633"/>
                  <a:pt x="114300" y="31750"/>
                </a:cubicBezTo>
                <a:cubicBezTo>
                  <a:pt x="101679" y="50681"/>
                  <a:pt x="110769" y="33886"/>
                  <a:pt x="104775" y="69850"/>
                </a:cubicBezTo>
                <a:cubicBezTo>
                  <a:pt x="104225" y="73151"/>
                  <a:pt x="104323" y="77430"/>
                  <a:pt x="101600" y="79375"/>
                </a:cubicBezTo>
                <a:cubicBezTo>
                  <a:pt x="96153" y="83266"/>
                  <a:pt x="88900" y="83608"/>
                  <a:pt x="82550" y="85725"/>
                </a:cubicBezTo>
                <a:cubicBezTo>
                  <a:pt x="79375" y="86783"/>
                  <a:pt x="75810" y="87044"/>
                  <a:pt x="73025" y="88900"/>
                </a:cubicBezTo>
                <a:cubicBezTo>
                  <a:pt x="64242" y="94755"/>
                  <a:pt x="64027" y="96105"/>
                  <a:pt x="53975" y="98425"/>
                </a:cubicBezTo>
                <a:cubicBezTo>
                  <a:pt x="43458" y="100852"/>
                  <a:pt x="32464" y="101362"/>
                  <a:pt x="22225" y="104775"/>
                </a:cubicBezTo>
                <a:cubicBezTo>
                  <a:pt x="19050" y="105833"/>
                  <a:pt x="15693" y="106453"/>
                  <a:pt x="12700" y="107950"/>
                </a:cubicBezTo>
                <a:cubicBezTo>
                  <a:pt x="9287" y="109657"/>
                  <a:pt x="6350" y="112183"/>
                  <a:pt x="3175" y="114300"/>
                </a:cubicBezTo>
                <a:cubicBezTo>
                  <a:pt x="2117" y="117475"/>
                  <a:pt x="0" y="120478"/>
                  <a:pt x="0" y="123825"/>
                </a:cubicBezTo>
                <a:cubicBezTo>
                  <a:pt x="0" y="131309"/>
                  <a:pt x="1025" y="138882"/>
                  <a:pt x="3175" y="146050"/>
                </a:cubicBezTo>
                <a:cubicBezTo>
                  <a:pt x="5603" y="154144"/>
                  <a:pt x="27780" y="173830"/>
                  <a:pt x="28575" y="174625"/>
                </a:cubicBezTo>
                <a:cubicBezTo>
                  <a:pt x="40467" y="186517"/>
                  <a:pt x="33840" y="182730"/>
                  <a:pt x="47625" y="187325"/>
                </a:cubicBezTo>
                <a:cubicBezTo>
                  <a:pt x="52359" y="201526"/>
                  <a:pt x="51279" y="207753"/>
                  <a:pt x="63500" y="215900"/>
                </a:cubicBezTo>
                <a:cubicBezTo>
                  <a:pt x="66285" y="217756"/>
                  <a:pt x="69850" y="218017"/>
                  <a:pt x="73025" y="219075"/>
                </a:cubicBezTo>
                <a:cubicBezTo>
                  <a:pt x="76200" y="216958"/>
                  <a:pt x="78747" y="213042"/>
                  <a:pt x="82550" y="212725"/>
                </a:cubicBezTo>
                <a:cubicBezTo>
                  <a:pt x="99564" y="211307"/>
                  <a:pt x="107232" y="214602"/>
                  <a:pt x="120650" y="219075"/>
                </a:cubicBezTo>
                <a:cubicBezTo>
                  <a:pt x="123825" y="222250"/>
                  <a:pt x="127300" y="225151"/>
                  <a:pt x="130175" y="228600"/>
                </a:cubicBezTo>
                <a:cubicBezTo>
                  <a:pt x="132618" y="231531"/>
                  <a:pt x="133289" y="236103"/>
                  <a:pt x="136525" y="238125"/>
                </a:cubicBezTo>
                <a:cubicBezTo>
                  <a:pt x="141678" y="241346"/>
                  <a:pt x="160840" y="245791"/>
                  <a:pt x="168275" y="247650"/>
                </a:cubicBezTo>
                <a:cubicBezTo>
                  <a:pt x="190110" y="262206"/>
                  <a:pt x="180085" y="262763"/>
                  <a:pt x="196850" y="257175"/>
                </a:cubicBezTo>
                <a:cubicBezTo>
                  <a:pt x="193668" y="247629"/>
                  <a:pt x="194164" y="246331"/>
                  <a:pt x="187325" y="238125"/>
                </a:cubicBezTo>
                <a:cubicBezTo>
                  <a:pt x="180204" y="229580"/>
                  <a:pt x="175955" y="229210"/>
                  <a:pt x="171450" y="219075"/>
                </a:cubicBezTo>
                <a:cubicBezTo>
                  <a:pt x="168732" y="212958"/>
                  <a:pt x="165100" y="200025"/>
                  <a:pt x="165100" y="200025"/>
                </a:cubicBezTo>
                <a:cubicBezTo>
                  <a:pt x="166158" y="192617"/>
                  <a:pt x="165236" y="184639"/>
                  <a:pt x="168275" y="177800"/>
                </a:cubicBezTo>
                <a:cubicBezTo>
                  <a:pt x="169825" y="174313"/>
                  <a:pt x="174082" y="172308"/>
                  <a:pt x="177800" y="171450"/>
                </a:cubicBezTo>
                <a:cubicBezTo>
                  <a:pt x="188164" y="169058"/>
                  <a:pt x="198967" y="169333"/>
                  <a:pt x="209550" y="168275"/>
                </a:cubicBezTo>
                <a:cubicBezTo>
                  <a:pt x="211667" y="165100"/>
                  <a:pt x="214350" y="162237"/>
                  <a:pt x="215900" y="158750"/>
                </a:cubicBezTo>
                <a:cubicBezTo>
                  <a:pt x="218618" y="152633"/>
                  <a:pt x="217517" y="144433"/>
                  <a:pt x="222250" y="139700"/>
                </a:cubicBezTo>
                <a:cubicBezTo>
                  <a:pt x="232523" y="129427"/>
                  <a:pt x="254529" y="129117"/>
                  <a:pt x="260350" y="1238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1" name="Freeform 20">
            <a:hlinkClick r:id="rId8" action="ppaction://hlinksldjump"/>
            <a:extLst>
              <a:ext uri="{FF2B5EF4-FFF2-40B4-BE49-F238E27FC236}">
                <a16:creationId xmlns:a16="http://schemas.microsoft.com/office/drawing/2014/main" id="{199F3552-1050-5044-B5D0-393C0916AC45}"/>
              </a:ext>
            </a:extLst>
          </p:cNvPr>
          <p:cNvSpPr/>
          <p:nvPr/>
        </p:nvSpPr>
        <p:spPr>
          <a:xfrm>
            <a:off x="1289050" y="6191142"/>
            <a:ext cx="115587" cy="120650"/>
          </a:xfrm>
          <a:custGeom>
            <a:avLst/>
            <a:gdLst>
              <a:gd name="connsiteX0" fmla="*/ 114300 w 115587"/>
              <a:gd name="connsiteY0" fmla="*/ 63500 h 120650"/>
              <a:gd name="connsiteX1" fmla="*/ 104775 w 115587"/>
              <a:gd name="connsiteY1" fmla="*/ 57150 h 120650"/>
              <a:gd name="connsiteX2" fmla="*/ 92075 w 115587"/>
              <a:gd name="connsiteY2" fmla="*/ 28575 h 120650"/>
              <a:gd name="connsiteX3" fmla="*/ 88900 w 115587"/>
              <a:gd name="connsiteY3" fmla="*/ 19050 h 120650"/>
              <a:gd name="connsiteX4" fmla="*/ 85725 w 115587"/>
              <a:gd name="connsiteY4" fmla="*/ 9525 h 120650"/>
              <a:gd name="connsiteX5" fmla="*/ 76200 w 115587"/>
              <a:gd name="connsiteY5" fmla="*/ 6350 h 120650"/>
              <a:gd name="connsiteX6" fmla="*/ 50800 w 115587"/>
              <a:gd name="connsiteY6" fmla="*/ 0 h 120650"/>
              <a:gd name="connsiteX7" fmla="*/ 41275 w 115587"/>
              <a:gd name="connsiteY7" fmla="*/ 3175 h 120650"/>
              <a:gd name="connsiteX8" fmla="*/ 38100 w 115587"/>
              <a:gd name="connsiteY8" fmla="*/ 12700 h 120650"/>
              <a:gd name="connsiteX9" fmla="*/ 31750 w 115587"/>
              <a:gd name="connsiteY9" fmla="*/ 22225 h 120650"/>
              <a:gd name="connsiteX10" fmla="*/ 12700 w 115587"/>
              <a:gd name="connsiteY10" fmla="*/ 34925 h 120650"/>
              <a:gd name="connsiteX11" fmla="*/ 3175 w 115587"/>
              <a:gd name="connsiteY11" fmla="*/ 41275 h 120650"/>
              <a:gd name="connsiteX12" fmla="*/ 0 w 115587"/>
              <a:gd name="connsiteY12" fmla="*/ 50800 h 120650"/>
              <a:gd name="connsiteX13" fmla="*/ 3175 w 115587"/>
              <a:gd name="connsiteY13" fmla="*/ 73025 h 120650"/>
              <a:gd name="connsiteX14" fmla="*/ 15875 w 115587"/>
              <a:gd name="connsiteY14" fmla="*/ 92075 h 120650"/>
              <a:gd name="connsiteX15" fmla="*/ 22225 w 115587"/>
              <a:gd name="connsiteY15" fmla="*/ 101600 h 120650"/>
              <a:gd name="connsiteX16" fmla="*/ 28575 w 115587"/>
              <a:gd name="connsiteY16" fmla="*/ 111125 h 120650"/>
              <a:gd name="connsiteX17" fmla="*/ 31750 w 115587"/>
              <a:gd name="connsiteY17" fmla="*/ 120650 h 120650"/>
              <a:gd name="connsiteX18" fmla="*/ 34925 w 115587"/>
              <a:gd name="connsiteY18" fmla="*/ 111125 h 120650"/>
              <a:gd name="connsiteX19" fmla="*/ 44450 w 115587"/>
              <a:gd name="connsiteY19" fmla="*/ 104775 h 120650"/>
              <a:gd name="connsiteX20" fmla="*/ 107950 w 115587"/>
              <a:gd name="connsiteY20" fmla="*/ 98425 h 120650"/>
              <a:gd name="connsiteX21" fmla="*/ 114300 w 115587"/>
              <a:gd name="connsiteY21" fmla="*/ 63500 h 12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5587" h="120650">
                <a:moveTo>
                  <a:pt x="114300" y="63500"/>
                </a:moveTo>
                <a:cubicBezTo>
                  <a:pt x="113771" y="56621"/>
                  <a:pt x="107473" y="59848"/>
                  <a:pt x="104775" y="57150"/>
                </a:cubicBezTo>
                <a:cubicBezTo>
                  <a:pt x="97228" y="49603"/>
                  <a:pt x="95219" y="38006"/>
                  <a:pt x="92075" y="28575"/>
                </a:cubicBezTo>
                <a:lnTo>
                  <a:pt x="88900" y="19050"/>
                </a:lnTo>
                <a:cubicBezTo>
                  <a:pt x="87842" y="15875"/>
                  <a:pt x="88900" y="10583"/>
                  <a:pt x="85725" y="9525"/>
                </a:cubicBezTo>
                <a:cubicBezTo>
                  <a:pt x="82550" y="8467"/>
                  <a:pt x="79429" y="7231"/>
                  <a:pt x="76200" y="6350"/>
                </a:cubicBezTo>
                <a:cubicBezTo>
                  <a:pt x="67780" y="4054"/>
                  <a:pt x="50800" y="0"/>
                  <a:pt x="50800" y="0"/>
                </a:cubicBezTo>
                <a:cubicBezTo>
                  <a:pt x="47625" y="1058"/>
                  <a:pt x="43642" y="808"/>
                  <a:pt x="41275" y="3175"/>
                </a:cubicBezTo>
                <a:cubicBezTo>
                  <a:pt x="38908" y="5542"/>
                  <a:pt x="39597" y="9707"/>
                  <a:pt x="38100" y="12700"/>
                </a:cubicBezTo>
                <a:cubicBezTo>
                  <a:pt x="36393" y="16113"/>
                  <a:pt x="34622" y="19712"/>
                  <a:pt x="31750" y="22225"/>
                </a:cubicBezTo>
                <a:cubicBezTo>
                  <a:pt x="26007" y="27251"/>
                  <a:pt x="19050" y="30692"/>
                  <a:pt x="12700" y="34925"/>
                </a:cubicBezTo>
                <a:lnTo>
                  <a:pt x="3175" y="41275"/>
                </a:lnTo>
                <a:cubicBezTo>
                  <a:pt x="2117" y="44450"/>
                  <a:pt x="0" y="47453"/>
                  <a:pt x="0" y="50800"/>
                </a:cubicBezTo>
                <a:cubicBezTo>
                  <a:pt x="0" y="58284"/>
                  <a:pt x="489" y="66040"/>
                  <a:pt x="3175" y="73025"/>
                </a:cubicBezTo>
                <a:cubicBezTo>
                  <a:pt x="5915" y="80148"/>
                  <a:pt x="11642" y="85725"/>
                  <a:pt x="15875" y="92075"/>
                </a:cubicBezTo>
                <a:lnTo>
                  <a:pt x="22225" y="101600"/>
                </a:lnTo>
                <a:cubicBezTo>
                  <a:pt x="24342" y="104775"/>
                  <a:pt x="27368" y="107505"/>
                  <a:pt x="28575" y="111125"/>
                </a:cubicBezTo>
                <a:lnTo>
                  <a:pt x="31750" y="120650"/>
                </a:lnTo>
                <a:cubicBezTo>
                  <a:pt x="32808" y="117475"/>
                  <a:pt x="32834" y="113738"/>
                  <a:pt x="34925" y="111125"/>
                </a:cubicBezTo>
                <a:cubicBezTo>
                  <a:pt x="37309" y="108145"/>
                  <a:pt x="41037" y="106482"/>
                  <a:pt x="44450" y="104775"/>
                </a:cubicBezTo>
                <a:cubicBezTo>
                  <a:pt x="61015" y="96492"/>
                  <a:pt x="104796" y="98611"/>
                  <a:pt x="107950" y="98425"/>
                </a:cubicBezTo>
                <a:cubicBezTo>
                  <a:pt x="119236" y="90901"/>
                  <a:pt x="114829" y="70379"/>
                  <a:pt x="114300" y="63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2" name="Freeform 21">
            <a:hlinkClick r:id="rId4" action="ppaction://hlinksldjump"/>
            <a:extLst>
              <a:ext uri="{FF2B5EF4-FFF2-40B4-BE49-F238E27FC236}">
                <a16:creationId xmlns:a16="http://schemas.microsoft.com/office/drawing/2014/main" id="{60539E30-AB70-AD42-8B15-D7D60D5B5468}"/>
              </a:ext>
            </a:extLst>
          </p:cNvPr>
          <p:cNvSpPr/>
          <p:nvPr/>
        </p:nvSpPr>
        <p:spPr>
          <a:xfrm>
            <a:off x="1336675" y="6299092"/>
            <a:ext cx="95449" cy="66901"/>
          </a:xfrm>
          <a:custGeom>
            <a:avLst/>
            <a:gdLst>
              <a:gd name="connsiteX0" fmla="*/ 6350 w 95449"/>
              <a:gd name="connsiteY0" fmla="*/ 66675 h 66901"/>
              <a:gd name="connsiteX1" fmla="*/ 22225 w 95449"/>
              <a:gd name="connsiteY1" fmla="*/ 63500 h 66901"/>
              <a:gd name="connsiteX2" fmla="*/ 31750 w 95449"/>
              <a:gd name="connsiteY2" fmla="*/ 60325 h 66901"/>
              <a:gd name="connsiteX3" fmla="*/ 60325 w 95449"/>
              <a:gd name="connsiteY3" fmla="*/ 57150 h 66901"/>
              <a:gd name="connsiteX4" fmla="*/ 82550 w 95449"/>
              <a:gd name="connsiteY4" fmla="*/ 50800 h 66901"/>
              <a:gd name="connsiteX5" fmla="*/ 92075 w 95449"/>
              <a:gd name="connsiteY5" fmla="*/ 41275 h 66901"/>
              <a:gd name="connsiteX6" fmla="*/ 88900 w 95449"/>
              <a:gd name="connsiteY6" fmla="*/ 22225 h 66901"/>
              <a:gd name="connsiteX7" fmla="*/ 85725 w 95449"/>
              <a:gd name="connsiteY7" fmla="*/ 0 h 66901"/>
              <a:gd name="connsiteX8" fmla="*/ 76200 w 95449"/>
              <a:gd name="connsiteY8" fmla="*/ 9525 h 66901"/>
              <a:gd name="connsiteX9" fmla="*/ 66675 w 95449"/>
              <a:gd name="connsiteY9" fmla="*/ 12700 h 66901"/>
              <a:gd name="connsiteX10" fmla="*/ 38100 w 95449"/>
              <a:gd name="connsiteY10" fmla="*/ 6350 h 66901"/>
              <a:gd name="connsiteX11" fmla="*/ 12700 w 95449"/>
              <a:gd name="connsiteY11" fmla="*/ 9525 h 66901"/>
              <a:gd name="connsiteX12" fmla="*/ 6350 w 95449"/>
              <a:gd name="connsiteY12" fmla="*/ 19050 h 66901"/>
              <a:gd name="connsiteX13" fmla="*/ 3175 w 95449"/>
              <a:gd name="connsiteY13" fmla="*/ 38100 h 66901"/>
              <a:gd name="connsiteX14" fmla="*/ 0 w 95449"/>
              <a:gd name="connsiteY14" fmla="*/ 47625 h 66901"/>
              <a:gd name="connsiteX15" fmla="*/ 3175 w 95449"/>
              <a:gd name="connsiteY15" fmla="*/ 57150 h 66901"/>
              <a:gd name="connsiteX16" fmla="*/ 6350 w 95449"/>
              <a:gd name="connsiteY16" fmla="*/ 66675 h 6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5449" h="66901">
                <a:moveTo>
                  <a:pt x="6350" y="66675"/>
                </a:moveTo>
                <a:cubicBezTo>
                  <a:pt x="9525" y="67733"/>
                  <a:pt x="16990" y="64809"/>
                  <a:pt x="22225" y="63500"/>
                </a:cubicBezTo>
                <a:cubicBezTo>
                  <a:pt x="25472" y="62688"/>
                  <a:pt x="28449" y="60875"/>
                  <a:pt x="31750" y="60325"/>
                </a:cubicBezTo>
                <a:cubicBezTo>
                  <a:pt x="41203" y="58749"/>
                  <a:pt x="50800" y="58208"/>
                  <a:pt x="60325" y="57150"/>
                </a:cubicBezTo>
                <a:cubicBezTo>
                  <a:pt x="62019" y="56727"/>
                  <a:pt x="79817" y="52622"/>
                  <a:pt x="82550" y="50800"/>
                </a:cubicBezTo>
                <a:cubicBezTo>
                  <a:pt x="86286" y="48309"/>
                  <a:pt x="88900" y="44450"/>
                  <a:pt x="92075" y="41275"/>
                </a:cubicBezTo>
                <a:cubicBezTo>
                  <a:pt x="98540" y="21879"/>
                  <a:pt x="94731" y="41661"/>
                  <a:pt x="88900" y="22225"/>
                </a:cubicBezTo>
                <a:cubicBezTo>
                  <a:pt x="86750" y="15057"/>
                  <a:pt x="86783" y="7408"/>
                  <a:pt x="85725" y="0"/>
                </a:cubicBezTo>
                <a:cubicBezTo>
                  <a:pt x="82550" y="3175"/>
                  <a:pt x="79936" y="7034"/>
                  <a:pt x="76200" y="9525"/>
                </a:cubicBezTo>
                <a:cubicBezTo>
                  <a:pt x="73415" y="11381"/>
                  <a:pt x="70022" y="12700"/>
                  <a:pt x="66675" y="12700"/>
                </a:cubicBezTo>
                <a:cubicBezTo>
                  <a:pt x="55499" y="12700"/>
                  <a:pt x="47922" y="9624"/>
                  <a:pt x="38100" y="6350"/>
                </a:cubicBezTo>
                <a:cubicBezTo>
                  <a:pt x="29633" y="7408"/>
                  <a:pt x="20622" y="6356"/>
                  <a:pt x="12700" y="9525"/>
                </a:cubicBezTo>
                <a:cubicBezTo>
                  <a:pt x="9157" y="10942"/>
                  <a:pt x="7557" y="15430"/>
                  <a:pt x="6350" y="19050"/>
                </a:cubicBezTo>
                <a:cubicBezTo>
                  <a:pt x="4314" y="25157"/>
                  <a:pt x="4572" y="31816"/>
                  <a:pt x="3175" y="38100"/>
                </a:cubicBezTo>
                <a:cubicBezTo>
                  <a:pt x="2449" y="41367"/>
                  <a:pt x="1058" y="44450"/>
                  <a:pt x="0" y="47625"/>
                </a:cubicBezTo>
                <a:cubicBezTo>
                  <a:pt x="1058" y="50800"/>
                  <a:pt x="808" y="54783"/>
                  <a:pt x="3175" y="57150"/>
                </a:cubicBezTo>
                <a:cubicBezTo>
                  <a:pt x="7019" y="60994"/>
                  <a:pt x="3175" y="65617"/>
                  <a:pt x="6350" y="666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3" name="Freeform 22">
            <a:hlinkClick r:id="rId9" action="ppaction://hlinksldjump"/>
            <a:extLst>
              <a:ext uri="{FF2B5EF4-FFF2-40B4-BE49-F238E27FC236}">
                <a16:creationId xmlns:a16="http://schemas.microsoft.com/office/drawing/2014/main" id="{DBD12AF0-C13F-804F-B9A4-E2087DAA3C3D}"/>
              </a:ext>
            </a:extLst>
          </p:cNvPr>
          <p:cNvSpPr/>
          <p:nvPr/>
        </p:nvSpPr>
        <p:spPr>
          <a:xfrm>
            <a:off x="1069888" y="6308617"/>
            <a:ext cx="271564" cy="196850"/>
          </a:xfrm>
          <a:custGeom>
            <a:avLst/>
            <a:gdLst>
              <a:gd name="connsiteX0" fmla="*/ 269962 w 271564"/>
              <a:gd name="connsiteY0" fmla="*/ 136525 h 196850"/>
              <a:gd name="connsiteX1" fmla="*/ 266787 w 271564"/>
              <a:gd name="connsiteY1" fmla="*/ 120650 h 196850"/>
              <a:gd name="connsiteX2" fmla="*/ 263612 w 271564"/>
              <a:gd name="connsiteY2" fmla="*/ 111125 h 196850"/>
              <a:gd name="connsiteX3" fmla="*/ 269962 w 271564"/>
              <a:gd name="connsiteY3" fmla="*/ 85725 h 196850"/>
              <a:gd name="connsiteX4" fmla="*/ 260437 w 271564"/>
              <a:gd name="connsiteY4" fmla="*/ 66675 h 196850"/>
              <a:gd name="connsiteX5" fmla="*/ 244562 w 271564"/>
              <a:gd name="connsiteY5" fmla="*/ 47625 h 196850"/>
              <a:gd name="connsiteX6" fmla="*/ 241387 w 271564"/>
              <a:gd name="connsiteY6" fmla="*/ 38100 h 196850"/>
              <a:gd name="connsiteX7" fmla="*/ 238212 w 271564"/>
              <a:gd name="connsiteY7" fmla="*/ 19050 h 196850"/>
              <a:gd name="connsiteX8" fmla="*/ 200112 w 271564"/>
              <a:gd name="connsiteY8" fmla="*/ 15875 h 196850"/>
              <a:gd name="connsiteX9" fmla="*/ 168362 w 271564"/>
              <a:gd name="connsiteY9" fmla="*/ 9525 h 196850"/>
              <a:gd name="connsiteX10" fmla="*/ 149312 w 271564"/>
              <a:gd name="connsiteY10" fmla="*/ 3175 h 196850"/>
              <a:gd name="connsiteX11" fmla="*/ 139787 w 271564"/>
              <a:gd name="connsiteY11" fmla="*/ 0 h 196850"/>
              <a:gd name="connsiteX12" fmla="*/ 111212 w 271564"/>
              <a:gd name="connsiteY12" fmla="*/ 9525 h 196850"/>
              <a:gd name="connsiteX13" fmla="*/ 101687 w 271564"/>
              <a:gd name="connsiteY13" fmla="*/ 12700 h 196850"/>
              <a:gd name="connsiteX14" fmla="*/ 95337 w 271564"/>
              <a:gd name="connsiteY14" fmla="*/ 22225 h 196850"/>
              <a:gd name="connsiteX15" fmla="*/ 85812 w 271564"/>
              <a:gd name="connsiteY15" fmla="*/ 53975 h 196850"/>
              <a:gd name="connsiteX16" fmla="*/ 66762 w 271564"/>
              <a:gd name="connsiteY16" fmla="*/ 63500 h 196850"/>
              <a:gd name="connsiteX17" fmla="*/ 57237 w 271564"/>
              <a:gd name="connsiteY17" fmla="*/ 69850 h 196850"/>
              <a:gd name="connsiteX18" fmla="*/ 44537 w 271564"/>
              <a:gd name="connsiteY18" fmla="*/ 76200 h 196850"/>
              <a:gd name="connsiteX19" fmla="*/ 25487 w 271564"/>
              <a:gd name="connsiteY19" fmla="*/ 88900 h 196850"/>
              <a:gd name="connsiteX20" fmla="*/ 15962 w 271564"/>
              <a:gd name="connsiteY20" fmla="*/ 95250 h 196850"/>
              <a:gd name="connsiteX21" fmla="*/ 6437 w 271564"/>
              <a:gd name="connsiteY21" fmla="*/ 104775 h 196850"/>
              <a:gd name="connsiteX22" fmla="*/ 3262 w 271564"/>
              <a:gd name="connsiteY22" fmla="*/ 136525 h 196850"/>
              <a:gd name="connsiteX23" fmla="*/ 12787 w 271564"/>
              <a:gd name="connsiteY23" fmla="*/ 146050 h 196850"/>
              <a:gd name="connsiteX24" fmla="*/ 41362 w 271564"/>
              <a:gd name="connsiteY24" fmla="*/ 155575 h 196850"/>
              <a:gd name="connsiteX25" fmla="*/ 50887 w 271564"/>
              <a:gd name="connsiteY25" fmla="*/ 158750 h 196850"/>
              <a:gd name="connsiteX26" fmla="*/ 60412 w 271564"/>
              <a:gd name="connsiteY26" fmla="*/ 161925 h 196850"/>
              <a:gd name="connsiteX27" fmla="*/ 69937 w 271564"/>
              <a:gd name="connsiteY27" fmla="*/ 180975 h 196850"/>
              <a:gd name="connsiteX28" fmla="*/ 79462 w 271564"/>
              <a:gd name="connsiteY28" fmla="*/ 184150 h 196850"/>
              <a:gd name="connsiteX29" fmla="*/ 88987 w 271564"/>
              <a:gd name="connsiteY29" fmla="*/ 190500 h 196850"/>
              <a:gd name="connsiteX30" fmla="*/ 108037 w 271564"/>
              <a:gd name="connsiteY30" fmla="*/ 196850 h 196850"/>
              <a:gd name="connsiteX31" fmla="*/ 130262 w 271564"/>
              <a:gd name="connsiteY31" fmla="*/ 193675 h 196850"/>
              <a:gd name="connsiteX32" fmla="*/ 231862 w 271564"/>
              <a:gd name="connsiteY32" fmla="*/ 184150 h 196850"/>
              <a:gd name="connsiteX33" fmla="*/ 235037 w 271564"/>
              <a:gd name="connsiteY33" fmla="*/ 174625 h 196850"/>
              <a:gd name="connsiteX34" fmla="*/ 250912 w 271564"/>
              <a:gd name="connsiteY34" fmla="*/ 158750 h 196850"/>
              <a:gd name="connsiteX35" fmla="*/ 269962 w 271564"/>
              <a:gd name="connsiteY35" fmla="*/ 152400 h 196850"/>
              <a:gd name="connsiteX36" fmla="*/ 269962 w 271564"/>
              <a:gd name="connsiteY36" fmla="*/ 136525 h 19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71564" h="196850">
                <a:moveTo>
                  <a:pt x="269962" y="136525"/>
                </a:moveTo>
                <a:cubicBezTo>
                  <a:pt x="269433" y="131233"/>
                  <a:pt x="268096" y="125885"/>
                  <a:pt x="266787" y="120650"/>
                </a:cubicBezTo>
                <a:cubicBezTo>
                  <a:pt x="265975" y="117403"/>
                  <a:pt x="263612" y="114472"/>
                  <a:pt x="263612" y="111125"/>
                </a:cubicBezTo>
                <a:cubicBezTo>
                  <a:pt x="263612" y="103462"/>
                  <a:pt x="267457" y="93241"/>
                  <a:pt x="269962" y="85725"/>
                </a:cubicBezTo>
                <a:cubicBezTo>
                  <a:pt x="266780" y="76179"/>
                  <a:pt x="267276" y="74881"/>
                  <a:pt x="260437" y="66675"/>
                </a:cubicBezTo>
                <a:cubicBezTo>
                  <a:pt x="251660" y="56142"/>
                  <a:pt x="250474" y="59449"/>
                  <a:pt x="244562" y="47625"/>
                </a:cubicBezTo>
                <a:cubicBezTo>
                  <a:pt x="243065" y="44632"/>
                  <a:pt x="242113" y="41367"/>
                  <a:pt x="241387" y="38100"/>
                </a:cubicBezTo>
                <a:cubicBezTo>
                  <a:pt x="239990" y="31816"/>
                  <a:pt x="243880" y="22102"/>
                  <a:pt x="238212" y="19050"/>
                </a:cubicBezTo>
                <a:cubicBezTo>
                  <a:pt x="226991" y="13008"/>
                  <a:pt x="212812" y="16933"/>
                  <a:pt x="200112" y="15875"/>
                </a:cubicBezTo>
                <a:cubicBezTo>
                  <a:pt x="189529" y="13758"/>
                  <a:pt x="178601" y="12938"/>
                  <a:pt x="168362" y="9525"/>
                </a:cubicBezTo>
                <a:lnTo>
                  <a:pt x="149312" y="3175"/>
                </a:lnTo>
                <a:lnTo>
                  <a:pt x="139787" y="0"/>
                </a:lnTo>
                <a:lnTo>
                  <a:pt x="111212" y="9525"/>
                </a:lnTo>
                <a:lnTo>
                  <a:pt x="101687" y="12700"/>
                </a:lnTo>
                <a:cubicBezTo>
                  <a:pt x="99570" y="15875"/>
                  <a:pt x="96433" y="18570"/>
                  <a:pt x="95337" y="22225"/>
                </a:cubicBezTo>
                <a:cubicBezTo>
                  <a:pt x="90198" y="39355"/>
                  <a:pt x="97039" y="42748"/>
                  <a:pt x="85812" y="53975"/>
                </a:cubicBezTo>
                <a:cubicBezTo>
                  <a:pt x="76713" y="63074"/>
                  <a:pt x="77091" y="58335"/>
                  <a:pt x="66762" y="63500"/>
                </a:cubicBezTo>
                <a:cubicBezTo>
                  <a:pt x="63349" y="65207"/>
                  <a:pt x="60550" y="67957"/>
                  <a:pt x="57237" y="69850"/>
                </a:cubicBezTo>
                <a:cubicBezTo>
                  <a:pt x="53128" y="72198"/>
                  <a:pt x="48596" y="73765"/>
                  <a:pt x="44537" y="76200"/>
                </a:cubicBezTo>
                <a:cubicBezTo>
                  <a:pt x="37993" y="80127"/>
                  <a:pt x="31837" y="84667"/>
                  <a:pt x="25487" y="88900"/>
                </a:cubicBezTo>
                <a:cubicBezTo>
                  <a:pt x="22312" y="91017"/>
                  <a:pt x="18660" y="92552"/>
                  <a:pt x="15962" y="95250"/>
                </a:cubicBezTo>
                <a:lnTo>
                  <a:pt x="6437" y="104775"/>
                </a:lnTo>
                <a:cubicBezTo>
                  <a:pt x="2194" y="117505"/>
                  <a:pt x="-3809" y="124150"/>
                  <a:pt x="3262" y="136525"/>
                </a:cubicBezTo>
                <a:cubicBezTo>
                  <a:pt x="5490" y="140424"/>
                  <a:pt x="8862" y="143869"/>
                  <a:pt x="12787" y="146050"/>
                </a:cubicBezTo>
                <a:lnTo>
                  <a:pt x="41362" y="155575"/>
                </a:lnTo>
                <a:lnTo>
                  <a:pt x="50887" y="158750"/>
                </a:lnTo>
                <a:lnTo>
                  <a:pt x="60412" y="161925"/>
                </a:lnTo>
                <a:cubicBezTo>
                  <a:pt x="62504" y="168200"/>
                  <a:pt x="64342" y="176499"/>
                  <a:pt x="69937" y="180975"/>
                </a:cubicBezTo>
                <a:cubicBezTo>
                  <a:pt x="72550" y="183066"/>
                  <a:pt x="76469" y="182653"/>
                  <a:pt x="79462" y="184150"/>
                </a:cubicBezTo>
                <a:cubicBezTo>
                  <a:pt x="82875" y="185857"/>
                  <a:pt x="85500" y="188950"/>
                  <a:pt x="88987" y="190500"/>
                </a:cubicBezTo>
                <a:cubicBezTo>
                  <a:pt x="95104" y="193218"/>
                  <a:pt x="108037" y="196850"/>
                  <a:pt x="108037" y="196850"/>
                </a:cubicBezTo>
                <a:cubicBezTo>
                  <a:pt x="115445" y="195792"/>
                  <a:pt x="122790" y="194090"/>
                  <a:pt x="130262" y="193675"/>
                </a:cubicBezTo>
                <a:cubicBezTo>
                  <a:pt x="229457" y="188164"/>
                  <a:pt x="196374" y="207809"/>
                  <a:pt x="231862" y="184150"/>
                </a:cubicBezTo>
                <a:cubicBezTo>
                  <a:pt x="232920" y="180975"/>
                  <a:pt x="233540" y="177618"/>
                  <a:pt x="235037" y="174625"/>
                </a:cubicBezTo>
                <a:cubicBezTo>
                  <a:pt x="238968" y="166763"/>
                  <a:pt x="242748" y="162379"/>
                  <a:pt x="250912" y="158750"/>
                </a:cubicBezTo>
                <a:cubicBezTo>
                  <a:pt x="257029" y="156032"/>
                  <a:pt x="269962" y="152400"/>
                  <a:pt x="269962" y="152400"/>
                </a:cubicBezTo>
                <a:cubicBezTo>
                  <a:pt x="273287" y="129127"/>
                  <a:pt x="270491" y="141817"/>
                  <a:pt x="269962" y="1365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4" name="Freeform 23">
            <a:hlinkClick r:id="rId6" action="ppaction://hlinksldjump"/>
            <a:extLst>
              <a:ext uri="{FF2B5EF4-FFF2-40B4-BE49-F238E27FC236}">
                <a16:creationId xmlns:a16="http://schemas.microsoft.com/office/drawing/2014/main" id="{17FBB7B1-C1B2-0543-80B9-F8EBDC1E90FA}"/>
              </a:ext>
            </a:extLst>
          </p:cNvPr>
          <p:cNvSpPr/>
          <p:nvPr/>
        </p:nvSpPr>
        <p:spPr>
          <a:xfrm>
            <a:off x="1326874" y="6435617"/>
            <a:ext cx="257995" cy="190535"/>
          </a:xfrm>
          <a:custGeom>
            <a:avLst/>
            <a:gdLst>
              <a:gd name="connsiteX0" fmla="*/ 60601 w 257995"/>
              <a:gd name="connsiteY0" fmla="*/ 190500 h 190535"/>
              <a:gd name="connsiteX1" fmla="*/ 35201 w 257995"/>
              <a:gd name="connsiteY1" fmla="*/ 171450 h 190535"/>
              <a:gd name="connsiteX2" fmla="*/ 12976 w 257995"/>
              <a:gd name="connsiteY2" fmla="*/ 165100 h 190535"/>
              <a:gd name="connsiteX3" fmla="*/ 3451 w 257995"/>
              <a:gd name="connsiteY3" fmla="*/ 158750 h 190535"/>
              <a:gd name="connsiteX4" fmla="*/ 3451 w 257995"/>
              <a:gd name="connsiteY4" fmla="*/ 120650 h 190535"/>
              <a:gd name="connsiteX5" fmla="*/ 9801 w 257995"/>
              <a:gd name="connsiteY5" fmla="*/ 111125 h 190535"/>
              <a:gd name="connsiteX6" fmla="*/ 28851 w 257995"/>
              <a:gd name="connsiteY6" fmla="*/ 104775 h 190535"/>
              <a:gd name="connsiteX7" fmla="*/ 38376 w 257995"/>
              <a:gd name="connsiteY7" fmla="*/ 98425 h 190535"/>
              <a:gd name="connsiteX8" fmla="*/ 47901 w 257995"/>
              <a:gd name="connsiteY8" fmla="*/ 88900 h 190535"/>
              <a:gd name="connsiteX9" fmla="*/ 57426 w 257995"/>
              <a:gd name="connsiteY9" fmla="*/ 85725 h 190535"/>
              <a:gd name="connsiteX10" fmla="*/ 60601 w 257995"/>
              <a:gd name="connsiteY10" fmla="*/ 76200 h 190535"/>
              <a:gd name="connsiteX11" fmla="*/ 120926 w 257995"/>
              <a:gd name="connsiteY11" fmla="*/ 66675 h 190535"/>
              <a:gd name="connsiteX12" fmla="*/ 143151 w 257995"/>
              <a:gd name="connsiteY12" fmla="*/ 60325 h 190535"/>
              <a:gd name="connsiteX13" fmla="*/ 155851 w 257995"/>
              <a:gd name="connsiteY13" fmla="*/ 41275 h 190535"/>
              <a:gd name="connsiteX14" fmla="*/ 162201 w 257995"/>
              <a:gd name="connsiteY14" fmla="*/ 31750 h 190535"/>
              <a:gd name="connsiteX15" fmla="*/ 181251 w 257995"/>
              <a:gd name="connsiteY15" fmla="*/ 25400 h 190535"/>
              <a:gd name="connsiteX16" fmla="*/ 193951 w 257995"/>
              <a:gd name="connsiteY16" fmla="*/ 22225 h 190535"/>
              <a:gd name="connsiteX17" fmla="*/ 213001 w 257995"/>
              <a:gd name="connsiteY17" fmla="*/ 15875 h 190535"/>
              <a:gd name="connsiteX18" fmla="*/ 222526 w 257995"/>
              <a:gd name="connsiteY18" fmla="*/ 12700 h 190535"/>
              <a:gd name="connsiteX19" fmla="*/ 232051 w 257995"/>
              <a:gd name="connsiteY19" fmla="*/ 9525 h 190535"/>
              <a:gd name="connsiteX20" fmla="*/ 251101 w 257995"/>
              <a:gd name="connsiteY20" fmla="*/ 0 h 190535"/>
              <a:gd name="connsiteX21" fmla="*/ 257451 w 257995"/>
              <a:gd name="connsiteY21" fmla="*/ 9525 h 190535"/>
              <a:gd name="connsiteX22" fmla="*/ 247926 w 257995"/>
              <a:gd name="connsiteY22" fmla="*/ 57150 h 190535"/>
              <a:gd name="connsiteX23" fmla="*/ 228876 w 257995"/>
              <a:gd name="connsiteY23" fmla="*/ 69850 h 190535"/>
              <a:gd name="connsiteX24" fmla="*/ 219351 w 257995"/>
              <a:gd name="connsiteY24" fmla="*/ 76200 h 190535"/>
              <a:gd name="connsiteX25" fmla="*/ 209826 w 257995"/>
              <a:gd name="connsiteY25" fmla="*/ 82550 h 190535"/>
              <a:gd name="connsiteX26" fmla="*/ 181251 w 257995"/>
              <a:gd name="connsiteY26" fmla="*/ 104775 h 190535"/>
              <a:gd name="connsiteX27" fmla="*/ 171726 w 257995"/>
              <a:gd name="connsiteY27" fmla="*/ 111125 h 190535"/>
              <a:gd name="connsiteX28" fmla="*/ 152676 w 257995"/>
              <a:gd name="connsiteY28" fmla="*/ 117475 h 190535"/>
              <a:gd name="connsiteX29" fmla="*/ 133626 w 257995"/>
              <a:gd name="connsiteY29" fmla="*/ 130175 h 190535"/>
              <a:gd name="connsiteX30" fmla="*/ 124101 w 257995"/>
              <a:gd name="connsiteY30" fmla="*/ 136525 h 190535"/>
              <a:gd name="connsiteX31" fmla="*/ 105051 w 257995"/>
              <a:gd name="connsiteY31" fmla="*/ 149225 h 190535"/>
              <a:gd name="connsiteX32" fmla="*/ 86001 w 257995"/>
              <a:gd name="connsiteY32" fmla="*/ 161925 h 190535"/>
              <a:gd name="connsiteX33" fmla="*/ 76476 w 257995"/>
              <a:gd name="connsiteY33" fmla="*/ 171450 h 190535"/>
              <a:gd name="connsiteX34" fmla="*/ 66951 w 257995"/>
              <a:gd name="connsiteY34" fmla="*/ 174625 h 190535"/>
              <a:gd name="connsiteX35" fmla="*/ 60601 w 257995"/>
              <a:gd name="connsiteY35" fmla="*/ 190500 h 19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57995" h="190535">
                <a:moveTo>
                  <a:pt x="60601" y="190500"/>
                </a:moveTo>
                <a:cubicBezTo>
                  <a:pt x="55309" y="189971"/>
                  <a:pt x="40644" y="173783"/>
                  <a:pt x="35201" y="171450"/>
                </a:cubicBezTo>
                <a:cubicBezTo>
                  <a:pt x="20959" y="165346"/>
                  <a:pt x="25333" y="171279"/>
                  <a:pt x="12976" y="165100"/>
                </a:cubicBezTo>
                <a:cubicBezTo>
                  <a:pt x="9563" y="163393"/>
                  <a:pt x="6626" y="160867"/>
                  <a:pt x="3451" y="158750"/>
                </a:cubicBezTo>
                <a:cubicBezTo>
                  <a:pt x="58" y="141784"/>
                  <a:pt x="-2220" y="139553"/>
                  <a:pt x="3451" y="120650"/>
                </a:cubicBezTo>
                <a:cubicBezTo>
                  <a:pt x="4547" y="116995"/>
                  <a:pt x="6565" y="113147"/>
                  <a:pt x="9801" y="111125"/>
                </a:cubicBezTo>
                <a:cubicBezTo>
                  <a:pt x="15477" y="107577"/>
                  <a:pt x="23282" y="108488"/>
                  <a:pt x="28851" y="104775"/>
                </a:cubicBezTo>
                <a:cubicBezTo>
                  <a:pt x="32026" y="102658"/>
                  <a:pt x="35445" y="100868"/>
                  <a:pt x="38376" y="98425"/>
                </a:cubicBezTo>
                <a:cubicBezTo>
                  <a:pt x="41825" y="95550"/>
                  <a:pt x="44165" y="91391"/>
                  <a:pt x="47901" y="88900"/>
                </a:cubicBezTo>
                <a:cubicBezTo>
                  <a:pt x="50686" y="87044"/>
                  <a:pt x="54251" y="86783"/>
                  <a:pt x="57426" y="85725"/>
                </a:cubicBezTo>
                <a:cubicBezTo>
                  <a:pt x="58484" y="82550"/>
                  <a:pt x="58510" y="78813"/>
                  <a:pt x="60601" y="76200"/>
                </a:cubicBezTo>
                <a:cubicBezTo>
                  <a:pt x="72629" y="61165"/>
                  <a:pt x="117954" y="66861"/>
                  <a:pt x="120926" y="66675"/>
                </a:cubicBezTo>
                <a:cubicBezTo>
                  <a:pt x="121036" y="66648"/>
                  <a:pt x="141633" y="61843"/>
                  <a:pt x="143151" y="60325"/>
                </a:cubicBezTo>
                <a:cubicBezTo>
                  <a:pt x="148547" y="54929"/>
                  <a:pt x="151618" y="47625"/>
                  <a:pt x="155851" y="41275"/>
                </a:cubicBezTo>
                <a:cubicBezTo>
                  <a:pt x="157968" y="38100"/>
                  <a:pt x="158581" y="32957"/>
                  <a:pt x="162201" y="31750"/>
                </a:cubicBezTo>
                <a:cubicBezTo>
                  <a:pt x="168551" y="29633"/>
                  <a:pt x="174757" y="27023"/>
                  <a:pt x="181251" y="25400"/>
                </a:cubicBezTo>
                <a:cubicBezTo>
                  <a:pt x="185484" y="24342"/>
                  <a:pt x="189771" y="23479"/>
                  <a:pt x="193951" y="22225"/>
                </a:cubicBezTo>
                <a:cubicBezTo>
                  <a:pt x="200362" y="20302"/>
                  <a:pt x="206651" y="17992"/>
                  <a:pt x="213001" y="15875"/>
                </a:cubicBezTo>
                <a:lnTo>
                  <a:pt x="222526" y="12700"/>
                </a:lnTo>
                <a:cubicBezTo>
                  <a:pt x="225701" y="11642"/>
                  <a:pt x="229266" y="11381"/>
                  <a:pt x="232051" y="9525"/>
                </a:cubicBezTo>
                <a:cubicBezTo>
                  <a:pt x="244361" y="1319"/>
                  <a:pt x="237956" y="4382"/>
                  <a:pt x="251101" y="0"/>
                </a:cubicBezTo>
                <a:cubicBezTo>
                  <a:pt x="253218" y="3175"/>
                  <a:pt x="257197" y="5718"/>
                  <a:pt x="257451" y="9525"/>
                </a:cubicBezTo>
                <a:cubicBezTo>
                  <a:pt x="258134" y="19765"/>
                  <a:pt x="260095" y="46502"/>
                  <a:pt x="247926" y="57150"/>
                </a:cubicBezTo>
                <a:cubicBezTo>
                  <a:pt x="242183" y="62176"/>
                  <a:pt x="235226" y="65617"/>
                  <a:pt x="228876" y="69850"/>
                </a:cubicBezTo>
                <a:lnTo>
                  <a:pt x="219351" y="76200"/>
                </a:lnTo>
                <a:cubicBezTo>
                  <a:pt x="216176" y="78317"/>
                  <a:pt x="212524" y="79852"/>
                  <a:pt x="209826" y="82550"/>
                </a:cubicBezTo>
                <a:cubicBezTo>
                  <a:pt x="194905" y="97471"/>
                  <a:pt x="204037" y="89584"/>
                  <a:pt x="181251" y="104775"/>
                </a:cubicBezTo>
                <a:cubicBezTo>
                  <a:pt x="178076" y="106892"/>
                  <a:pt x="175346" y="109918"/>
                  <a:pt x="171726" y="111125"/>
                </a:cubicBezTo>
                <a:cubicBezTo>
                  <a:pt x="165376" y="113242"/>
                  <a:pt x="158245" y="113762"/>
                  <a:pt x="152676" y="117475"/>
                </a:cubicBezTo>
                <a:lnTo>
                  <a:pt x="133626" y="130175"/>
                </a:lnTo>
                <a:cubicBezTo>
                  <a:pt x="130451" y="132292"/>
                  <a:pt x="126799" y="133827"/>
                  <a:pt x="124101" y="136525"/>
                </a:cubicBezTo>
                <a:cubicBezTo>
                  <a:pt x="112209" y="148417"/>
                  <a:pt x="118836" y="144630"/>
                  <a:pt x="105051" y="149225"/>
                </a:cubicBezTo>
                <a:cubicBezTo>
                  <a:pt x="74665" y="179611"/>
                  <a:pt x="113570" y="143545"/>
                  <a:pt x="86001" y="161925"/>
                </a:cubicBezTo>
                <a:cubicBezTo>
                  <a:pt x="82265" y="164416"/>
                  <a:pt x="80212" y="168959"/>
                  <a:pt x="76476" y="171450"/>
                </a:cubicBezTo>
                <a:cubicBezTo>
                  <a:pt x="73691" y="173306"/>
                  <a:pt x="69877" y="173000"/>
                  <a:pt x="66951" y="174625"/>
                </a:cubicBezTo>
                <a:cubicBezTo>
                  <a:pt x="47020" y="185698"/>
                  <a:pt x="65893" y="191029"/>
                  <a:pt x="60601" y="190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5" name="Freeform 24">
            <a:hlinkClick r:id="rId11" action="ppaction://hlinksldjump"/>
            <a:extLst>
              <a:ext uri="{FF2B5EF4-FFF2-40B4-BE49-F238E27FC236}">
                <a16:creationId xmlns:a16="http://schemas.microsoft.com/office/drawing/2014/main" id="{C3910CED-6601-E84E-83FC-EF6A3DF61BC1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6" name="Freeform 25">
            <a:hlinkClick r:id="rId12" action="ppaction://hlinksldjump"/>
            <a:extLst>
              <a:ext uri="{FF2B5EF4-FFF2-40B4-BE49-F238E27FC236}">
                <a16:creationId xmlns:a16="http://schemas.microsoft.com/office/drawing/2014/main" id="{83DE0D84-3E59-1B45-BD17-6C2E003E7972}"/>
              </a:ext>
            </a:extLst>
          </p:cNvPr>
          <p:cNvSpPr/>
          <p:nvPr/>
        </p:nvSpPr>
        <p:spPr>
          <a:xfrm>
            <a:off x="1346093" y="6337300"/>
            <a:ext cx="282793" cy="161925"/>
          </a:xfrm>
          <a:custGeom>
            <a:avLst/>
            <a:gdLst>
              <a:gd name="connsiteX0" fmla="*/ 222357 w 282793"/>
              <a:gd name="connsiteY0" fmla="*/ 41275 h 161925"/>
              <a:gd name="connsiteX1" fmla="*/ 200132 w 282793"/>
              <a:gd name="connsiteY1" fmla="*/ 15875 h 161925"/>
              <a:gd name="connsiteX2" fmla="*/ 193782 w 282793"/>
              <a:gd name="connsiteY2" fmla="*/ 6350 h 161925"/>
              <a:gd name="connsiteX3" fmla="*/ 184257 w 282793"/>
              <a:gd name="connsiteY3" fmla="*/ 0 h 161925"/>
              <a:gd name="connsiteX4" fmla="*/ 162032 w 282793"/>
              <a:gd name="connsiteY4" fmla="*/ 3175 h 161925"/>
              <a:gd name="connsiteX5" fmla="*/ 155682 w 282793"/>
              <a:gd name="connsiteY5" fmla="*/ 12700 h 161925"/>
              <a:gd name="connsiteX6" fmla="*/ 146157 w 282793"/>
              <a:gd name="connsiteY6" fmla="*/ 19050 h 161925"/>
              <a:gd name="connsiteX7" fmla="*/ 123932 w 282793"/>
              <a:gd name="connsiteY7" fmla="*/ 12700 h 161925"/>
              <a:gd name="connsiteX8" fmla="*/ 104882 w 282793"/>
              <a:gd name="connsiteY8" fmla="*/ 3175 h 161925"/>
              <a:gd name="connsiteX9" fmla="*/ 57257 w 282793"/>
              <a:gd name="connsiteY9" fmla="*/ 12700 h 161925"/>
              <a:gd name="connsiteX10" fmla="*/ 47732 w 282793"/>
              <a:gd name="connsiteY10" fmla="*/ 15875 h 161925"/>
              <a:gd name="connsiteX11" fmla="*/ 35032 w 282793"/>
              <a:gd name="connsiteY11" fmla="*/ 19050 h 161925"/>
              <a:gd name="connsiteX12" fmla="*/ 25507 w 282793"/>
              <a:gd name="connsiteY12" fmla="*/ 38100 h 161925"/>
              <a:gd name="connsiteX13" fmla="*/ 25507 w 282793"/>
              <a:gd name="connsiteY13" fmla="*/ 66675 h 161925"/>
              <a:gd name="connsiteX14" fmla="*/ 28682 w 282793"/>
              <a:gd name="connsiteY14" fmla="*/ 111125 h 161925"/>
              <a:gd name="connsiteX15" fmla="*/ 25507 w 282793"/>
              <a:gd name="connsiteY15" fmla="*/ 123825 h 161925"/>
              <a:gd name="connsiteX16" fmla="*/ 6457 w 282793"/>
              <a:gd name="connsiteY16" fmla="*/ 133350 h 161925"/>
              <a:gd name="connsiteX17" fmla="*/ 107 w 282793"/>
              <a:gd name="connsiteY17" fmla="*/ 142875 h 161925"/>
              <a:gd name="connsiteX18" fmla="*/ 3282 w 282793"/>
              <a:gd name="connsiteY18" fmla="*/ 152400 h 161925"/>
              <a:gd name="connsiteX19" fmla="*/ 22332 w 282793"/>
              <a:gd name="connsiteY19" fmla="*/ 161925 h 161925"/>
              <a:gd name="connsiteX20" fmla="*/ 44557 w 282793"/>
              <a:gd name="connsiteY20" fmla="*/ 136525 h 161925"/>
              <a:gd name="connsiteX21" fmla="*/ 54082 w 282793"/>
              <a:gd name="connsiteY21" fmla="*/ 139700 h 161925"/>
              <a:gd name="connsiteX22" fmla="*/ 66782 w 282793"/>
              <a:gd name="connsiteY22" fmla="*/ 142875 h 161925"/>
              <a:gd name="connsiteX23" fmla="*/ 85832 w 282793"/>
              <a:gd name="connsiteY23" fmla="*/ 149225 h 161925"/>
              <a:gd name="connsiteX24" fmla="*/ 108057 w 282793"/>
              <a:gd name="connsiteY24" fmla="*/ 123825 h 161925"/>
              <a:gd name="connsiteX25" fmla="*/ 111232 w 282793"/>
              <a:gd name="connsiteY25" fmla="*/ 114300 h 161925"/>
              <a:gd name="connsiteX26" fmla="*/ 146157 w 282793"/>
              <a:gd name="connsiteY26" fmla="*/ 111125 h 161925"/>
              <a:gd name="connsiteX27" fmla="*/ 190607 w 282793"/>
              <a:gd name="connsiteY27" fmla="*/ 104775 h 161925"/>
              <a:gd name="connsiteX28" fmla="*/ 203307 w 282793"/>
              <a:gd name="connsiteY28" fmla="*/ 101600 h 161925"/>
              <a:gd name="connsiteX29" fmla="*/ 212832 w 282793"/>
              <a:gd name="connsiteY29" fmla="*/ 95250 h 161925"/>
              <a:gd name="connsiteX30" fmla="*/ 222357 w 282793"/>
              <a:gd name="connsiteY30" fmla="*/ 92075 h 161925"/>
              <a:gd name="connsiteX31" fmla="*/ 266807 w 282793"/>
              <a:gd name="connsiteY31" fmla="*/ 85725 h 161925"/>
              <a:gd name="connsiteX32" fmla="*/ 279507 w 282793"/>
              <a:gd name="connsiteY32" fmla="*/ 82550 h 161925"/>
              <a:gd name="connsiteX33" fmla="*/ 279507 w 282793"/>
              <a:gd name="connsiteY33" fmla="*/ 60325 h 161925"/>
              <a:gd name="connsiteX34" fmla="*/ 247757 w 282793"/>
              <a:gd name="connsiteY34" fmla="*/ 57150 h 161925"/>
              <a:gd name="connsiteX35" fmla="*/ 222357 w 282793"/>
              <a:gd name="connsiteY35" fmla="*/ 4127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82793" h="161925">
                <a:moveTo>
                  <a:pt x="222357" y="41275"/>
                </a:moveTo>
                <a:cubicBezTo>
                  <a:pt x="214419" y="34396"/>
                  <a:pt x="214949" y="38100"/>
                  <a:pt x="200132" y="15875"/>
                </a:cubicBezTo>
                <a:cubicBezTo>
                  <a:pt x="198015" y="12700"/>
                  <a:pt x="196957" y="8467"/>
                  <a:pt x="193782" y="6350"/>
                </a:cubicBezTo>
                <a:lnTo>
                  <a:pt x="184257" y="0"/>
                </a:lnTo>
                <a:cubicBezTo>
                  <a:pt x="176849" y="1058"/>
                  <a:pt x="168871" y="136"/>
                  <a:pt x="162032" y="3175"/>
                </a:cubicBezTo>
                <a:cubicBezTo>
                  <a:pt x="158545" y="4725"/>
                  <a:pt x="158380" y="10002"/>
                  <a:pt x="155682" y="12700"/>
                </a:cubicBezTo>
                <a:cubicBezTo>
                  <a:pt x="152984" y="15398"/>
                  <a:pt x="149332" y="16933"/>
                  <a:pt x="146157" y="19050"/>
                </a:cubicBezTo>
                <a:cubicBezTo>
                  <a:pt x="142088" y="18033"/>
                  <a:pt x="128487" y="14977"/>
                  <a:pt x="123932" y="12700"/>
                </a:cubicBezTo>
                <a:cubicBezTo>
                  <a:pt x="99313" y="390"/>
                  <a:pt x="128823" y="11155"/>
                  <a:pt x="104882" y="3175"/>
                </a:cubicBezTo>
                <a:cubicBezTo>
                  <a:pt x="76740" y="12556"/>
                  <a:pt x="92485" y="8786"/>
                  <a:pt x="57257" y="12700"/>
                </a:cubicBezTo>
                <a:cubicBezTo>
                  <a:pt x="54082" y="13758"/>
                  <a:pt x="50950" y="14956"/>
                  <a:pt x="47732" y="15875"/>
                </a:cubicBezTo>
                <a:cubicBezTo>
                  <a:pt x="43536" y="17074"/>
                  <a:pt x="38663" y="16629"/>
                  <a:pt x="35032" y="19050"/>
                </a:cubicBezTo>
                <a:cubicBezTo>
                  <a:pt x="29756" y="22567"/>
                  <a:pt x="27318" y="32667"/>
                  <a:pt x="25507" y="38100"/>
                </a:cubicBezTo>
                <a:cubicBezTo>
                  <a:pt x="32654" y="59542"/>
                  <a:pt x="25507" y="33148"/>
                  <a:pt x="25507" y="66675"/>
                </a:cubicBezTo>
                <a:cubicBezTo>
                  <a:pt x="25507" y="81529"/>
                  <a:pt x="27624" y="96308"/>
                  <a:pt x="28682" y="111125"/>
                </a:cubicBezTo>
                <a:cubicBezTo>
                  <a:pt x="27624" y="115358"/>
                  <a:pt x="27928" y="120194"/>
                  <a:pt x="25507" y="123825"/>
                </a:cubicBezTo>
                <a:cubicBezTo>
                  <a:pt x="21990" y="129101"/>
                  <a:pt x="11890" y="131539"/>
                  <a:pt x="6457" y="133350"/>
                </a:cubicBezTo>
                <a:cubicBezTo>
                  <a:pt x="4340" y="136525"/>
                  <a:pt x="734" y="139111"/>
                  <a:pt x="107" y="142875"/>
                </a:cubicBezTo>
                <a:cubicBezTo>
                  <a:pt x="-443" y="146176"/>
                  <a:pt x="1191" y="149787"/>
                  <a:pt x="3282" y="152400"/>
                </a:cubicBezTo>
                <a:cubicBezTo>
                  <a:pt x="7758" y="157995"/>
                  <a:pt x="16057" y="159833"/>
                  <a:pt x="22332" y="161925"/>
                </a:cubicBezTo>
                <a:cubicBezTo>
                  <a:pt x="37149" y="139700"/>
                  <a:pt x="28682" y="147108"/>
                  <a:pt x="44557" y="136525"/>
                </a:cubicBezTo>
                <a:cubicBezTo>
                  <a:pt x="47732" y="137583"/>
                  <a:pt x="50864" y="138781"/>
                  <a:pt x="54082" y="139700"/>
                </a:cubicBezTo>
                <a:cubicBezTo>
                  <a:pt x="58278" y="140899"/>
                  <a:pt x="62602" y="141621"/>
                  <a:pt x="66782" y="142875"/>
                </a:cubicBezTo>
                <a:cubicBezTo>
                  <a:pt x="73193" y="144798"/>
                  <a:pt x="85832" y="149225"/>
                  <a:pt x="85832" y="149225"/>
                </a:cubicBezTo>
                <a:cubicBezTo>
                  <a:pt x="96945" y="141817"/>
                  <a:pt x="102765" y="139700"/>
                  <a:pt x="108057" y="123825"/>
                </a:cubicBezTo>
                <a:cubicBezTo>
                  <a:pt x="109115" y="120650"/>
                  <a:pt x="108057" y="115358"/>
                  <a:pt x="111232" y="114300"/>
                </a:cubicBezTo>
                <a:cubicBezTo>
                  <a:pt x="122322" y="110603"/>
                  <a:pt x="134532" y="112349"/>
                  <a:pt x="146157" y="111125"/>
                </a:cubicBezTo>
                <a:cubicBezTo>
                  <a:pt x="158513" y="109824"/>
                  <a:pt x="177801" y="107336"/>
                  <a:pt x="190607" y="104775"/>
                </a:cubicBezTo>
                <a:cubicBezTo>
                  <a:pt x="194886" y="103919"/>
                  <a:pt x="199074" y="102658"/>
                  <a:pt x="203307" y="101600"/>
                </a:cubicBezTo>
                <a:cubicBezTo>
                  <a:pt x="206482" y="99483"/>
                  <a:pt x="209419" y="96957"/>
                  <a:pt x="212832" y="95250"/>
                </a:cubicBezTo>
                <a:cubicBezTo>
                  <a:pt x="215825" y="93753"/>
                  <a:pt x="219139" y="92994"/>
                  <a:pt x="222357" y="92075"/>
                </a:cubicBezTo>
                <a:cubicBezTo>
                  <a:pt x="240949" y="86763"/>
                  <a:pt x="241505" y="88255"/>
                  <a:pt x="266807" y="85725"/>
                </a:cubicBezTo>
                <a:cubicBezTo>
                  <a:pt x="271040" y="84667"/>
                  <a:pt x="276100" y="85276"/>
                  <a:pt x="279507" y="82550"/>
                </a:cubicBezTo>
                <a:cubicBezTo>
                  <a:pt x="283408" y="79429"/>
                  <a:pt x="284346" y="62525"/>
                  <a:pt x="279507" y="60325"/>
                </a:cubicBezTo>
                <a:cubicBezTo>
                  <a:pt x="269824" y="55924"/>
                  <a:pt x="258340" y="58208"/>
                  <a:pt x="247757" y="57150"/>
                </a:cubicBezTo>
                <a:cubicBezTo>
                  <a:pt x="224304" y="41515"/>
                  <a:pt x="230295" y="48154"/>
                  <a:pt x="222357" y="412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7" name="Freeform 26">
            <a:hlinkClick r:id="rId5" action="ppaction://hlinksldjump"/>
            <a:extLst>
              <a:ext uri="{FF2B5EF4-FFF2-40B4-BE49-F238E27FC236}">
                <a16:creationId xmlns:a16="http://schemas.microsoft.com/office/drawing/2014/main" id="{30E388A3-1B5D-D443-BF78-80011669440F}"/>
              </a:ext>
            </a:extLst>
          </p:cNvPr>
          <p:cNvSpPr/>
          <p:nvPr/>
        </p:nvSpPr>
        <p:spPr>
          <a:xfrm>
            <a:off x="1025253" y="5641975"/>
            <a:ext cx="324973" cy="190586"/>
          </a:xfrm>
          <a:custGeom>
            <a:avLst/>
            <a:gdLst>
              <a:gd name="connsiteX0" fmla="*/ 286022 w 324973"/>
              <a:gd name="connsiteY0" fmla="*/ 190500 h 190586"/>
              <a:gd name="connsiteX1" fmla="*/ 263797 w 324973"/>
              <a:gd name="connsiteY1" fmla="*/ 184150 h 190586"/>
              <a:gd name="connsiteX2" fmla="*/ 241572 w 324973"/>
              <a:gd name="connsiteY2" fmla="*/ 161925 h 190586"/>
              <a:gd name="connsiteX3" fmla="*/ 216172 w 324973"/>
              <a:gd name="connsiteY3" fmla="*/ 139700 h 190586"/>
              <a:gd name="connsiteX4" fmla="*/ 197122 w 324973"/>
              <a:gd name="connsiteY4" fmla="*/ 133350 h 190586"/>
              <a:gd name="connsiteX5" fmla="*/ 187597 w 324973"/>
              <a:gd name="connsiteY5" fmla="*/ 130175 h 190586"/>
              <a:gd name="connsiteX6" fmla="*/ 178072 w 324973"/>
              <a:gd name="connsiteY6" fmla="*/ 133350 h 190586"/>
              <a:gd name="connsiteX7" fmla="*/ 143147 w 324973"/>
              <a:gd name="connsiteY7" fmla="*/ 127000 h 190586"/>
              <a:gd name="connsiteX8" fmla="*/ 136797 w 324973"/>
              <a:gd name="connsiteY8" fmla="*/ 117475 h 190586"/>
              <a:gd name="connsiteX9" fmla="*/ 117747 w 324973"/>
              <a:gd name="connsiteY9" fmla="*/ 111125 h 190586"/>
              <a:gd name="connsiteX10" fmla="*/ 108222 w 324973"/>
              <a:gd name="connsiteY10" fmla="*/ 107950 h 190586"/>
              <a:gd name="connsiteX11" fmla="*/ 98697 w 324973"/>
              <a:gd name="connsiteY11" fmla="*/ 104775 h 190586"/>
              <a:gd name="connsiteX12" fmla="*/ 85997 w 324973"/>
              <a:gd name="connsiteY12" fmla="*/ 101600 h 190586"/>
              <a:gd name="connsiteX13" fmla="*/ 63772 w 324973"/>
              <a:gd name="connsiteY13" fmla="*/ 104775 h 190586"/>
              <a:gd name="connsiteX14" fmla="*/ 54247 w 324973"/>
              <a:gd name="connsiteY14" fmla="*/ 107950 h 190586"/>
              <a:gd name="connsiteX15" fmla="*/ 44722 w 324973"/>
              <a:gd name="connsiteY15" fmla="*/ 104775 h 190586"/>
              <a:gd name="connsiteX16" fmla="*/ 28847 w 324973"/>
              <a:gd name="connsiteY16" fmla="*/ 79375 h 190586"/>
              <a:gd name="connsiteX17" fmla="*/ 22497 w 324973"/>
              <a:gd name="connsiteY17" fmla="*/ 69850 h 190586"/>
              <a:gd name="connsiteX18" fmla="*/ 3447 w 324973"/>
              <a:gd name="connsiteY18" fmla="*/ 57150 h 190586"/>
              <a:gd name="connsiteX19" fmla="*/ 272 w 324973"/>
              <a:gd name="connsiteY19" fmla="*/ 47625 h 190586"/>
              <a:gd name="connsiteX20" fmla="*/ 38372 w 324973"/>
              <a:gd name="connsiteY20" fmla="*/ 44450 h 190586"/>
              <a:gd name="connsiteX21" fmla="*/ 54247 w 324973"/>
              <a:gd name="connsiteY21" fmla="*/ 41275 h 190586"/>
              <a:gd name="connsiteX22" fmla="*/ 66947 w 324973"/>
              <a:gd name="connsiteY22" fmla="*/ 25400 h 190586"/>
              <a:gd name="connsiteX23" fmla="*/ 76472 w 324973"/>
              <a:gd name="connsiteY23" fmla="*/ 6350 h 190586"/>
              <a:gd name="connsiteX24" fmla="*/ 124097 w 324973"/>
              <a:gd name="connsiteY24" fmla="*/ 6350 h 190586"/>
              <a:gd name="connsiteX25" fmla="*/ 149497 w 324973"/>
              <a:gd name="connsiteY25" fmla="*/ 0 h 190586"/>
              <a:gd name="connsiteX26" fmla="*/ 178072 w 324973"/>
              <a:gd name="connsiteY26" fmla="*/ 3175 h 190586"/>
              <a:gd name="connsiteX27" fmla="*/ 200297 w 324973"/>
              <a:gd name="connsiteY27" fmla="*/ 6350 h 190586"/>
              <a:gd name="connsiteX28" fmla="*/ 257447 w 324973"/>
              <a:gd name="connsiteY28" fmla="*/ 12700 h 190586"/>
              <a:gd name="connsiteX29" fmla="*/ 273322 w 324973"/>
              <a:gd name="connsiteY29" fmla="*/ 25400 h 190586"/>
              <a:gd name="connsiteX30" fmla="*/ 295547 w 324973"/>
              <a:gd name="connsiteY30" fmla="*/ 53975 h 190586"/>
              <a:gd name="connsiteX31" fmla="*/ 301897 w 324973"/>
              <a:gd name="connsiteY31" fmla="*/ 63500 h 190586"/>
              <a:gd name="connsiteX32" fmla="*/ 305072 w 324973"/>
              <a:gd name="connsiteY32" fmla="*/ 73025 h 190586"/>
              <a:gd name="connsiteX33" fmla="*/ 305072 w 324973"/>
              <a:gd name="connsiteY33" fmla="*/ 111125 h 190586"/>
              <a:gd name="connsiteX34" fmla="*/ 314597 w 324973"/>
              <a:gd name="connsiteY34" fmla="*/ 117475 h 190586"/>
              <a:gd name="connsiteX35" fmla="*/ 320947 w 324973"/>
              <a:gd name="connsiteY35" fmla="*/ 127000 h 190586"/>
              <a:gd name="connsiteX36" fmla="*/ 320947 w 324973"/>
              <a:gd name="connsiteY36" fmla="*/ 174625 h 190586"/>
              <a:gd name="connsiteX37" fmla="*/ 305072 w 324973"/>
              <a:gd name="connsiteY37" fmla="*/ 187325 h 190586"/>
              <a:gd name="connsiteX38" fmla="*/ 286022 w 324973"/>
              <a:gd name="connsiteY38" fmla="*/ 190500 h 19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24973" h="190586">
                <a:moveTo>
                  <a:pt x="286022" y="190500"/>
                </a:moveTo>
                <a:cubicBezTo>
                  <a:pt x="279143" y="189971"/>
                  <a:pt x="265315" y="185668"/>
                  <a:pt x="263797" y="184150"/>
                </a:cubicBezTo>
                <a:cubicBezTo>
                  <a:pt x="238323" y="158676"/>
                  <a:pt x="263125" y="169109"/>
                  <a:pt x="241572" y="161925"/>
                </a:cubicBezTo>
                <a:cubicBezTo>
                  <a:pt x="234164" y="150813"/>
                  <a:pt x="232047" y="144992"/>
                  <a:pt x="216172" y="139700"/>
                </a:cubicBezTo>
                <a:lnTo>
                  <a:pt x="197122" y="133350"/>
                </a:lnTo>
                <a:lnTo>
                  <a:pt x="187597" y="130175"/>
                </a:lnTo>
                <a:cubicBezTo>
                  <a:pt x="184422" y="131233"/>
                  <a:pt x="181419" y="133350"/>
                  <a:pt x="178072" y="133350"/>
                </a:cubicBezTo>
                <a:cubicBezTo>
                  <a:pt x="160121" y="133350"/>
                  <a:pt x="156542" y="131465"/>
                  <a:pt x="143147" y="127000"/>
                </a:cubicBezTo>
                <a:cubicBezTo>
                  <a:pt x="141030" y="123825"/>
                  <a:pt x="140033" y="119497"/>
                  <a:pt x="136797" y="117475"/>
                </a:cubicBezTo>
                <a:cubicBezTo>
                  <a:pt x="131121" y="113927"/>
                  <a:pt x="124097" y="113242"/>
                  <a:pt x="117747" y="111125"/>
                </a:cubicBezTo>
                <a:lnTo>
                  <a:pt x="108222" y="107950"/>
                </a:lnTo>
                <a:cubicBezTo>
                  <a:pt x="105047" y="106892"/>
                  <a:pt x="101944" y="105587"/>
                  <a:pt x="98697" y="104775"/>
                </a:cubicBezTo>
                <a:lnTo>
                  <a:pt x="85997" y="101600"/>
                </a:lnTo>
                <a:cubicBezTo>
                  <a:pt x="78589" y="102658"/>
                  <a:pt x="71110" y="103307"/>
                  <a:pt x="63772" y="104775"/>
                </a:cubicBezTo>
                <a:cubicBezTo>
                  <a:pt x="60490" y="105431"/>
                  <a:pt x="57594" y="107950"/>
                  <a:pt x="54247" y="107950"/>
                </a:cubicBezTo>
                <a:cubicBezTo>
                  <a:pt x="50900" y="107950"/>
                  <a:pt x="47897" y="105833"/>
                  <a:pt x="44722" y="104775"/>
                </a:cubicBezTo>
                <a:cubicBezTo>
                  <a:pt x="37165" y="82105"/>
                  <a:pt x="43941" y="89438"/>
                  <a:pt x="28847" y="79375"/>
                </a:cubicBezTo>
                <a:cubicBezTo>
                  <a:pt x="26730" y="76200"/>
                  <a:pt x="25369" y="72363"/>
                  <a:pt x="22497" y="69850"/>
                </a:cubicBezTo>
                <a:cubicBezTo>
                  <a:pt x="16754" y="64824"/>
                  <a:pt x="3447" y="57150"/>
                  <a:pt x="3447" y="57150"/>
                </a:cubicBezTo>
                <a:cubicBezTo>
                  <a:pt x="2389" y="53975"/>
                  <a:pt x="-971" y="50732"/>
                  <a:pt x="272" y="47625"/>
                </a:cubicBezTo>
                <a:cubicBezTo>
                  <a:pt x="5484" y="34594"/>
                  <a:pt x="36862" y="44282"/>
                  <a:pt x="38372" y="44450"/>
                </a:cubicBezTo>
                <a:cubicBezTo>
                  <a:pt x="43664" y="43392"/>
                  <a:pt x="49194" y="43170"/>
                  <a:pt x="54247" y="41275"/>
                </a:cubicBezTo>
                <a:cubicBezTo>
                  <a:pt x="67422" y="36335"/>
                  <a:pt x="61807" y="35681"/>
                  <a:pt x="66947" y="25400"/>
                </a:cubicBezTo>
                <a:cubicBezTo>
                  <a:pt x="79257" y="781"/>
                  <a:pt x="68492" y="30291"/>
                  <a:pt x="76472" y="6350"/>
                </a:cubicBezTo>
                <a:cubicBezTo>
                  <a:pt x="101697" y="9954"/>
                  <a:pt x="97482" y="11340"/>
                  <a:pt x="124097" y="6350"/>
                </a:cubicBezTo>
                <a:cubicBezTo>
                  <a:pt x="132675" y="4742"/>
                  <a:pt x="149497" y="0"/>
                  <a:pt x="149497" y="0"/>
                </a:cubicBezTo>
                <a:lnTo>
                  <a:pt x="178072" y="3175"/>
                </a:lnTo>
                <a:cubicBezTo>
                  <a:pt x="185498" y="4103"/>
                  <a:pt x="192859" y="5524"/>
                  <a:pt x="200297" y="6350"/>
                </a:cubicBezTo>
                <a:cubicBezTo>
                  <a:pt x="269643" y="14055"/>
                  <a:pt x="206386" y="5406"/>
                  <a:pt x="257447" y="12700"/>
                </a:cubicBezTo>
                <a:cubicBezTo>
                  <a:pt x="271792" y="17482"/>
                  <a:pt x="263748" y="12634"/>
                  <a:pt x="273322" y="25400"/>
                </a:cubicBezTo>
                <a:cubicBezTo>
                  <a:pt x="280562" y="35053"/>
                  <a:pt x="288854" y="43935"/>
                  <a:pt x="295547" y="53975"/>
                </a:cubicBezTo>
                <a:cubicBezTo>
                  <a:pt x="297664" y="57150"/>
                  <a:pt x="300190" y="60087"/>
                  <a:pt x="301897" y="63500"/>
                </a:cubicBezTo>
                <a:cubicBezTo>
                  <a:pt x="303394" y="66493"/>
                  <a:pt x="304014" y="69850"/>
                  <a:pt x="305072" y="73025"/>
                </a:cubicBezTo>
                <a:cubicBezTo>
                  <a:pt x="300212" y="87605"/>
                  <a:pt x="297675" y="90782"/>
                  <a:pt x="305072" y="111125"/>
                </a:cubicBezTo>
                <a:cubicBezTo>
                  <a:pt x="306376" y="114711"/>
                  <a:pt x="311422" y="115358"/>
                  <a:pt x="314597" y="117475"/>
                </a:cubicBezTo>
                <a:cubicBezTo>
                  <a:pt x="316714" y="120650"/>
                  <a:pt x="319240" y="123587"/>
                  <a:pt x="320947" y="127000"/>
                </a:cubicBezTo>
                <a:cubicBezTo>
                  <a:pt x="328275" y="141655"/>
                  <a:pt x="323933" y="159693"/>
                  <a:pt x="320947" y="174625"/>
                </a:cubicBezTo>
                <a:cubicBezTo>
                  <a:pt x="318568" y="186519"/>
                  <a:pt x="313106" y="183308"/>
                  <a:pt x="305072" y="187325"/>
                </a:cubicBezTo>
                <a:cubicBezTo>
                  <a:pt x="301659" y="189032"/>
                  <a:pt x="292901" y="191029"/>
                  <a:pt x="286022" y="190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8" name="Retângulo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8995CC6-B92F-074B-8445-FD5130E92AE8}"/>
              </a:ext>
            </a:extLst>
          </p:cNvPr>
          <p:cNvSpPr/>
          <p:nvPr/>
        </p:nvSpPr>
        <p:spPr>
          <a:xfrm>
            <a:off x="2809875" y="6219825"/>
            <a:ext cx="266700" cy="467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1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D1509B7-90E7-0746-AB50-9DB65BC90ED3}"/>
              </a:ext>
            </a:extLst>
          </p:cNvPr>
          <p:cNvSpPr/>
          <p:nvPr/>
        </p:nvSpPr>
        <p:spPr>
          <a:xfrm>
            <a:off x="2543175" y="6219825"/>
            <a:ext cx="266700" cy="406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8">
            <a:hlinkClick r:id="rId13" action="ppaction://hlinksldjump"/>
            <a:extLst>
              <a:ext uri="{FF2B5EF4-FFF2-40B4-BE49-F238E27FC236}">
                <a16:creationId xmlns:a16="http://schemas.microsoft.com/office/drawing/2014/main" id="{AD094424-8B25-5744-B061-EBF4A25C4B8C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66241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4988E6-0061-0144-AB87-D375D0994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C7DBC6-E099-B547-AF2C-F01197CAE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8">
            <a:hlinkClick r:id="rId4" action="ppaction://hlinksldjump"/>
            <a:extLst>
              <a:ext uri="{FF2B5EF4-FFF2-40B4-BE49-F238E27FC236}">
                <a16:creationId xmlns:a16="http://schemas.microsoft.com/office/drawing/2014/main" id="{2F37BF06-B6DA-4844-84C9-81EB8CFB694D}"/>
              </a:ext>
            </a:extLst>
          </p:cNvPr>
          <p:cNvSpPr/>
          <p:nvPr/>
        </p:nvSpPr>
        <p:spPr>
          <a:xfrm>
            <a:off x="2197510" y="6219825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3699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9B9654-FB4B-874F-B1DF-A1D1935EE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tângulo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192F98-8373-4689-8F66-B7DD853C574E}"/>
              </a:ext>
            </a:extLst>
          </p:cNvPr>
          <p:cNvSpPr/>
          <p:nvPr/>
        </p:nvSpPr>
        <p:spPr>
          <a:xfrm>
            <a:off x="2809875" y="6219825"/>
            <a:ext cx="266700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AC10FEE-FED2-4ADE-ADAA-AF107A385597}"/>
              </a:ext>
            </a:extLst>
          </p:cNvPr>
          <p:cNvSpPr/>
          <p:nvPr/>
        </p:nvSpPr>
        <p:spPr>
          <a:xfrm>
            <a:off x="2543175" y="6219825"/>
            <a:ext cx="266700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1837D24-1E06-46D9-808E-994A93FB77AD}"/>
              </a:ext>
            </a:extLst>
          </p:cNvPr>
          <p:cNvSpPr/>
          <p:nvPr/>
        </p:nvSpPr>
        <p:spPr>
          <a:xfrm>
            <a:off x="2197510" y="6219825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5F7D2A5-7A09-43DF-8394-47DA1A9B765F}"/>
              </a:ext>
            </a:extLst>
          </p:cNvPr>
          <p:cNvSpPr/>
          <p:nvPr/>
        </p:nvSpPr>
        <p:spPr>
          <a:xfrm>
            <a:off x="2809875" y="6219825"/>
            <a:ext cx="266700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8A57BDA-A95E-4EB1-9661-30F3407450A0}"/>
              </a:ext>
            </a:extLst>
          </p:cNvPr>
          <p:cNvSpPr/>
          <p:nvPr/>
        </p:nvSpPr>
        <p:spPr>
          <a:xfrm>
            <a:off x="2543175" y="6219825"/>
            <a:ext cx="266700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Forma Livre: Forma 18">
            <a:hlinkClick r:id="rId3" action="ppaction://hlinksldjump"/>
            <a:extLst>
              <a:ext uri="{FF2B5EF4-FFF2-40B4-BE49-F238E27FC236}">
                <a16:creationId xmlns:a16="http://schemas.microsoft.com/office/drawing/2014/main" id="{8676BDE5-8E85-4914-BB3B-1B003DD6D7A3}"/>
              </a:ext>
            </a:extLst>
          </p:cNvPr>
          <p:cNvSpPr/>
          <p:nvPr/>
        </p:nvSpPr>
        <p:spPr>
          <a:xfrm>
            <a:off x="1321345" y="6330617"/>
            <a:ext cx="311979" cy="179747"/>
          </a:xfrm>
          <a:custGeom>
            <a:avLst/>
            <a:gdLst>
              <a:gd name="connsiteX0" fmla="*/ 644105 w 1177840"/>
              <a:gd name="connsiteY0" fmla="*/ 46007 h 678611"/>
              <a:gd name="connsiteX1" fmla="*/ 552090 w 1177840"/>
              <a:gd name="connsiteY1" fmla="*/ 46007 h 678611"/>
              <a:gd name="connsiteX2" fmla="*/ 534837 w 1177840"/>
              <a:gd name="connsiteY2" fmla="*/ 34505 h 678611"/>
              <a:gd name="connsiteX3" fmla="*/ 511834 w 1177840"/>
              <a:gd name="connsiteY3" fmla="*/ 23003 h 678611"/>
              <a:gd name="connsiteX4" fmla="*/ 465826 w 1177840"/>
              <a:gd name="connsiteY4" fmla="*/ 17253 h 678611"/>
              <a:gd name="connsiteX5" fmla="*/ 396815 w 1177840"/>
              <a:gd name="connsiteY5" fmla="*/ 23003 h 678611"/>
              <a:gd name="connsiteX6" fmla="*/ 385313 w 1177840"/>
              <a:gd name="connsiteY6" fmla="*/ 40256 h 678611"/>
              <a:gd name="connsiteX7" fmla="*/ 368060 w 1177840"/>
              <a:gd name="connsiteY7" fmla="*/ 46007 h 678611"/>
              <a:gd name="connsiteX8" fmla="*/ 350807 w 1177840"/>
              <a:gd name="connsiteY8" fmla="*/ 57509 h 678611"/>
              <a:gd name="connsiteX9" fmla="*/ 304800 w 1177840"/>
              <a:gd name="connsiteY9" fmla="*/ 63260 h 678611"/>
              <a:gd name="connsiteX10" fmla="*/ 270294 w 1177840"/>
              <a:gd name="connsiteY10" fmla="*/ 69011 h 678611"/>
              <a:gd name="connsiteX11" fmla="*/ 247290 w 1177840"/>
              <a:gd name="connsiteY11" fmla="*/ 80513 h 678611"/>
              <a:gd name="connsiteX12" fmla="*/ 218536 w 1177840"/>
              <a:gd name="connsiteY12" fmla="*/ 92015 h 678611"/>
              <a:gd name="connsiteX13" fmla="*/ 195532 w 1177840"/>
              <a:gd name="connsiteY13" fmla="*/ 109268 h 678611"/>
              <a:gd name="connsiteX14" fmla="*/ 161026 w 1177840"/>
              <a:gd name="connsiteY14" fmla="*/ 126520 h 678611"/>
              <a:gd name="connsiteX15" fmla="*/ 138022 w 1177840"/>
              <a:gd name="connsiteY15" fmla="*/ 149524 h 678611"/>
              <a:gd name="connsiteX16" fmla="*/ 132271 w 1177840"/>
              <a:gd name="connsiteY16" fmla="*/ 166777 h 678611"/>
              <a:gd name="connsiteX17" fmla="*/ 149524 w 1177840"/>
              <a:gd name="connsiteY17" fmla="*/ 218536 h 678611"/>
              <a:gd name="connsiteX18" fmla="*/ 143773 w 1177840"/>
              <a:gd name="connsiteY18" fmla="*/ 304800 h 678611"/>
              <a:gd name="connsiteX19" fmla="*/ 132271 w 1177840"/>
              <a:gd name="connsiteY19" fmla="*/ 322053 h 678611"/>
              <a:gd name="connsiteX20" fmla="*/ 126520 w 1177840"/>
              <a:gd name="connsiteY20" fmla="*/ 339305 h 678611"/>
              <a:gd name="connsiteX21" fmla="*/ 109268 w 1177840"/>
              <a:gd name="connsiteY21" fmla="*/ 356558 h 678611"/>
              <a:gd name="connsiteX22" fmla="*/ 97766 w 1177840"/>
              <a:gd name="connsiteY22" fmla="*/ 373811 h 678611"/>
              <a:gd name="connsiteX23" fmla="*/ 115019 w 1177840"/>
              <a:gd name="connsiteY23" fmla="*/ 408317 h 678611"/>
              <a:gd name="connsiteX24" fmla="*/ 132271 w 1177840"/>
              <a:gd name="connsiteY24" fmla="*/ 419819 h 678611"/>
              <a:gd name="connsiteX25" fmla="*/ 138022 w 1177840"/>
              <a:gd name="connsiteY25" fmla="*/ 437071 h 678611"/>
              <a:gd name="connsiteX26" fmla="*/ 149524 w 1177840"/>
              <a:gd name="connsiteY26" fmla="*/ 454324 h 678611"/>
              <a:gd name="connsiteX27" fmla="*/ 143773 w 1177840"/>
              <a:gd name="connsiteY27" fmla="*/ 494581 h 678611"/>
              <a:gd name="connsiteX28" fmla="*/ 126520 w 1177840"/>
              <a:gd name="connsiteY28" fmla="*/ 506083 h 678611"/>
              <a:gd name="connsiteX29" fmla="*/ 51758 w 1177840"/>
              <a:gd name="connsiteY29" fmla="*/ 517585 h 678611"/>
              <a:gd name="connsiteX30" fmla="*/ 46007 w 1177840"/>
              <a:gd name="connsiteY30" fmla="*/ 534837 h 678611"/>
              <a:gd name="connsiteX31" fmla="*/ 40256 w 1177840"/>
              <a:gd name="connsiteY31" fmla="*/ 557841 h 678611"/>
              <a:gd name="connsiteX32" fmla="*/ 28754 w 1177840"/>
              <a:gd name="connsiteY32" fmla="*/ 575094 h 678611"/>
              <a:gd name="connsiteX33" fmla="*/ 23003 w 1177840"/>
              <a:gd name="connsiteY33" fmla="*/ 592347 h 678611"/>
              <a:gd name="connsiteX34" fmla="*/ 0 w 1177840"/>
              <a:gd name="connsiteY34" fmla="*/ 615351 h 678611"/>
              <a:gd name="connsiteX35" fmla="*/ 11502 w 1177840"/>
              <a:gd name="connsiteY35" fmla="*/ 632603 h 678611"/>
              <a:gd name="connsiteX36" fmla="*/ 40256 w 1177840"/>
              <a:gd name="connsiteY36" fmla="*/ 638354 h 678611"/>
              <a:gd name="connsiteX37" fmla="*/ 80513 w 1177840"/>
              <a:gd name="connsiteY37" fmla="*/ 649856 h 678611"/>
              <a:gd name="connsiteX38" fmla="*/ 120769 w 1177840"/>
              <a:gd name="connsiteY38" fmla="*/ 672860 h 678611"/>
              <a:gd name="connsiteX39" fmla="*/ 143773 w 1177840"/>
              <a:gd name="connsiteY39" fmla="*/ 678611 h 678611"/>
              <a:gd name="connsiteX40" fmla="*/ 201283 w 1177840"/>
              <a:gd name="connsiteY40" fmla="*/ 661358 h 678611"/>
              <a:gd name="connsiteX41" fmla="*/ 235788 w 1177840"/>
              <a:gd name="connsiteY41" fmla="*/ 638354 h 678611"/>
              <a:gd name="connsiteX42" fmla="*/ 264543 w 1177840"/>
              <a:gd name="connsiteY42" fmla="*/ 621102 h 678611"/>
              <a:gd name="connsiteX43" fmla="*/ 281796 w 1177840"/>
              <a:gd name="connsiteY43" fmla="*/ 609600 h 678611"/>
              <a:gd name="connsiteX44" fmla="*/ 316302 w 1177840"/>
              <a:gd name="connsiteY44" fmla="*/ 603849 h 678611"/>
              <a:gd name="connsiteX45" fmla="*/ 373811 w 1177840"/>
              <a:gd name="connsiteY45" fmla="*/ 609600 h 678611"/>
              <a:gd name="connsiteX46" fmla="*/ 402566 w 1177840"/>
              <a:gd name="connsiteY46" fmla="*/ 615351 h 678611"/>
              <a:gd name="connsiteX47" fmla="*/ 454324 w 1177840"/>
              <a:gd name="connsiteY47" fmla="*/ 603849 h 678611"/>
              <a:gd name="connsiteX48" fmla="*/ 488830 w 1177840"/>
              <a:gd name="connsiteY48" fmla="*/ 586596 h 678611"/>
              <a:gd name="connsiteX49" fmla="*/ 500332 w 1177840"/>
              <a:gd name="connsiteY49" fmla="*/ 569343 h 678611"/>
              <a:gd name="connsiteX50" fmla="*/ 552090 w 1177840"/>
              <a:gd name="connsiteY50" fmla="*/ 506083 h 678611"/>
              <a:gd name="connsiteX51" fmla="*/ 609600 w 1177840"/>
              <a:gd name="connsiteY51" fmla="*/ 483079 h 678611"/>
              <a:gd name="connsiteX52" fmla="*/ 638354 w 1177840"/>
              <a:gd name="connsiteY52" fmla="*/ 471577 h 678611"/>
              <a:gd name="connsiteX53" fmla="*/ 672860 w 1177840"/>
              <a:gd name="connsiteY53" fmla="*/ 465826 h 678611"/>
              <a:gd name="connsiteX54" fmla="*/ 701615 w 1177840"/>
              <a:gd name="connsiteY54" fmla="*/ 454324 h 678611"/>
              <a:gd name="connsiteX55" fmla="*/ 782128 w 1177840"/>
              <a:gd name="connsiteY55" fmla="*/ 437071 h 678611"/>
              <a:gd name="connsiteX56" fmla="*/ 856890 w 1177840"/>
              <a:gd name="connsiteY56" fmla="*/ 425569 h 678611"/>
              <a:gd name="connsiteX57" fmla="*/ 897147 w 1177840"/>
              <a:gd name="connsiteY57" fmla="*/ 414068 h 678611"/>
              <a:gd name="connsiteX58" fmla="*/ 960407 w 1177840"/>
              <a:gd name="connsiteY58" fmla="*/ 391064 h 678611"/>
              <a:gd name="connsiteX59" fmla="*/ 994913 w 1177840"/>
              <a:gd name="connsiteY59" fmla="*/ 385313 h 678611"/>
              <a:gd name="connsiteX60" fmla="*/ 1052422 w 1177840"/>
              <a:gd name="connsiteY60" fmla="*/ 368060 h 678611"/>
              <a:gd name="connsiteX61" fmla="*/ 1109932 w 1177840"/>
              <a:gd name="connsiteY61" fmla="*/ 362309 h 678611"/>
              <a:gd name="connsiteX62" fmla="*/ 1127185 w 1177840"/>
              <a:gd name="connsiteY62" fmla="*/ 356558 h 678611"/>
              <a:gd name="connsiteX63" fmla="*/ 1173192 w 1177840"/>
              <a:gd name="connsiteY63" fmla="*/ 345056 h 678611"/>
              <a:gd name="connsiteX64" fmla="*/ 1167441 w 1177840"/>
              <a:gd name="connsiteY64" fmla="*/ 287547 h 678611"/>
              <a:gd name="connsiteX65" fmla="*/ 1127185 w 1177840"/>
              <a:gd name="connsiteY65" fmla="*/ 247290 h 678611"/>
              <a:gd name="connsiteX66" fmla="*/ 994913 w 1177840"/>
              <a:gd name="connsiteY66" fmla="*/ 212785 h 678611"/>
              <a:gd name="connsiteX67" fmla="*/ 966158 w 1177840"/>
              <a:gd name="connsiteY67" fmla="*/ 201283 h 678611"/>
              <a:gd name="connsiteX68" fmla="*/ 954656 w 1177840"/>
              <a:gd name="connsiteY68" fmla="*/ 184030 h 678611"/>
              <a:gd name="connsiteX69" fmla="*/ 931652 w 1177840"/>
              <a:gd name="connsiteY69" fmla="*/ 155275 h 678611"/>
              <a:gd name="connsiteX70" fmla="*/ 908649 w 1177840"/>
              <a:gd name="connsiteY70" fmla="*/ 143773 h 678611"/>
              <a:gd name="connsiteX71" fmla="*/ 879894 w 1177840"/>
              <a:gd name="connsiteY71" fmla="*/ 126520 h 678611"/>
              <a:gd name="connsiteX72" fmla="*/ 856890 w 1177840"/>
              <a:gd name="connsiteY72" fmla="*/ 109268 h 678611"/>
              <a:gd name="connsiteX73" fmla="*/ 839637 w 1177840"/>
              <a:gd name="connsiteY73" fmla="*/ 97766 h 678611"/>
              <a:gd name="connsiteX74" fmla="*/ 822385 w 1177840"/>
              <a:gd name="connsiteY74" fmla="*/ 74762 h 678611"/>
              <a:gd name="connsiteX75" fmla="*/ 793630 w 1177840"/>
              <a:gd name="connsiteY75" fmla="*/ 17253 h 678611"/>
              <a:gd name="connsiteX76" fmla="*/ 759124 w 1177840"/>
              <a:gd name="connsiteY76" fmla="*/ 0 h 678611"/>
              <a:gd name="connsiteX77" fmla="*/ 661358 w 1177840"/>
              <a:gd name="connsiteY77" fmla="*/ 5751 h 678611"/>
              <a:gd name="connsiteX78" fmla="*/ 638354 w 1177840"/>
              <a:gd name="connsiteY78" fmla="*/ 11502 h 678611"/>
              <a:gd name="connsiteX79" fmla="*/ 632603 w 1177840"/>
              <a:gd name="connsiteY79" fmla="*/ 34505 h 678611"/>
              <a:gd name="connsiteX80" fmla="*/ 644105 w 1177840"/>
              <a:gd name="connsiteY80" fmla="*/ 46007 h 678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177840" h="678611">
                <a:moveTo>
                  <a:pt x="644105" y="46007"/>
                </a:moveTo>
                <a:cubicBezTo>
                  <a:pt x="630686" y="47924"/>
                  <a:pt x="614384" y="63805"/>
                  <a:pt x="552090" y="46007"/>
                </a:cubicBezTo>
                <a:cubicBezTo>
                  <a:pt x="545444" y="44108"/>
                  <a:pt x="540838" y="37934"/>
                  <a:pt x="534837" y="34505"/>
                </a:cubicBezTo>
                <a:cubicBezTo>
                  <a:pt x="527394" y="30252"/>
                  <a:pt x="520151" y="25082"/>
                  <a:pt x="511834" y="23003"/>
                </a:cubicBezTo>
                <a:cubicBezTo>
                  <a:pt x="496840" y="19255"/>
                  <a:pt x="481162" y="19170"/>
                  <a:pt x="465826" y="17253"/>
                </a:cubicBezTo>
                <a:cubicBezTo>
                  <a:pt x="442822" y="19170"/>
                  <a:pt x="419010" y="16662"/>
                  <a:pt x="396815" y="23003"/>
                </a:cubicBezTo>
                <a:cubicBezTo>
                  <a:pt x="390169" y="24902"/>
                  <a:pt x="390710" y="35938"/>
                  <a:pt x="385313" y="40256"/>
                </a:cubicBezTo>
                <a:cubicBezTo>
                  <a:pt x="380579" y="44043"/>
                  <a:pt x="373482" y="43296"/>
                  <a:pt x="368060" y="46007"/>
                </a:cubicBezTo>
                <a:cubicBezTo>
                  <a:pt x="361878" y="49098"/>
                  <a:pt x="357475" y="55690"/>
                  <a:pt x="350807" y="57509"/>
                </a:cubicBezTo>
                <a:cubicBezTo>
                  <a:pt x="335897" y="61576"/>
                  <a:pt x="320100" y="61074"/>
                  <a:pt x="304800" y="63260"/>
                </a:cubicBezTo>
                <a:cubicBezTo>
                  <a:pt x="293257" y="64909"/>
                  <a:pt x="281796" y="67094"/>
                  <a:pt x="270294" y="69011"/>
                </a:cubicBezTo>
                <a:cubicBezTo>
                  <a:pt x="262626" y="72845"/>
                  <a:pt x="255124" y="77031"/>
                  <a:pt x="247290" y="80513"/>
                </a:cubicBezTo>
                <a:cubicBezTo>
                  <a:pt x="237857" y="84706"/>
                  <a:pt x="227560" y="87002"/>
                  <a:pt x="218536" y="92015"/>
                </a:cubicBezTo>
                <a:cubicBezTo>
                  <a:pt x="210157" y="96670"/>
                  <a:pt x="203854" y="104513"/>
                  <a:pt x="195532" y="109268"/>
                </a:cubicBezTo>
                <a:cubicBezTo>
                  <a:pt x="164920" y="126761"/>
                  <a:pt x="191079" y="100761"/>
                  <a:pt x="161026" y="126520"/>
                </a:cubicBezTo>
                <a:cubicBezTo>
                  <a:pt x="152792" y="133577"/>
                  <a:pt x="145690" y="141856"/>
                  <a:pt x="138022" y="149524"/>
                </a:cubicBezTo>
                <a:cubicBezTo>
                  <a:pt x="136105" y="155275"/>
                  <a:pt x="131274" y="160797"/>
                  <a:pt x="132271" y="166777"/>
                </a:cubicBezTo>
                <a:cubicBezTo>
                  <a:pt x="135261" y="184716"/>
                  <a:pt x="149524" y="218536"/>
                  <a:pt x="149524" y="218536"/>
                </a:cubicBezTo>
                <a:cubicBezTo>
                  <a:pt x="147607" y="247291"/>
                  <a:pt x="148511" y="276374"/>
                  <a:pt x="143773" y="304800"/>
                </a:cubicBezTo>
                <a:cubicBezTo>
                  <a:pt x="142637" y="311618"/>
                  <a:pt x="135362" y="315871"/>
                  <a:pt x="132271" y="322053"/>
                </a:cubicBezTo>
                <a:cubicBezTo>
                  <a:pt x="129560" y="327475"/>
                  <a:pt x="129882" y="334261"/>
                  <a:pt x="126520" y="339305"/>
                </a:cubicBezTo>
                <a:cubicBezTo>
                  <a:pt x="122009" y="346072"/>
                  <a:pt x="114474" y="350310"/>
                  <a:pt x="109268" y="356558"/>
                </a:cubicBezTo>
                <a:cubicBezTo>
                  <a:pt x="104843" y="361868"/>
                  <a:pt x="101600" y="368060"/>
                  <a:pt x="97766" y="373811"/>
                </a:cubicBezTo>
                <a:cubicBezTo>
                  <a:pt x="102444" y="387844"/>
                  <a:pt x="103870" y="397168"/>
                  <a:pt x="115019" y="408317"/>
                </a:cubicBezTo>
                <a:cubicBezTo>
                  <a:pt x="119906" y="413204"/>
                  <a:pt x="126520" y="415985"/>
                  <a:pt x="132271" y="419819"/>
                </a:cubicBezTo>
                <a:cubicBezTo>
                  <a:pt x="134188" y="425570"/>
                  <a:pt x="135311" y="431649"/>
                  <a:pt x="138022" y="437071"/>
                </a:cubicBezTo>
                <a:cubicBezTo>
                  <a:pt x="141113" y="443253"/>
                  <a:pt x="148836" y="447446"/>
                  <a:pt x="149524" y="454324"/>
                </a:cubicBezTo>
                <a:cubicBezTo>
                  <a:pt x="150873" y="467812"/>
                  <a:pt x="149278" y="482194"/>
                  <a:pt x="143773" y="494581"/>
                </a:cubicBezTo>
                <a:cubicBezTo>
                  <a:pt x="140966" y="500897"/>
                  <a:pt x="133225" y="504407"/>
                  <a:pt x="126520" y="506083"/>
                </a:cubicBezTo>
                <a:cubicBezTo>
                  <a:pt x="102059" y="512198"/>
                  <a:pt x="76679" y="513751"/>
                  <a:pt x="51758" y="517585"/>
                </a:cubicBezTo>
                <a:cubicBezTo>
                  <a:pt x="49841" y="523336"/>
                  <a:pt x="47672" y="529008"/>
                  <a:pt x="46007" y="534837"/>
                </a:cubicBezTo>
                <a:cubicBezTo>
                  <a:pt x="43836" y="542437"/>
                  <a:pt x="43370" y="550576"/>
                  <a:pt x="40256" y="557841"/>
                </a:cubicBezTo>
                <a:cubicBezTo>
                  <a:pt x="37533" y="564194"/>
                  <a:pt x="31845" y="568912"/>
                  <a:pt x="28754" y="575094"/>
                </a:cubicBezTo>
                <a:cubicBezTo>
                  <a:pt x="26043" y="580516"/>
                  <a:pt x="26526" y="587414"/>
                  <a:pt x="23003" y="592347"/>
                </a:cubicBezTo>
                <a:cubicBezTo>
                  <a:pt x="16700" y="601171"/>
                  <a:pt x="7668" y="607683"/>
                  <a:pt x="0" y="615351"/>
                </a:cubicBezTo>
                <a:cubicBezTo>
                  <a:pt x="3834" y="621102"/>
                  <a:pt x="5501" y="629174"/>
                  <a:pt x="11502" y="632603"/>
                </a:cubicBezTo>
                <a:cubicBezTo>
                  <a:pt x="19989" y="637452"/>
                  <a:pt x="30773" y="635983"/>
                  <a:pt x="40256" y="638354"/>
                </a:cubicBezTo>
                <a:cubicBezTo>
                  <a:pt x="53795" y="641739"/>
                  <a:pt x="67397" y="645087"/>
                  <a:pt x="80513" y="649856"/>
                </a:cubicBezTo>
                <a:cubicBezTo>
                  <a:pt x="159320" y="678513"/>
                  <a:pt x="56380" y="645264"/>
                  <a:pt x="120769" y="672860"/>
                </a:cubicBezTo>
                <a:cubicBezTo>
                  <a:pt x="128034" y="675974"/>
                  <a:pt x="136105" y="676694"/>
                  <a:pt x="143773" y="678611"/>
                </a:cubicBezTo>
                <a:cubicBezTo>
                  <a:pt x="162943" y="672860"/>
                  <a:pt x="182947" y="669380"/>
                  <a:pt x="201283" y="661358"/>
                </a:cubicBezTo>
                <a:cubicBezTo>
                  <a:pt x="213947" y="655817"/>
                  <a:pt x="224126" y="645775"/>
                  <a:pt x="235788" y="638354"/>
                </a:cubicBezTo>
                <a:cubicBezTo>
                  <a:pt x="245218" y="632353"/>
                  <a:pt x="255064" y="627026"/>
                  <a:pt x="264543" y="621102"/>
                </a:cubicBezTo>
                <a:cubicBezTo>
                  <a:pt x="270404" y="617439"/>
                  <a:pt x="275239" y="611786"/>
                  <a:pt x="281796" y="609600"/>
                </a:cubicBezTo>
                <a:cubicBezTo>
                  <a:pt x="292858" y="605913"/>
                  <a:pt x="304800" y="605766"/>
                  <a:pt x="316302" y="603849"/>
                </a:cubicBezTo>
                <a:cubicBezTo>
                  <a:pt x="335472" y="605766"/>
                  <a:pt x="354715" y="607054"/>
                  <a:pt x="373811" y="609600"/>
                </a:cubicBezTo>
                <a:cubicBezTo>
                  <a:pt x="383500" y="610892"/>
                  <a:pt x="392816" y="616047"/>
                  <a:pt x="402566" y="615351"/>
                </a:cubicBezTo>
                <a:cubicBezTo>
                  <a:pt x="420195" y="614092"/>
                  <a:pt x="437071" y="607683"/>
                  <a:pt x="454324" y="603849"/>
                </a:cubicBezTo>
                <a:cubicBezTo>
                  <a:pt x="465826" y="598098"/>
                  <a:pt x="478542" y="594312"/>
                  <a:pt x="488830" y="586596"/>
                </a:cubicBezTo>
                <a:cubicBezTo>
                  <a:pt x="494359" y="582449"/>
                  <a:pt x="496669" y="575204"/>
                  <a:pt x="500332" y="569343"/>
                </a:cubicBezTo>
                <a:cubicBezTo>
                  <a:pt x="514259" y="547059"/>
                  <a:pt x="526698" y="518779"/>
                  <a:pt x="552090" y="506083"/>
                </a:cubicBezTo>
                <a:cubicBezTo>
                  <a:pt x="622531" y="470862"/>
                  <a:pt x="556378" y="500820"/>
                  <a:pt x="609600" y="483079"/>
                </a:cubicBezTo>
                <a:cubicBezTo>
                  <a:pt x="619393" y="479815"/>
                  <a:pt x="628395" y="474293"/>
                  <a:pt x="638354" y="471577"/>
                </a:cubicBezTo>
                <a:cubicBezTo>
                  <a:pt x="649604" y="468509"/>
                  <a:pt x="661358" y="467743"/>
                  <a:pt x="672860" y="465826"/>
                </a:cubicBezTo>
                <a:cubicBezTo>
                  <a:pt x="682445" y="461992"/>
                  <a:pt x="691821" y="457589"/>
                  <a:pt x="701615" y="454324"/>
                </a:cubicBezTo>
                <a:cubicBezTo>
                  <a:pt x="717322" y="449088"/>
                  <a:pt x="781824" y="437122"/>
                  <a:pt x="782128" y="437071"/>
                </a:cubicBezTo>
                <a:cubicBezTo>
                  <a:pt x="851877" y="425446"/>
                  <a:pt x="804100" y="437299"/>
                  <a:pt x="856890" y="425569"/>
                </a:cubicBezTo>
                <a:cubicBezTo>
                  <a:pt x="871729" y="422272"/>
                  <a:pt x="883169" y="419310"/>
                  <a:pt x="897147" y="414068"/>
                </a:cubicBezTo>
                <a:cubicBezTo>
                  <a:pt x="920012" y="405494"/>
                  <a:pt x="936246" y="397104"/>
                  <a:pt x="960407" y="391064"/>
                </a:cubicBezTo>
                <a:cubicBezTo>
                  <a:pt x="971719" y="388236"/>
                  <a:pt x="983530" y="387843"/>
                  <a:pt x="994913" y="385313"/>
                </a:cubicBezTo>
                <a:cubicBezTo>
                  <a:pt x="1051658" y="372703"/>
                  <a:pt x="945900" y="386858"/>
                  <a:pt x="1052422" y="368060"/>
                </a:cubicBezTo>
                <a:cubicBezTo>
                  <a:pt x="1071394" y="364712"/>
                  <a:pt x="1090762" y="364226"/>
                  <a:pt x="1109932" y="362309"/>
                </a:cubicBezTo>
                <a:cubicBezTo>
                  <a:pt x="1115683" y="360392"/>
                  <a:pt x="1121337" y="358153"/>
                  <a:pt x="1127185" y="356558"/>
                </a:cubicBezTo>
                <a:cubicBezTo>
                  <a:pt x="1142436" y="352399"/>
                  <a:pt x="1165227" y="358710"/>
                  <a:pt x="1173192" y="345056"/>
                </a:cubicBezTo>
                <a:cubicBezTo>
                  <a:pt x="1182899" y="328415"/>
                  <a:pt x="1175644" y="304979"/>
                  <a:pt x="1167441" y="287547"/>
                </a:cubicBezTo>
                <a:cubicBezTo>
                  <a:pt x="1159361" y="270376"/>
                  <a:pt x="1144159" y="255777"/>
                  <a:pt x="1127185" y="247290"/>
                </a:cubicBezTo>
                <a:cubicBezTo>
                  <a:pt x="1055230" y="211313"/>
                  <a:pt x="1098173" y="226552"/>
                  <a:pt x="994913" y="212785"/>
                </a:cubicBezTo>
                <a:cubicBezTo>
                  <a:pt x="985328" y="208951"/>
                  <a:pt x="974558" y="207283"/>
                  <a:pt x="966158" y="201283"/>
                </a:cubicBezTo>
                <a:cubicBezTo>
                  <a:pt x="960534" y="197266"/>
                  <a:pt x="958803" y="189559"/>
                  <a:pt x="954656" y="184030"/>
                </a:cubicBezTo>
                <a:cubicBezTo>
                  <a:pt x="947291" y="174210"/>
                  <a:pt x="940890" y="163358"/>
                  <a:pt x="931652" y="155275"/>
                </a:cubicBezTo>
                <a:cubicBezTo>
                  <a:pt x="925200" y="149630"/>
                  <a:pt x="916143" y="147936"/>
                  <a:pt x="908649" y="143773"/>
                </a:cubicBezTo>
                <a:cubicBezTo>
                  <a:pt x="898878" y="138344"/>
                  <a:pt x="889195" y="132720"/>
                  <a:pt x="879894" y="126520"/>
                </a:cubicBezTo>
                <a:cubicBezTo>
                  <a:pt x="871919" y="121203"/>
                  <a:pt x="864690" y="114839"/>
                  <a:pt x="856890" y="109268"/>
                </a:cubicBezTo>
                <a:cubicBezTo>
                  <a:pt x="851266" y="105251"/>
                  <a:pt x="845388" y="101600"/>
                  <a:pt x="839637" y="97766"/>
                </a:cubicBezTo>
                <a:cubicBezTo>
                  <a:pt x="833886" y="90098"/>
                  <a:pt x="826671" y="83335"/>
                  <a:pt x="822385" y="74762"/>
                </a:cubicBezTo>
                <a:cubicBezTo>
                  <a:pt x="811583" y="53158"/>
                  <a:pt x="823988" y="32432"/>
                  <a:pt x="793630" y="17253"/>
                </a:cubicBezTo>
                <a:lnTo>
                  <a:pt x="759124" y="0"/>
                </a:lnTo>
                <a:cubicBezTo>
                  <a:pt x="726535" y="1917"/>
                  <a:pt x="693856" y="2656"/>
                  <a:pt x="661358" y="5751"/>
                </a:cubicBezTo>
                <a:cubicBezTo>
                  <a:pt x="653490" y="6500"/>
                  <a:pt x="643943" y="5913"/>
                  <a:pt x="638354" y="11502"/>
                </a:cubicBezTo>
                <a:cubicBezTo>
                  <a:pt x="632765" y="17091"/>
                  <a:pt x="635716" y="27240"/>
                  <a:pt x="632603" y="34505"/>
                </a:cubicBezTo>
                <a:cubicBezTo>
                  <a:pt x="629880" y="40858"/>
                  <a:pt x="657524" y="44090"/>
                  <a:pt x="644105" y="46007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u="sng"/>
          </a:p>
        </p:txBody>
      </p:sp>
      <p:sp>
        <p:nvSpPr>
          <p:cNvPr id="20" name="Forma Livre: Forma 19">
            <a:hlinkClick r:id="rId4" action="ppaction://hlinksldjump"/>
            <a:extLst>
              <a:ext uri="{FF2B5EF4-FFF2-40B4-BE49-F238E27FC236}">
                <a16:creationId xmlns:a16="http://schemas.microsoft.com/office/drawing/2014/main" id="{CD0C9E59-2AB6-4B14-A0A9-270C4AF03CA6}"/>
              </a:ext>
            </a:extLst>
          </p:cNvPr>
          <p:cNvSpPr/>
          <p:nvPr/>
        </p:nvSpPr>
        <p:spPr>
          <a:xfrm>
            <a:off x="1325956" y="6269047"/>
            <a:ext cx="124148" cy="99413"/>
          </a:xfrm>
          <a:custGeom>
            <a:avLst/>
            <a:gdLst>
              <a:gd name="connsiteX0" fmla="*/ 356836 w 397093"/>
              <a:gd name="connsiteY0" fmla="*/ 1675 h 317977"/>
              <a:gd name="connsiteX1" fmla="*/ 333832 w 397093"/>
              <a:gd name="connsiteY1" fmla="*/ 30430 h 317977"/>
              <a:gd name="connsiteX2" fmla="*/ 328081 w 397093"/>
              <a:gd name="connsiteY2" fmla="*/ 47683 h 317977"/>
              <a:gd name="connsiteX3" fmla="*/ 316579 w 397093"/>
              <a:gd name="connsiteY3" fmla="*/ 64936 h 317977"/>
              <a:gd name="connsiteX4" fmla="*/ 310828 w 397093"/>
              <a:gd name="connsiteY4" fmla="*/ 93691 h 317977"/>
              <a:gd name="connsiteX5" fmla="*/ 201560 w 397093"/>
              <a:gd name="connsiteY5" fmla="*/ 64936 h 317977"/>
              <a:gd name="connsiteX6" fmla="*/ 155553 w 397093"/>
              <a:gd name="connsiteY6" fmla="*/ 76438 h 317977"/>
              <a:gd name="connsiteX7" fmla="*/ 126798 w 397093"/>
              <a:gd name="connsiteY7" fmla="*/ 93691 h 317977"/>
              <a:gd name="connsiteX8" fmla="*/ 57787 w 397093"/>
              <a:gd name="connsiteY8" fmla="*/ 30430 h 317977"/>
              <a:gd name="connsiteX9" fmla="*/ 52036 w 397093"/>
              <a:gd name="connsiteY9" fmla="*/ 64936 h 317977"/>
              <a:gd name="connsiteX10" fmla="*/ 46285 w 397093"/>
              <a:gd name="connsiteY10" fmla="*/ 105192 h 317977"/>
              <a:gd name="connsiteX11" fmla="*/ 29032 w 397093"/>
              <a:gd name="connsiteY11" fmla="*/ 122445 h 317977"/>
              <a:gd name="connsiteX12" fmla="*/ 34783 w 397093"/>
              <a:gd name="connsiteY12" fmla="*/ 162702 h 317977"/>
              <a:gd name="connsiteX13" fmla="*/ 46285 w 397093"/>
              <a:gd name="connsiteY13" fmla="*/ 191457 h 317977"/>
              <a:gd name="connsiteX14" fmla="*/ 11779 w 397093"/>
              <a:gd name="connsiteY14" fmla="*/ 225962 h 317977"/>
              <a:gd name="connsiteX15" fmla="*/ 277 w 397093"/>
              <a:gd name="connsiteY15" fmla="*/ 248966 h 317977"/>
              <a:gd name="connsiteX16" fmla="*/ 34783 w 397093"/>
              <a:gd name="connsiteY16" fmla="*/ 312226 h 317977"/>
              <a:gd name="connsiteX17" fmla="*/ 52036 w 397093"/>
              <a:gd name="connsiteY17" fmla="*/ 317977 h 317977"/>
              <a:gd name="connsiteX18" fmla="*/ 103794 w 397093"/>
              <a:gd name="connsiteY18" fmla="*/ 312226 h 317977"/>
              <a:gd name="connsiteX19" fmla="*/ 121047 w 397093"/>
              <a:gd name="connsiteY19" fmla="*/ 300724 h 317977"/>
              <a:gd name="connsiteX20" fmla="*/ 172806 w 397093"/>
              <a:gd name="connsiteY20" fmla="*/ 283472 h 317977"/>
              <a:gd name="connsiteX21" fmla="*/ 213062 w 397093"/>
              <a:gd name="connsiteY21" fmla="*/ 266219 h 317977"/>
              <a:gd name="connsiteX22" fmla="*/ 259070 w 397093"/>
              <a:gd name="connsiteY22" fmla="*/ 248966 h 317977"/>
              <a:gd name="connsiteX23" fmla="*/ 316579 w 397093"/>
              <a:gd name="connsiteY23" fmla="*/ 231713 h 317977"/>
              <a:gd name="connsiteX24" fmla="*/ 333832 w 397093"/>
              <a:gd name="connsiteY24" fmla="*/ 225962 h 317977"/>
              <a:gd name="connsiteX25" fmla="*/ 356836 w 397093"/>
              <a:gd name="connsiteY25" fmla="*/ 220211 h 317977"/>
              <a:gd name="connsiteX26" fmla="*/ 397093 w 397093"/>
              <a:gd name="connsiteY26" fmla="*/ 208709 h 317977"/>
              <a:gd name="connsiteX27" fmla="*/ 391342 w 397093"/>
              <a:gd name="connsiteY27" fmla="*/ 99441 h 317977"/>
              <a:gd name="connsiteX28" fmla="*/ 374089 w 397093"/>
              <a:gd name="connsiteY28" fmla="*/ 82189 h 317977"/>
              <a:gd name="connsiteX29" fmla="*/ 356836 w 397093"/>
              <a:gd name="connsiteY29" fmla="*/ 1675 h 317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7093" h="317977">
                <a:moveTo>
                  <a:pt x="356836" y="1675"/>
                </a:moveTo>
                <a:cubicBezTo>
                  <a:pt x="350126" y="-6952"/>
                  <a:pt x="340338" y="20021"/>
                  <a:pt x="333832" y="30430"/>
                </a:cubicBezTo>
                <a:cubicBezTo>
                  <a:pt x="330619" y="35571"/>
                  <a:pt x="330792" y="42261"/>
                  <a:pt x="328081" y="47683"/>
                </a:cubicBezTo>
                <a:cubicBezTo>
                  <a:pt x="324990" y="53865"/>
                  <a:pt x="320413" y="59185"/>
                  <a:pt x="316579" y="64936"/>
                </a:cubicBezTo>
                <a:cubicBezTo>
                  <a:pt x="314662" y="74521"/>
                  <a:pt x="320454" y="91992"/>
                  <a:pt x="310828" y="93691"/>
                </a:cubicBezTo>
                <a:cubicBezTo>
                  <a:pt x="236390" y="106827"/>
                  <a:pt x="233922" y="97298"/>
                  <a:pt x="201560" y="64936"/>
                </a:cubicBezTo>
                <a:cubicBezTo>
                  <a:pt x="186224" y="68770"/>
                  <a:pt x="169108" y="68305"/>
                  <a:pt x="155553" y="76438"/>
                </a:cubicBezTo>
                <a:cubicBezTo>
                  <a:pt x="120020" y="97758"/>
                  <a:pt x="167260" y="107176"/>
                  <a:pt x="126798" y="93691"/>
                </a:cubicBezTo>
                <a:cubicBezTo>
                  <a:pt x="75853" y="30009"/>
                  <a:pt x="104607" y="42135"/>
                  <a:pt x="57787" y="30430"/>
                </a:cubicBezTo>
                <a:cubicBezTo>
                  <a:pt x="55870" y="41932"/>
                  <a:pt x="53809" y="53411"/>
                  <a:pt x="52036" y="64936"/>
                </a:cubicBezTo>
                <a:cubicBezTo>
                  <a:pt x="49975" y="78333"/>
                  <a:pt x="51319" y="92607"/>
                  <a:pt x="46285" y="105192"/>
                </a:cubicBezTo>
                <a:cubicBezTo>
                  <a:pt x="43264" y="112743"/>
                  <a:pt x="34783" y="116694"/>
                  <a:pt x="29032" y="122445"/>
                </a:cubicBezTo>
                <a:cubicBezTo>
                  <a:pt x="30949" y="135864"/>
                  <a:pt x="31495" y="149551"/>
                  <a:pt x="34783" y="162702"/>
                </a:cubicBezTo>
                <a:cubicBezTo>
                  <a:pt x="37287" y="172717"/>
                  <a:pt x="46285" y="181134"/>
                  <a:pt x="46285" y="191457"/>
                </a:cubicBezTo>
                <a:cubicBezTo>
                  <a:pt x="46285" y="204070"/>
                  <a:pt x="16988" y="222056"/>
                  <a:pt x="11779" y="225962"/>
                </a:cubicBezTo>
                <a:cubicBezTo>
                  <a:pt x="7945" y="233630"/>
                  <a:pt x="1224" y="240445"/>
                  <a:pt x="277" y="248966"/>
                </a:cubicBezTo>
                <a:cubicBezTo>
                  <a:pt x="-2600" y="274855"/>
                  <a:pt x="17482" y="297088"/>
                  <a:pt x="34783" y="312226"/>
                </a:cubicBezTo>
                <a:cubicBezTo>
                  <a:pt x="39345" y="316218"/>
                  <a:pt x="46285" y="316060"/>
                  <a:pt x="52036" y="317977"/>
                </a:cubicBezTo>
                <a:cubicBezTo>
                  <a:pt x="69289" y="316060"/>
                  <a:pt x="86953" y="316436"/>
                  <a:pt x="103794" y="312226"/>
                </a:cubicBezTo>
                <a:cubicBezTo>
                  <a:pt x="110499" y="310550"/>
                  <a:pt x="114865" y="303815"/>
                  <a:pt x="121047" y="300724"/>
                </a:cubicBezTo>
                <a:cubicBezTo>
                  <a:pt x="142700" y="289898"/>
                  <a:pt x="150843" y="288963"/>
                  <a:pt x="172806" y="283472"/>
                </a:cubicBezTo>
                <a:cubicBezTo>
                  <a:pt x="216121" y="254595"/>
                  <a:pt x="161071" y="288501"/>
                  <a:pt x="213062" y="266219"/>
                </a:cubicBezTo>
                <a:cubicBezTo>
                  <a:pt x="264890" y="244007"/>
                  <a:pt x="186143" y="263551"/>
                  <a:pt x="259070" y="248966"/>
                </a:cubicBezTo>
                <a:cubicBezTo>
                  <a:pt x="298821" y="229091"/>
                  <a:pt x="265025" y="243170"/>
                  <a:pt x="316579" y="231713"/>
                </a:cubicBezTo>
                <a:cubicBezTo>
                  <a:pt x="322497" y="230398"/>
                  <a:pt x="328003" y="227627"/>
                  <a:pt x="333832" y="225962"/>
                </a:cubicBezTo>
                <a:cubicBezTo>
                  <a:pt x="341432" y="223791"/>
                  <a:pt x="349236" y="222382"/>
                  <a:pt x="356836" y="220211"/>
                </a:cubicBezTo>
                <a:cubicBezTo>
                  <a:pt x="414589" y="203710"/>
                  <a:pt x="325179" y="226688"/>
                  <a:pt x="397093" y="208709"/>
                </a:cubicBezTo>
                <a:cubicBezTo>
                  <a:pt x="395176" y="172286"/>
                  <a:pt x="397867" y="135326"/>
                  <a:pt x="391342" y="99441"/>
                </a:cubicBezTo>
                <a:cubicBezTo>
                  <a:pt x="389887" y="91439"/>
                  <a:pt x="378124" y="89250"/>
                  <a:pt x="374089" y="82189"/>
                </a:cubicBezTo>
                <a:cubicBezTo>
                  <a:pt x="364154" y="64802"/>
                  <a:pt x="363546" y="10302"/>
                  <a:pt x="356836" y="16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Forma Livre: Forma 20">
            <a:hlinkClick r:id="rId5" action="ppaction://hlinksldjump"/>
            <a:extLst>
              <a:ext uri="{FF2B5EF4-FFF2-40B4-BE49-F238E27FC236}">
                <a16:creationId xmlns:a16="http://schemas.microsoft.com/office/drawing/2014/main" id="{E74E466C-3114-47E8-9B6B-DF57A9B6E005}"/>
              </a:ext>
            </a:extLst>
          </p:cNvPr>
          <p:cNvSpPr/>
          <p:nvPr/>
        </p:nvSpPr>
        <p:spPr>
          <a:xfrm>
            <a:off x="1024786" y="5641465"/>
            <a:ext cx="313720" cy="188263"/>
          </a:xfrm>
          <a:custGeom>
            <a:avLst/>
            <a:gdLst>
              <a:gd name="connsiteX0" fmla="*/ 4947 w 1178751"/>
              <a:gd name="connsiteY0" fmla="*/ 161026 h 707366"/>
              <a:gd name="connsiteX1" fmla="*/ 39452 w 1178751"/>
              <a:gd name="connsiteY1" fmla="*/ 189781 h 707366"/>
              <a:gd name="connsiteX2" fmla="*/ 96962 w 1178751"/>
              <a:gd name="connsiteY2" fmla="*/ 241539 h 707366"/>
              <a:gd name="connsiteX3" fmla="*/ 102713 w 1178751"/>
              <a:gd name="connsiteY3" fmla="*/ 350807 h 707366"/>
              <a:gd name="connsiteX4" fmla="*/ 125716 w 1178751"/>
              <a:gd name="connsiteY4" fmla="*/ 391064 h 707366"/>
              <a:gd name="connsiteX5" fmla="*/ 154471 w 1178751"/>
              <a:gd name="connsiteY5" fmla="*/ 437071 h 707366"/>
              <a:gd name="connsiteX6" fmla="*/ 194728 w 1178751"/>
              <a:gd name="connsiteY6" fmla="*/ 471577 h 707366"/>
              <a:gd name="connsiteX7" fmla="*/ 275241 w 1178751"/>
              <a:gd name="connsiteY7" fmla="*/ 425570 h 707366"/>
              <a:gd name="connsiteX8" fmla="*/ 315498 w 1178751"/>
              <a:gd name="connsiteY8" fmla="*/ 385313 h 707366"/>
              <a:gd name="connsiteX9" fmla="*/ 373007 w 1178751"/>
              <a:gd name="connsiteY9" fmla="*/ 396815 h 707366"/>
              <a:gd name="connsiteX10" fmla="*/ 413264 w 1178751"/>
              <a:gd name="connsiteY10" fmla="*/ 460075 h 707366"/>
              <a:gd name="connsiteX11" fmla="*/ 430516 w 1178751"/>
              <a:gd name="connsiteY11" fmla="*/ 477328 h 707366"/>
              <a:gd name="connsiteX12" fmla="*/ 442018 w 1178751"/>
              <a:gd name="connsiteY12" fmla="*/ 494581 h 707366"/>
              <a:gd name="connsiteX13" fmla="*/ 488026 w 1178751"/>
              <a:gd name="connsiteY13" fmla="*/ 540588 h 707366"/>
              <a:gd name="connsiteX14" fmla="*/ 511030 w 1178751"/>
              <a:gd name="connsiteY14" fmla="*/ 546339 h 707366"/>
              <a:gd name="connsiteX15" fmla="*/ 534033 w 1178751"/>
              <a:gd name="connsiteY15" fmla="*/ 540588 h 707366"/>
              <a:gd name="connsiteX16" fmla="*/ 551286 w 1178751"/>
              <a:gd name="connsiteY16" fmla="*/ 534837 h 707366"/>
              <a:gd name="connsiteX17" fmla="*/ 637550 w 1178751"/>
              <a:gd name="connsiteY17" fmla="*/ 529087 h 707366"/>
              <a:gd name="connsiteX18" fmla="*/ 649052 w 1178751"/>
              <a:gd name="connsiteY18" fmla="*/ 511834 h 707366"/>
              <a:gd name="connsiteX19" fmla="*/ 695060 w 1178751"/>
              <a:gd name="connsiteY19" fmla="*/ 511834 h 707366"/>
              <a:gd name="connsiteX20" fmla="*/ 752569 w 1178751"/>
              <a:gd name="connsiteY20" fmla="*/ 557841 h 707366"/>
              <a:gd name="connsiteX21" fmla="*/ 764071 w 1178751"/>
              <a:gd name="connsiteY21" fmla="*/ 575094 h 707366"/>
              <a:gd name="connsiteX22" fmla="*/ 798577 w 1178751"/>
              <a:gd name="connsiteY22" fmla="*/ 598098 h 707366"/>
              <a:gd name="connsiteX23" fmla="*/ 861837 w 1178751"/>
              <a:gd name="connsiteY23" fmla="*/ 649856 h 707366"/>
              <a:gd name="connsiteX24" fmla="*/ 879090 w 1178751"/>
              <a:gd name="connsiteY24" fmla="*/ 655607 h 707366"/>
              <a:gd name="connsiteX25" fmla="*/ 953852 w 1178751"/>
              <a:gd name="connsiteY25" fmla="*/ 655607 h 707366"/>
              <a:gd name="connsiteX26" fmla="*/ 982607 w 1178751"/>
              <a:gd name="connsiteY26" fmla="*/ 672860 h 707366"/>
              <a:gd name="connsiteX27" fmla="*/ 1005611 w 1178751"/>
              <a:gd name="connsiteY27" fmla="*/ 684362 h 707366"/>
              <a:gd name="connsiteX28" fmla="*/ 1022864 w 1178751"/>
              <a:gd name="connsiteY28" fmla="*/ 695864 h 707366"/>
              <a:gd name="connsiteX29" fmla="*/ 1074622 w 1178751"/>
              <a:gd name="connsiteY29" fmla="*/ 707366 h 707366"/>
              <a:gd name="connsiteX30" fmla="*/ 1126381 w 1178751"/>
              <a:gd name="connsiteY30" fmla="*/ 701615 h 707366"/>
              <a:gd name="connsiteX31" fmla="*/ 1137882 w 1178751"/>
              <a:gd name="connsiteY31" fmla="*/ 672860 h 707366"/>
              <a:gd name="connsiteX32" fmla="*/ 1166637 w 1178751"/>
              <a:gd name="connsiteY32" fmla="*/ 575094 h 707366"/>
              <a:gd name="connsiteX33" fmla="*/ 1178139 w 1178751"/>
              <a:gd name="connsiteY33" fmla="*/ 546339 h 707366"/>
              <a:gd name="connsiteX34" fmla="*/ 1155135 w 1178751"/>
              <a:gd name="connsiteY34" fmla="*/ 460075 h 707366"/>
              <a:gd name="connsiteX35" fmla="*/ 1120630 w 1178751"/>
              <a:gd name="connsiteY35" fmla="*/ 442822 h 707366"/>
              <a:gd name="connsiteX36" fmla="*/ 1086124 w 1178751"/>
              <a:gd name="connsiteY36" fmla="*/ 408317 h 707366"/>
              <a:gd name="connsiteX37" fmla="*/ 1063120 w 1178751"/>
              <a:gd name="connsiteY37" fmla="*/ 362309 h 707366"/>
              <a:gd name="connsiteX38" fmla="*/ 1074622 w 1178751"/>
              <a:gd name="connsiteY38" fmla="*/ 293298 h 707366"/>
              <a:gd name="connsiteX39" fmla="*/ 1086124 w 1178751"/>
              <a:gd name="connsiteY39" fmla="*/ 270294 h 707366"/>
              <a:gd name="connsiteX40" fmla="*/ 1091875 w 1178751"/>
              <a:gd name="connsiteY40" fmla="*/ 241539 h 707366"/>
              <a:gd name="connsiteX41" fmla="*/ 1080373 w 1178751"/>
              <a:gd name="connsiteY41" fmla="*/ 212785 h 707366"/>
              <a:gd name="connsiteX42" fmla="*/ 1040116 w 1178751"/>
              <a:gd name="connsiteY42" fmla="*/ 178279 h 707366"/>
              <a:gd name="connsiteX43" fmla="*/ 1028615 w 1178751"/>
              <a:gd name="connsiteY43" fmla="*/ 161026 h 707366"/>
              <a:gd name="connsiteX44" fmla="*/ 1011362 w 1178751"/>
              <a:gd name="connsiteY44" fmla="*/ 149524 h 707366"/>
              <a:gd name="connsiteX45" fmla="*/ 982607 w 1178751"/>
              <a:gd name="connsiteY45" fmla="*/ 120770 h 707366"/>
              <a:gd name="connsiteX46" fmla="*/ 948101 w 1178751"/>
              <a:gd name="connsiteY46" fmla="*/ 74762 h 707366"/>
              <a:gd name="connsiteX47" fmla="*/ 942350 w 1178751"/>
              <a:gd name="connsiteY47" fmla="*/ 46007 h 707366"/>
              <a:gd name="connsiteX48" fmla="*/ 902094 w 1178751"/>
              <a:gd name="connsiteY48" fmla="*/ 0 h 707366"/>
              <a:gd name="connsiteX49" fmla="*/ 827331 w 1178751"/>
              <a:gd name="connsiteY49" fmla="*/ 17253 h 707366"/>
              <a:gd name="connsiteX50" fmla="*/ 810079 w 1178751"/>
              <a:gd name="connsiteY50" fmla="*/ 34505 h 707366"/>
              <a:gd name="connsiteX51" fmla="*/ 804328 w 1178751"/>
              <a:gd name="connsiteY51" fmla="*/ 74762 h 707366"/>
              <a:gd name="connsiteX52" fmla="*/ 746818 w 1178751"/>
              <a:gd name="connsiteY52" fmla="*/ 46007 h 707366"/>
              <a:gd name="connsiteX53" fmla="*/ 718064 w 1178751"/>
              <a:gd name="connsiteY53" fmla="*/ 28754 h 707366"/>
              <a:gd name="connsiteX54" fmla="*/ 643301 w 1178751"/>
              <a:gd name="connsiteY54" fmla="*/ 34505 h 707366"/>
              <a:gd name="connsiteX55" fmla="*/ 603045 w 1178751"/>
              <a:gd name="connsiteY55" fmla="*/ 40256 h 707366"/>
              <a:gd name="connsiteX56" fmla="*/ 591543 w 1178751"/>
              <a:gd name="connsiteY56" fmla="*/ 57509 h 707366"/>
              <a:gd name="connsiteX57" fmla="*/ 591543 w 1178751"/>
              <a:gd name="connsiteY57" fmla="*/ 138022 h 707366"/>
              <a:gd name="connsiteX58" fmla="*/ 568539 w 1178751"/>
              <a:gd name="connsiteY58" fmla="*/ 149524 h 707366"/>
              <a:gd name="connsiteX59" fmla="*/ 545535 w 1178751"/>
              <a:gd name="connsiteY59" fmla="*/ 132271 h 707366"/>
              <a:gd name="connsiteX60" fmla="*/ 516781 w 1178751"/>
              <a:gd name="connsiteY60" fmla="*/ 80513 h 707366"/>
              <a:gd name="connsiteX61" fmla="*/ 482275 w 1178751"/>
              <a:gd name="connsiteY61" fmla="*/ 109268 h 707366"/>
              <a:gd name="connsiteX62" fmla="*/ 476524 w 1178751"/>
              <a:gd name="connsiteY62" fmla="*/ 132271 h 707366"/>
              <a:gd name="connsiteX63" fmla="*/ 430516 w 1178751"/>
              <a:gd name="connsiteY63" fmla="*/ 149524 h 707366"/>
              <a:gd name="connsiteX64" fmla="*/ 413264 w 1178751"/>
              <a:gd name="connsiteY64" fmla="*/ 155275 h 707366"/>
              <a:gd name="connsiteX65" fmla="*/ 384509 w 1178751"/>
              <a:gd name="connsiteY65" fmla="*/ 149524 h 707366"/>
              <a:gd name="connsiteX66" fmla="*/ 355754 w 1178751"/>
              <a:gd name="connsiteY66" fmla="*/ 92015 h 707366"/>
              <a:gd name="connsiteX67" fmla="*/ 315498 w 1178751"/>
              <a:gd name="connsiteY67" fmla="*/ 63260 h 707366"/>
              <a:gd name="connsiteX68" fmla="*/ 309747 w 1178751"/>
              <a:gd name="connsiteY68" fmla="*/ 80513 h 707366"/>
              <a:gd name="connsiteX69" fmla="*/ 292494 w 1178751"/>
              <a:gd name="connsiteY69" fmla="*/ 149524 h 707366"/>
              <a:gd name="connsiteX70" fmla="*/ 275241 w 1178751"/>
              <a:gd name="connsiteY70" fmla="*/ 155275 h 707366"/>
              <a:gd name="connsiteX71" fmla="*/ 234984 w 1178751"/>
              <a:gd name="connsiteY71" fmla="*/ 161026 h 707366"/>
              <a:gd name="connsiteX72" fmla="*/ 177475 w 1178751"/>
              <a:gd name="connsiteY72" fmla="*/ 149524 h 707366"/>
              <a:gd name="connsiteX73" fmla="*/ 154471 w 1178751"/>
              <a:gd name="connsiteY73" fmla="*/ 138022 h 707366"/>
              <a:gd name="connsiteX74" fmla="*/ 4947 w 1178751"/>
              <a:gd name="connsiteY74" fmla="*/ 161026 h 70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178751" h="707366">
                <a:moveTo>
                  <a:pt x="4947" y="161026"/>
                </a:moveTo>
                <a:cubicBezTo>
                  <a:pt x="-14223" y="169652"/>
                  <a:pt x="27679" y="180531"/>
                  <a:pt x="39452" y="189781"/>
                </a:cubicBezTo>
                <a:cubicBezTo>
                  <a:pt x="93567" y="232301"/>
                  <a:pt x="73897" y="206943"/>
                  <a:pt x="96962" y="241539"/>
                </a:cubicBezTo>
                <a:cubicBezTo>
                  <a:pt x="98879" y="277962"/>
                  <a:pt x="97996" y="314640"/>
                  <a:pt x="102713" y="350807"/>
                </a:cubicBezTo>
                <a:cubicBezTo>
                  <a:pt x="104007" y="360729"/>
                  <a:pt x="120181" y="382208"/>
                  <a:pt x="125716" y="391064"/>
                </a:cubicBezTo>
                <a:cubicBezTo>
                  <a:pt x="128525" y="395559"/>
                  <a:pt x="147898" y="429183"/>
                  <a:pt x="154471" y="437071"/>
                </a:cubicBezTo>
                <a:cubicBezTo>
                  <a:pt x="167822" y="453092"/>
                  <a:pt x="177803" y="458883"/>
                  <a:pt x="194728" y="471577"/>
                </a:cubicBezTo>
                <a:cubicBezTo>
                  <a:pt x="234753" y="454423"/>
                  <a:pt x="240485" y="455360"/>
                  <a:pt x="275241" y="425570"/>
                </a:cubicBezTo>
                <a:cubicBezTo>
                  <a:pt x="289650" y="413220"/>
                  <a:pt x="315498" y="385313"/>
                  <a:pt x="315498" y="385313"/>
                </a:cubicBezTo>
                <a:cubicBezTo>
                  <a:pt x="334668" y="389147"/>
                  <a:pt x="355522" y="388072"/>
                  <a:pt x="373007" y="396815"/>
                </a:cubicBezTo>
                <a:cubicBezTo>
                  <a:pt x="391619" y="406121"/>
                  <a:pt x="403538" y="445486"/>
                  <a:pt x="413264" y="460075"/>
                </a:cubicBezTo>
                <a:cubicBezTo>
                  <a:pt x="417775" y="466842"/>
                  <a:pt x="425310" y="471080"/>
                  <a:pt x="430516" y="477328"/>
                </a:cubicBezTo>
                <a:cubicBezTo>
                  <a:pt x="434941" y="482638"/>
                  <a:pt x="438001" y="488957"/>
                  <a:pt x="442018" y="494581"/>
                </a:cubicBezTo>
                <a:cubicBezTo>
                  <a:pt x="456501" y="514857"/>
                  <a:pt x="464765" y="527665"/>
                  <a:pt x="488026" y="540588"/>
                </a:cubicBezTo>
                <a:cubicBezTo>
                  <a:pt x="494935" y="544426"/>
                  <a:pt x="503362" y="544422"/>
                  <a:pt x="511030" y="546339"/>
                </a:cubicBezTo>
                <a:cubicBezTo>
                  <a:pt x="518698" y="544422"/>
                  <a:pt x="526433" y="542759"/>
                  <a:pt x="534033" y="540588"/>
                </a:cubicBezTo>
                <a:cubicBezTo>
                  <a:pt x="539862" y="538923"/>
                  <a:pt x="545261" y="535506"/>
                  <a:pt x="551286" y="534837"/>
                </a:cubicBezTo>
                <a:cubicBezTo>
                  <a:pt x="579928" y="531655"/>
                  <a:pt x="608795" y="531004"/>
                  <a:pt x="637550" y="529087"/>
                </a:cubicBezTo>
                <a:cubicBezTo>
                  <a:pt x="641384" y="523336"/>
                  <a:pt x="643655" y="516152"/>
                  <a:pt x="649052" y="511834"/>
                </a:cubicBezTo>
                <a:cubicBezTo>
                  <a:pt x="663199" y="500516"/>
                  <a:pt x="680321" y="508886"/>
                  <a:pt x="695060" y="511834"/>
                </a:cubicBezTo>
                <a:cubicBezTo>
                  <a:pt x="721922" y="525265"/>
                  <a:pt x="732285" y="527416"/>
                  <a:pt x="752569" y="557841"/>
                </a:cubicBezTo>
                <a:cubicBezTo>
                  <a:pt x="756403" y="563592"/>
                  <a:pt x="758869" y="570543"/>
                  <a:pt x="764071" y="575094"/>
                </a:cubicBezTo>
                <a:cubicBezTo>
                  <a:pt x="774474" y="584197"/>
                  <a:pt x="788802" y="588323"/>
                  <a:pt x="798577" y="598098"/>
                </a:cubicBezTo>
                <a:cubicBezTo>
                  <a:pt x="815460" y="614981"/>
                  <a:pt x="842144" y="643292"/>
                  <a:pt x="861837" y="649856"/>
                </a:cubicBezTo>
                <a:lnTo>
                  <a:pt x="879090" y="655607"/>
                </a:lnTo>
                <a:cubicBezTo>
                  <a:pt x="910322" y="649361"/>
                  <a:pt x="918191" y="644634"/>
                  <a:pt x="953852" y="655607"/>
                </a:cubicBezTo>
                <a:cubicBezTo>
                  <a:pt x="964536" y="658894"/>
                  <a:pt x="972836" y="667432"/>
                  <a:pt x="982607" y="672860"/>
                </a:cubicBezTo>
                <a:cubicBezTo>
                  <a:pt x="990101" y="677023"/>
                  <a:pt x="998167" y="680109"/>
                  <a:pt x="1005611" y="684362"/>
                </a:cubicBezTo>
                <a:cubicBezTo>
                  <a:pt x="1011612" y="687791"/>
                  <a:pt x="1016511" y="693141"/>
                  <a:pt x="1022864" y="695864"/>
                </a:cubicBezTo>
                <a:cubicBezTo>
                  <a:pt x="1029972" y="698910"/>
                  <a:pt x="1069503" y="706342"/>
                  <a:pt x="1074622" y="707366"/>
                </a:cubicBezTo>
                <a:cubicBezTo>
                  <a:pt x="1091875" y="705449"/>
                  <a:pt x="1111142" y="709928"/>
                  <a:pt x="1126381" y="701615"/>
                </a:cubicBezTo>
                <a:cubicBezTo>
                  <a:pt x="1135444" y="696672"/>
                  <a:pt x="1135950" y="683001"/>
                  <a:pt x="1137882" y="672860"/>
                </a:cubicBezTo>
                <a:cubicBezTo>
                  <a:pt x="1156989" y="572545"/>
                  <a:pt x="1118716" y="591068"/>
                  <a:pt x="1166637" y="575094"/>
                </a:cubicBezTo>
                <a:cubicBezTo>
                  <a:pt x="1170471" y="565509"/>
                  <a:pt x="1177452" y="556639"/>
                  <a:pt x="1178139" y="546339"/>
                </a:cubicBezTo>
                <a:cubicBezTo>
                  <a:pt x="1180441" y="511810"/>
                  <a:pt x="1176982" y="485563"/>
                  <a:pt x="1155135" y="460075"/>
                </a:cubicBezTo>
                <a:cubicBezTo>
                  <a:pt x="1146217" y="449670"/>
                  <a:pt x="1132706" y="446848"/>
                  <a:pt x="1120630" y="442822"/>
                </a:cubicBezTo>
                <a:cubicBezTo>
                  <a:pt x="1109128" y="431320"/>
                  <a:pt x="1093398" y="422866"/>
                  <a:pt x="1086124" y="408317"/>
                </a:cubicBezTo>
                <a:lnTo>
                  <a:pt x="1063120" y="362309"/>
                </a:lnTo>
                <a:cubicBezTo>
                  <a:pt x="1066954" y="339305"/>
                  <a:pt x="1068966" y="315923"/>
                  <a:pt x="1074622" y="293298"/>
                </a:cubicBezTo>
                <a:cubicBezTo>
                  <a:pt x="1076701" y="284981"/>
                  <a:pt x="1083413" y="278427"/>
                  <a:pt x="1086124" y="270294"/>
                </a:cubicBezTo>
                <a:cubicBezTo>
                  <a:pt x="1089215" y="261021"/>
                  <a:pt x="1089958" y="251124"/>
                  <a:pt x="1091875" y="241539"/>
                </a:cubicBezTo>
                <a:cubicBezTo>
                  <a:pt x="1088041" y="231954"/>
                  <a:pt x="1085844" y="221539"/>
                  <a:pt x="1080373" y="212785"/>
                </a:cubicBezTo>
                <a:cubicBezTo>
                  <a:pt x="1073305" y="201476"/>
                  <a:pt x="1049636" y="185419"/>
                  <a:pt x="1040116" y="178279"/>
                </a:cubicBezTo>
                <a:cubicBezTo>
                  <a:pt x="1036282" y="172528"/>
                  <a:pt x="1033502" y="165913"/>
                  <a:pt x="1028615" y="161026"/>
                </a:cubicBezTo>
                <a:cubicBezTo>
                  <a:pt x="1023728" y="156139"/>
                  <a:pt x="1016564" y="154075"/>
                  <a:pt x="1011362" y="149524"/>
                </a:cubicBezTo>
                <a:cubicBezTo>
                  <a:pt x="1001161" y="140598"/>
                  <a:pt x="991363" y="131118"/>
                  <a:pt x="982607" y="120770"/>
                </a:cubicBezTo>
                <a:cubicBezTo>
                  <a:pt x="970224" y="106136"/>
                  <a:pt x="948101" y="74762"/>
                  <a:pt x="948101" y="74762"/>
                </a:cubicBezTo>
                <a:cubicBezTo>
                  <a:pt x="946184" y="65177"/>
                  <a:pt x="945782" y="55159"/>
                  <a:pt x="942350" y="46007"/>
                </a:cubicBezTo>
                <a:cubicBezTo>
                  <a:pt x="936644" y="30790"/>
                  <a:pt x="909624" y="7530"/>
                  <a:pt x="902094" y="0"/>
                </a:cubicBezTo>
                <a:cubicBezTo>
                  <a:pt x="858790" y="4330"/>
                  <a:pt x="853050" y="-4179"/>
                  <a:pt x="827331" y="17253"/>
                </a:cubicBezTo>
                <a:cubicBezTo>
                  <a:pt x="821083" y="22459"/>
                  <a:pt x="815830" y="28754"/>
                  <a:pt x="810079" y="34505"/>
                </a:cubicBezTo>
                <a:cubicBezTo>
                  <a:pt x="808162" y="47924"/>
                  <a:pt x="815823" y="67578"/>
                  <a:pt x="804328" y="74762"/>
                </a:cubicBezTo>
                <a:cubicBezTo>
                  <a:pt x="779633" y="90196"/>
                  <a:pt x="760313" y="56128"/>
                  <a:pt x="746818" y="46007"/>
                </a:cubicBezTo>
                <a:cubicBezTo>
                  <a:pt x="737876" y="39300"/>
                  <a:pt x="727649" y="34505"/>
                  <a:pt x="718064" y="28754"/>
                </a:cubicBezTo>
                <a:cubicBezTo>
                  <a:pt x="693143" y="30671"/>
                  <a:pt x="668172" y="32018"/>
                  <a:pt x="643301" y="34505"/>
                </a:cubicBezTo>
                <a:cubicBezTo>
                  <a:pt x="629813" y="35854"/>
                  <a:pt x="615432" y="34751"/>
                  <a:pt x="603045" y="40256"/>
                </a:cubicBezTo>
                <a:cubicBezTo>
                  <a:pt x="596729" y="43063"/>
                  <a:pt x="595377" y="51758"/>
                  <a:pt x="591543" y="57509"/>
                </a:cubicBezTo>
                <a:cubicBezTo>
                  <a:pt x="595762" y="82824"/>
                  <a:pt x="604138" y="112832"/>
                  <a:pt x="591543" y="138022"/>
                </a:cubicBezTo>
                <a:cubicBezTo>
                  <a:pt x="587709" y="145690"/>
                  <a:pt x="576207" y="145690"/>
                  <a:pt x="568539" y="149524"/>
                </a:cubicBezTo>
                <a:cubicBezTo>
                  <a:pt x="560871" y="143773"/>
                  <a:pt x="550852" y="140246"/>
                  <a:pt x="545535" y="132271"/>
                </a:cubicBezTo>
                <a:cubicBezTo>
                  <a:pt x="489234" y="47821"/>
                  <a:pt x="570933" y="134668"/>
                  <a:pt x="516781" y="80513"/>
                </a:cubicBezTo>
                <a:cubicBezTo>
                  <a:pt x="505279" y="90098"/>
                  <a:pt x="491467" y="97450"/>
                  <a:pt x="482275" y="109268"/>
                </a:cubicBezTo>
                <a:cubicBezTo>
                  <a:pt x="477423" y="115507"/>
                  <a:pt x="480908" y="125695"/>
                  <a:pt x="476524" y="132271"/>
                </a:cubicBezTo>
                <a:cubicBezTo>
                  <a:pt x="467057" y="146472"/>
                  <a:pt x="443536" y="146269"/>
                  <a:pt x="430516" y="149524"/>
                </a:cubicBezTo>
                <a:cubicBezTo>
                  <a:pt x="424635" y="150994"/>
                  <a:pt x="419015" y="153358"/>
                  <a:pt x="413264" y="155275"/>
                </a:cubicBezTo>
                <a:cubicBezTo>
                  <a:pt x="403679" y="153358"/>
                  <a:pt x="392329" y="155389"/>
                  <a:pt x="384509" y="149524"/>
                </a:cubicBezTo>
                <a:cubicBezTo>
                  <a:pt x="366924" y="136336"/>
                  <a:pt x="366808" y="108597"/>
                  <a:pt x="355754" y="92015"/>
                </a:cubicBezTo>
                <a:cubicBezTo>
                  <a:pt x="340160" y="68624"/>
                  <a:pt x="336500" y="70261"/>
                  <a:pt x="315498" y="63260"/>
                </a:cubicBezTo>
                <a:cubicBezTo>
                  <a:pt x="313581" y="69011"/>
                  <a:pt x="311309" y="74656"/>
                  <a:pt x="309747" y="80513"/>
                </a:cubicBezTo>
                <a:cubicBezTo>
                  <a:pt x="303637" y="103424"/>
                  <a:pt x="302431" y="127995"/>
                  <a:pt x="292494" y="149524"/>
                </a:cubicBezTo>
                <a:cubicBezTo>
                  <a:pt x="289954" y="155028"/>
                  <a:pt x="281185" y="154086"/>
                  <a:pt x="275241" y="155275"/>
                </a:cubicBezTo>
                <a:cubicBezTo>
                  <a:pt x="261949" y="157933"/>
                  <a:pt x="248403" y="159109"/>
                  <a:pt x="234984" y="161026"/>
                </a:cubicBezTo>
                <a:cubicBezTo>
                  <a:pt x="215814" y="157192"/>
                  <a:pt x="196272" y="154895"/>
                  <a:pt x="177475" y="149524"/>
                </a:cubicBezTo>
                <a:cubicBezTo>
                  <a:pt x="169232" y="147169"/>
                  <a:pt x="163039" y="138328"/>
                  <a:pt x="154471" y="138022"/>
                </a:cubicBezTo>
                <a:cubicBezTo>
                  <a:pt x="40600" y="133955"/>
                  <a:pt x="24117" y="152400"/>
                  <a:pt x="4947" y="161026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orma Livre: Forma 21">
            <a:hlinkClick r:id="rId6" action="ppaction://hlinksldjump"/>
            <a:extLst>
              <a:ext uri="{FF2B5EF4-FFF2-40B4-BE49-F238E27FC236}">
                <a16:creationId xmlns:a16="http://schemas.microsoft.com/office/drawing/2014/main" id="{AF48645F-C29E-4D95-8D7F-D46AB9A46D28}"/>
              </a:ext>
            </a:extLst>
          </p:cNvPr>
          <p:cNvSpPr/>
          <p:nvPr/>
        </p:nvSpPr>
        <p:spPr>
          <a:xfrm>
            <a:off x="1340896" y="6419631"/>
            <a:ext cx="275338" cy="167142"/>
          </a:xfrm>
          <a:custGeom>
            <a:avLst/>
            <a:gdLst>
              <a:gd name="connsiteX0" fmla="*/ 1006415 w 1023668"/>
              <a:gd name="connsiteY0" fmla="*/ 115328 h 621411"/>
              <a:gd name="connsiteX1" fmla="*/ 1000664 w 1023668"/>
              <a:gd name="connsiteY1" fmla="*/ 80822 h 621411"/>
              <a:gd name="connsiteX2" fmla="*/ 1023668 w 1023668"/>
              <a:gd name="connsiteY2" fmla="*/ 29064 h 621411"/>
              <a:gd name="connsiteX3" fmla="*/ 1006415 w 1023668"/>
              <a:gd name="connsiteY3" fmla="*/ 17562 h 621411"/>
              <a:gd name="connsiteX4" fmla="*/ 983411 w 1023668"/>
              <a:gd name="connsiteY4" fmla="*/ 309 h 621411"/>
              <a:gd name="connsiteX5" fmla="*/ 966158 w 1023668"/>
              <a:gd name="connsiteY5" fmla="*/ 6060 h 621411"/>
              <a:gd name="connsiteX6" fmla="*/ 937404 w 1023668"/>
              <a:gd name="connsiteY6" fmla="*/ 29064 h 621411"/>
              <a:gd name="connsiteX7" fmla="*/ 920151 w 1023668"/>
              <a:gd name="connsiteY7" fmla="*/ 34815 h 621411"/>
              <a:gd name="connsiteX8" fmla="*/ 851140 w 1023668"/>
              <a:gd name="connsiteY8" fmla="*/ 52068 h 621411"/>
              <a:gd name="connsiteX9" fmla="*/ 828136 w 1023668"/>
              <a:gd name="connsiteY9" fmla="*/ 57819 h 621411"/>
              <a:gd name="connsiteX10" fmla="*/ 799381 w 1023668"/>
              <a:gd name="connsiteY10" fmla="*/ 63570 h 621411"/>
              <a:gd name="connsiteX11" fmla="*/ 764875 w 1023668"/>
              <a:gd name="connsiteY11" fmla="*/ 75072 h 621411"/>
              <a:gd name="connsiteX12" fmla="*/ 707366 w 1023668"/>
              <a:gd name="connsiteY12" fmla="*/ 80822 h 621411"/>
              <a:gd name="connsiteX13" fmla="*/ 661358 w 1023668"/>
              <a:gd name="connsiteY13" fmla="*/ 86573 h 621411"/>
              <a:gd name="connsiteX14" fmla="*/ 632604 w 1023668"/>
              <a:gd name="connsiteY14" fmla="*/ 103826 h 621411"/>
              <a:gd name="connsiteX15" fmla="*/ 592347 w 1023668"/>
              <a:gd name="connsiteY15" fmla="*/ 126830 h 621411"/>
              <a:gd name="connsiteX16" fmla="*/ 552091 w 1023668"/>
              <a:gd name="connsiteY16" fmla="*/ 138332 h 621411"/>
              <a:gd name="connsiteX17" fmla="*/ 511834 w 1023668"/>
              <a:gd name="connsiteY17" fmla="*/ 161336 h 621411"/>
              <a:gd name="connsiteX18" fmla="*/ 500332 w 1023668"/>
              <a:gd name="connsiteY18" fmla="*/ 184339 h 621411"/>
              <a:gd name="connsiteX19" fmla="*/ 471577 w 1023668"/>
              <a:gd name="connsiteY19" fmla="*/ 230347 h 621411"/>
              <a:gd name="connsiteX20" fmla="*/ 454325 w 1023668"/>
              <a:gd name="connsiteY20" fmla="*/ 236098 h 621411"/>
              <a:gd name="connsiteX21" fmla="*/ 437072 w 1023668"/>
              <a:gd name="connsiteY21" fmla="*/ 247600 h 621411"/>
              <a:gd name="connsiteX22" fmla="*/ 189781 w 1023668"/>
              <a:gd name="connsiteY22" fmla="*/ 270604 h 621411"/>
              <a:gd name="connsiteX23" fmla="*/ 178279 w 1023668"/>
              <a:gd name="connsiteY23" fmla="*/ 287856 h 621411"/>
              <a:gd name="connsiteX24" fmla="*/ 166777 w 1023668"/>
              <a:gd name="connsiteY24" fmla="*/ 316611 h 621411"/>
              <a:gd name="connsiteX25" fmla="*/ 138023 w 1023668"/>
              <a:gd name="connsiteY25" fmla="*/ 345366 h 621411"/>
              <a:gd name="connsiteX26" fmla="*/ 92015 w 1023668"/>
              <a:gd name="connsiteY26" fmla="*/ 356868 h 621411"/>
              <a:gd name="connsiteX27" fmla="*/ 74762 w 1023668"/>
              <a:gd name="connsiteY27" fmla="*/ 379872 h 621411"/>
              <a:gd name="connsiteX28" fmla="*/ 57509 w 1023668"/>
              <a:gd name="connsiteY28" fmla="*/ 431630 h 621411"/>
              <a:gd name="connsiteX29" fmla="*/ 17253 w 1023668"/>
              <a:gd name="connsiteY29" fmla="*/ 483389 h 621411"/>
              <a:gd name="connsiteX30" fmla="*/ 23004 w 1023668"/>
              <a:gd name="connsiteY30" fmla="*/ 529396 h 621411"/>
              <a:gd name="connsiteX31" fmla="*/ 46008 w 1023668"/>
              <a:gd name="connsiteY31" fmla="*/ 575404 h 621411"/>
              <a:gd name="connsiteX32" fmla="*/ 17253 w 1023668"/>
              <a:gd name="connsiteY32" fmla="*/ 586906 h 621411"/>
              <a:gd name="connsiteX33" fmla="*/ 0 w 1023668"/>
              <a:gd name="connsiteY33" fmla="*/ 598407 h 621411"/>
              <a:gd name="connsiteX34" fmla="*/ 17253 w 1023668"/>
              <a:gd name="connsiteY34" fmla="*/ 615660 h 621411"/>
              <a:gd name="connsiteX35" fmla="*/ 34506 w 1023668"/>
              <a:gd name="connsiteY35" fmla="*/ 621411 h 621411"/>
              <a:gd name="connsiteX36" fmla="*/ 86264 w 1023668"/>
              <a:gd name="connsiteY36" fmla="*/ 604158 h 621411"/>
              <a:gd name="connsiteX37" fmla="*/ 97766 w 1023668"/>
              <a:gd name="connsiteY37" fmla="*/ 581155 h 621411"/>
              <a:gd name="connsiteX38" fmla="*/ 109268 w 1023668"/>
              <a:gd name="connsiteY38" fmla="*/ 563902 h 621411"/>
              <a:gd name="connsiteX39" fmla="*/ 143774 w 1023668"/>
              <a:gd name="connsiteY39" fmla="*/ 523645 h 621411"/>
              <a:gd name="connsiteX40" fmla="*/ 195532 w 1023668"/>
              <a:gd name="connsiteY40" fmla="*/ 489139 h 621411"/>
              <a:gd name="connsiteX41" fmla="*/ 276045 w 1023668"/>
              <a:gd name="connsiteY41" fmla="*/ 443132 h 621411"/>
              <a:gd name="connsiteX42" fmla="*/ 304800 w 1023668"/>
              <a:gd name="connsiteY42" fmla="*/ 431630 h 621411"/>
              <a:gd name="connsiteX43" fmla="*/ 362309 w 1023668"/>
              <a:gd name="connsiteY43" fmla="*/ 402875 h 621411"/>
              <a:gd name="connsiteX44" fmla="*/ 414068 w 1023668"/>
              <a:gd name="connsiteY44" fmla="*/ 385622 h 621411"/>
              <a:gd name="connsiteX45" fmla="*/ 448574 w 1023668"/>
              <a:gd name="connsiteY45" fmla="*/ 368370 h 621411"/>
              <a:gd name="connsiteX46" fmla="*/ 465826 w 1023668"/>
              <a:gd name="connsiteY46" fmla="*/ 356868 h 621411"/>
              <a:gd name="connsiteX47" fmla="*/ 534838 w 1023668"/>
              <a:gd name="connsiteY47" fmla="*/ 339615 h 621411"/>
              <a:gd name="connsiteX48" fmla="*/ 552091 w 1023668"/>
              <a:gd name="connsiteY48" fmla="*/ 328113 h 621411"/>
              <a:gd name="connsiteX49" fmla="*/ 569343 w 1023668"/>
              <a:gd name="connsiteY49" fmla="*/ 322362 h 621411"/>
              <a:gd name="connsiteX50" fmla="*/ 632604 w 1023668"/>
              <a:gd name="connsiteY50" fmla="*/ 293607 h 621411"/>
              <a:gd name="connsiteX51" fmla="*/ 649857 w 1023668"/>
              <a:gd name="connsiteY51" fmla="*/ 316611 h 621411"/>
              <a:gd name="connsiteX52" fmla="*/ 667109 w 1023668"/>
              <a:gd name="connsiteY52" fmla="*/ 345366 h 621411"/>
              <a:gd name="connsiteX53" fmla="*/ 695864 w 1023668"/>
              <a:gd name="connsiteY53" fmla="*/ 333864 h 621411"/>
              <a:gd name="connsiteX54" fmla="*/ 713117 w 1023668"/>
              <a:gd name="connsiteY54" fmla="*/ 316611 h 621411"/>
              <a:gd name="connsiteX55" fmla="*/ 730370 w 1023668"/>
              <a:gd name="connsiteY55" fmla="*/ 305109 h 621411"/>
              <a:gd name="connsiteX56" fmla="*/ 741872 w 1023668"/>
              <a:gd name="connsiteY56" fmla="*/ 276355 h 621411"/>
              <a:gd name="connsiteX57" fmla="*/ 747623 w 1023668"/>
              <a:gd name="connsiteY57" fmla="*/ 259102 h 621411"/>
              <a:gd name="connsiteX58" fmla="*/ 764875 w 1023668"/>
              <a:gd name="connsiteY58" fmla="*/ 178589 h 621411"/>
              <a:gd name="connsiteX59" fmla="*/ 782128 w 1023668"/>
              <a:gd name="connsiteY59" fmla="*/ 167087 h 621411"/>
              <a:gd name="connsiteX60" fmla="*/ 816634 w 1023668"/>
              <a:gd name="connsiteY60" fmla="*/ 155585 h 621411"/>
              <a:gd name="connsiteX61" fmla="*/ 908649 w 1023668"/>
              <a:gd name="connsiteY61" fmla="*/ 121079 h 621411"/>
              <a:gd name="connsiteX62" fmla="*/ 948906 w 1023668"/>
              <a:gd name="connsiteY62" fmla="*/ 115328 h 621411"/>
              <a:gd name="connsiteX63" fmla="*/ 989162 w 1023668"/>
              <a:gd name="connsiteY63" fmla="*/ 103826 h 621411"/>
              <a:gd name="connsiteX64" fmla="*/ 1006415 w 1023668"/>
              <a:gd name="connsiteY64" fmla="*/ 115328 h 62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023668" h="621411">
                <a:moveTo>
                  <a:pt x="1006415" y="115328"/>
                </a:moveTo>
                <a:cubicBezTo>
                  <a:pt x="1008332" y="111494"/>
                  <a:pt x="999608" y="92435"/>
                  <a:pt x="1000664" y="80822"/>
                </a:cubicBezTo>
                <a:cubicBezTo>
                  <a:pt x="1001480" y="71849"/>
                  <a:pt x="1019068" y="38263"/>
                  <a:pt x="1023668" y="29064"/>
                </a:cubicBezTo>
                <a:cubicBezTo>
                  <a:pt x="1017917" y="25230"/>
                  <a:pt x="1012039" y="21579"/>
                  <a:pt x="1006415" y="17562"/>
                </a:cubicBezTo>
                <a:cubicBezTo>
                  <a:pt x="998615" y="11991"/>
                  <a:pt x="992627" y="2942"/>
                  <a:pt x="983411" y="309"/>
                </a:cubicBezTo>
                <a:cubicBezTo>
                  <a:pt x="977582" y="-1356"/>
                  <a:pt x="971909" y="4143"/>
                  <a:pt x="966158" y="6060"/>
                </a:cubicBezTo>
                <a:cubicBezTo>
                  <a:pt x="956573" y="13728"/>
                  <a:pt x="947813" y="22558"/>
                  <a:pt x="937404" y="29064"/>
                </a:cubicBezTo>
                <a:cubicBezTo>
                  <a:pt x="932263" y="32277"/>
                  <a:pt x="925957" y="33073"/>
                  <a:pt x="920151" y="34815"/>
                </a:cubicBezTo>
                <a:cubicBezTo>
                  <a:pt x="862305" y="52169"/>
                  <a:pt x="899315" y="41362"/>
                  <a:pt x="851140" y="52068"/>
                </a:cubicBezTo>
                <a:cubicBezTo>
                  <a:pt x="843424" y="53783"/>
                  <a:pt x="835852" y="56104"/>
                  <a:pt x="828136" y="57819"/>
                </a:cubicBezTo>
                <a:cubicBezTo>
                  <a:pt x="818594" y="59939"/>
                  <a:pt x="808811" y="60998"/>
                  <a:pt x="799381" y="63570"/>
                </a:cubicBezTo>
                <a:cubicBezTo>
                  <a:pt x="787684" y="66760"/>
                  <a:pt x="776792" y="72838"/>
                  <a:pt x="764875" y="75072"/>
                </a:cubicBezTo>
                <a:cubicBezTo>
                  <a:pt x="745940" y="78622"/>
                  <a:pt x="726513" y="78695"/>
                  <a:pt x="707366" y="80822"/>
                </a:cubicBezTo>
                <a:cubicBezTo>
                  <a:pt x="692005" y="82529"/>
                  <a:pt x="676694" y="84656"/>
                  <a:pt x="661358" y="86573"/>
                </a:cubicBezTo>
                <a:cubicBezTo>
                  <a:pt x="651773" y="92324"/>
                  <a:pt x="642083" y="97902"/>
                  <a:pt x="632604" y="103826"/>
                </a:cubicBezTo>
                <a:cubicBezTo>
                  <a:pt x="611603" y="116952"/>
                  <a:pt x="617334" y="116121"/>
                  <a:pt x="592347" y="126830"/>
                </a:cubicBezTo>
                <a:cubicBezTo>
                  <a:pt x="559905" y="140734"/>
                  <a:pt x="591002" y="123740"/>
                  <a:pt x="552091" y="138332"/>
                </a:cubicBezTo>
                <a:cubicBezTo>
                  <a:pt x="535413" y="144586"/>
                  <a:pt x="526136" y="151801"/>
                  <a:pt x="511834" y="161336"/>
                </a:cubicBezTo>
                <a:cubicBezTo>
                  <a:pt x="508000" y="169004"/>
                  <a:pt x="503709" y="176459"/>
                  <a:pt x="500332" y="184339"/>
                </a:cubicBezTo>
                <a:cubicBezTo>
                  <a:pt x="489870" y="208750"/>
                  <a:pt x="500048" y="205943"/>
                  <a:pt x="471577" y="230347"/>
                </a:cubicBezTo>
                <a:cubicBezTo>
                  <a:pt x="466975" y="234292"/>
                  <a:pt x="459747" y="233387"/>
                  <a:pt x="454325" y="236098"/>
                </a:cubicBezTo>
                <a:cubicBezTo>
                  <a:pt x="448143" y="239189"/>
                  <a:pt x="443073" y="244171"/>
                  <a:pt x="437072" y="247600"/>
                </a:cubicBezTo>
                <a:cubicBezTo>
                  <a:pt x="359465" y="291947"/>
                  <a:pt x="314755" y="264195"/>
                  <a:pt x="189781" y="270604"/>
                </a:cubicBezTo>
                <a:cubicBezTo>
                  <a:pt x="185947" y="276355"/>
                  <a:pt x="181370" y="281674"/>
                  <a:pt x="178279" y="287856"/>
                </a:cubicBezTo>
                <a:cubicBezTo>
                  <a:pt x="173662" y="297089"/>
                  <a:pt x="171394" y="307378"/>
                  <a:pt x="166777" y="316611"/>
                </a:cubicBezTo>
                <a:cubicBezTo>
                  <a:pt x="160388" y="329390"/>
                  <a:pt x="152080" y="340254"/>
                  <a:pt x="138023" y="345366"/>
                </a:cubicBezTo>
                <a:cubicBezTo>
                  <a:pt x="123167" y="350768"/>
                  <a:pt x="107351" y="353034"/>
                  <a:pt x="92015" y="356868"/>
                </a:cubicBezTo>
                <a:cubicBezTo>
                  <a:pt x="86264" y="364536"/>
                  <a:pt x="78779" y="371169"/>
                  <a:pt x="74762" y="379872"/>
                </a:cubicBezTo>
                <a:cubicBezTo>
                  <a:pt x="67141" y="396384"/>
                  <a:pt x="70368" y="418770"/>
                  <a:pt x="57509" y="431630"/>
                </a:cubicBezTo>
                <a:cubicBezTo>
                  <a:pt x="30482" y="458658"/>
                  <a:pt x="44768" y="442116"/>
                  <a:pt x="17253" y="483389"/>
                </a:cubicBezTo>
                <a:cubicBezTo>
                  <a:pt x="19170" y="498725"/>
                  <a:pt x="19529" y="514337"/>
                  <a:pt x="23004" y="529396"/>
                </a:cubicBezTo>
                <a:cubicBezTo>
                  <a:pt x="27970" y="550913"/>
                  <a:pt x="34875" y="558704"/>
                  <a:pt x="46008" y="575404"/>
                </a:cubicBezTo>
                <a:cubicBezTo>
                  <a:pt x="36423" y="579238"/>
                  <a:pt x="26487" y="582289"/>
                  <a:pt x="17253" y="586906"/>
                </a:cubicBezTo>
                <a:cubicBezTo>
                  <a:pt x="11071" y="589997"/>
                  <a:pt x="0" y="591495"/>
                  <a:pt x="0" y="598407"/>
                </a:cubicBezTo>
                <a:cubicBezTo>
                  <a:pt x="0" y="606540"/>
                  <a:pt x="10486" y="611149"/>
                  <a:pt x="17253" y="615660"/>
                </a:cubicBezTo>
                <a:cubicBezTo>
                  <a:pt x="22297" y="619023"/>
                  <a:pt x="28755" y="619494"/>
                  <a:pt x="34506" y="621411"/>
                </a:cubicBezTo>
                <a:cubicBezTo>
                  <a:pt x="51759" y="615660"/>
                  <a:pt x="70921" y="613922"/>
                  <a:pt x="86264" y="604158"/>
                </a:cubicBezTo>
                <a:cubicBezTo>
                  <a:pt x="93497" y="599556"/>
                  <a:pt x="93513" y="588598"/>
                  <a:pt x="97766" y="581155"/>
                </a:cubicBezTo>
                <a:cubicBezTo>
                  <a:pt x="101195" y="575154"/>
                  <a:pt x="105251" y="569526"/>
                  <a:pt x="109268" y="563902"/>
                </a:cubicBezTo>
                <a:cubicBezTo>
                  <a:pt x="121848" y="546290"/>
                  <a:pt x="127849" y="537580"/>
                  <a:pt x="143774" y="523645"/>
                </a:cubicBezTo>
                <a:cubicBezTo>
                  <a:pt x="181913" y="490273"/>
                  <a:pt x="159670" y="509631"/>
                  <a:pt x="195532" y="489139"/>
                </a:cubicBezTo>
                <a:cubicBezTo>
                  <a:pt x="225929" y="471770"/>
                  <a:pt x="246262" y="456369"/>
                  <a:pt x="276045" y="443132"/>
                </a:cubicBezTo>
                <a:cubicBezTo>
                  <a:pt x="285479" y="438939"/>
                  <a:pt x="295948" y="436941"/>
                  <a:pt x="304800" y="431630"/>
                </a:cubicBezTo>
                <a:cubicBezTo>
                  <a:pt x="359382" y="398881"/>
                  <a:pt x="307031" y="413931"/>
                  <a:pt x="362309" y="402875"/>
                </a:cubicBezTo>
                <a:cubicBezTo>
                  <a:pt x="433159" y="367450"/>
                  <a:pt x="332322" y="415347"/>
                  <a:pt x="414068" y="385622"/>
                </a:cubicBezTo>
                <a:cubicBezTo>
                  <a:pt x="426153" y="381228"/>
                  <a:pt x="437333" y="374615"/>
                  <a:pt x="448574" y="368370"/>
                </a:cubicBezTo>
                <a:cubicBezTo>
                  <a:pt x="454616" y="365013"/>
                  <a:pt x="459269" y="359054"/>
                  <a:pt x="465826" y="356868"/>
                </a:cubicBezTo>
                <a:cubicBezTo>
                  <a:pt x="488321" y="349370"/>
                  <a:pt x="534838" y="339615"/>
                  <a:pt x="534838" y="339615"/>
                </a:cubicBezTo>
                <a:cubicBezTo>
                  <a:pt x="540589" y="335781"/>
                  <a:pt x="545909" y="331204"/>
                  <a:pt x="552091" y="328113"/>
                </a:cubicBezTo>
                <a:cubicBezTo>
                  <a:pt x="557513" y="325402"/>
                  <a:pt x="564044" y="325306"/>
                  <a:pt x="569343" y="322362"/>
                </a:cubicBezTo>
                <a:cubicBezTo>
                  <a:pt x="625305" y="291271"/>
                  <a:pt x="580873" y="303953"/>
                  <a:pt x="632604" y="293607"/>
                </a:cubicBezTo>
                <a:cubicBezTo>
                  <a:pt x="638355" y="301275"/>
                  <a:pt x="644540" y="308636"/>
                  <a:pt x="649857" y="316611"/>
                </a:cubicBezTo>
                <a:cubicBezTo>
                  <a:pt x="656057" y="325912"/>
                  <a:pt x="656643" y="341441"/>
                  <a:pt x="667109" y="345366"/>
                </a:cubicBezTo>
                <a:cubicBezTo>
                  <a:pt x="676775" y="348991"/>
                  <a:pt x="686279" y="337698"/>
                  <a:pt x="695864" y="333864"/>
                </a:cubicBezTo>
                <a:cubicBezTo>
                  <a:pt x="701615" y="328113"/>
                  <a:pt x="706869" y="321818"/>
                  <a:pt x="713117" y="316611"/>
                </a:cubicBezTo>
                <a:cubicBezTo>
                  <a:pt x="718427" y="312186"/>
                  <a:pt x="726353" y="310733"/>
                  <a:pt x="730370" y="305109"/>
                </a:cubicBezTo>
                <a:cubicBezTo>
                  <a:pt x="736370" y="296709"/>
                  <a:pt x="738247" y="286021"/>
                  <a:pt x="741872" y="276355"/>
                </a:cubicBezTo>
                <a:cubicBezTo>
                  <a:pt x="744001" y="270679"/>
                  <a:pt x="746235" y="265003"/>
                  <a:pt x="747623" y="259102"/>
                </a:cubicBezTo>
                <a:cubicBezTo>
                  <a:pt x="753909" y="232385"/>
                  <a:pt x="755238" y="204288"/>
                  <a:pt x="764875" y="178589"/>
                </a:cubicBezTo>
                <a:cubicBezTo>
                  <a:pt x="767302" y="172117"/>
                  <a:pt x="775812" y="169894"/>
                  <a:pt x="782128" y="167087"/>
                </a:cubicBezTo>
                <a:cubicBezTo>
                  <a:pt x="793207" y="162163"/>
                  <a:pt x="805334" y="159979"/>
                  <a:pt x="816634" y="155585"/>
                </a:cubicBezTo>
                <a:cubicBezTo>
                  <a:pt x="854198" y="140977"/>
                  <a:pt x="873756" y="127423"/>
                  <a:pt x="908649" y="121079"/>
                </a:cubicBezTo>
                <a:cubicBezTo>
                  <a:pt x="921986" y="118654"/>
                  <a:pt x="935487" y="117245"/>
                  <a:pt x="948906" y="115328"/>
                </a:cubicBezTo>
                <a:cubicBezTo>
                  <a:pt x="959417" y="111824"/>
                  <a:pt x="978844" y="104858"/>
                  <a:pt x="989162" y="103826"/>
                </a:cubicBezTo>
                <a:cubicBezTo>
                  <a:pt x="1000607" y="102682"/>
                  <a:pt x="1004498" y="119162"/>
                  <a:pt x="1006415" y="115328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Forma Livre: Forma 22">
            <a:hlinkClick r:id="rId7" action="ppaction://hlinksldjump"/>
            <a:extLst>
              <a:ext uri="{FF2B5EF4-FFF2-40B4-BE49-F238E27FC236}">
                <a16:creationId xmlns:a16="http://schemas.microsoft.com/office/drawing/2014/main" id="{3FC56114-97AA-45B0-B88E-29E1461D1704}"/>
              </a:ext>
            </a:extLst>
          </p:cNvPr>
          <p:cNvSpPr/>
          <p:nvPr/>
        </p:nvSpPr>
        <p:spPr>
          <a:xfrm>
            <a:off x="1009138" y="5747652"/>
            <a:ext cx="406794" cy="300877"/>
          </a:xfrm>
          <a:custGeom>
            <a:avLst/>
            <a:gdLst>
              <a:gd name="connsiteX0" fmla="*/ 224287 w 1461779"/>
              <a:gd name="connsiteY0" fmla="*/ 57509 h 1081177"/>
              <a:gd name="connsiteX1" fmla="*/ 264543 w 1461779"/>
              <a:gd name="connsiteY1" fmla="*/ 97766 h 1081177"/>
              <a:gd name="connsiteX2" fmla="*/ 270294 w 1461779"/>
              <a:gd name="connsiteY2" fmla="*/ 115019 h 1081177"/>
              <a:gd name="connsiteX3" fmla="*/ 258792 w 1461779"/>
              <a:gd name="connsiteY3" fmla="*/ 143773 h 1081177"/>
              <a:gd name="connsiteX4" fmla="*/ 322053 w 1461779"/>
              <a:gd name="connsiteY4" fmla="*/ 212785 h 1081177"/>
              <a:gd name="connsiteX5" fmla="*/ 333555 w 1461779"/>
              <a:gd name="connsiteY5" fmla="*/ 241539 h 1081177"/>
              <a:gd name="connsiteX6" fmla="*/ 350807 w 1461779"/>
              <a:gd name="connsiteY6" fmla="*/ 322053 h 1081177"/>
              <a:gd name="connsiteX7" fmla="*/ 310551 w 1461779"/>
              <a:gd name="connsiteY7" fmla="*/ 339305 h 1081177"/>
              <a:gd name="connsiteX8" fmla="*/ 235789 w 1461779"/>
              <a:gd name="connsiteY8" fmla="*/ 356558 h 1081177"/>
              <a:gd name="connsiteX9" fmla="*/ 230038 w 1461779"/>
              <a:gd name="connsiteY9" fmla="*/ 408317 h 1081177"/>
              <a:gd name="connsiteX10" fmla="*/ 207034 w 1461779"/>
              <a:gd name="connsiteY10" fmla="*/ 419819 h 1081177"/>
              <a:gd name="connsiteX11" fmla="*/ 155275 w 1461779"/>
              <a:gd name="connsiteY11" fmla="*/ 437071 h 1081177"/>
              <a:gd name="connsiteX12" fmla="*/ 143774 w 1461779"/>
              <a:gd name="connsiteY12" fmla="*/ 465826 h 1081177"/>
              <a:gd name="connsiteX13" fmla="*/ 138023 w 1461779"/>
              <a:gd name="connsiteY13" fmla="*/ 534838 h 1081177"/>
              <a:gd name="connsiteX14" fmla="*/ 103517 w 1461779"/>
              <a:gd name="connsiteY14" fmla="*/ 557841 h 1081177"/>
              <a:gd name="connsiteX15" fmla="*/ 0 w 1461779"/>
              <a:gd name="connsiteY15" fmla="*/ 575094 h 1081177"/>
              <a:gd name="connsiteX16" fmla="*/ 11502 w 1461779"/>
              <a:gd name="connsiteY16" fmla="*/ 632604 h 1081177"/>
              <a:gd name="connsiteX17" fmla="*/ 28755 w 1461779"/>
              <a:gd name="connsiteY17" fmla="*/ 649856 h 1081177"/>
              <a:gd name="connsiteX18" fmla="*/ 34506 w 1461779"/>
              <a:gd name="connsiteY18" fmla="*/ 667109 h 1081177"/>
              <a:gd name="connsiteX19" fmla="*/ 63260 w 1461779"/>
              <a:gd name="connsiteY19" fmla="*/ 690113 h 1081177"/>
              <a:gd name="connsiteX20" fmla="*/ 86264 w 1461779"/>
              <a:gd name="connsiteY20" fmla="*/ 713117 h 1081177"/>
              <a:gd name="connsiteX21" fmla="*/ 120770 w 1461779"/>
              <a:gd name="connsiteY21" fmla="*/ 718868 h 1081177"/>
              <a:gd name="connsiteX22" fmla="*/ 184030 w 1461779"/>
              <a:gd name="connsiteY22" fmla="*/ 701615 h 1081177"/>
              <a:gd name="connsiteX23" fmla="*/ 201283 w 1461779"/>
              <a:gd name="connsiteY23" fmla="*/ 684362 h 1081177"/>
              <a:gd name="connsiteX24" fmla="*/ 230038 w 1461779"/>
              <a:gd name="connsiteY24" fmla="*/ 672860 h 1081177"/>
              <a:gd name="connsiteX25" fmla="*/ 258792 w 1461779"/>
              <a:gd name="connsiteY25" fmla="*/ 678611 h 1081177"/>
              <a:gd name="connsiteX26" fmla="*/ 287547 w 1461779"/>
              <a:gd name="connsiteY26" fmla="*/ 764875 h 1081177"/>
              <a:gd name="connsiteX27" fmla="*/ 293298 w 1461779"/>
              <a:gd name="connsiteY27" fmla="*/ 782128 h 1081177"/>
              <a:gd name="connsiteX28" fmla="*/ 339306 w 1461779"/>
              <a:gd name="connsiteY28" fmla="*/ 805132 h 1081177"/>
              <a:gd name="connsiteX29" fmla="*/ 373811 w 1461779"/>
              <a:gd name="connsiteY29" fmla="*/ 810883 h 1081177"/>
              <a:gd name="connsiteX30" fmla="*/ 414068 w 1461779"/>
              <a:gd name="connsiteY30" fmla="*/ 805132 h 1081177"/>
              <a:gd name="connsiteX31" fmla="*/ 431321 w 1461779"/>
              <a:gd name="connsiteY31" fmla="*/ 799381 h 1081177"/>
              <a:gd name="connsiteX32" fmla="*/ 460075 w 1461779"/>
              <a:gd name="connsiteY32" fmla="*/ 805132 h 1081177"/>
              <a:gd name="connsiteX33" fmla="*/ 477328 w 1461779"/>
              <a:gd name="connsiteY33" fmla="*/ 822385 h 1081177"/>
              <a:gd name="connsiteX34" fmla="*/ 488830 w 1461779"/>
              <a:gd name="connsiteY34" fmla="*/ 839638 h 1081177"/>
              <a:gd name="connsiteX35" fmla="*/ 511834 w 1461779"/>
              <a:gd name="connsiteY35" fmla="*/ 856890 h 1081177"/>
              <a:gd name="connsiteX36" fmla="*/ 546340 w 1461779"/>
              <a:gd name="connsiteY36" fmla="*/ 891396 h 1081177"/>
              <a:gd name="connsiteX37" fmla="*/ 575094 w 1461779"/>
              <a:gd name="connsiteY37" fmla="*/ 908649 h 1081177"/>
              <a:gd name="connsiteX38" fmla="*/ 649857 w 1461779"/>
              <a:gd name="connsiteY38" fmla="*/ 931653 h 1081177"/>
              <a:gd name="connsiteX39" fmla="*/ 695864 w 1461779"/>
              <a:gd name="connsiteY39" fmla="*/ 954656 h 1081177"/>
              <a:gd name="connsiteX40" fmla="*/ 713117 w 1461779"/>
              <a:gd name="connsiteY40" fmla="*/ 966158 h 1081177"/>
              <a:gd name="connsiteX41" fmla="*/ 787879 w 1461779"/>
              <a:gd name="connsiteY41" fmla="*/ 983411 h 1081177"/>
              <a:gd name="connsiteX42" fmla="*/ 868392 w 1461779"/>
              <a:gd name="connsiteY42" fmla="*/ 1006415 h 1081177"/>
              <a:gd name="connsiteX43" fmla="*/ 925902 w 1461779"/>
              <a:gd name="connsiteY43" fmla="*/ 1023668 h 1081177"/>
              <a:gd name="connsiteX44" fmla="*/ 943155 w 1461779"/>
              <a:gd name="connsiteY44" fmla="*/ 1035170 h 1081177"/>
              <a:gd name="connsiteX45" fmla="*/ 983411 w 1461779"/>
              <a:gd name="connsiteY45" fmla="*/ 1046671 h 1081177"/>
              <a:gd name="connsiteX46" fmla="*/ 1012166 w 1461779"/>
              <a:gd name="connsiteY46" fmla="*/ 1063924 h 1081177"/>
              <a:gd name="connsiteX47" fmla="*/ 1029419 w 1461779"/>
              <a:gd name="connsiteY47" fmla="*/ 1075426 h 1081177"/>
              <a:gd name="connsiteX48" fmla="*/ 1046672 w 1461779"/>
              <a:gd name="connsiteY48" fmla="*/ 1081177 h 1081177"/>
              <a:gd name="connsiteX49" fmla="*/ 1092679 w 1461779"/>
              <a:gd name="connsiteY49" fmla="*/ 1017917 h 1081177"/>
              <a:gd name="connsiteX50" fmla="*/ 1155940 w 1461779"/>
              <a:gd name="connsiteY50" fmla="*/ 983411 h 1081177"/>
              <a:gd name="connsiteX51" fmla="*/ 1178943 w 1461779"/>
              <a:gd name="connsiteY51" fmla="*/ 966158 h 1081177"/>
              <a:gd name="connsiteX52" fmla="*/ 1196196 w 1461779"/>
              <a:gd name="connsiteY52" fmla="*/ 943155 h 1081177"/>
              <a:gd name="connsiteX53" fmla="*/ 1259457 w 1461779"/>
              <a:gd name="connsiteY53" fmla="*/ 891396 h 1081177"/>
              <a:gd name="connsiteX54" fmla="*/ 1311215 w 1461779"/>
              <a:gd name="connsiteY54" fmla="*/ 879894 h 1081177"/>
              <a:gd name="connsiteX55" fmla="*/ 1328468 w 1461779"/>
              <a:gd name="connsiteY55" fmla="*/ 874143 h 1081177"/>
              <a:gd name="connsiteX56" fmla="*/ 1397479 w 1461779"/>
              <a:gd name="connsiteY56" fmla="*/ 856890 h 1081177"/>
              <a:gd name="connsiteX57" fmla="*/ 1449238 w 1461779"/>
              <a:gd name="connsiteY57" fmla="*/ 816634 h 1081177"/>
              <a:gd name="connsiteX58" fmla="*/ 1460740 w 1461779"/>
              <a:gd name="connsiteY58" fmla="*/ 793630 h 1081177"/>
              <a:gd name="connsiteX59" fmla="*/ 1362974 w 1461779"/>
              <a:gd name="connsiteY59" fmla="*/ 753373 h 1081177"/>
              <a:gd name="connsiteX60" fmla="*/ 1334219 w 1461779"/>
              <a:gd name="connsiteY60" fmla="*/ 764875 h 1081177"/>
              <a:gd name="connsiteX61" fmla="*/ 1293962 w 1461779"/>
              <a:gd name="connsiteY61" fmla="*/ 713117 h 1081177"/>
              <a:gd name="connsiteX62" fmla="*/ 1265207 w 1461779"/>
              <a:gd name="connsiteY62" fmla="*/ 644105 h 1081177"/>
              <a:gd name="connsiteX63" fmla="*/ 1247955 w 1461779"/>
              <a:gd name="connsiteY63" fmla="*/ 598098 h 1081177"/>
              <a:gd name="connsiteX64" fmla="*/ 1230702 w 1461779"/>
              <a:gd name="connsiteY64" fmla="*/ 575094 h 1081177"/>
              <a:gd name="connsiteX65" fmla="*/ 1201947 w 1461779"/>
              <a:gd name="connsiteY65" fmla="*/ 517585 h 1081177"/>
              <a:gd name="connsiteX66" fmla="*/ 1184694 w 1461779"/>
              <a:gd name="connsiteY66" fmla="*/ 425570 h 1081177"/>
              <a:gd name="connsiteX67" fmla="*/ 1178943 w 1461779"/>
              <a:gd name="connsiteY67" fmla="*/ 396815 h 1081177"/>
              <a:gd name="connsiteX68" fmla="*/ 1150189 w 1461779"/>
              <a:gd name="connsiteY68" fmla="*/ 339305 h 1081177"/>
              <a:gd name="connsiteX69" fmla="*/ 1098430 w 1461779"/>
              <a:gd name="connsiteY69" fmla="*/ 304800 h 1081177"/>
              <a:gd name="connsiteX70" fmla="*/ 1063924 w 1461779"/>
              <a:gd name="connsiteY70" fmla="*/ 276045 h 1081177"/>
              <a:gd name="connsiteX71" fmla="*/ 1035170 w 1461779"/>
              <a:gd name="connsiteY71" fmla="*/ 264543 h 1081177"/>
              <a:gd name="connsiteX72" fmla="*/ 1000664 w 1461779"/>
              <a:gd name="connsiteY72" fmla="*/ 253041 h 1081177"/>
              <a:gd name="connsiteX73" fmla="*/ 971909 w 1461779"/>
              <a:gd name="connsiteY73" fmla="*/ 241539 h 1081177"/>
              <a:gd name="connsiteX74" fmla="*/ 954657 w 1461779"/>
              <a:gd name="connsiteY74" fmla="*/ 235788 h 1081177"/>
              <a:gd name="connsiteX75" fmla="*/ 925902 w 1461779"/>
              <a:gd name="connsiteY75" fmla="*/ 218536 h 1081177"/>
              <a:gd name="connsiteX76" fmla="*/ 833887 w 1461779"/>
              <a:gd name="connsiteY76" fmla="*/ 189781 h 1081177"/>
              <a:gd name="connsiteX77" fmla="*/ 810883 w 1461779"/>
              <a:gd name="connsiteY77" fmla="*/ 178279 h 1081177"/>
              <a:gd name="connsiteX78" fmla="*/ 787879 w 1461779"/>
              <a:gd name="connsiteY78" fmla="*/ 143773 h 1081177"/>
              <a:gd name="connsiteX79" fmla="*/ 759124 w 1461779"/>
              <a:gd name="connsiteY79" fmla="*/ 126521 h 1081177"/>
              <a:gd name="connsiteX80" fmla="*/ 684362 w 1461779"/>
              <a:gd name="connsiteY80" fmla="*/ 103517 h 1081177"/>
              <a:gd name="connsiteX81" fmla="*/ 603849 w 1461779"/>
              <a:gd name="connsiteY81" fmla="*/ 115019 h 1081177"/>
              <a:gd name="connsiteX82" fmla="*/ 534838 w 1461779"/>
              <a:gd name="connsiteY82" fmla="*/ 132271 h 1081177"/>
              <a:gd name="connsiteX83" fmla="*/ 471577 w 1461779"/>
              <a:gd name="connsiteY83" fmla="*/ 126521 h 1081177"/>
              <a:gd name="connsiteX84" fmla="*/ 465826 w 1461779"/>
              <a:gd name="connsiteY84" fmla="*/ 109268 h 1081177"/>
              <a:gd name="connsiteX85" fmla="*/ 454324 w 1461779"/>
              <a:gd name="connsiteY85" fmla="*/ 92015 h 1081177"/>
              <a:gd name="connsiteX86" fmla="*/ 437072 w 1461779"/>
              <a:gd name="connsiteY86" fmla="*/ 57509 h 1081177"/>
              <a:gd name="connsiteX87" fmla="*/ 391064 w 1461779"/>
              <a:gd name="connsiteY87" fmla="*/ 11502 h 1081177"/>
              <a:gd name="connsiteX88" fmla="*/ 362309 w 1461779"/>
              <a:gd name="connsiteY88" fmla="*/ 0 h 1081177"/>
              <a:gd name="connsiteX89" fmla="*/ 270294 w 1461779"/>
              <a:gd name="connsiteY89" fmla="*/ 5751 h 1081177"/>
              <a:gd name="connsiteX90" fmla="*/ 224287 w 1461779"/>
              <a:gd name="connsiteY90" fmla="*/ 28755 h 1081177"/>
              <a:gd name="connsiteX91" fmla="*/ 224287 w 1461779"/>
              <a:gd name="connsiteY91" fmla="*/ 57509 h 108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461779" h="1081177">
                <a:moveTo>
                  <a:pt x="224287" y="57509"/>
                </a:moveTo>
                <a:cubicBezTo>
                  <a:pt x="230996" y="69011"/>
                  <a:pt x="253862" y="76404"/>
                  <a:pt x="264543" y="97766"/>
                </a:cubicBezTo>
                <a:cubicBezTo>
                  <a:pt x="267254" y="103188"/>
                  <a:pt x="268377" y="109268"/>
                  <a:pt x="270294" y="115019"/>
                </a:cubicBezTo>
                <a:cubicBezTo>
                  <a:pt x="266460" y="124604"/>
                  <a:pt x="255320" y="134051"/>
                  <a:pt x="258792" y="143773"/>
                </a:cubicBezTo>
                <a:cubicBezTo>
                  <a:pt x="270850" y="177535"/>
                  <a:pt x="296510" y="193628"/>
                  <a:pt x="322053" y="212785"/>
                </a:cubicBezTo>
                <a:cubicBezTo>
                  <a:pt x="325887" y="222370"/>
                  <a:pt x="330719" y="231613"/>
                  <a:pt x="333555" y="241539"/>
                </a:cubicBezTo>
                <a:cubicBezTo>
                  <a:pt x="338101" y="257450"/>
                  <a:pt x="346611" y="301071"/>
                  <a:pt x="350807" y="322053"/>
                </a:cubicBezTo>
                <a:cubicBezTo>
                  <a:pt x="272653" y="341592"/>
                  <a:pt x="376745" y="312828"/>
                  <a:pt x="310551" y="339305"/>
                </a:cubicBezTo>
                <a:cubicBezTo>
                  <a:pt x="284290" y="349809"/>
                  <a:pt x="262999" y="352023"/>
                  <a:pt x="235789" y="356558"/>
                </a:cubicBezTo>
                <a:cubicBezTo>
                  <a:pt x="233872" y="373811"/>
                  <a:pt x="237221" y="392514"/>
                  <a:pt x="230038" y="408317"/>
                </a:cubicBezTo>
                <a:cubicBezTo>
                  <a:pt x="226490" y="416122"/>
                  <a:pt x="215036" y="416742"/>
                  <a:pt x="207034" y="419819"/>
                </a:cubicBezTo>
                <a:cubicBezTo>
                  <a:pt x="190060" y="426347"/>
                  <a:pt x="155275" y="437071"/>
                  <a:pt x="155275" y="437071"/>
                </a:cubicBezTo>
                <a:cubicBezTo>
                  <a:pt x="151441" y="446656"/>
                  <a:pt x="145568" y="455660"/>
                  <a:pt x="143774" y="465826"/>
                </a:cubicBezTo>
                <a:cubicBezTo>
                  <a:pt x="139763" y="488559"/>
                  <a:pt x="143971" y="512534"/>
                  <a:pt x="138023" y="534838"/>
                </a:cubicBezTo>
                <a:cubicBezTo>
                  <a:pt x="133621" y="551346"/>
                  <a:pt x="115712" y="553268"/>
                  <a:pt x="103517" y="557841"/>
                </a:cubicBezTo>
                <a:cubicBezTo>
                  <a:pt x="47197" y="578961"/>
                  <a:pt x="95606" y="567740"/>
                  <a:pt x="0" y="575094"/>
                </a:cubicBezTo>
                <a:cubicBezTo>
                  <a:pt x="3834" y="594264"/>
                  <a:pt x="4484" y="614357"/>
                  <a:pt x="11502" y="632604"/>
                </a:cubicBezTo>
                <a:cubicBezTo>
                  <a:pt x="14422" y="640195"/>
                  <a:pt x="24244" y="643089"/>
                  <a:pt x="28755" y="649856"/>
                </a:cubicBezTo>
                <a:cubicBezTo>
                  <a:pt x="32118" y="654900"/>
                  <a:pt x="30561" y="662506"/>
                  <a:pt x="34506" y="667109"/>
                </a:cubicBezTo>
                <a:cubicBezTo>
                  <a:pt x="42494" y="676429"/>
                  <a:pt x="54086" y="681958"/>
                  <a:pt x="63260" y="690113"/>
                </a:cubicBezTo>
                <a:cubicBezTo>
                  <a:pt x="71365" y="697318"/>
                  <a:pt x="76565" y="708267"/>
                  <a:pt x="86264" y="713117"/>
                </a:cubicBezTo>
                <a:cubicBezTo>
                  <a:pt x="96694" y="718332"/>
                  <a:pt x="109268" y="716951"/>
                  <a:pt x="120770" y="718868"/>
                </a:cubicBezTo>
                <a:cubicBezTo>
                  <a:pt x="141857" y="713117"/>
                  <a:pt x="163940" y="710225"/>
                  <a:pt x="184030" y="701615"/>
                </a:cubicBezTo>
                <a:cubicBezTo>
                  <a:pt x="191506" y="698411"/>
                  <a:pt x="194386" y="688673"/>
                  <a:pt x="201283" y="684362"/>
                </a:cubicBezTo>
                <a:cubicBezTo>
                  <a:pt x="210037" y="678891"/>
                  <a:pt x="220453" y="676694"/>
                  <a:pt x="230038" y="672860"/>
                </a:cubicBezTo>
                <a:cubicBezTo>
                  <a:pt x="239623" y="674777"/>
                  <a:pt x="254158" y="670005"/>
                  <a:pt x="258792" y="678611"/>
                </a:cubicBezTo>
                <a:cubicBezTo>
                  <a:pt x="333684" y="817697"/>
                  <a:pt x="232163" y="709491"/>
                  <a:pt x="287547" y="764875"/>
                </a:cubicBezTo>
                <a:cubicBezTo>
                  <a:pt x="289464" y="770626"/>
                  <a:pt x="289935" y="777084"/>
                  <a:pt x="293298" y="782128"/>
                </a:cubicBezTo>
                <a:cubicBezTo>
                  <a:pt x="307875" y="803994"/>
                  <a:pt x="314098" y="800549"/>
                  <a:pt x="339306" y="805132"/>
                </a:cubicBezTo>
                <a:cubicBezTo>
                  <a:pt x="350778" y="807218"/>
                  <a:pt x="362309" y="808966"/>
                  <a:pt x="373811" y="810883"/>
                </a:cubicBezTo>
                <a:cubicBezTo>
                  <a:pt x="387230" y="808966"/>
                  <a:pt x="400776" y="807790"/>
                  <a:pt x="414068" y="805132"/>
                </a:cubicBezTo>
                <a:cubicBezTo>
                  <a:pt x="420012" y="803943"/>
                  <a:pt x="425259" y="799381"/>
                  <a:pt x="431321" y="799381"/>
                </a:cubicBezTo>
                <a:cubicBezTo>
                  <a:pt x="441095" y="799381"/>
                  <a:pt x="450490" y="803215"/>
                  <a:pt x="460075" y="805132"/>
                </a:cubicBezTo>
                <a:cubicBezTo>
                  <a:pt x="465826" y="810883"/>
                  <a:pt x="472121" y="816137"/>
                  <a:pt x="477328" y="822385"/>
                </a:cubicBezTo>
                <a:cubicBezTo>
                  <a:pt x="481753" y="827695"/>
                  <a:pt x="483943" y="834751"/>
                  <a:pt x="488830" y="839638"/>
                </a:cubicBezTo>
                <a:cubicBezTo>
                  <a:pt x="495608" y="846415"/>
                  <a:pt x="504710" y="850478"/>
                  <a:pt x="511834" y="856890"/>
                </a:cubicBezTo>
                <a:cubicBezTo>
                  <a:pt x="523925" y="867771"/>
                  <a:pt x="532392" y="883027"/>
                  <a:pt x="546340" y="891396"/>
                </a:cubicBezTo>
                <a:cubicBezTo>
                  <a:pt x="555925" y="897147"/>
                  <a:pt x="564945" y="903965"/>
                  <a:pt x="575094" y="908649"/>
                </a:cubicBezTo>
                <a:cubicBezTo>
                  <a:pt x="612002" y="925684"/>
                  <a:pt x="615934" y="924868"/>
                  <a:pt x="649857" y="931653"/>
                </a:cubicBezTo>
                <a:cubicBezTo>
                  <a:pt x="665193" y="939321"/>
                  <a:pt x="681598" y="945145"/>
                  <a:pt x="695864" y="954656"/>
                </a:cubicBezTo>
                <a:cubicBezTo>
                  <a:pt x="701615" y="958490"/>
                  <a:pt x="706621" y="963796"/>
                  <a:pt x="713117" y="966158"/>
                </a:cubicBezTo>
                <a:cubicBezTo>
                  <a:pt x="766410" y="985538"/>
                  <a:pt x="744982" y="971155"/>
                  <a:pt x="787879" y="983411"/>
                </a:cubicBezTo>
                <a:cubicBezTo>
                  <a:pt x="882820" y="1010537"/>
                  <a:pt x="803580" y="993452"/>
                  <a:pt x="868392" y="1006415"/>
                </a:cubicBezTo>
                <a:cubicBezTo>
                  <a:pt x="907216" y="1032298"/>
                  <a:pt x="858617" y="1003483"/>
                  <a:pt x="925902" y="1023668"/>
                </a:cubicBezTo>
                <a:cubicBezTo>
                  <a:pt x="932522" y="1025654"/>
                  <a:pt x="936737" y="1032603"/>
                  <a:pt x="943155" y="1035170"/>
                </a:cubicBezTo>
                <a:cubicBezTo>
                  <a:pt x="956112" y="1040353"/>
                  <a:pt x="969992" y="1042837"/>
                  <a:pt x="983411" y="1046671"/>
                </a:cubicBezTo>
                <a:cubicBezTo>
                  <a:pt x="992996" y="1052422"/>
                  <a:pt x="1002687" y="1058000"/>
                  <a:pt x="1012166" y="1063924"/>
                </a:cubicBezTo>
                <a:cubicBezTo>
                  <a:pt x="1018027" y="1067587"/>
                  <a:pt x="1023237" y="1072335"/>
                  <a:pt x="1029419" y="1075426"/>
                </a:cubicBezTo>
                <a:cubicBezTo>
                  <a:pt x="1034841" y="1078137"/>
                  <a:pt x="1040921" y="1079260"/>
                  <a:pt x="1046672" y="1081177"/>
                </a:cubicBezTo>
                <a:cubicBezTo>
                  <a:pt x="1062008" y="1060090"/>
                  <a:pt x="1068470" y="1027600"/>
                  <a:pt x="1092679" y="1017917"/>
                </a:cubicBezTo>
                <a:cubicBezTo>
                  <a:pt x="1126604" y="1004347"/>
                  <a:pt x="1123108" y="1008036"/>
                  <a:pt x="1155940" y="983411"/>
                </a:cubicBezTo>
                <a:cubicBezTo>
                  <a:pt x="1163608" y="977660"/>
                  <a:pt x="1172166" y="972935"/>
                  <a:pt x="1178943" y="966158"/>
                </a:cubicBezTo>
                <a:cubicBezTo>
                  <a:pt x="1185720" y="959381"/>
                  <a:pt x="1189958" y="950432"/>
                  <a:pt x="1196196" y="943155"/>
                </a:cubicBezTo>
                <a:cubicBezTo>
                  <a:pt x="1210685" y="926252"/>
                  <a:pt x="1245408" y="898008"/>
                  <a:pt x="1259457" y="891396"/>
                </a:cubicBezTo>
                <a:cubicBezTo>
                  <a:pt x="1275448" y="883871"/>
                  <a:pt x="1294069" y="884181"/>
                  <a:pt x="1311215" y="879894"/>
                </a:cubicBezTo>
                <a:cubicBezTo>
                  <a:pt x="1317096" y="878424"/>
                  <a:pt x="1322717" y="876060"/>
                  <a:pt x="1328468" y="874143"/>
                </a:cubicBezTo>
                <a:cubicBezTo>
                  <a:pt x="1364095" y="883050"/>
                  <a:pt x="1353103" y="885604"/>
                  <a:pt x="1397479" y="856890"/>
                </a:cubicBezTo>
                <a:cubicBezTo>
                  <a:pt x="1415829" y="845016"/>
                  <a:pt x="1449238" y="816634"/>
                  <a:pt x="1449238" y="816634"/>
                </a:cubicBezTo>
                <a:cubicBezTo>
                  <a:pt x="1453072" y="808966"/>
                  <a:pt x="1460082" y="802178"/>
                  <a:pt x="1460740" y="793630"/>
                </a:cubicBezTo>
                <a:cubicBezTo>
                  <a:pt x="1467235" y="709192"/>
                  <a:pt x="1444330" y="743203"/>
                  <a:pt x="1362974" y="753373"/>
                </a:cubicBezTo>
                <a:cubicBezTo>
                  <a:pt x="1353389" y="757207"/>
                  <a:pt x="1344500" y="765810"/>
                  <a:pt x="1334219" y="764875"/>
                </a:cubicBezTo>
                <a:cubicBezTo>
                  <a:pt x="1288315" y="760702"/>
                  <a:pt x="1302705" y="743718"/>
                  <a:pt x="1293962" y="713117"/>
                </a:cubicBezTo>
                <a:cubicBezTo>
                  <a:pt x="1284956" y="681596"/>
                  <a:pt x="1278142" y="669974"/>
                  <a:pt x="1265207" y="644105"/>
                </a:cubicBezTo>
                <a:cubicBezTo>
                  <a:pt x="1259688" y="622026"/>
                  <a:pt x="1260486" y="618148"/>
                  <a:pt x="1247955" y="598098"/>
                </a:cubicBezTo>
                <a:cubicBezTo>
                  <a:pt x="1242875" y="589970"/>
                  <a:pt x="1235458" y="583416"/>
                  <a:pt x="1230702" y="575094"/>
                </a:cubicBezTo>
                <a:cubicBezTo>
                  <a:pt x="1220068" y="556486"/>
                  <a:pt x="1201947" y="517585"/>
                  <a:pt x="1201947" y="517585"/>
                </a:cubicBezTo>
                <a:cubicBezTo>
                  <a:pt x="1177924" y="373449"/>
                  <a:pt x="1199904" y="494016"/>
                  <a:pt x="1184694" y="425570"/>
                </a:cubicBezTo>
                <a:cubicBezTo>
                  <a:pt x="1182574" y="416028"/>
                  <a:pt x="1182034" y="406088"/>
                  <a:pt x="1178943" y="396815"/>
                </a:cubicBezTo>
                <a:cubicBezTo>
                  <a:pt x="1175978" y="387921"/>
                  <a:pt x="1161735" y="350851"/>
                  <a:pt x="1150189" y="339305"/>
                </a:cubicBezTo>
                <a:cubicBezTo>
                  <a:pt x="1132737" y="321853"/>
                  <a:pt x="1118501" y="319397"/>
                  <a:pt x="1098430" y="304800"/>
                </a:cubicBezTo>
                <a:cubicBezTo>
                  <a:pt x="1086321" y="295994"/>
                  <a:pt x="1076555" y="284083"/>
                  <a:pt x="1063924" y="276045"/>
                </a:cubicBezTo>
                <a:cubicBezTo>
                  <a:pt x="1055215" y="270503"/>
                  <a:pt x="1044872" y="268071"/>
                  <a:pt x="1035170" y="264543"/>
                </a:cubicBezTo>
                <a:cubicBezTo>
                  <a:pt x="1023776" y="260400"/>
                  <a:pt x="1012058" y="257184"/>
                  <a:pt x="1000664" y="253041"/>
                </a:cubicBezTo>
                <a:cubicBezTo>
                  <a:pt x="990962" y="249513"/>
                  <a:pt x="981575" y="245164"/>
                  <a:pt x="971909" y="241539"/>
                </a:cubicBezTo>
                <a:cubicBezTo>
                  <a:pt x="966233" y="239411"/>
                  <a:pt x="960079" y="238499"/>
                  <a:pt x="954657" y="235788"/>
                </a:cubicBezTo>
                <a:cubicBezTo>
                  <a:pt x="944659" y="230789"/>
                  <a:pt x="936143" y="223016"/>
                  <a:pt x="925902" y="218536"/>
                </a:cubicBezTo>
                <a:cubicBezTo>
                  <a:pt x="875985" y="196698"/>
                  <a:pt x="874829" y="197970"/>
                  <a:pt x="833887" y="189781"/>
                </a:cubicBezTo>
                <a:cubicBezTo>
                  <a:pt x="826219" y="185947"/>
                  <a:pt x="816945" y="184341"/>
                  <a:pt x="810883" y="178279"/>
                </a:cubicBezTo>
                <a:cubicBezTo>
                  <a:pt x="801108" y="168504"/>
                  <a:pt x="799733" y="150885"/>
                  <a:pt x="787879" y="143773"/>
                </a:cubicBezTo>
                <a:cubicBezTo>
                  <a:pt x="778294" y="138022"/>
                  <a:pt x="769398" y="130924"/>
                  <a:pt x="759124" y="126521"/>
                </a:cubicBezTo>
                <a:cubicBezTo>
                  <a:pt x="731468" y="114669"/>
                  <a:pt x="711275" y="110245"/>
                  <a:pt x="684362" y="103517"/>
                </a:cubicBezTo>
                <a:cubicBezTo>
                  <a:pt x="657524" y="107351"/>
                  <a:pt x="630471" y="109899"/>
                  <a:pt x="603849" y="115019"/>
                </a:cubicBezTo>
                <a:cubicBezTo>
                  <a:pt x="580564" y="119497"/>
                  <a:pt x="534838" y="132271"/>
                  <a:pt x="534838" y="132271"/>
                </a:cubicBezTo>
                <a:cubicBezTo>
                  <a:pt x="513751" y="130354"/>
                  <a:pt x="491664" y="133217"/>
                  <a:pt x="471577" y="126521"/>
                </a:cubicBezTo>
                <a:cubicBezTo>
                  <a:pt x="465826" y="124604"/>
                  <a:pt x="468537" y="114690"/>
                  <a:pt x="465826" y="109268"/>
                </a:cubicBezTo>
                <a:cubicBezTo>
                  <a:pt x="462735" y="103086"/>
                  <a:pt x="457681" y="98057"/>
                  <a:pt x="454324" y="92015"/>
                </a:cubicBezTo>
                <a:cubicBezTo>
                  <a:pt x="448079" y="80774"/>
                  <a:pt x="443976" y="68358"/>
                  <a:pt x="437072" y="57509"/>
                </a:cubicBezTo>
                <a:cubicBezTo>
                  <a:pt x="425300" y="39010"/>
                  <a:pt x="410441" y="22267"/>
                  <a:pt x="391064" y="11502"/>
                </a:cubicBezTo>
                <a:cubicBezTo>
                  <a:pt x="382040" y="6489"/>
                  <a:pt x="371894" y="3834"/>
                  <a:pt x="362309" y="0"/>
                </a:cubicBezTo>
                <a:cubicBezTo>
                  <a:pt x="331637" y="1917"/>
                  <a:pt x="300887" y="2837"/>
                  <a:pt x="270294" y="5751"/>
                </a:cubicBezTo>
                <a:cubicBezTo>
                  <a:pt x="248334" y="7843"/>
                  <a:pt x="236163" y="8963"/>
                  <a:pt x="224287" y="28755"/>
                </a:cubicBezTo>
                <a:cubicBezTo>
                  <a:pt x="222315" y="32042"/>
                  <a:pt x="217578" y="46007"/>
                  <a:pt x="224287" y="5750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Forma Livre: Forma 23">
            <a:hlinkClick r:id="rId8" action="ppaction://hlinksldjump"/>
            <a:extLst>
              <a:ext uri="{FF2B5EF4-FFF2-40B4-BE49-F238E27FC236}">
                <a16:creationId xmlns:a16="http://schemas.microsoft.com/office/drawing/2014/main" id="{53146735-40BE-451D-AC45-70FBCA2C7414}"/>
              </a:ext>
            </a:extLst>
          </p:cNvPr>
          <p:cNvSpPr/>
          <p:nvPr/>
        </p:nvSpPr>
        <p:spPr>
          <a:xfrm>
            <a:off x="1252363" y="6171790"/>
            <a:ext cx="184699" cy="160141"/>
          </a:xfrm>
          <a:custGeom>
            <a:avLst/>
            <a:gdLst>
              <a:gd name="connsiteX0" fmla="*/ 621102 w 672861"/>
              <a:gd name="connsiteY0" fmla="*/ 456770 h 583397"/>
              <a:gd name="connsiteX1" fmla="*/ 655608 w 672861"/>
              <a:gd name="connsiteY1" fmla="*/ 370506 h 583397"/>
              <a:gd name="connsiteX2" fmla="*/ 672861 w 672861"/>
              <a:gd name="connsiteY2" fmla="*/ 359004 h 583397"/>
              <a:gd name="connsiteX3" fmla="*/ 667110 w 672861"/>
              <a:gd name="connsiteY3" fmla="*/ 330249 h 583397"/>
              <a:gd name="connsiteX4" fmla="*/ 632604 w 672861"/>
              <a:gd name="connsiteY4" fmla="*/ 307245 h 583397"/>
              <a:gd name="connsiteX5" fmla="*/ 615351 w 672861"/>
              <a:gd name="connsiteY5" fmla="*/ 295743 h 583397"/>
              <a:gd name="connsiteX6" fmla="*/ 540589 w 672861"/>
              <a:gd name="connsiteY6" fmla="*/ 278491 h 583397"/>
              <a:gd name="connsiteX7" fmla="*/ 494581 w 672861"/>
              <a:gd name="connsiteY7" fmla="*/ 174974 h 583397"/>
              <a:gd name="connsiteX8" fmla="*/ 477329 w 672861"/>
              <a:gd name="connsiteY8" fmla="*/ 169223 h 583397"/>
              <a:gd name="connsiteX9" fmla="*/ 529087 w 672861"/>
              <a:gd name="connsiteY9" fmla="*/ 105962 h 583397"/>
              <a:gd name="connsiteX10" fmla="*/ 500332 w 672861"/>
              <a:gd name="connsiteY10" fmla="*/ 88709 h 583397"/>
              <a:gd name="connsiteX11" fmla="*/ 408317 w 672861"/>
              <a:gd name="connsiteY11" fmla="*/ 77208 h 583397"/>
              <a:gd name="connsiteX12" fmla="*/ 368061 w 672861"/>
              <a:gd name="connsiteY12" fmla="*/ 36951 h 583397"/>
              <a:gd name="connsiteX13" fmla="*/ 339306 w 672861"/>
              <a:gd name="connsiteY13" fmla="*/ 2445 h 583397"/>
              <a:gd name="connsiteX14" fmla="*/ 304800 w 672861"/>
              <a:gd name="connsiteY14" fmla="*/ 8196 h 583397"/>
              <a:gd name="connsiteX15" fmla="*/ 241540 w 672861"/>
              <a:gd name="connsiteY15" fmla="*/ 2445 h 583397"/>
              <a:gd name="connsiteX16" fmla="*/ 258793 w 672861"/>
              <a:gd name="connsiteY16" fmla="*/ 54204 h 583397"/>
              <a:gd name="connsiteX17" fmla="*/ 253042 w 672861"/>
              <a:gd name="connsiteY17" fmla="*/ 105962 h 583397"/>
              <a:gd name="connsiteX18" fmla="*/ 241540 w 672861"/>
              <a:gd name="connsiteY18" fmla="*/ 123215 h 583397"/>
              <a:gd name="connsiteX19" fmla="*/ 224287 w 672861"/>
              <a:gd name="connsiteY19" fmla="*/ 157721 h 583397"/>
              <a:gd name="connsiteX20" fmla="*/ 166778 w 672861"/>
              <a:gd name="connsiteY20" fmla="*/ 186476 h 583397"/>
              <a:gd name="connsiteX21" fmla="*/ 149525 w 672861"/>
              <a:gd name="connsiteY21" fmla="*/ 180725 h 583397"/>
              <a:gd name="connsiteX22" fmla="*/ 103517 w 672861"/>
              <a:gd name="connsiteY22" fmla="*/ 157721 h 583397"/>
              <a:gd name="connsiteX23" fmla="*/ 74762 w 672861"/>
              <a:gd name="connsiteY23" fmla="*/ 209479 h 583397"/>
              <a:gd name="connsiteX24" fmla="*/ 23004 w 672861"/>
              <a:gd name="connsiteY24" fmla="*/ 215230 h 583397"/>
              <a:gd name="connsiteX25" fmla="*/ 17253 w 672861"/>
              <a:gd name="connsiteY25" fmla="*/ 243985 h 583397"/>
              <a:gd name="connsiteX26" fmla="*/ 23004 w 672861"/>
              <a:gd name="connsiteY26" fmla="*/ 261238 h 583397"/>
              <a:gd name="connsiteX27" fmla="*/ 0 w 672861"/>
              <a:gd name="connsiteY27" fmla="*/ 295743 h 583397"/>
              <a:gd name="connsiteX28" fmla="*/ 17253 w 672861"/>
              <a:gd name="connsiteY28" fmla="*/ 307245 h 583397"/>
              <a:gd name="connsiteX29" fmla="*/ 34506 w 672861"/>
              <a:gd name="connsiteY29" fmla="*/ 312996 h 583397"/>
              <a:gd name="connsiteX30" fmla="*/ 86264 w 672861"/>
              <a:gd name="connsiteY30" fmla="*/ 324498 h 583397"/>
              <a:gd name="connsiteX31" fmla="*/ 97766 w 672861"/>
              <a:gd name="connsiteY31" fmla="*/ 347502 h 583397"/>
              <a:gd name="connsiteX32" fmla="*/ 126521 w 672861"/>
              <a:gd name="connsiteY32" fmla="*/ 399260 h 583397"/>
              <a:gd name="connsiteX33" fmla="*/ 155276 w 672861"/>
              <a:gd name="connsiteY33" fmla="*/ 410762 h 583397"/>
              <a:gd name="connsiteX34" fmla="*/ 172529 w 672861"/>
              <a:gd name="connsiteY34" fmla="*/ 428015 h 583397"/>
              <a:gd name="connsiteX35" fmla="*/ 195532 w 672861"/>
              <a:gd name="connsiteY35" fmla="*/ 468272 h 583397"/>
              <a:gd name="connsiteX36" fmla="*/ 189781 w 672861"/>
              <a:gd name="connsiteY36" fmla="*/ 514279 h 583397"/>
              <a:gd name="connsiteX37" fmla="*/ 184030 w 672861"/>
              <a:gd name="connsiteY37" fmla="*/ 531532 h 583397"/>
              <a:gd name="connsiteX38" fmla="*/ 207034 w 672861"/>
              <a:gd name="connsiteY38" fmla="*/ 543034 h 583397"/>
              <a:gd name="connsiteX39" fmla="*/ 258793 w 672861"/>
              <a:gd name="connsiteY39" fmla="*/ 566038 h 583397"/>
              <a:gd name="connsiteX40" fmla="*/ 276045 w 672861"/>
              <a:gd name="connsiteY40" fmla="*/ 577540 h 583397"/>
              <a:gd name="connsiteX41" fmla="*/ 310551 w 672861"/>
              <a:gd name="connsiteY41" fmla="*/ 485525 h 583397"/>
              <a:gd name="connsiteX42" fmla="*/ 339306 w 672861"/>
              <a:gd name="connsiteY42" fmla="*/ 445268 h 583397"/>
              <a:gd name="connsiteX43" fmla="*/ 362310 w 672861"/>
              <a:gd name="connsiteY43" fmla="*/ 433766 h 583397"/>
              <a:gd name="connsiteX44" fmla="*/ 396815 w 672861"/>
              <a:gd name="connsiteY44" fmla="*/ 462521 h 583397"/>
              <a:gd name="connsiteX45" fmla="*/ 402566 w 672861"/>
              <a:gd name="connsiteY45" fmla="*/ 485525 h 583397"/>
              <a:gd name="connsiteX46" fmla="*/ 414068 w 672861"/>
              <a:gd name="connsiteY46" fmla="*/ 502777 h 583397"/>
              <a:gd name="connsiteX47" fmla="*/ 442823 w 672861"/>
              <a:gd name="connsiteY47" fmla="*/ 497026 h 583397"/>
              <a:gd name="connsiteX48" fmla="*/ 460076 w 672861"/>
              <a:gd name="connsiteY48" fmla="*/ 479774 h 583397"/>
              <a:gd name="connsiteX49" fmla="*/ 534838 w 672861"/>
              <a:gd name="connsiteY49" fmla="*/ 508528 h 583397"/>
              <a:gd name="connsiteX50" fmla="*/ 580845 w 672861"/>
              <a:gd name="connsiteY50" fmla="*/ 514279 h 583397"/>
              <a:gd name="connsiteX51" fmla="*/ 603849 w 672861"/>
              <a:gd name="connsiteY51" fmla="*/ 508528 h 583397"/>
              <a:gd name="connsiteX52" fmla="*/ 609600 w 672861"/>
              <a:gd name="connsiteY52" fmla="*/ 451019 h 583397"/>
              <a:gd name="connsiteX53" fmla="*/ 615351 w 672861"/>
              <a:gd name="connsiteY53" fmla="*/ 422264 h 583397"/>
              <a:gd name="connsiteX54" fmla="*/ 621102 w 672861"/>
              <a:gd name="connsiteY54" fmla="*/ 456770 h 583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72861" h="583397">
                <a:moveTo>
                  <a:pt x="621102" y="456770"/>
                </a:moveTo>
                <a:cubicBezTo>
                  <a:pt x="627812" y="448144"/>
                  <a:pt x="606952" y="400916"/>
                  <a:pt x="655608" y="370506"/>
                </a:cubicBezTo>
                <a:cubicBezTo>
                  <a:pt x="661469" y="366843"/>
                  <a:pt x="667110" y="362838"/>
                  <a:pt x="672861" y="359004"/>
                </a:cubicBezTo>
                <a:cubicBezTo>
                  <a:pt x="670944" y="349419"/>
                  <a:pt x="673111" y="337965"/>
                  <a:pt x="667110" y="330249"/>
                </a:cubicBezTo>
                <a:cubicBezTo>
                  <a:pt x="658623" y="319337"/>
                  <a:pt x="644106" y="314913"/>
                  <a:pt x="632604" y="307245"/>
                </a:cubicBezTo>
                <a:cubicBezTo>
                  <a:pt x="626853" y="303411"/>
                  <a:pt x="622129" y="297098"/>
                  <a:pt x="615351" y="295743"/>
                </a:cubicBezTo>
                <a:cubicBezTo>
                  <a:pt x="571095" y="286893"/>
                  <a:pt x="596079" y="292364"/>
                  <a:pt x="540589" y="278491"/>
                </a:cubicBezTo>
                <a:cubicBezTo>
                  <a:pt x="522313" y="181021"/>
                  <a:pt x="552019" y="196514"/>
                  <a:pt x="494581" y="174974"/>
                </a:cubicBezTo>
                <a:cubicBezTo>
                  <a:pt x="488905" y="172846"/>
                  <a:pt x="483080" y="171140"/>
                  <a:pt x="477329" y="169223"/>
                </a:cubicBezTo>
                <a:cubicBezTo>
                  <a:pt x="527622" y="118928"/>
                  <a:pt x="516478" y="143790"/>
                  <a:pt x="529087" y="105962"/>
                </a:cubicBezTo>
                <a:cubicBezTo>
                  <a:pt x="519502" y="100211"/>
                  <a:pt x="511206" y="91298"/>
                  <a:pt x="500332" y="88709"/>
                </a:cubicBezTo>
                <a:cubicBezTo>
                  <a:pt x="470262" y="81550"/>
                  <a:pt x="408317" y="77208"/>
                  <a:pt x="408317" y="77208"/>
                </a:cubicBezTo>
                <a:cubicBezTo>
                  <a:pt x="387868" y="61871"/>
                  <a:pt x="380841" y="59956"/>
                  <a:pt x="368061" y="36951"/>
                </a:cubicBezTo>
                <a:cubicBezTo>
                  <a:pt x="347744" y="380"/>
                  <a:pt x="370207" y="12745"/>
                  <a:pt x="339306" y="2445"/>
                </a:cubicBezTo>
                <a:cubicBezTo>
                  <a:pt x="327804" y="4362"/>
                  <a:pt x="316461" y="8196"/>
                  <a:pt x="304800" y="8196"/>
                </a:cubicBezTo>
                <a:cubicBezTo>
                  <a:pt x="283626" y="8196"/>
                  <a:pt x="261199" y="-5419"/>
                  <a:pt x="241540" y="2445"/>
                </a:cubicBezTo>
                <a:cubicBezTo>
                  <a:pt x="232250" y="6161"/>
                  <a:pt x="257586" y="51791"/>
                  <a:pt x="258793" y="54204"/>
                </a:cubicBezTo>
                <a:cubicBezTo>
                  <a:pt x="256876" y="71457"/>
                  <a:pt x="257252" y="89121"/>
                  <a:pt x="253042" y="105962"/>
                </a:cubicBezTo>
                <a:cubicBezTo>
                  <a:pt x="251366" y="112667"/>
                  <a:pt x="244631" y="117033"/>
                  <a:pt x="241540" y="123215"/>
                </a:cubicBezTo>
                <a:cubicBezTo>
                  <a:pt x="233791" y="138712"/>
                  <a:pt x="238937" y="144902"/>
                  <a:pt x="224287" y="157721"/>
                </a:cubicBezTo>
                <a:cubicBezTo>
                  <a:pt x="196899" y="181685"/>
                  <a:pt x="195362" y="179330"/>
                  <a:pt x="166778" y="186476"/>
                </a:cubicBezTo>
                <a:cubicBezTo>
                  <a:pt x="161027" y="184559"/>
                  <a:pt x="155044" y="183234"/>
                  <a:pt x="149525" y="180725"/>
                </a:cubicBezTo>
                <a:cubicBezTo>
                  <a:pt x="133916" y="173630"/>
                  <a:pt x="103517" y="157721"/>
                  <a:pt x="103517" y="157721"/>
                </a:cubicBezTo>
                <a:cubicBezTo>
                  <a:pt x="94201" y="194984"/>
                  <a:pt x="105609" y="204338"/>
                  <a:pt x="74762" y="209479"/>
                </a:cubicBezTo>
                <a:cubicBezTo>
                  <a:pt x="57639" y="212333"/>
                  <a:pt x="40257" y="213313"/>
                  <a:pt x="23004" y="215230"/>
                </a:cubicBezTo>
                <a:cubicBezTo>
                  <a:pt x="21087" y="224815"/>
                  <a:pt x="17253" y="234210"/>
                  <a:pt x="17253" y="243985"/>
                </a:cubicBezTo>
                <a:cubicBezTo>
                  <a:pt x="17253" y="250047"/>
                  <a:pt x="24921" y="255487"/>
                  <a:pt x="23004" y="261238"/>
                </a:cubicBezTo>
                <a:cubicBezTo>
                  <a:pt x="18633" y="274352"/>
                  <a:pt x="7668" y="284241"/>
                  <a:pt x="0" y="295743"/>
                </a:cubicBezTo>
                <a:cubicBezTo>
                  <a:pt x="5751" y="299577"/>
                  <a:pt x="11071" y="304154"/>
                  <a:pt x="17253" y="307245"/>
                </a:cubicBezTo>
                <a:cubicBezTo>
                  <a:pt x="22675" y="309956"/>
                  <a:pt x="28625" y="311526"/>
                  <a:pt x="34506" y="312996"/>
                </a:cubicBezTo>
                <a:cubicBezTo>
                  <a:pt x="51652" y="317283"/>
                  <a:pt x="69011" y="320664"/>
                  <a:pt x="86264" y="324498"/>
                </a:cubicBezTo>
                <a:cubicBezTo>
                  <a:pt x="90098" y="332166"/>
                  <a:pt x="94582" y="339542"/>
                  <a:pt x="97766" y="347502"/>
                </a:cubicBezTo>
                <a:cubicBezTo>
                  <a:pt x="107894" y="372821"/>
                  <a:pt x="103342" y="384774"/>
                  <a:pt x="126521" y="399260"/>
                </a:cubicBezTo>
                <a:cubicBezTo>
                  <a:pt x="135275" y="404731"/>
                  <a:pt x="145691" y="406928"/>
                  <a:pt x="155276" y="410762"/>
                </a:cubicBezTo>
                <a:cubicBezTo>
                  <a:pt x="161027" y="416513"/>
                  <a:pt x="167322" y="421767"/>
                  <a:pt x="172529" y="428015"/>
                </a:cubicBezTo>
                <a:cubicBezTo>
                  <a:pt x="182687" y="440205"/>
                  <a:pt x="188503" y="454214"/>
                  <a:pt x="195532" y="468272"/>
                </a:cubicBezTo>
                <a:cubicBezTo>
                  <a:pt x="193615" y="483608"/>
                  <a:pt x="192546" y="499073"/>
                  <a:pt x="189781" y="514279"/>
                </a:cubicBezTo>
                <a:cubicBezTo>
                  <a:pt x="188697" y="520243"/>
                  <a:pt x="180911" y="526334"/>
                  <a:pt x="184030" y="531532"/>
                </a:cubicBezTo>
                <a:cubicBezTo>
                  <a:pt x="188441" y="538883"/>
                  <a:pt x="199540" y="538871"/>
                  <a:pt x="207034" y="543034"/>
                </a:cubicBezTo>
                <a:cubicBezTo>
                  <a:pt x="247735" y="565646"/>
                  <a:pt x="221290" y="556662"/>
                  <a:pt x="258793" y="566038"/>
                </a:cubicBezTo>
                <a:cubicBezTo>
                  <a:pt x="264544" y="569872"/>
                  <a:pt x="269692" y="574817"/>
                  <a:pt x="276045" y="577540"/>
                </a:cubicBezTo>
                <a:cubicBezTo>
                  <a:pt x="330871" y="601037"/>
                  <a:pt x="298174" y="550506"/>
                  <a:pt x="310551" y="485525"/>
                </a:cubicBezTo>
                <a:cubicBezTo>
                  <a:pt x="313294" y="471122"/>
                  <a:pt x="327751" y="453522"/>
                  <a:pt x="339306" y="445268"/>
                </a:cubicBezTo>
                <a:cubicBezTo>
                  <a:pt x="346282" y="440285"/>
                  <a:pt x="354642" y="437600"/>
                  <a:pt x="362310" y="433766"/>
                </a:cubicBezTo>
                <a:cubicBezTo>
                  <a:pt x="373303" y="441095"/>
                  <a:pt x="390003" y="450600"/>
                  <a:pt x="396815" y="462521"/>
                </a:cubicBezTo>
                <a:cubicBezTo>
                  <a:pt x="400736" y="469384"/>
                  <a:pt x="399452" y="478260"/>
                  <a:pt x="402566" y="485525"/>
                </a:cubicBezTo>
                <a:cubicBezTo>
                  <a:pt x="405289" y="491878"/>
                  <a:pt x="410234" y="497026"/>
                  <a:pt x="414068" y="502777"/>
                </a:cubicBezTo>
                <a:cubicBezTo>
                  <a:pt x="423653" y="500860"/>
                  <a:pt x="434080" y="501397"/>
                  <a:pt x="442823" y="497026"/>
                </a:cubicBezTo>
                <a:cubicBezTo>
                  <a:pt x="450097" y="493389"/>
                  <a:pt x="451943" y="479774"/>
                  <a:pt x="460076" y="479774"/>
                </a:cubicBezTo>
                <a:cubicBezTo>
                  <a:pt x="523416" y="479774"/>
                  <a:pt x="493942" y="498304"/>
                  <a:pt x="534838" y="508528"/>
                </a:cubicBezTo>
                <a:cubicBezTo>
                  <a:pt x="549832" y="512276"/>
                  <a:pt x="565509" y="512362"/>
                  <a:pt x="580845" y="514279"/>
                </a:cubicBezTo>
                <a:cubicBezTo>
                  <a:pt x="588513" y="512362"/>
                  <a:pt x="600578" y="515724"/>
                  <a:pt x="603849" y="508528"/>
                </a:cubicBezTo>
                <a:cubicBezTo>
                  <a:pt x="611821" y="490990"/>
                  <a:pt x="607054" y="470115"/>
                  <a:pt x="609600" y="451019"/>
                </a:cubicBezTo>
                <a:cubicBezTo>
                  <a:pt x="610892" y="441330"/>
                  <a:pt x="609929" y="430397"/>
                  <a:pt x="615351" y="422264"/>
                </a:cubicBezTo>
                <a:cubicBezTo>
                  <a:pt x="620397" y="414694"/>
                  <a:pt x="614392" y="465396"/>
                  <a:pt x="621102" y="45677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Forma Livre: Forma 24">
            <a:hlinkClick r:id="rId9" action="ppaction://hlinksldjump"/>
            <a:extLst>
              <a:ext uri="{FF2B5EF4-FFF2-40B4-BE49-F238E27FC236}">
                <a16:creationId xmlns:a16="http://schemas.microsoft.com/office/drawing/2014/main" id="{C9CD972D-02A4-466C-B7B3-B31C9CC60E33}"/>
              </a:ext>
            </a:extLst>
          </p:cNvPr>
          <p:cNvSpPr/>
          <p:nvPr/>
        </p:nvSpPr>
        <p:spPr>
          <a:xfrm>
            <a:off x="1071954" y="6262965"/>
            <a:ext cx="294341" cy="270301"/>
          </a:xfrm>
          <a:custGeom>
            <a:avLst/>
            <a:gdLst>
              <a:gd name="connsiteX0" fmla="*/ 435809 w 1079914"/>
              <a:gd name="connsiteY0" fmla="*/ 12244 h 991714"/>
              <a:gd name="connsiteX1" fmla="*/ 424307 w 1079914"/>
              <a:gd name="connsiteY1" fmla="*/ 92757 h 991714"/>
              <a:gd name="connsiteX2" fmla="*/ 441559 w 1079914"/>
              <a:gd name="connsiteY2" fmla="*/ 110010 h 991714"/>
              <a:gd name="connsiteX3" fmla="*/ 430058 w 1079914"/>
              <a:gd name="connsiteY3" fmla="*/ 161768 h 991714"/>
              <a:gd name="connsiteX4" fmla="*/ 424307 w 1079914"/>
              <a:gd name="connsiteY4" fmla="*/ 184772 h 991714"/>
              <a:gd name="connsiteX5" fmla="*/ 332292 w 1079914"/>
              <a:gd name="connsiteY5" fmla="*/ 207776 h 991714"/>
              <a:gd name="connsiteX6" fmla="*/ 326541 w 1079914"/>
              <a:gd name="connsiteY6" fmla="*/ 225029 h 991714"/>
              <a:gd name="connsiteX7" fmla="*/ 315039 w 1079914"/>
              <a:gd name="connsiteY7" fmla="*/ 248033 h 991714"/>
              <a:gd name="connsiteX8" fmla="*/ 343793 w 1079914"/>
              <a:gd name="connsiteY8" fmla="*/ 288289 h 991714"/>
              <a:gd name="connsiteX9" fmla="*/ 355295 w 1079914"/>
              <a:gd name="connsiteY9" fmla="*/ 305542 h 991714"/>
              <a:gd name="connsiteX10" fmla="*/ 343793 w 1079914"/>
              <a:gd name="connsiteY10" fmla="*/ 340048 h 991714"/>
              <a:gd name="connsiteX11" fmla="*/ 315039 w 1079914"/>
              <a:gd name="connsiteY11" fmla="*/ 357301 h 991714"/>
              <a:gd name="connsiteX12" fmla="*/ 292035 w 1079914"/>
              <a:gd name="connsiteY12" fmla="*/ 363051 h 991714"/>
              <a:gd name="connsiteX13" fmla="*/ 251778 w 1079914"/>
              <a:gd name="connsiteY13" fmla="*/ 374553 h 991714"/>
              <a:gd name="connsiteX14" fmla="*/ 240276 w 1079914"/>
              <a:gd name="connsiteY14" fmla="*/ 414810 h 991714"/>
              <a:gd name="connsiteX15" fmla="*/ 205771 w 1079914"/>
              <a:gd name="connsiteY15" fmla="*/ 432063 h 991714"/>
              <a:gd name="connsiteX16" fmla="*/ 159763 w 1079914"/>
              <a:gd name="connsiteY16" fmla="*/ 449316 h 991714"/>
              <a:gd name="connsiteX17" fmla="*/ 119507 w 1079914"/>
              <a:gd name="connsiteY17" fmla="*/ 478070 h 991714"/>
              <a:gd name="connsiteX18" fmla="*/ 96503 w 1079914"/>
              <a:gd name="connsiteY18" fmla="*/ 489572 h 991714"/>
              <a:gd name="connsiteX19" fmla="*/ 79250 w 1079914"/>
              <a:gd name="connsiteY19" fmla="*/ 506825 h 991714"/>
              <a:gd name="connsiteX20" fmla="*/ 44744 w 1079914"/>
              <a:gd name="connsiteY20" fmla="*/ 518327 h 991714"/>
              <a:gd name="connsiteX21" fmla="*/ 27492 w 1079914"/>
              <a:gd name="connsiteY21" fmla="*/ 529829 h 991714"/>
              <a:gd name="connsiteX22" fmla="*/ 4488 w 1079914"/>
              <a:gd name="connsiteY22" fmla="*/ 639097 h 991714"/>
              <a:gd name="connsiteX23" fmla="*/ 33242 w 1079914"/>
              <a:gd name="connsiteY23" fmla="*/ 719610 h 991714"/>
              <a:gd name="connsiteX24" fmla="*/ 61997 w 1079914"/>
              <a:gd name="connsiteY24" fmla="*/ 725361 h 991714"/>
              <a:gd name="connsiteX25" fmla="*/ 125258 w 1079914"/>
              <a:gd name="connsiteY25" fmla="*/ 736863 h 991714"/>
              <a:gd name="connsiteX26" fmla="*/ 154012 w 1079914"/>
              <a:gd name="connsiteY26" fmla="*/ 765618 h 991714"/>
              <a:gd name="connsiteX27" fmla="*/ 177016 w 1079914"/>
              <a:gd name="connsiteY27" fmla="*/ 794372 h 991714"/>
              <a:gd name="connsiteX28" fmla="*/ 188518 w 1079914"/>
              <a:gd name="connsiteY28" fmla="*/ 811625 h 991714"/>
              <a:gd name="connsiteX29" fmla="*/ 205771 w 1079914"/>
              <a:gd name="connsiteY29" fmla="*/ 828878 h 991714"/>
              <a:gd name="connsiteX30" fmla="*/ 217273 w 1079914"/>
              <a:gd name="connsiteY30" fmla="*/ 851882 h 991714"/>
              <a:gd name="connsiteX31" fmla="*/ 223024 w 1079914"/>
              <a:gd name="connsiteY31" fmla="*/ 869135 h 991714"/>
              <a:gd name="connsiteX32" fmla="*/ 257529 w 1079914"/>
              <a:gd name="connsiteY32" fmla="*/ 903640 h 991714"/>
              <a:gd name="connsiteX33" fmla="*/ 332292 w 1079914"/>
              <a:gd name="connsiteY33" fmla="*/ 938146 h 991714"/>
              <a:gd name="connsiteX34" fmla="*/ 349544 w 1079914"/>
              <a:gd name="connsiteY34" fmla="*/ 949648 h 991714"/>
              <a:gd name="connsiteX35" fmla="*/ 447310 w 1079914"/>
              <a:gd name="connsiteY35" fmla="*/ 961150 h 991714"/>
              <a:gd name="connsiteX36" fmla="*/ 556578 w 1079914"/>
              <a:gd name="connsiteY36" fmla="*/ 978402 h 991714"/>
              <a:gd name="connsiteX37" fmla="*/ 573831 w 1079914"/>
              <a:gd name="connsiteY37" fmla="*/ 961150 h 991714"/>
              <a:gd name="connsiteX38" fmla="*/ 596835 w 1079914"/>
              <a:gd name="connsiteY38" fmla="*/ 955399 h 991714"/>
              <a:gd name="connsiteX39" fmla="*/ 614088 w 1079914"/>
              <a:gd name="connsiteY39" fmla="*/ 943897 h 991714"/>
              <a:gd name="connsiteX40" fmla="*/ 573831 w 1079914"/>
              <a:gd name="connsiteY40" fmla="*/ 915142 h 991714"/>
              <a:gd name="connsiteX41" fmla="*/ 614088 w 1079914"/>
              <a:gd name="connsiteY41" fmla="*/ 903640 h 991714"/>
              <a:gd name="connsiteX42" fmla="*/ 683099 w 1079914"/>
              <a:gd name="connsiteY42" fmla="*/ 915142 h 991714"/>
              <a:gd name="connsiteX43" fmla="*/ 775114 w 1079914"/>
              <a:gd name="connsiteY43" fmla="*/ 903640 h 991714"/>
              <a:gd name="connsiteX44" fmla="*/ 821122 w 1079914"/>
              <a:gd name="connsiteY44" fmla="*/ 892138 h 991714"/>
              <a:gd name="connsiteX45" fmla="*/ 838375 w 1079914"/>
              <a:gd name="connsiteY45" fmla="*/ 886387 h 991714"/>
              <a:gd name="connsiteX46" fmla="*/ 884382 w 1079914"/>
              <a:gd name="connsiteY46" fmla="*/ 880636 h 991714"/>
              <a:gd name="connsiteX47" fmla="*/ 918888 w 1079914"/>
              <a:gd name="connsiteY47" fmla="*/ 874885 h 991714"/>
              <a:gd name="connsiteX48" fmla="*/ 959144 w 1079914"/>
              <a:gd name="connsiteY48" fmla="*/ 869135 h 991714"/>
              <a:gd name="connsiteX49" fmla="*/ 953393 w 1079914"/>
              <a:gd name="connsiteY49" fmla="*/ 851882 h 991714"/>
              <a:gd name="connsiteX50" fmla="*/ 941892 w 1079914"/>
              <a:gd name="connsiteY50" fmla="*/ 828878 h 991714"/>
              <a:gd name="connsiteX51" fmla="*/ 953393 w 1079914"/>
              <a:gd name="connsiteY51" fmla="*/ 805874 h 991714"/>
              <a:gd name="connsiteX52" fmla="*/ 993650 w 1079914"/>
              <a:gd name="connsiteY52" fmla="*/ 771368 h 991714"/>
              <a:gd name="connsiteX53" fmla="*/ 1010903 w 1079914"/>
              <a:gd name="connsiteY53" fmla="*/ 765618 h 991714"/>
              <a:gd name="connsiteX54" fmla="*/ 1028156 w 1079914"/>
              <a:gd name="connsiteY54" fmla="*/ 748365 h 991714"/>
              <a:gd name="connsiteX55" fmla="*/ 1062661 w 1079914"/>
              <a:gd name="connsiteY55" fmla="*/ 736863 h 991714"/>
              <a:gd name="connsiteX56" fmla="*/ 1056910 w 1079914"/>
              <a:gd name="connsiteY56" fmla="*/ 696606 h 991714"/>
              <a:gd name="connsiteX57" fmla="*/ 1039658 w 1079914"/>
              <a:gd name="connsiteY57" fmla="*/ 656350 h 991714"/>
              <a:gd name="connsiteX58" fmla="*/ 1022405 w 1079914"/>
              <a:gd name="connsiteY58" fmla="*/ 639097 h 991714"/>
              <a:gd name="connsiteX59" fmla="*/ 1010903 w 1079914"/>
              <a:gd name="connsiteY59" fmla="*/ 616093 h 991714"/>
              <a:gd name="connsiteX60" fmla="*/ 1022405 w 1079914"/>
              <a:gd name="connsiteY60" fmla="*/ 575836 h 991714"/>
              <a:gd name="connsiteX61" fmla="*/ 1056910 w 1079914"/>
              <a:gd name="connsiteY61" fmla="*/ 558584 h 991714"/>
              <a:gd name="connsiteX62" fmla="*/ 1079914 w 1079914"/>
              <a:gd name="connsiteY62" fmla="*/ 541331 h 991714"/>
              <a:gd name="connsiteX63" fmla="*/ 1068412 w 1079914"/>
              <a:gd name="connsiteY63" fmla="*/ 409059 h 991714"/>
              <a:gd name="connsiteX64" fmla="*/ 1016654 w 1079914"/>
              <a:gd name="connsiteY64" fmla="*/ 403308 h 991714"/>
              <a:gd name="connsiteX65" fmla="*/ 959144 w 1079914"/>
              <a:gd name="connsiteY65" fmla="*/ 357301 h 991714"/>
              <a:gd name="connsiteX66" fmla="*/ 953393 w 1079914"/>
              <a:gd name="connsiteY66" fmla="*/ 328546 h 991714"/>
              <a:gd name="connsiteX67" fmla="*/ 930390 w 1079914"/>
              <a:gd name="connsiteY67" fmla="*/ 282538 h 991714"/>
              <a:gd name="connsiteX68" fmla="*/ 936141 w 1079914"/>
              <a:gd name="connsiteY68" fmla="*/ 236531 h 991714"/>
              <a:gd name="connsiteX69" fmla="*/ 964895 w 1079914"/>
              <a:gd name="connsiteY69" fmla="*/ 230780 h 991714"/>
              <a:gd name="connsiteX70" fmla="*/ 867129 w 1079914"/>
              <a:gd name="connsiteY70" fmla="*/ 196274 h 991714"/>
              <a:gd name="connsiteX71" fmla="*/ 849876 w 1079914"/>
              <a:gd name="connsiteY71" fmla="*/ 190523 h 991714"/>
              <a:gd name="connsiteX72" fmla="*/ 780865 w 1079914"/>
              <a:gd name="connsiteY72" fmla="*/ 196274 h 991714"/>
              <a:gd name="connsiteX73" fmla="*/ 757861 w 1079914"/>
              <a:gd name="connsiteY73" fmla="*/ 213527 h 991714"/>
              <a:gd name="connsiteX74" fmla="*/ 734858 w 1079914"/>
              <a:gd name="connsiteY74" fmla="*/ 219278 h 991714"/>
              <a:gd name="connsiteX75" fmla="*/ 671597 w 1079914"/>
              <a:gd name="connsiteY75" fmla="*/ 196274 h 991714"/>
              <a:gd name="connsiteX76" fmla="*/ 619839 w 1079914"/>
              <a:gd name="connsiteY76" fmla="*/ 144516 h 991714"/>
              <a:gd name="connsiteX77" fmla="*/ 545076 w 1079914"/>
              <a:gd name="connsiteY77" fmla="*/ 69753 h 991714"/>
              <a:gd name="connsiteX78" fmla="*/ 487567 w 1079914"/>
              <a:gd name="connsiteY78" fmla="*/ 23746 h 991714"/>
              <a:gd name="connsiteX79" fmla="*/ 447310 w 1079914"/>
              <a:gd name="connsiteY79" fmla="*/ 742 h 991714"/>
              <a:gd name="connsiteX80" fmla="*/ 435809 w 1079914"/>
              <a:gd name="connsiteY80" fmla="*/ 12244 h 991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079914" h="991714">
                <a:moveTo>
                  <a:pt x="435809" y="12244"/>
                </a:moveTo>
                <a:cubicBezTo>
                  <a:pt x="431975" y="27580"/>
                  <a:pt x="408842" y="50227"/>
                  <a:pt x="424307" y="92757"/>
                </a:cubicBezTo>
                <a:cubicBezTo>
                  <a:pt x="427086" y="100400"/>
                  <a:pt x="435808" y="104259"/>
                  <a:pt x="441559" y="110010"/>
                </a:cubicBezTo>
                <a:cubicBezTo>
                  <a:pt x="431182" y="172281"/>
                  <a:pt x="441384" y="122129"/>
                  <a:pt x="430058" y="161768"/>
                </a:cubicBezTo>
                <a:cubicBezTo>
                  <a:pt x="427887" y="169368"/>
                  <a:pt x="430308" y="179628"/>
                  <a:pt x="424307" y="184772"/>
                </a:cubicBezTo>
                <a:cubicBezTo>
                  <a:pt x="413543" y="193998"/>
                  <a:pt x="333503" y="207534"/>
                  <a:pt x="332292" y="207776"/>
                </a:cubicBezTo>
                <a:cubicBezTo>
                  <a:pt x="330375" y="213527"/>
                  <a:pt x="328929" y="219457"/>
                  <a:pt x="326541" y="225029"/>
                </a:cubicBezTo>
                <a:cubicBezTo>
                  <a:pt x="323164" y="232909"/>
                  <a:pt x="316102" y="239526"/>
                  <a:pt x="315039" y="248033"/>
                </a:cubicBezTo>
                <a:cubicBezTo>
                  <a:pt x="311675" y="274940"/>
                  <a:pt x="328339" y="272835"/>
                  <a:pt x="343793" y="288289"/>
                </a:cubicBezTo>
                <a:cubicBezTo>
                  <a:pt x="348680" y="293176"/>
                  <a:pt x="351461" y="299791"/>
                  <a:pt x="355295" y="305542"/>
                </a:cubicBezTo>
                <a:cubicBezTo>
                  <a:pt x="351461" y="317044"/>
                  <a:pt x="354189" y="333810"/>
                  <a:pt x="343793" y="340048"/>
                </a:cubicBezTo>
                <a:cubicBezTo>
                  <a:pt x="334208" y="345799"/>
                  <a:pt x="325253" y="352761"/>
                  <a:pt x="315039" y="357301"/>
                </a:cubicBezTo>
                <a:cubicBezTo>
                  <a:pt x="307816" y="360511"/>
                  <a:pt x="299660" y="360971"/>
                  <a:pt x="292035" y="363051"/>
                </a:cubicBezTo>
                <a:cubicBezTo>
                  <a:pt x="278571" y="366723"/>
                  <a:pt x="265197" y="370719"/>
                  <a:pt x="251778" y="374553"/>
                </a:cubicBezTo>
                <a:cubicBezTo>
                  <a:pt x="247944" y="387972"/>
                  <a:pt x="248994" y="403912"/>
                  <a:pt x="240276" y="414810"/>
                </a:cubicBezTo>
                <a:cubicBezTo>
                  <a:pt x="232243" y="424852"/>
                  <a:pt x="217012" y="425818"/>
                  <a:pt x="205771" y="432063"/>
                </a:cubicBezTo>
                <a:cubicBezTo>
                  <a:pt x="172453" y="450574"/>
                  <a:pt x="206513" y="439966"/>
                  <a:pt x="159763" y="449316"/>
                </a:cubicBezTo>
                <a:cubicBezTo>
                  <a:pt x="149899" y="456714"/>
                  <a:pt x="131272" y="471347"/>
                  <a:pt x="119507" y="478070"/>
                </a:cubicBezTo>
                <a:cubicBezTo>
                  <a:pt x="112064" y="482324"/>
                  <a:pt x="103479" y="484589"/>
                  <a:pt x="96503" y="489572"/>
                </a:cubicBezTo>
                <a:cubicBezTo>
                  <a:pt x="89885" y="494299"/>
                  <a:pt x="86360" y="502875"/>
                  <a:pt x="79250" y="506825"/>
                </a:cubicBezTo>
                <a:cubicBezTo>
                  <a:pt x="68652" y="512713"/>
                  <a:pt x="44744" y="518327"/>
                  <a:pt x="44744" y="518327"/>
                </a:cubicBezTo>
                <a:cubicBezTo>
                  <a:pt x="38993" y="522161"/>
                  <a:pt x="33674" y="526738"/>
                  <a:pt x="27492" y="529829"/>
                </a:cubicBezTo>
                <a:cubicBezTo>
                  <a:pt x="-23023" y="555087"/>
                  <a:pt x="13292" y="480621"/>
                  <a:pt x="4488" y="639097"/>
                </a:cubicBezTo>
                <a:cubicBezTo>
                  <a:pt x="9220" y="667485"/>
                  <a:pt x="10669" y="697036"/>
                  <a:pt x="33242" y="719610"/>
                </a:cubicBezTo>
                <a:cubicBezTo>
                  <a:pt x="40154" y="726522"/>
                  <a:pt x="52514" y="722990"/>
                  <a:pt x="61997" y="725361"/>
                </a:cubicBezTo>
                <a:cubicBezTo>
                  <a:pt x="115189" y="738659"/>
                  <a:pt x="18989" y="723579"/>
                  <a:pt x="125258" y="736863"/>
                </a:cubicBezTo>
                <a:cubicBezTo>
                  <a:pt x="134843" y="746448"/>
                  <a:pt x="144944" y="755543"/>
                  <a:pt x="154012" y="765618"/>
                </a:cubicBezTo>
                <a:cubicBezTo>
                  <a:pt x="162223" y="774742"/>
                  <a:pt x="169651" y="784552"/>
                  <a:pt x="177016" y="794372"/>
                </a:cubicBezTo>
                <a:cubicBezTo>
                  <a:pt x="181163" y="799901"/>
                  <a:pt x="184093" y="806315"/>
                  <a:pt x="188518" y="811625"/>
                </a:cubicBezTo>
                <a:cubicBezTo>
                  <a:pt x="193725" y="817873"/>
                  <a:pt x="201044" y="822260"/>
                  <a:pt x="205771" y="828878"/>
                </a:cubicBezTo>
                <a:cubicBezTo>
                  <a:pt x="210754" y="835854"/>
                  <a:pt x="213896" y="844002"/>
                  <a:pt x="217273" y="851882"/>
                </a:cubicBezTo>
                <a:cubicBezTo>
                  <a:pt x="219661" y="857454"/>
                  <a:pt x="219302" y="864350"/>
                  <a:pt x="223024" y="869135"/>
                </a:cubicBezTo>
                <a:cubicBezTo>
                  <a:pt x="233010" y="881974"/>
                  <a:pt x="242980" y="896366"/>
                  <a:pt x="257529" y="903640"/>
                </a:cubicBezTo>
                <a:cubicBezTo>
                  <a:pt x="320461" y="935106"/>
                  <a:pt x="294706" y="925617"/>
                  <a:pt x="332292" y="938146"/>
                </a:cubicBezTo>
                <a:cubicBezTo>
                  <a:pt x="338043" y="941980"/>
                  <a:pt x="343191" y="946925"/>
                  <a:pt x="349544" y="949648"/>
                </a:cubicBezTo>
                <a:cubicBezTo>
                  <a:pt x="372800" y="959615"/>
                  <a:pt x="440548" y="960630"/>
                  <a:pt x="447310" y="961150"/>
                </a:cubicBezTo>
                <a:cubicBezTo>
                  <a:pt x="486043" y="999881"/>
                  <a:pt x="471850" y="997230"/>
                  <a:pt x="556578" y="978402"/>
                </a:cubicBezTo>
                <a:cubicBezTo>
                  <a:pt x="564517" y="976638"/>
                  <a:pt x="566770" y="965185"/>
                  <a:pt x="573831" y="961150"/>
                </a:cubicBezTo>
                <a:cubicBezTo>
                  <a:pt x="580694" y="957229"/>
                  <a:pt x="589167" y="957316"/>
                  <a:pt x="596835" y="955399"/>
                </a:cubicBezTo>
                <a:cubicBezTo>
                  <a:pt x="602586" y="951565"/>
                  <a:pt x="614088" y="950809"/>
                  <a:pt x="614088" y="943897"/>
                </a:cubicBezTo>
                <a:cubicBezTo>
                  <a:pt x="614088" y="932239"/>
                  <a:pt x="579533" y="917993"/>
                  <a:pt x="573831" y="915142"/>
                </a:cubicBezTo>
                <a:cubicBezTo>
                  <a:pt x="587250" y="911308"/>
                  <a:pt x="600159" y="904511"/>
                  <a:pt x="614088" y="903640"/>
                </a:cubicBezTo>
                <a:cubicBezTo>
                  <a:pt x="646527" y="901613"/>
                  <a:pt x="658229" y="906852"/>
                  <a:pt x="683099" y="915142"/>
                </a:cubicBezTo>
                <a:cubicBezTo>
                  <a:pt x="732496" y="910651"/>
                  <a:pt x="736491" y="912553"/>
                  <a:pt x="775114" y="903640"/>
                </a:cubicBezTo>
                <a:cubicBezTo>
                  <a:pt x="790517" y="900085"/>
                  <a:pt x="806125" y="897137"/>
                  <a:pt x="821122" y="892138"/>
                </a:cubicBezTo>
                <a:cubicBezTo>
                  <a:pt x="826873" y="890221"/>
                  <a:pt x="832411" y="887471"/>
                  <a:pt x="838375" y="886387"/>
                </a:cubicBezTo>
                <a:cubicBezTo>
                  <a:pt x="853581" y="883622"/>
                  <a:pt x="869082" y="882822"/>
                  <a:pt x="884382" y="880636"/>
                </a:cubicBezTo>
                <a:cubicBezTo>
                  <a:pt x="895925" y="878987"/>
                  <a:pt x="907363" y="876658"/>
                  <a:pt x="918888" y="874885"/>
                </a:cubicBezTo>
                <a:cubicBezTo>
                  <a:pt x="932285" y="872824"/>
                  <a:pt x="945725" y="871052"/>
                  <a:pt x="959144" y="869135"/>
                </a:cubicBezTo>
                <a:cubicBezTo>
                  <a:pt x="957227" y="863384"/>
                  <a:pt x="955781" y="857454"/>
                  <a:pt x="953393" y="851882"/>
                </a:cubicBezTo>
                <a:cubicBezTo>
                  <a:pt x="950016" y="844002"/>
                  <a:pt x="941892" y="837451"/>
                  <a:pt x="941892" y="828878"/>
                </a:cubicBezTo>
                <a:cubicBezTo>
                  <a:pt x="941892" y="820305"/>
                  <a:pt x="948249" y="812732"/>
                  <a:pt x="953393" y="805874"/>
                </a:cubicBezTo>
                <a:cubicBezTo>
                  <a:pt x="961882" y="794555"/>
                  <a:pt x="979741" y="778322"/>
                  <a:pt x="993650" y="771368"/>
                </a:cubicBezTo>
                <a:cubicBezTo>
                  <a:pt x="999072" y="768657"/>
                  <a:pt x="1005152" y="767535"/>
                  <a:pt x="1010903" y="765618"/>
                </a:cubicBezTo>
                <a:cubicBezTo>
                  <a:pt x="1016654" y="759867"/>
                  <a:pt x="1021046" y="752315"/>
                  <a:pt x="1028156" y="748365"/>
                </a:cubicBezTo>
                <a:cubicBezTo>
                  <a:pt x="1038754" y="742477"/>
                  <a:pt x="1056773" y="747461"/>
                  <a:pt x="1062661" y="736863"/>
                </a:cubicBezTo>
                <a:cubicBezTo>
                  <a:pt x="1069244" y="725013"/>
                  <a:pt x="1059568" y="709898"/>
                  <a:pt x="1056910" y="696606"/>
                </a:cubicBezTo>
                <a:cubicBezTo>
                  <a:pt x="1054824" y="686178"/>
                  <a:pt x="1044853" y="663623"/>
                  <a:pt x="1039658" y="656350"/>
                </a:cubicBezTo>
                <a:cubicBezTo>
                  <a:pt x="1034931" y="649732"/>
                  <a:pt x="1027132" y="645715"/>
                  <a:pt x="1022405" y="639097"/>
                </a:cubicBezTo>
                <a:cubicBezTo>
                  <a:pt x="1017422" y="632121"/>
                  <a:pt x="1014737" y="623761"/>
                  <a:pt x="1010903" y="616093"/>
                </a:cubicBezTo>
                <a:cubicBezTo>
                  <a:pt x="1014737" y="602674"/>
                  <a:pt x="1013687" y="586734"/>
                  <a:pt x="1022405" y="575836"/>
                </a:cubicBezTo>
                <a:cubicBezTo>
                  <a:pt x="1030438" y="565795"/>
                  <a:pt x="1045883" y="565200"/>
                  <a:pt x="1056910" y="558584"/>
                </a:cubicBezTo>
                <a:cubicBezTo>
                  <a:pt x="1065129" y="553653"/>
                  <a:pt x="1072246" y="547082"/>
                  <a:pt x="1079914" y="541331"/>
                </a:cubicBezTo>
                <a:cubicBezTo>
                  <a:pt x="1076080" y="497240"/>
                  <a:pt x="1086852" y="449292"/>
                  <a:pt x="1068412" y="409059"/>
                </a:cubicBezTo>
                <a:cubicBezTo>
                  <a:pt x="1061179" y="393279"/>
                  <a:pt x="1032342" y="410739"/>
                  <a:pt x="1016654" y="403308"/>
                </a:cubicBezTo>
                <a:cubicBezTo>
                  <a:pt x="994468" y="392799"/>
                  <a:pt x="978314" y="372637"/>
                  <a:pt x="959144" y="357301"/>
                </a:cubicBezTo>
                <a:cubicBezTo>
                  <a:pt x="957227" y="347716"/>
                  <a:pt x="957363" y="337478"/>
                  <a:pt x="953393" y="328546"/>
                </a:cubicBezTo>
                <a:cubicBezTo>
                  <a:pt x="919877" y="253132"/>
                  <a:pt x="947967" y="352846"/>
                  <a:pt x="930390" y="282538"/>
                </a:cubicBezTo>
                <a:cubicBezTo>
                  <a:pt x="932307" y="267202"/>
                  <a:pt x="927568" y="249390"/>
                  <a:pt x="936141" y="236531"/>
                </a:cubicBezTo>
                <a:cubicBezTo>
                  <a:pt x="941563" y="228398"/>
                  <a:pt x="973338" y="235705"/>
                  <a:pt x="964895" y="230780"/>
                </a:cubicBezTo>
                <a:cubicBezTo>
                  <a:pt x="935044" y="213367"/>
                  <a:pt x="899748" y="207691"/>
                  <a:pt x="867129" y="196274"/>
                </a:cubicBezTo>
                <a:cubicBezTo>
                  <a:pt x="861407" y="194271"/>
                  <a:pt x="849876" y="190523"/>
                  <a:pt x="849876" y="190523"/>
                </a:cubicBezTo>
                <a:cubicBezTo>
                  <a:pt x="826872" y="192440"/>
                  <a:pt x="803259" y="190675"/>
                  <a:pt x="780865" y="196274"/>
                </a:cubicBezTo>
                <a:cubicBezTo>
                  <a:pt x="771566" y="198599"/>
                  <a:pt x="766434" y="209240"/>
                  <a:pt x="757861" y="213527"/>
                </a:cubicBezTo>
                <a:cubicBezTo>
                  <a:pt x="750792" y="217062"/>
                  <a:pt x="742526" y="217361"/>
                  <a:pt x="734858" y="219278"/>
                </a:cubicBezTo>
                <a:cubicBezTo>
                  <a:pt x="713771" y="211610"/>
                  <a:pt x="690410" y="208502"/>
                  <a:pt x="671597" y="196274"/>
                </a:cubicBezTo>
                <a:cubicBezTo>
                  <a:pt x="651140" y="182977"/>
                  <a:pt x="637092" y="161769"/>
                  <a:pt x="619839" y="144516"/>
                </a:cubicBezTo>
                <a:lnTo>
                  <a:pt x="545076" y="69753"/>
                </a:lnTo>
                <a:cubicBezTo>
                  <a:pt x="512298" y="36975"/>
                  <a:pt x="531096" y="52765"/>
                  <a:pt x="487567" y="23746"/>
                </a:cubicBezTo>
                <a:cubicBezTo>
                  <a:pt x="472005" y="13371"/>
                  <a:pt x="465551" y="8039"/>
                  <a:pt x="447310" y="742"/>
                </a:cubicBezTo>
                <a:cubicBezTo>
                  <a:pt x="445530" y="30"/>
                  <a:pt x="439643" y="-3092"/>
                  <a:pt x="435809" y="12244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Forma Livre: Forma 25">
            <a:hlinkClick r:id="rId10" action="ppaction://hlinksldjump"/>
            <a:extLst>
              <a:ext uri="{FF2B5EF4-FFF2-40B4-BE49-F238E27FC236}">
                <a16:creationId xmlns:a16="http://schemas.microsoft.com/office/drawing/2014/main" id="{A19C59C2-D96D-4B87-932F-BD7AE862D3DA}"/>
              </a:ext>
            </a:extLst>
          </p:cNvPr>
          <p:cNvSpPr/>
          <p:nvPr/>
        </p:nvSpPr>
        <p:spPr>
          <a:xfrm>
            <a:off x="1092065" y="6031054"/>
            <a:ext cx="254120" cy="284206"/>
          </a:xfrm>
          <a:custGeom>
            <a:avLst/>
            <a:gdLst>
              <a:gd name="connsiteX0" fmla="*/ 765470 w 920443"/>
              <a:gd name="connsiteY0" fmla="*/ 1017917 h 1029419"/>
              <a:gd name="connsiteX1" fmla="*/ 546934 w 920443"/>
              <a:gd name="connsiteY1" fmla="*/ 1012166 h 1029419"/>
              <a:gd name="connsiteX2" fmla="*/ 489425 w 920443"/>
              <a:gd name="connsiteY2" fmla="*/ 1000664 h 1029419"/>
              <a:gd name="connsiteX3" fmla="*/ 483674 w 920443"/>
              <a:gd name="connsiteY3" fmla="*/ 977661 h 1029419"/>
              <a:gd name="connsiteX4" fmla="*/ 460670 w 920443"/>
              <a:gd name="connsiteY4" fmla="*/ 937404 h 1029419"/>
              <a:gd name="connsiteX5" fmla="*/ 454919 w 920443"/>
              <a:gd name="connsiteY5" fmla="*/ 920151 h 1029419"/>
              <a:gd name="connsiteX6" fmla="*/ 420414 w 920443"/>
              <a:gd name="connsiteY6" fmla="*/ 897147 h 1029419"/>
              <a:gd name="connsiteX7" fmla="*/ 362904 w 920443"/>
              <a:gd name="connsiteY7" fmla="*/ 874144 h 1029419"/>
              <a:gd name="connsiteX8" fmla="*/ 334150 w 920443"/>
              <a:gd name="connsiteY8" fmla="*/ 851140 h 1029419"/>
              <a:gd name="connsiteX9" fmla="*/ 316897 w 920443"/>
              <a:gd name="connsiteY9" fmla="*/ 833887 h 1029419"/>
              <a:gd name="connsiteX10" fmla="*/ 282391 w 920443"/>
              <a:gd name="connsiteY10" fmla="*/ 816634 h 1029419"/>
              <a:gd name="connsiteX11" fmla="*/ 184625 w 920443"/>
              <a:gd name="connsiteY11" fmla="*/ 816634 h 1029419"/>
              <a:gd name="connsiteX12" fmla="*/ 155870 w 920443"/>
              <a:gd name="connsiteY12" fmla="*/ 782129 h 1029419"/>
              <a:gd name="connsiteX13" fmla="*/ 161621 w 920443"/>
              <a:gd name="connsiteY13" fmla="*/ 747623 h 1029419"/>
              <a:gd name="connsiteX14" fmla="*/ 121365 w 920443"/>
              <a:gd name="connsiteY14" fmla="*/ 707366 h 1029419"/>
              <a:gd name="connsiteX15" fmla="*/ 98361 w 920443"/>
              <a:gd name="connsiteY15" fmla="*/ 701615 h 1029419"/>
              <a:gd name="connsiteX16" fmla="*/ 104112 w 920443"/>
              <a:gd name="connsiteY16" fmla="*/ 655608 h 1029419"/>
              <a:gd name="connsiteX17" fmla="*/ 63855 w 920443"/>
              <a:gd name="connsiteY17" fmla="*/ 603849 h 1029419"/>
              <a:gd name="connsiteX18" fmla="*/ 46602 w 920443"/>
              <a:gd name="connsiteY18" fmla="*/ 598098 h 1029419"/>
              <a:gd name="connsiteX19" fmla="*/ 12097 w 920443"/>
              <a:gd name="connsiteY19" fmla="*/ 569344 h 1029419"/>
              <a:gd name="connsiteX20" fmla="*/ 595 w 920443"/>
              <a:gd name="connsiteY20" fmla="*/ 552091 h 1029419"/>
              <a:gd name="connsiteX21" fmla="*/ 58104 w 920443"/>
              <a:gd name="connsiteY21" fmla="*/ 529087 h 1029419"/>
              <a:gd name="connsiteX22" fmla="*/ 190376 w 920443"/>
              <a:gd name="connsiteY22" fmla="*/ 517585 h 1029419"/>
              <a:gd name="connsiteX23" fmla="*/ 196127 w 920443"/>
              <a:gd name="connsiteY23" fmla="*/ 500332 h 1029419"/>
              <a:gd name="connsiteX24" fmla="*/ 207629 w 920443"/>
              <a:gd name="connsiteY24" fmla="*/ 483079 h 1029419"/>
              <a:gd name="connsiteX25" fmla="*/ 351402 w 920443"/>
              <a:gd name="connsiteY25" fmla="*/ 465827 h 1029419"/>
              <a:gd name="connsiteX26" fmla="*/ 362904 w 920443"/>
              <a:gd name="connsiteY26" fmla="*/ 442823 h 1029419"/>
              <a:gd name="connsiteX27" fmla="*/ 380157 w 920443"/>
              <a:gd name="connsiteY27" fmla="*/ 356559 h 1029419"/>
              <a:gd name="connsiteX28" fmla="*/ 431916 w 920443"/>
              <a:gd name="connsiteY28" fmla="*/ 322053 h 1029419"/>
              <a:gd name="connsiteX29" fmla="*/ 437667 w 920443"/>
              <a:gd name="connsiteY29" fmla="*/ 304800 h 1029419"/>
              <a:gd name="connsiteX30" fmla="*/ 397410 w 920443"/>
              <a:gd name="connsiteY30" fmla="*/ 258793 h 1029419"/>
              <a:gd name="connsiteX31" fmla="*/ 385908 w 920443"/>
              <a:gd name="connsiteY31" fmla="*/ 235789 h 1029419"/>
              <a:gd name="connsiteX32" fmla="*/ 391659 w 920443"/>
              <a:gd name="connsiteY32" fmla="*/ 195532 h 1029419"/>
              <a:gd name="connsiteX33" fmla="*/ 414663 w 920443"/>
              <a:gd name="connsiteY33" fmla="*/ 172529 h 1029419"/>
              <a:gd name="connsiteX34" fmla="*/ 454919 w 920443"/>
              <a:gd name="connsiteY34" fmla="*/ 149525 h 1029419"/>
              <a:gd name="connsiteX35" fmla="*/ 529682 w 920443"/>
              <a:gd name="connsiteY35" fmla="*/ 143774 h 1029419"/>
              <a:gd name="connsiteX36" fmla="*/ 552685 w 920443"/>
              <a:gd name="connsiteY36" fmla="*/ 74762 h 1029419"/>
              <a:gd name="connsiteX37" fmla="*/ 638950 w 920443"/>
              <a:gd name="connsiteY37" fmla="*/ 57510 h 1029419"/>
              <a:gd name="connsiteX38" fmla="*/ 656202 w 920443"/>
              <a:gd name="connsiteY38" fmla="*/ 40257 h 1029419"/>
              <a:gd name="connsiteX39" fmla="*/ 673455 w 920443"/>
              <a:gd name="connsiteY39" fmla="*/ 0 h 1029419"/>
              <a:gd name="connsiteX40" fmla="*/ 713712 w 920443"/>
              <a:gd name="connsiteY40" fmla="*/ 5751 h 1029419"/>
              <a:gd name="connsiteX41" fmla="*/ 730965 w 920443"/>
              <a:gd name="connsiteY41" fmla="*/ 11502 h 1029419"/>
              <a:gd name="connsiteX42" fmla="*/ 748217 w 920443"/>
              <a:gd name="connsiteY42" fmla="*/ 34506 h 1029419"/>
              <a:gd name="connsiteX43" fmla="*/ 765470 w 920443"/>
              <a:gd name="connsiteY43" fmla="*/ 51759 h 1029419"/>
              <a:gd name="connsiteX44" fmla="*/ 788474 w 920443"/>
              <a:gd name="connsiteY44" fmla="*/ 115019 h 1029419"/>
              <a:gd name="connsiteX45" fmla="*/ 805727 w 920443"/>
              <a:gd name="connsiteY45" fmla="*/ 120770 h 1029419"/>
              <a:gd name="connsiteX46" fmla="*/ 834482 w 920443"/>
              <a:gd name="connsiteY46" fmla="*/ 258793 h 1029419"/>
              <a:gd name="connsiteX47" fmla="*/ 845983 w 920443"/>
              <a:gd name="connsiteY47" fmla="*/ 293298 h 1029419"/>
              <a:gd name="connsiteX48" fmla="*/ 840233 w 920443"/>
              <a:gd name="connsiteY48" fmla="*/ 310551 h 1029419"/>
              <a:gd name="connsiteX49" fmla="*/ 822980 w 920443"/>
              <a:gd name="connsiteY49" fmla="*/ 333555 h 1029419"/>
              <a:gd name="connsiteX50" fmla="*/ 840233 w 920443"/>
              <a:gd name="connsiteY50" fmla="*/ 350808 h 1029419"/>
              <a:gd name="connsiteX51" fmla="*/ 891991 w 920443"/>
              <a:gd name="connsiteY51" fmla="*/ 356559 h 1029419"/>
              <a:gd name="connsiteX52" fmla="*/ 909244 w 920443"/>
              <a:gd name="connsiteY52" fmla="*/ 373812 h 1029419"/>
              <a:gd name="connsiteX53" fmla="*/ 914995 w 920443"/>
              <a:gd name="connsiteY53" fmla="*/ 402566 h 1029419"/>
              <a:gd name="connsiteX54" fmla="*/ 891991 w 920443"/>
              <a:gd name="connsiteY54" fmla="*/ 500332 h 1029419"/>
              <a:gd name="connsiteX55" fmla="*/ 805727 w 920443"/>
              <a:gd name="connsiteY55" fmla="*/ 494581 h 1029419"/>
              <a:gd name="connsiteX56" fmla="*/ 811478 w 920443"/>
              <a:gd name="connsiteY56" fmla="*/ 523336 h 1029419"/>
              <a:gd name="connsiteX57" fmla="*/ 828731 w 920443"/>
              <a:gd name="connsiteY57" fmla="*/ 575095 h 1029419"/>
              <a:gd name="connsiteX58" fmla="*/ 817229 w 920443"/>
              <a:gd name="connsiteY58" fmla="*/ 655608 h 1029419"/>
              <a:gd name="connsiteX59" fmla="*/ 788474 w 920443"/>
              <a:gd name="connsiteY59" fmla="*/ 690113 h 1029419"/>
              <a:gd name="connsiteX60" fmla="*/ 771221 w 920443"/>
              <a:gd name="connsiteY60" fmla="*/ 701615 h 1029419"/>
              <a:gd name="connsiteX61" fmla="*/ 730965 w 920443"/>
              <a:gd name="connsiteY61" fmla="*/ 713117 h 1029419"/>
              <a:gd name="connsiteX62" fmla="*/ 713712 w 920443"/>
              <a:gd name="connsiteY62" fmla="*/ 718868 h 1029419"/>
              <a:gd name="connsiteX63" fmla="*/ 667704 w 920443"/>
              <a:gd name="connsiteY63" fmla="*/ 690113 h 1029419"/>
              <a:gd name="connsiteX64" fmla="*/ 638950 w 920443"/>
              <a:gd name="connsiteY64" fmla="*/ 678612 h 1029419"/>
              <a:gd name="connsiteX65" fmla="*/ 615946 w 920443"/>
              <a:gd name="connsiteY65" fmla="*/ 684362 h 1029419"/>
              <a:gd name="connsiteX66" fmla="*/ 610195 w 920443"/>
              <a:gd name="connsiteY66" fmla="*/ 701615 h 1029419"/>
              <a:gd name="connsiteX67" fmla="*/ 598693 w 920443"/>
              <a:gd name="connsiteY67" fmla="*/ 724619 h 1029419"/>
              <a:gd name="connsiteX68" fmla="*/ 587191 w 920443"/>
              <a:gd name="connsiteY68" fmla="*/ 770627 h 1029419"/>
              <a:gd name="connsiteX69" fmla="*/ 581440 w 920443"/>
              <a:gd name="connsiteY69" fmla="*/ 787879 h 1029419"/>
              <a:gd name="connsiteX70" fmla="*/ 558436 w 920443"/>
              <a:gd name="connsiteY70" fmla="*/ 810883 h 1029419"/>
              <a:gd name="connsiteX71" fmla="*/ 592942 w 920443"/>
              <a:gd name="connsiteY71" fmla="*/ 828136 h 1029419"/>
              <a:gd name="connsiteX72" fmla="*/ 633199 w 920443"/>
              <a:gd name="connsiteY72" fmla="*/ 839638 h 1029419"/>
              <a:gd name="connsiteX73" fmla="*/ 684957 w 920443"/>
              <a:gd name="connsiteY73" fmla="*/ 862642 h 1029419"/>
              <a:gd name="connsiteX74" fmla="*/ 719463 w 920443"/>
              <a:gd name="connsiteY74" fmla="*/ 897147 h 1029419"/>
              <a:gd name="connsiteX75" fmla="*/ 736716 w 920443"/>
              <a:gd name="connsiteY75" fmla="*/ 914400 h 1029419"/>
              <a:gd name="connsiteX76" fmla="*/ 730965 w 920443"/>
              <a:gd name="connsiteY76" fmla="*/ 983412 h 1029419"/>
              <a:gd name="connsiteX77" fmla="*/ 725214 w 920443"/>
              <a:gd name="connsiteY77" fmla="*/ 1012166 h 1029419"/>
              <a:gd name="connsiteX78" fmla="*/ 707961 w 920443"/>
              <a:gd name="connsiteY78" fmla="*/ 1029419 h 10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920443" h="1029419">
                <a:moveTo>
                  <a:pt x="765470" y="1017917"/>
                </a:moveTo>
                <a:cubicBezTo>
                  <a:pt x="692625" y="1016000"/>
                  <a:pt x="619663" y="1016712"/>
                  <a:pt x="546934" y="1012166"/>
                </a:cubicBezTo>
                <a:cubicBezTo>
                  <a:pt x="527423" y="1010947"/>
                  <a:pt x="506587" y="1010025"/>
                  <a:pt x="489425" y="1000664"/>
                </a:cubicBezTo>
                <a:cubicBezTo>
                  <a:pt x="482486" y="996879"/>
                  <a:pt x="486449" y="985061"/>
                  <a:pt x="483674" y="977661"/>
                </a:cubicBezTo>
                <a:cubicBezTo>
                  <a:pt x="468549" y="937328"/>
                  <a:pt x="477356" y="970777"/>
                  <a:pt x="460670" y="937404"/>
                </a:cubicBezTo>
                <a:cubicBezTo>
                  <a:pt x="457959" y="931982"/>
                  <a:pt x="459205" y="924438"/>
                  <a:pt x="454919" y="920151"/>
                </a:cubicBezTo>
                <a:cubicBezTo>
                  <a:pt x="445144" y="910376"/>
                  <a:pt x="433528" y="901518"/>
                  <a:pt x="420414" y="897147"/>
                </a:cubicBezTo>
                <a:cubicBezTo>
                  <a:pt x="401716" y="890914"/>
                  <a:pt x="379824" y="885424"/>
                  <a:pt x="362904" y="874144"/>
                </a:cubicBezTo>
                <a:cubicBezTo>
                  <a:pt x="352691" y="867335"/>
                  <a:pt x="343387" y="859223"/>
                  <a:pt x="334150" y="851140"/>
                </a:cubicBezTo>
                <a:cubicBezTo>
                  <a:pt x="328029" y="845784"/>
                  <a:pt x="323664" y="838398"/>
                  <a:pt x="316897" y="833887"/>
                </a:cubicBezTo>
                <a:cubicBezTo>
                  <a:pt x="306197" y="826754"/>
                  <a:pt x="293893" y="822385"/>
                  <a:pt x="282391" y="816634"/>
                </a:cubicBezTo>
                <a:cubicBezTo>
                  <a:pt x="266052" y="817996"/>
                  <a:pt x="209586" y="829114"/>
                  <a:pt x="184625" y="816634"/>
                </a:cubicBezTo>
                <a:cubicBezTo>
                  <a:pt x="173556" y="811099"/>
                  <a:pt x="162475" y="792037"/>
                  <a:pt x="155870" y="782129"/>
                </a:cubicBezTo>
                <a:cubicBezTo>
                  <a:pt x="157787" y="770627"/>
                  <a:pt x="163707" y="759096"/>
                  <a:pt x="161621" y="747623"/>
                </a:cubicBezTo>
                <a:cubicBezTo>
                  <a:pt x="157211" y="723366"/>
                  <a:pt x="141134" y="714779"/>
                  <a:pt x="121365" y="707366"/>
                </a:cubicBezTo>
                <a:cubicBezTo>
                  <a:pt x="113964" y="704591"/>
                  <a:pt x="106029" y="703532"/>
                  <a:pt x="98361" y="701615"/>
                </a:cubicBezTo>
                <a:cubicBezTo>
                  <a:pt x="100278" y="686279"/>
                  <a:pt x="105297" y="671017"/>
                  <a:pt x="104112" y="655608"/>
                </a:cubicBezTo>
                <a:cubicBezTo>
                  <a:pt x="102116" y="629665"/>
                  <a:pt x="83947" y="616407"/>
                  <a:pt x="63855" y="603849"/>
                </a:cubicBezTo>
                <a:cubicBezTo>
                  <a:pt x="58714" y="600636"/>
                  <a:pt x="52353" y="600015"/>
                  <a:pt x="46602" y="598098"/>
                </a:cubicBezTo>
                <a:cubicBezTo>
                  <a:pt x="35100" y="588513"/>
                  <a:pt x="22684" y="579931"/>
                  <a:pt x="12097" y="569344"/>
                </a:cubicBezTo>
                <a:cubicBezTo>
                  <a:pt x="7210" y="564457"/>
                  <a:pt x="-2496" y="558273"/>
                  <a:pt x="595" y="552091"/>
                </a:cubicBezTo>
                <a:cubicBezTo>
                  <a:pt x="8036" y="537208"/>
                  <a:pt x="44356" y="530560"/>
                  <a:pt x="58104" y="529087"/>
                </a:cubicBezTo>
                <a:cubicBezTo>
                  <a:pt x="102109" y="524372"/>
                  <a:pt x="146285" y="521419"/>
                  <a:pt x="190376" y="517585"/>
                </a:cubicBezTo>
                <a:cubicBezTo>
                  <a:pt x="192293" y="511834"/>
                  <a:pt x="193416" y="505754"/>
                  <a:pt x="196127" y="500332"/>
                </a:cubicBezTo>
                <a:cubicBezTo>
                  <a:pt x="199218" y="494150"/>
                  <a:pt x="202742" y="487966"/>
                  <a:pt x="207629" y="483079"/>
                </a:cubicBezTo>
                <a:cubicBezTo>
                  <a:pt x="241716" y="448993"/>
                  <a:pt x="329716" y="466813"/>
                  <a:pt x="351402" y="465827"/>
                </a:cubicBezTo>
                <a:cubicBezTo>
                  <a:pt x="355236" y="458159"/>
                  <a:pt x="360722" y="451114"/>
                  <a:pt x="362904" y="442823"/>
                </a:cubicBezTo>
                <a:cubicBezTo>
                  <a:pt x="370367" y="414464"/>
                  <a:pt x="355012" y="371646"/>
                  <a:pt x="380157" y="356559"/>
                </a:cubicBezTo>
                <a:cubicBezTo>
                  <a:pt x="417131" y="334375"/>
                  <a:pt x="399970" y="346013"/>
                  <a:pt x="431916" y="322053"/>
                </a:cubicBezTo>
                <a:cubicBezTo>
                  <a:pt x="433833" y="316302"/>
                  <a:pt x="439137" y="310681"/>
                  <a:pt x="437667" y="304800"/>
                </a:cubicBezTo>
                <a:cubicBezTo>
                  <a:pt x="431410" y="279771"/>
                  <a:pt x="415700" y="272509"/>
                  <a:pt x="397410" y="258793"/>
                </a:cubicBezTo>
                <a:cubicBezTo>
                  <a:pt x="393576" y="251125"/>
                  <a:pt x="386684" y="244327"/>
                  <a:pt x="385908" y="235789"/>
                </a:cubicBezTo>
                <a:cubicBezTo>
                  <a:pt x="384681" y="222289"/>
                  <a:pt x="386050" y="207872"/>
                  <a:pt x="391659" y="195532"/>
                </a:cubicBezTo>
                <a:cubicBezTo>
                  <a:pt x="396146" y="185660"/>
                  <a:pt x="406502" y="179670"/>
                  <a:pt x="414663" y="172529"/>
                </a:cubicBezTo>
                <a:cubicBezTo>
                  <a:pt x="436089" y="153781"/>
                  <a:pt x="432639" y="156952"/>
                  <a:pt x="454919" y="149525"/>
                </a:cubicBezTo>
                <a:cubicBezTo>
                  <a:pt x="476160" y="153773"/>
                  <a:pt x="511411" y="165091"/>
                  <a:pt x="529682" y="143774"/>
                </a:cubicBezTo>
                <a:cubicBezTo>
                  <a:pt x="545462" y="125363"/>
                  <a:pt x="529370" y="81423"/>
                  <a:pt x="552685" y="74762"/>
                </a:cubicBezTo>
                <a:cubicBezTo>
                  <a:pt x="607803" y="59015"/>
                  <a:pt x="579094" y="64992"/>
                  <a:pt x="638950" y="57510"/>
                </a:cubicBezTo>
                <a:cubicBezTo>
                  <a:pt x="644701" y="51759"/>
                  <a:pt x="651475" y="46875"/>
                  <a:pt x="656202" y="40257"/>
                </a:cubicBezTo>
                <a:cubicBezTo>
                  <a:pt x="665085" y="27820"/>
                  <a:pt x="668762" y="14080"/>
                  <a:pt x="673455" y="0"/>
                </a:cubicBezTo>
                <a:cubicBezTo>
                  <a:pt x="686874" y="1917"/>
                  <a:pt x="700420" y="3093"/>
                  <a:pt x="713712" y="5751"/>
                </a:cubicBezTo>
                <a:cubicBezTo>
                  <a:pt x="719656" y="6940"/>
                  <a:pt x="726308" y="7621"/>
                  <a:pt x="730965" y="11502"/>
                </a:cubicBezTo>
                <a:cubicBezTo>
                  <a:pt x="738328" y="17638"/>
                  <a:pt x="741979" y="27229"/>
                  <a:pt x="748217" y="34506"/>
                </a:cubicBezTo>
                <a:cubicBezTo>
                  <a:pt x="753510" y="40681"/>
                  <a:pt x="759719" y="46008"/>
                  <a:pt x="765470" y="51759"/>
                </a:cubicBezTo>
                <a:cubicBezTo>
                  <a:pt x="770821" y="67812"/>
                  <a:pt x="784166" y="108558"/>
                  <a:pt x="788474" y="115019"/>
                </a:cubicBezTo>
                <a:cubicBezTo>
                  <a:pt x="791837" y="120063"/>
                  <a:pt x="799976" y="118853"/>
                  <a:pt x="805727" y="120770"/>
                </a:cubicBezTo>
                <a:cubicBezTo>
                  <a:pt x="853184" y="168227"/>
                  <a:pt x="814206" y="121923"/>
                  <a:pt x="834482" y="258793"/>
                </a:cubicBezTo>
                <a:cubicBezTo>
                  <a:pt x="836259" y="270786"/>
                  <a:pt x="845983" y="293298"/>
                  <a:pt x="845983" y="293298"/>
                </a:cubicBezTo>
                <a:cubicBezTo>
                  <a:pt x="844066" y="299049"/>
                  <a:pt x="843240" y="305288"/>
                  <a:pt x="840233" y="310551"/>
                </a:cubicBezTo>
                <a:cubicBezTo>
                  <a:pt x="835478" y="318873"/>
                  <a:pt x="822980" y="323970"/>
                  <a:pt x="822980" y="333555"/>
                </a:cubicBezTo>
                <a:cubicBezTo>
                  <a:pt x="822980" y="341688"/>
                  <a:pt x="832517" y="348236"/>
                  <a:pt x="840233" y="350808"/>
                </a:cubicBezTo>
                <a:cubicBezTo>
                  <a:pt x="856701" y="356297"/>
                  <a:pt x="874738" y="354642"/>
                  <a:pt x="891991" y="356559"/>
                </a:cubicBezTo>
                <a:cubicBezTo>
                  <a:pt x="897742" y="362310"/>
                  <a:pt x="905607" y="366538"/>
                  <a:pt x="909244" y="373812"/>
                </a:cubicBezTo>
                <a:cubicBezTo>
                  <a:pt x="913615" y="382555"/>
                  <a:pt x="914995" y="392792"/>
                  <a:pt x="914995" y="402566"/>
                </a:cubicBezTo>
                <a:cubicBezTo>
                  <a:pt x="914995" y="498588"/>
                  <a:pt x="937189" y="485266"/>
                  <a:pt x="891991" y="500332"/>
                </a:cubicBezTo>
                <a:cubicBezTo>
                  <a:pt x="863236" y="498415"/>
                  <a:pt x="833437" y="486664"/>
                  <a:pt x="805727" y="494581"/>
                </a:cubicBezTo>
                <a:cubicBezTo>
                  <a:pt x="796328" y="497266"/>
                  <a:pt x="808669" y="513973"/>
                  <a:pt x="811478" y="523336"/>
                </a:cubicBezTo>
                <a:cubicBezTo>
                  <a:pt x="843962" y="631617"/>
                  <a:pt x="806659" y="486806"/>
                  <a:pt x="828731" y="575095"/>
                </a:cubicBezTo>
                <a:cubicBezTo>
                  <a:pt x="824897" y="601933"/>
                  <a:pt x="821940" y="628910"/>
                  <a:pt x="817229" y="655608"/>
                </a:cubicBezTo>
                <a:cubicBezTo>
                  <a:pt x="813303" y="677857"/>
                  <a:pt x="808650" y="675702"/>
                  <a:pt x="788474" y="690113"/>
                </a:cubicBezTo>
                <a:cubicBezTo>
                  <a:pt x="782850" y="694130"/>
                  <a:pt x="777638" y="699048"/>
                  <a:pt x="771221" y="701615"/>
                </a:cubicBezTo>
                <a:cubicBezTo>
                  <a:pt x="758264" y="706798"/>
                  <a:pt x="744332" y="709107"/>
                  <a:pt x="730965" y="713117"/>
                </a:cubicBezTo>
                <a:cubicBezTo>
                  <a:pt x="725159" y="714859"/>
                  <a:pt x="719463" y="716951"/>
                  <a:pt x="713712" y="718868"/>
                </a:cubicBezTo>
                <a:cubicBezTo>
                  <a:pt x="663515" y="706319"/>
                  <a:pt x="719172" y="724425"/>
                  <a:pt x="667704" y="690113"/>
                </a:cubicBezTo>
                <a:cubicBezTo>
                  <a:pt x="659115" y="684387"/>
                  <a:pt x="648535" y="682446"/>
                  <a:pt x="638950" y="678612"/>
                </a:cubicBezTo>
                <a:cubicBezTo>
                  <a:pt x="631282" y="680529"/>
                  <a:pt x="622118" y="679425"/>
                  <a:pt x="615946" y="684362"/>
                </a:cubicBezTo>
                <a:cubicBezTo>
                  <a:pt x="611212" y="688149"/>
                  <a:pt x="612583" y="696043"/>
                  <a:pt x="610195" y="701615"/>
                </a:cubicBezTo>
                <a:cubicBezTo>
                  <a:pt x="606818" y="709495"/>
                  <a:pt x="601404" y="716486"/>
                  <a:pt x="598693" y="724619"/>
                </a:cubicBezTo>
                <a:cubicBezTo>
                  <a:pt x="593694" y="739616"/>
                  <a:pt x="591350" y="755376"/>
                  <a:pt x="587191" y="770627"/>
                </a:cubicBezTo>
                <a:cubicBezTo>
                  <a:pt x="585596" y="776475"/>
                  <a:pt x="584963" y="782946"/>
                  <a:pt x="581440" y="787879"/>
                </a:cubicBezTo>
                <a:cubicBezTo>
                  <a:pt x="575137" y="796703"/>
                  <a:pt x="566104" y="803215"/>
                  <a:pt x="558436" y="810883"/>
                </a:cubicBezTo>
                <a:cubicBezTo>
                  <a:pt x="569938" y="816634"/>
                  <a:pt x="580940" y="823520"/>
                  <a:pt x="592942" y="828136"/>
                </a:cubicBezTo>
                <a:cubicBezTo>
                  <a:pt x="605968" y="833146"/>
                  <a:pt x="619832" y="835628"/>
                  <a:pt x="633199" y="839638"/>
                </a:cubicBezTo>
                <a:cubicBezTo>
                  <a:pt x="650012" y="844682"/>
                  <a:pt x="671841" y="852805"/>
                  <a:pt x="684957" y="862642"/>
                </a:cubicBezTo>
                <a:cubicBezTo>
                  <a:pt x="697970" y="872402"/>
                  <a:pt x="707961" y="885645"/>
                  <a:pt x="719463" y="897147"/>
                </a:cubicBezTo>
                <a:lnTo>
                  <a:pt x="736716" y="914400"/>
                </a:lnTo>
                <a:cubicBezTo>
                  <a:pt x="734799" y="937404"/>
                  <a:pt x="733662" y="960486"/>
                  <a:pt x="730965" y="983412"/>
                </a:cubicBezTo>
                <a:cubicBezTo>
                  <a:pt x="729823" y="993120"/>
                  <a:pt x="729585" y="1003423"/>
                  <a:pt x="725214" y="1012166"/>
                </a:cubicBezTo>
                <a:cubicBezTo>
                  <a:pt x="721577" y="1019440"/>
                  <a:pt x="707961" y="1029419"/>
                  <a:pt x="707961" y="1029419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Forma Livre: Forma 26">
            <a:hlinkClick r:id="rId11" action="ppaction://hlinksldjump"/>
            <a:extLst>
              <a:ext uri="{FF2B5EF4-FFF2-40B4-BE49-F238E27FC236}">
                <a16:creationId xmlns:a16="http://schemas.microsoft.com/office/drawing/2014/main" id="{61ADE2C5-EC13-4A7B-9E21-F39B25003064}"/>
              </a:ext>
            </a:extLst>
          </p:cNvPr>
          <p:cNvSpPr/>
          <p:nvPr/>
        </p:nvSpPr>
        <p:spPr>
          <a:xfrm>
            <a:off x="1525873" y="6171184"/>
            <a:ext cx="439061" cy="326723"/>
          </a:xfrm>
          <a:custGeom>
            <a:avLst/>
            <a:gdLst>
              <a:gd name="connsiteX0" fmla="*/ 38 w 1633306"/>
              <a:gd name="connsiteY0" fmla="*/ 577053 h 1215408"/>
              <a:gd name="connsiteX1" fmla="*/ 23042 w 1633306"/>
              <a:gd name="connsiteY1" fmla="*/ 542547 h 1215408"/>
              <a:gd name="connsiteX2" fmla="*/ 34544 w 1633306"/>
              <a:gd name="connsiteY2" fmla="*/ 513792 h 1215408"/>
              <a:gd name="connsiteX3" fmla="*/ 69050 w 1633306"/>
              <a:gd name="connsiteY3" fmla="*/ 490789 h 1215408"/>
              <a:gd name="connsiteX4" fmla="*/ 86303 w 1633306"/>
              <a:gd name="connsiteY4" fmla="*/ 473536 h 1215408"/>
              <a:gd name="connsiteX5" fmla="*/ 126559 w 1633306"/>
              <a:gd name="connsiteY5" fmla="*/ 416026 h 1215408"/>
              <a:gd name="connsiteX6" fmla="*/ 184069 w 1633306"/>
              <a:gd name="connsiteY6" fmla="*/ 347015 h 1215408"/>
              <a:gd name="connsiteX7" fmla="*/ 218574 w 1633306"/>
              <a:gd name="connsiteY7" fmla="*/ 335513 h 1215408"/>
              <a:gd name="connsiteX8" fmla="*/ 258831 w 1633306"/>
              <a:gd name="connsiteY8" fmla="*/ 306758 h 1215408"/>
              <a:gd name="connsiteX9" fmla="*/ 276084 w 1633306"/>
              <a:gd name="connsiteY9" fmla="*/ 301008 h 1215408"/>
              <a:gd name="connsiteX10" fmla="*/ 373850 w 1633306"/>
              <a:gd name="connsiteY10" fmla="*/ 312509 h 1215408"/>
              <a:gd name="connsiteX11" fmla="*/ 391103 w 1633306"/>
              <a:gd name="connsiteY11" fmla="*/ 289506 h 1215408"/>
              <a:gd name="connsiteX12" fmla="*/ 425608 w 1633306"/>
              <a:gd name="connsiteY12" fmla="*/ 214743 h 1215408"/>
              <a:gd name="connsiteX13" fmla="*/ 350846 w 1633306"/>
              <a:gd name="connsiteY13" fmla="*/ 185989 h 1215408"/>
              <a:gd name="connsiteX14" fmla="*/ 379601 w 1633306"/>
              <a:gd name="connsiteY14" fmla="*/ 174487 h 1215408"/>
              <a:gd name="connsiteX15" fmla="*/ 419857 w 1633306"/>
              <a:gd name="connsiteY15" fmla="*/ 168736 h 1215408"/>
              <a:gd name="connsiteX16" fmla="*/ 414106 w 1633306"/>
              <a:gd name="connsiteY16" fmla="*/ 111226 h 1215408"/>
              <a:gd name="connsiteX17" fmla="*/ 431359 w 1633306"/>
              <a:gd name="connsiteY17" fmla="*/ 99724 h 1215408"/>
              <a:gd name="connsiteX18" fmla="*/ 500370 w 1633306"/>
              <a:gd name="connsiteY18" fmla="*/ 116977 h 1215408"/>
              <a:gd name="connsiteX19" fmla="*/ 517623 w 1633306"/>
              <a:gd name="connsiteY19" fmla="*/ 157234 h 1215408"/>
              <a:gd name="connsiteX20" fmla="*/ 580884 w 1633306"/>
              <a:gd name="connsiteY20" fmla="*/ 151483 h 1215408"/>
              <a:gd name="connsiteX21" fmla="*/ 598137 w 1633306"/>
              <a:gd name="connsiteY21" fmla="*/ 116977 h 1215408"/>
              <a:gd name="connsiteX22" fmla="*/ 632642 w 1633306"/>
              <a:gd name="connsiteY22" fmla="*/ 99724 h 1215408"/>
              <a:gd name="connsiteX23" fmla="*/ 667148 w 1633306"/>
              <a:gd name="connsiteY23" fmla="*/ 105475 h 1215408"/>
              <a:gd name="connsiteX24" fmla="*/ 678650 w 1633306"/>
              <a:gd name="connsiteY24" fmla="*/ 151483 h 1215408"/>
              <a:gd name="connsiteX25" fmla="*/ 770665 w 1633306"/>
              <a:gd name="connsiteY25" fmla="*/ 134230 h 1215408"/>
              <a:gd name="connsiteX26" fmla="*/ 810921 w 1633306"/>
              <a:gd name="connsiteY26" fmla="*/ 105475 h 1215408"/>
              <a:gd name="connsiteX27" fmla="*/ 914438 w 1633306"/>
              <a:gd name="connsiteY27" fmla="*/ 47966 h 1215408"/>
              <a:gd name="connsiteX28" fmla="*/ 994952 w 1633306"/>
              <a:gd name="connsiteY28" fmla="*/ 19211 h 1215408"/>
              <a:gd name="connsiteX29" fmla="*/ 1012204 w 1633306"/>
              <a:gd name="connsiteY29" fmla="*/ 13460 h 1215408"/>
              <a:gd name="connsiteX30" fmla="*/ 1150227 w 1633306"/>
              <a:gd name="connsiteY30" fmla="*/ 1958 h 1215408"/>
              <a:gd name="connsiteX31" fmla="*/ 1213487 w 1633306"/>
              <a:gd name="connsiteY31" fmla="*/ 7709 h 1215408"/>
              <a:gd name="connsiteX32" fmla="*/ 1230740 w 1633306"/>
              <a:gd name="connsiteY32" fmla="*/ 76721 h 1215408"/>
              <a:gd name="connsiteX33" fmla="*/ 1247993 w 1633306"/>
              <a:gd name="connsiteY33" fmla="*/ 88223 h 1215408"/>
              <a:gd name="connsiteX34" fmla="*/ 1270997 w 1633306"/>
              <a:gd name="connsiteY34" fmla="*/ 111226 h 1215408"/>
              <a:gd name="connsiteX35" fmla="*/ 1294001 w 1633306"/>
              <a:gd name="connsiteY35" fmla="*/ 116977 h 1215408"/>
              <a:gd name="connsiteX36" fmla="*/ 1334257 w 1633306"/>
              <a:gd name="connsiteY36" fmla="*/ 122728 h 1215408"/>
              <a:gd name="connsiteX37" fmla="*/ 1598801 w 1633306"/>
              <a:gd name="connsiteY37" fmla="*/ 128479 h 1215408"/>
              <a:gd name="connsiteX38" fmla="*/ 1621804 w 1633306"/>
              <a:gd name="connsiteY38" fmla="*/ 139981 h 1215408"/>
              <a:gd name="connsiteX39" fmla="*/ 1627555 w 1633306"/>
              <a:gd name="connsiteY39" fmla="*/ 162985 h 1215408"/>
              <a:gd name="connsiteX40" fmla="*/ 1633306 w 1633306"/>
              <a:gd name="connsiteY40" fmla="*/ 191740 h 1215408"/>
              <a:gd name="connsiteX41" fmla="*/ 1621804 w 1633306"/>
              <a:gd name="connsiteY41" fmla="*/ 226245 h 1215408"/>
              <a:gd name="connsiteX42" fmla="*/ 1570046 w 1633306"/>
              <a:gd name="connsiteY42" fmla="*/ 255000 h 1215408"/>
              <a:gd name="connsiteX43" fmla="*/ 1552793 w 1633306"/>
              <a:gd name="connsiteY43" fmla="*/ 278004 h 1215408"/>
              <a:gd name="connsiteX44" fmla="*/ 1437774 w 1633306"/>
              <a:gd name="connsiteY44" fmla="*/ 324011 h 1215408"/>
              <a:gd name="connsiteX45" fmla="*/ 1299752 w 1633306"/>
              <a:gd name="connsiteY45" fmla="*/ 341264 h 1215408"/>
              <a:gd name="connsiteX46" fmla="*/ 1213487 w 1633306"/>
              <a:gd name="connsiteY46" fmla="*/ 370019 h 1215408"/>
              <a:gd name="connsiteX47" fmla="*/ 1190484 w 1633306"/>
              <a:gd name="connsiteY47" fmla="*/ 387272 h 1215408"/>
              <a:gd name="connsiteX48" fmla="*/ 1115721 w 1633306"/>
              <a:gd name="connsiteY48" fmla="*/ 427528 h 1215408"/>
              <a:gd name="connsiteX49" fmla="*/ 1098469 w 1633306"/>
              <a:gd name="connsiteY49" fmla="*/ 559800 h 1215408"/>
              <a:gd name="connsiteX50" fmla="*/ 1086967 w 1633306"/>
              <a:gd name="connsiteY50" fmla="*/ 594306 h 1215408"/>
              <a:gd name="connsiteX51" fmla="*/ 1069714 w 1633306"/>
              <a:gd name="connsiteY51" fmla="*/ 611558 h 1215408"/>
              <a:gd name="connsiteX52" fmla="*/ 1063963 w 1633306"/>
              <a:gd name="connsiteY52" fmla="*/ 634562 h 1215408"/>
              <a:gd name="connsiteX53" fmla="*/ 1046710 w 1633306"/>
              <a:gd name="connsiteY53" fmla="*/ 657566 h 1215408"/>
              <a:gd name="connsiteX54" fmla="*/ 1069714 w 1633306"/>
              <a:gd name="connsiteY54" fmla="*/ 663317 h 1215408"/>
              <a:gd name="connsiteX55" fmla="*/ 1109970 w 1633306"/>
              <a:gd name="connsiteY55" fmla="*/ 669068 h 1215408"/>
              <a:gd name="connsiteX56" fmla="*/ 1155978 w 1633306"/>
              <a:gd name="connsiteY56" fmla="*/ 720826 h 1215408"/>
              <a:gd name="connsiteX57" fmla="*/ 1086967 w 1633306"/>
              <a:gd name="connsiteY57" fmla="*/ 726577 h 1215408"/>
              <a:gd name="connsiteX58" fmla="*/ 994952 w 1633306"/>
              <a:gd name="connsiteY58" fmla="*/ 738079 h 1215408"/>
              <a:gd name="connsiteX59" fmla="*/ 920189 w 1633306"/>
              <a:gd name="connsiteY59" fmla="*/ 778336 h 1215408"/>
              <a:gd name="connsiteX60" fmla="*/ 914438 w 1633306"/>
              <a:gd name="connsiteY60" fmla="*/ 807091 h 1215408"/>
              <a:gd name="connsiteX61" fmla="*/ 908687 w 1633306"/>
              <a:gd name="connsiteY61" fmla="*/ 858849 h 1215408"/>
              <a:gd name="connsiteX62" fmla="*/ 879933 w 1633306"/>
              <a:gd name="connsiteY62" fmla="*/ 881853 h 1215408"/>
              <a:gd name="connsiteX63" fmla="*/ 851178 w 1633306"/>
              <a:gd name="connsiteY63" fmla="*/ 887604 h 1215408"/>
              <a:gd name="connsiteX64" fmla="*/ 753412 w 1633306"/>
              <a:gd name="connsiteY64" fmla="*/ 904857 h 1215408"/>
              <a:gd name="connsiteX65" fmla="*/ 649895 w 1633306"/>
              <a:gd name="connsiteY65" fmla="*/ 962366 h 1215408"/>
              <a:gd name="connsiteX66" fmla="*/ 655646 w 1633306"/>
              <a:gd name="connsiteY66" fmla="*/ 985370 h 1215408"/>
              <a:gd name="connsiteX67" fmla="*/ 672899 w 1633306"/>
              <a:gd name="connsiteY67" fmla="*/ 1002623 h 1215408"/>
              <a:gd name="connsiteX68" fmla="*/ 707404 w 1633306"/>
              <a:gd name="connsiteY68" fmla="*/ 1042879 h 1215408"/>
              <a:gd name="connsiteX69" fmla="*/ 776416 w 1633306"/>
              <a:gd name="connsiteY69" fmla="*/ 991121 h 1215408"/>
              <a:gd name="connsiteX70" fmla="*/ 787918 w 1633306"/>
              <a:gd name="connsiteY70" fmla="*/ 1019875 h 1215408"/>
              <a:gd name="connsiteX71" fmla="*/ 793669 w 1633306"/>
              <a:gd name="connsiteY71" fmla="*/ 1117641 h 1215408"/>
              <a:gd name="connsiteX72" fmla="*/ 805170 w 1633306"/>
              <a:gd name="connsiteY72" fmla="*/ 1140645 h 1215408"/>
              <a:gd name="connsiteX73" fmla="*/ 793669 w 1633306"/>
              <a:gd name="connsiteY73" fmla="*/ 1215408 h 1215408"/>
              <a:gd name="connsiteX74" fmla="*/ 730408 w 1633306"/>
              <a:gd name="connsiteY74" fmla="*/ 1203906 h 1215408"/>
              <a:gd name="connsiteX75" fmla="*/ 713155 w 1633306"/>
              <a:gd name="connsiteY75" fmla="*/ 1186653 h 1215408"/>
              <a:gd name="connsiteX76" fmla="*/ 690152 w 1633306"/>
              <a:gd name="connsiteY76" fmla="*/ 1180902 h 1215408"/>
              <a:gd name="connsiteX77" fmla="*/ 615389 w 1633306"/>
              <a:gd name="connsiteY77" fmla="*/ 1175151 h 1215408"/>
              <a:gd name="connsiteX78" fmla="*/ 598137 w 1633306"/>
              <a:gd name="connsiteY78" fmla="*/ 1100389 h 1215408"/>
              <a:gd name="connsiteX79" fmla="*/ 552129 w 1633306"/>
              <a:gd name="connsiteY79" fmla="*/ 1088887 h 1215408"/>
              <a:gd name="connsiteX80" fmla="*/ 442861 w 1633306"/>
              <a:gd name="connsiteY80" fmla="*/ 1071634 h 1215408"/>
              <a:gd name="connsiteX81" fmla="*/ 408355 w 1633306"/>
              <a:gd name="connsiteY81" fmla="*/ 1060132 h 1215408"/>
              <a:gd name="connsiteX82" fmla="*/ 368099 w 1633306"/>
              <a:gd name="connsiteY82" fmla="*/ 1042879 h 1215408"/>
              <a:gd name="connsiteX83" fmla="*/ 350846 w 1633306"/>
              <a:gd name="connsiteY83" fmla="*/ 1031377 h 1215408"/>
              <a:gd name="connsiteX84" fmla="*/ 373850 w 1633306"/>
              <a:gd name="connsiteY84" fmla="*/ 991121 h 1215408"/>
              <a:gd name="connsiteX85" fmla="*/ 391103 w 1633306"/>
              <a:gd name="connsiteY85" fmla="*/ 973868 h 1215408"/>
              <a:gd name="connsiteX86" fmla="*/ 437110 w 1633306"/>
              <a:gd name="connsiteY86" fmla="*/ 962366 h 1215408"/>
              <a:gd name="connsiteX87" fmla="*/ 448612 w 1633306"/>
              <a:gd name="connsiteY87" fmla="*/ 939362 h 1215408"/>
              <a:gd name="connsiteX88" fmla="*/ 431359 w 1633306"/>
              <a:gd name="connsiteY88" fmla="*/ 916358 h 1215408"/>
              <a:gd name="connsiteX89" fmla="*/ 373850 w 1633306"/>
              <a:gd name="connsiteY89" fmla="*/ 847347 h 1215408"/>
              <a:gd name="connsiteX90" fmla="*/ 368099 w 1633306"/>
              <a:gd name="connsiteY90" fmla="*/ 789838 h 1215408"/>
              <a:gd name="connsiteX91" fmla="*/ 350846 w 1633306"/>
              <a:gd name="connsiteY91" fmla="*/ 784087 h 1215408"/>
              <a:gd name="connsiteX92" fmla="*/ 281835 w 1633306"/>
              <a:gd name="connsiteY92" fmla="*/ 789838 h 1215408"/>
              <a:gd name="connsiteX93" fmla="*/ 253080 w 1633306"/>
              <a:gd name="connsiteY93" fmla="*/ 795589 h 1215408"/>
              <a:gd name="connsiteX94" fmla="*/ 230076 w 1633306"/>
              <a:gd name="connsiteY94" fmla="*/ 761083 h 1215408"/>
              <a:gd name="connsiteX95" fmla="*/ 224325 w 1633306"/>
              <a:gd name="connsiteY95" fmla="*/ 738079 h 1215408"/>
              <a:gd name="connsiteX96" fmla="*/ 189820 w 1633306"/>
              <a:gd name="connsiteY96" fmla="*/ 726577 h 1215408"/>
              <a:gd name="connsiteX97" fmla="*/ 109306 w 1633306"/>
              <a:gd name="connsiteY97" fmla="*/ 692072 h 1215408"/>
              <a:gd name="connsiteX98" fmla="*/ 86303 w 1633306"/>
              <a:gd name="connsiteY98" fmla="*/ 674819 h 1215408"/>
              <a:gd name="connsiteX99" fmla="*/ 69050 w 1633306"/>
              <a:gd name="connsiteY99" fmla="*/ 640313 h 1215408"/>
              <a:gd name="connsiteX100" fmla="*/ 46046 w 1633306"/>
              <a:gd name="connsiteY100" fmla="*/ 565551 h 1215408"/>
              <a:gd name="connsiteX101" fmla="*/ 17291 w 1633306"/>
              <a:gd name="connsiteY101" fmla="*/ 508041 h 1215408"/>
              <a:gd name="connsiteX102" fmla="*/ 28793 w 1633306"/>
              <a:gd name="connsiteY102" fmla="*/ 565551 h 1215408"/>
              <a:gd name="connsiteX103" fmla="*/ 38 w 1633306"/>
              <a:gd name="connsiteY103" fmla="*/ 577053 h 1215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633306" h="1215408">
                <a:moveTo>
                  <a:pt x="38" y="577053"/>
                </a:moveTo>
                <a:cubicBezTo>
                  <a:pt x="-920" y="573219"/>
                  <a:pt x="16422" y="554683"/>
                  <a:pt x="23042" y="542547"/>
                </a:cubicBezTo>
                <a:cubicBezTo>
                  <a:pt x="27985" y="533484"/>
                  <a:pt x="27685" y="521508"/>
                  <a:pt x="34544" y="513792"/>
                </a:cubicBezTo>
                <a:cubicBezTo>
                  <a:pt x="43728" y="503460"/>
                  <a:pt x="59275" y="500564"/>
                  <a:pt x="69050" y="490789"/>
                </a:cubicBezTo>
                <a:lnTo>
                  <a:pt x="86303" y="473536"/>
                </a:lnTo>
                <a:cubicBezTo>
                  <a:pt x="127430" y="391276"/>
                  <a:pt x="78418" y="480214"/>
                  <a:pt x="126559" y="416026"/>
                </a:cubicBezTo>
                <a:cubicBezTo>
                  <a:pt x="153345" y="380312"/>
                  <a:pt x="146945" y="367265"/>
                  <a:pt x="184069" y="347015"/>
                </a:cubicBezTo>
                <a:cubicBezTo>
                  <a:pt x="194712" y="341209"/>
                  <a:pt x="207495" y="340437"/>
                  <a:pt x="218574" y="335513"/>
                </a:cubicBezTo>
                <a:cubicBezTo>
                  <a:pt x="228589" y="331062"/>
                  <a:pt x="251394" y="311007"/>
                  <a:pt x="258831" y="306758"/>
                </a:cubicBezTo>
                <a:cubicBezTo>
                  <a:pt x="264094" y="303751"/>
                  <a:pt x="270333" y="302925"/>
                  <a:pt x="276084" y="301008"/>
                </a:cubicBezTo>
                <a:cubicBezTo>
                  <a:pt x="328422" y="335900"/>
                  <a:pt x="296989" y="326484"/>
                  <a:pt x="373850" y="312509"/>
                </a:cubicBezTo>
                <a:cubicBezTo>
                  <a:pt x="379601" y="304841"/>
                  <a:pt x="388244" y="298654"/>
                  <a:pt x="391103" y="289506"/>
                </a:cubicBezTo>
                <a:cubicBezTo>
                  <a:pt x="416054" y="209660"/>
                  <a:pt x="375861" y="227180"/>
                  <a:pt x="425608" y="214743"/>
                </a:cubicBezTo>
                <a:cubicBezTo>
                  <a:pt x="405139" y="209626"/>
                  <a:pt x="360020" y="199750"/>
                  <a:pt x="350846" y="185989"/>
                </a:cubicBezTo>
                <a:cubicBezTo>
                  <a:pt x="345120" y="177399"/>
                  <a:pt x="369586" y="176991"/>
                  <a:pt x="379601" y="174487"/>
                </a:cubicBezTo>
                <a:cubicBezTo>
                  <a:pt x="392751" y="171199"/>
                  <a:pt x="406438" y="170653"/>
                  <a:pt x="419857" y="168736"/>
                </a:cubicBezTo>
                <a:cubicBezTo>
                  <a:pt x="405182" y="146723"/>
                  <a:pt x="398855" y="145541"/>
                  <a:pt x="414106" y="111226"/>
                </a:cubicBezTo>
                <a:cubicBezTo>
                  <a:pt x="416913" y="104910"/>
                  <a:pt x="425608" y="103558"/>
                  <a:pt x="431359" y="99724"/>
                </a:cubicBezTo>
                <a:cubicBezTo>
                  <a:pt x="440932" y="100921"/>
                  <a:pt x="488472" y="101679"/>
                  <a:pt x="500370" y="116977"/>
                </a:cubicBezTo>
                <a:cubicBezTo>
                  <a:pt x="509333" y="128501"/>
                  <a:pt x="511872" y="143815"/>
                  <a:pt x="517623" y="157234"/>
                </a:cubicBezTo>
                <a:lnTo>
                  <a:pt x="580884" y="151483"/>
                </a:lnTo>
                <a:cubicBezTo>
                  <a:pt x="592386" y="145732"/>
                  <a:pt x="590421" y="127265"/>
                  <a:pt x="598137" y="116977"/>
                </a:cubicBezTo>
                <a:cubicBezTo>
                  <a:pt x="605570" y="107067"/>
                  <a:pt x="621869" y="103315"/>
                  <a:pt x="632642" y="99724"/>
                </a:cubicBezTo>
                <a:cubicBezTo>
                  <a:pt x="644144" y="101641"/>
                  <a:pt x="659401" y="96760"/>
                  <a:pt x="667148" y="105475"/>
                </a:cubicBezTo>
                <a:cubicBezTo>
                  <a:pt x="677650" y="117290"/>
                  <a:pt x="663419" y="147252"/>
                  <a:pt x="678650" y="151483"/>
                </a:cubicBezTo>
                <a:cubicBezTo>
                  <a:pt x="708718" y="159835"/>
                  <a:pt x="739993" y="139981"/>
                  <a:pt x="770665" y="134230"/>
                </a:cubicBezTo>
                <a:cubicBezTo>
                  <a:pt x="803553" y="101342"/>
                  <a:pt x="770553" y="130705"/>
                  <a:pt x="810921" y="105475"/>
                </a:cubicBezTo>
                <a:cubicBezTo>
                  <a:pt x="945700" y="21239"/>
                  <a:pt x="829288" y="82026"/>
                  <a:pt x="914438" y="47966"/>
                </a:cubicBezTo>
                <a:cubicBezTo>
                  <a:pt x="1023547" y="4322"/>
                  <a:pt x="922616" y="37295"/>
                  <a:pt x="994952" y="19211"/>
                </a:cubicBezTo>
                <a:cubicBezTo>
                  <a:pt x="1000833" y="17741"/>
                  <a:pt x="1006179" y="14129"/>
                  <a:pt x="1012204" y="13460"/>
                </a:cubicBezTo>
                <a:cubicBezTo>
                  <a:pt x="1058089" y="8362"/>
                  <a:pt x="1104219" y="5792"/>
                  <a:pt x="1150227" y="1958"/>
                </a:cubicBezTo>
                <a:cubicBezTo>
                  <a:pt x="1171314" y="3875"/>
                  <a:pt x="1197971" y="-6699"/>
                  <a:pt x="1213487" y="7709"/>
                </a:cubicBezTo>
                <a:cubicBezTo>
                  <a:pt x="1230863" y="23844"/>
                  <a:pt x="1211010" y="63568"/>
                  <a:pt x="1230740" y="76721"/>
                </a:cubicBezTo>
                <a:cubicBezTo>
                  <a:pt x="1236491" y="80555"/>
                  <a:pt x="1242745" y="83725"/>
                  <a:pt x="1247993" y="88223"/>
                </a:cubicBezTo>
                <a:cubicBezTo>
                  <a:pt x="1256226" y="95280"/>
                  <a:pt x="1261801" y="105479"/>
                  <a:pt x="1270997" y="111226"/>
                </a:cubicBezTo>
                <a:cubicBezTo>
                  <a:pt x="1277700" y="115415"/>
                  <a:pt x="1286225" y="115563"/>
                  <a:pt x="1294001" y="116977"/>
                </a:cubicBezTo>
                <a:cubicBezTo>
                  <a:pt x="1307337" y="119402"/>
                  <a:pt x="1320712" y="122217"/>
                  <a:pt x="1334257" y="122728"/>
                </a:cubicBezTo>
                <a:cubicBezTo>
                  <a:pt x="1422396" y="126054"/>
                  <a:pt x="1510620" y="126562"/>
                  <a:pt x="1598801" y="128479"/>
                </a:cubicBezTo>
                <a:cubicBezTo>
                  <a:pt x="1606469" y="132313"/>
                  <a:pt x="1616316" y="133395"/>
                  <a:pt x="1621804" y="139981"/>
                </a:cubicBezTo>
                <a:cubicBezTo>
                  <a:pt x="1626864" y="146053"/>
                  <a:pt x="1625840" y="155269"/>
                  <a:pt x="1627555" y="162985"/>
                </a:cubicBezTo>
                <a:cubicBezTo>
                  <a:pt x="1629675" y="172527"/>
                  <a:pt x="1631389" y="182155"/>
                  <a:pt x="1633306" y="191740"/>
                </a:cubicBezTo>
                <a:cubicBezTo>
                  <a:pt x="1629472" y="203242"/>
                  <a:pt x="1628757" y="216313"/>
                  <a:pt x="1621804" y="226245"/>
                </a:cubicBezTo>
                <a:cubicBezTo>
                  <a:pt x="1605505" y="249530"/>
                  <a:pt x="1592964" y="249271"/>
                  <a:pt x="1570046" y="255000"/>
                </a:cubicBezTo>
                <a:cubicBezTo>
                  <a:pt x="1564295" y="262668"/>
                  <a:pt x="1556069" y="268996"/>
                  <a:pt x="1552793" y="278004"/>
                </a:cubicBezTo>
                <a:cubicBezTo>
                  <a:pt x="1524695" y="355271"/>
                  <a:pt x="1606828" y="315113"/>
                  <a:pt x="1437774" y="324011"/>
                </a:cubicBezTo>
                <a:cubicBezTo>
                  <a:pt x="1376098" y="354849"/>
                  <a:pt x="1442752" y="325375"/>
                  <a:pt x="1299752" y="341264"/>
                </a:cubicBezTo>
                <a:cubicBezTo>
                  <a:pt x="1280803" y="343370"/>
                  <a:pt x="1229073" y="364174"/>
                  <a:pt x="1213487" y="370019"/>
                </a:cubicBezTo>
                <a:cubicBezTo>
                  <a:pt x="1205819" y="375770"/>
                  <a:pt x="1198806" y="382517"/>
                  <a:pt x="1190484" y="387272"/>
                </a:cubicBezTo>
                <a:cubicBezTo>
                  <a:pt x="1079017" y="450967"/>
                  <a:pt x="1166214" y="393866"/>
                  <a:pt x="1115721" y="427528"/>
                </a:cubicBezTo>
                <a:cubicBezTo>
                  <a:pt x="1095881" y="487048"/>
                  <a:pt x="1122678" y="402433"/>
                  <a:pt x="1098469" y="559800"/>
                </a:cubicBezTo>
                <a:cubicBezTo>
                  <a:pt x="1096625" y="571783"/>
                  <a:pt x="1092855" y="583708"/>
                  <a:pt x="1086967" y="594306"/>
                </a:cubicBezTo>
                <a:cubicBezTo>
                  <a:pt x="1083017" y="601415"/>
                  <a:pt x="1075465" y="605807"/>
                  <a:pt x="1069714" y="611558"/>
                </a:cubicBezTo>
                <a:cubicBezTo>
                  <a:pt x="1067797" y="619226"/>
                  <a:pt x="1067498" y="627492"/>
                  <a:pt x="1063963" y="634562"/>
                </a:cubicBezTo>
                <a:cubicBezTo>
                  <a:pt x="1059676" y="643135"/>
                  <a:pt x="1044830" y="648167"/>
                  <a:pt x="1046710" y="657566"/>
                </a:cubicBezTo>
                <a:cubicBezTo>
                  <a:pt x="1048260" y="665317"/>
                  <a:pt x="1061938" y="661903"/>
                  <a:pt x="1069714" y="663317"/>
                </a:cubicBezTo>
                <a:cubicBezTo>
                  <a:pt x="1083050" y="665742"/>
                  <a:pt x="1096551" y="667151"/>
                  <a:pt x="1109970" y="669068"/>
                </a:cubicBezTo>
                <a:cubicBezTo>
                  <a:pt x="1114592" y="670917"/>
                  <a:pt x="1187957" y="692401"/>
                  <a:pt x="1155978" y="720826"/>
                </a:cubicBezTo>
                <a:cubicBezTo>
                  <a:pt x="1138725" y="736162"/>
                  <a:pt x="1109919" y="724118"/>
                  <a:pt x="1086967" y="726577"/>
                </a:cubicBezTo>
                <a:cubicBezTo>
                  <a:pt x="1056233" y="729870"/>
                  <a:pt x="1025624" y="734245"/>
                  <a:pt x="994952" y="738079"/>
                </a:cubicBezTo>
                <a:cubicBezTo>
                  <a:pt x="932244" y="775704"/>
                  <a:pt x="958651" y="765515"/>
                  <a:pt x="920189" y="778336"/>
                </a:cubicBezTo>
                <a:cubicBezTo>
                  <a:pt x="884475" y="802147"/>
                  <a:pt x="911815" y="775612"/>
                  <a:pt x="914438" y="807091"/>
                </a:cubicBezTo>
                <a:cubicBezTo>
                  <a:pt x="915879" y="824390"/>
                  <a:pt x="912897" y="842008"/>
                  <a:pt x="908687" y="858849"/>
                </a:cubicBezTo>
                <a:cubicBezTo>
                  <a:pt x="904335" y="876256"/>
                  <a:pt x="894523" y="878205"/>
                  <a:pt x="879933" y="881853"/>
                </a:cubicBezTo>
                <a:cubicBezTo>
                  <a:pt x="870450" y="884224"/>
                  <a:pt x="860720" y="885484"/>
                  <a:pt x="851178" y="887604"/>
                </a:cubicBezTo>
                <a:cubicBezTo>
                  <a:pt x="784430" y="902437"/>
                  <a:pt x="897500" y="882689"/>
                  <a:pt x="753412" y="904857"/>
                </a:cubicBezTo>
                <a:cubicBezTo>
                  <a:pt x="673293" y="951593"/>
                  <a:pt x="708221" y="933203"/>
                  <a:pt x="649895" y="962366"/>
                </a:cubicBezTo>
                <a:cubicBezTo>
                  <a:pt x="651812" y="970034"/>
                  <a:pt x="651725" y="978507"/>
                  <a:pt x="655646" y="985370"/>
                </a:cubicBezTo>
                <a:cubicBezTo>
                  <a:pt x="659681" y="992432"/>
                  <a:pt x="669596" y="995191"/>
                  <a:pt x="672899" y="1002623"/>
                </a:cubicBezTo>
                <a:cubicBezTo>
                  <a:pt x="693717" y="1049461"/>
                  <a:pt x="655933" y="1032585"/>
                  <a:pt x="707404" y="1042879"/>
                </a:cubicBezTo>
                <a:cubicBezTo>
                  <a:pt x="719058" y="1031225"/>
                  <a:pt x="756348" y="988891"/>
                  <a:pt x="776416" y="991121"/>
                </a:cubicBezTo>
                <a:cubicBezTo>
                  <a:pt x="786676" y="992261"/>
                  <a:pt x="784084" y="1010290"/>
                  <a:pt x="787918" y="1019875"/>
                </a:cubicBezTo>
                <a:cubicBezTo>
                  <a:pt x="789835" y="1052464"/>
                  <a:pt x="789053" y="1085324"/>
                  <a:pt x="793669" y="1117641"/>
                </a:cubicBezTo>
                <a:cubicBezTo>
                  <a:pt x="794881" y="1126128"/>
                  <a:pt x="805170" y="1132072"/>
                  <a:pt x="805170" y="1140645"/>
                </a:cubicBezTo>
                <a:cubicBezTo>
                  <a:pt x="805170" y="1165859"/>
                  <a:pt x="797503" y="1190487"/>
                  <a:pt x="793669" y="1215408"/>
                </a:cubicBezTo>
                <a:cubicBezTo>
                  <a:pt x="772582" y="1211574"/>
                  <a:pt x="750592" y="1211115"/>
                  <a:pt x="730408" y="1203906"/>
                </a:cubicBezTo>
                <a:cubicBezTo>
                  <a:pt x="722749" y="1201171"/>
                  <a:pt x="720217" y="1190688"/>
                  <a:pt x="713155" y="1186653"/>
                </a:cubicBezTo>
                <a:cubicBezTo>
                  <a:pt x="706293" y="1182732"/>
                  <a:pt x="698002" y="1181825"/>
                  <a:pt x="690152" y="1180902"/>
                </a:cubicBezTo>
                <a:cubicBezTo>
                  <a:pt x="665329" y="1177982"/>
                  <a:pt x="640310" y="1177068"/>
                  <a:pt x="615389" y="1175151"/>
                </a:cubicBezTo>
                <a:cubicBezTo>
                  <a:pt x="609638" y="1150230"/>
                  <a:pt x="613261" y="1121013"/>
                  <a:pt x="598137" y="1100389"/>
                </a:cubicBezTo>
                <a:cubicBezTo>
                  <a:pt x="588789" y="1087641"/>
                  <a:pt x="567673" y="1091765"/>
                  <a:pt x="552129" y="1088887"/>
                </a:cubicBezTo>
                <a:cubicBezTo>
                  <a:pt x="515872" y="1082173"/>
                  <a:pt x="442861" y="1071634"/>
                  <a:pt x="442861" y="1071634"/>
                </a:cubicBezTo>
                <a:cubicBezTo>
                  <a:pt x="431359" y="1067800"/>
                  <a:pt x="419434" y="1065056"/>
                  <a:pt x="408355" y="1060132"/>
                </a:cubicBezTo>
                <a:cubicBezTo>
                  <a:pt x="357292" y="1037437"/>
                  <a:pt x="428954" y="1058093"/>
                  <a:pt x="368099" y="1042879"/>
                </a:cubicBezTo>
                <a:cubicBezTo>
                  <a:pt x="362348" y="1039045"/>
                  <a:pt x="350083" y="1038247"/>
                  <a:pt x="350846" y="1031377"/>
                </a:cubicBezTo>
                <a:cubicBezTo>
                  <a:pt x="352553" y="1016016"/>
                  <a:pt x="364987" y="1003782"/>
                  <a:pt x="373850" y="991121"/>
                </a:cubicBezTo>
                <a:cubicBezTo>
                  <a:pt x="378514" y="984458"/>
                  <a:pt x="384336" y="978380"/>
                  <a:pt x="391103" y="973868"/>
                </a:cubicBezTo>
                <a:cubicBezTo>
                  <a:pt x="398682" y="968815"/>
                  <a:pt x="432962" y="963196"/>
                  <a:pt x="437110" y="962366"/>
                </a:cubicBezTo>
                <a:cubicBezTo>
                  <a:pt x="440944" y="954698"/>
                  <a:pt x="449675" y="947869"/>
                  <a:pt x="448612" y="939362"/>
                </a:cubicBezTo>
                <a:cubicBezTo>
                  <a:pt x="447423" y="929851"/>
                  <a:pt x="437807" y="923450"/>
                  <a:pt x="431359" y="916358"/>
                </a:cubicBezTo>
                <a:cubicBezTo>
                  <a:pt x="374700" y="854033"/>
                  <a:pt x="405873" y="900718"/>
                  <a:pt x="373850" y="847347"/>
                </a:cubicBezTo>
                <a:cubicBezTo>
                  <a:pt x="371933" y="828177"/>
                  <a:pt x="374683" y="807943"/>
                  <a:pt x="368099" y="789838"/>
                </a:cubicBezTo>
                <a:cubicBezTo>
                  <a:pt x="366027" y="784141"/>
                  <a:pt x="356908" y="784087"/>
                  <a:pt x="350846" y="784087"/>
                </a:cubicBezTo>
                <a:cubicBezTo>
                  <a:pt x="327763" y="784087"/>
                  <a:pt x="304839" y="787921"/>
                  <a:pt x="281835" y="789838"/>
                </a:cubicBezTo>
                <a:cubicBezTo>
                  <a:pt x="272250" y="791755"/>
                  <a:pt x="261625" y="800336"/>
                  <a:pt x="253080" y="795589"/>
                </a:cubicBezTo>
                <a:cubicBezTo>
                  <a:pt x="240996" y="788876"/>
                  <a:pt x="236258" y="773447"/>
                  <a:pt x="230076" y="761083"/>
                </a:cubicBezTo>
                <a:cubicBezTo>
                  <a:pt x="226541" y="754013"/>
                  <a:pt x="230326" y="743223"/>
                  <a:pt x="224325" y="738079"/>
                </a:cubicBezTo>
                <a:cubicBezTo>
                  <a:pt x="215120" y="730189"/>
                  <a:pt x="201172" y="730834"/>
                  <a:pt x="189820" y="726577"/>
                </a:cubicBezTo>
                <a:cubicBezTo>
                  <a:pt x="180832" y="723207"/>
                  <a:pt x="127324" y="703333"/>
                  <a:pt x="109306" y="692072"/>
                </a:cubicBezTo>
                <a:cubicBezTo>
                  <a:pt x="101178" y="686992"/>
                  <a:pt x="93971" y="680570"/>
                  <a:pt x="86303" y="674819"/>
                </a:cubicBezTo>
                <a:cubicBezTo>
                  <a:pt x="80552" y="663317"/>
                  <a:pt x="73117" y="652513"/>
                  <a:pt x="69050" y="640313"/>
                </a:cubicBezTo>
                <a:cubicBezTo>
                  <a:pt x="37106" y="544483"/>
                  <a:pt x="97682" y="675278"/>
                  <a:pt x="46046" y="565551"/>
                </a:cubicBezTo>
                <a:cubicBezTo>
                  <a:pt x="36920" y="546158"/>
                  <a:pt x="17291" y="508041"/>
                  <a:pt x="17291" y="508041"/>
                </a:cubicBezTo>
                <a:cubicBezTo>
                  <a:pt x="21810" y="535155"/>
                  <a:pt x="21930" y="541529"/>
                  <a:pt x="28793" y="565551"/>
                </a:cubicBezTo>
                <a:cubicBezTo>
                  <a:pt x="35150" y="587801"/>
                  <a:pt x="996" y="580887"/>
                  <a:pt x="38" y="577053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Freeform 27">
            <a:hlinkClick r:id="rId7" action="ppaction://hlinksldjump"/>
            <a:extLst>
              <a:ext uri="{FF2B5EF4-FFF2-40B4-BE49-F238E27FC236}">
                <a16:creationId xmlns:a16="http://schemas.microsoft.com/office/drawing/2014/main" id="{B7C86F8F-0650-804C-BC26-2BB59DE2E43B}"/>
              </a:ext>
            </a:extLst>
          </p:cNvPr>
          <p:cNvSpPr/>
          <p:nvPr/>
        </p:nvSpPr>
        <p:spPr>
          <a:xfrm>
            <a:off x="1057275" y="5762517"/>
            <a:ext cx="317500" cy="247650"/>
          </a:xfrm>
          <a:custGeom>
            <a:avLst/>
            <a:gdLst>
              <a:gd name="connsiteX0" fmla="*/ 244475 w 317500"/>
              <a:gd name="connsiteY0" fmla="*/ 82550 h 247650"/>
              <a:gd name="connsiteX1" fmla="*/ 209550 w 317500"/>
              <a:gd name="connsiteY1" fmla="*/ 76200 h 247650"/>
              <a:gd name="connsiteX2" fmla="*/ 200025 w 317500"/>
              <a:gd name="connsiteY2" fmla="*/ 73025 h 247650"/>
              <a:gd name="connsiteX3" fmla="*/ 180975 w 317500"/>
              <a:gd name="connsiteY3" fmla="*/ 60325 h 247650"/>
              <a:gd name="connsiteX4" fmla="*/ 168275 w 317500"/>
              <a:gd name="connsiteY4" fmla="*/ 41275 h 247650"/>
              <a:gd name="connsiteX5" fmla="*/ 161925 w 317500"/>
              <a:gd name="connsiteY5" fmla="*/ 31750 h 247650"/>
              <a:gd name="connsiteX6" fmla="*/ 152400 w 317500"/>
              <a:gd name="connsiteY6" fmla="*/ 28575 h 247650"/>
              <a:gd name="connsiteX7" fmla="*/ 133350 w 317500"/>
              <a:gd name="connsiteY7" fmla="*/ 31750 h 247650"/>
              <a:gd name="connsiteX8" fmla="*/ 92075 w 317500"/>
              <a:gd name="connsiteY8" fmla="*/ 22225 h 247650"/>
              <a:gd name="connsiteX9" fmla="*/ 82550 w 317500"/>
              <a:gd name="connsiteY9" fmla="*/ 19050 h 247650"/>
              <a:gd name="connsiteX10" fmla="*/ 63500 w 317500"/>
              <a:gd name="connsiteY10" fmla="*/ 6350 h 247650"/>
              <a:gd name="connsiteX11" fmla="*/ 53975 w 317500"/>
              <a:gd name="connsiteY11" fmla="*/ 0 h 247650"/>
              <a:gd name="connsiteX12" fmla="*/ 44450 w 317500"/>
              <a:gd name="connsiteY12" fmla="*/ 3175 h 247650"/>
              <a:gd name="connsiteX13" fmla="*/ 41275 w 317500"/>
              <a:gd name="connsiteY13" fmla="*/ 12700 h 247650"/>
              <a:gd name="connsiteX14" fmla="*/ 50800 w 317500"/>
              <a:gd name="connsiteY14" fmla="*/ 47625 h 247650"/>
              <a:gd name="connsiteX15" fmla="*/ 41275 w 317500"/>
              <a:gd name="connsiteY15" fmla="*/ 57150 h 247650"/>
              <a:gd name="connsiteX16" fmla="*/ 31750 w 317500"/>
              <a:gd name="connsiteY16" fmla="*/ 63500 h 247650"/>
              <a:gd name="connsiteX17" fmla="*/ 28575 w 317500"/>
              <a:gd name="connsiteY17" fmla="*/ 73025 h 247650"/>
              <a:gd name="connsiteX18" fmla="*/ 22225 w 317500"/>
              <a:gd name="connsiteY18" fmla="*/ 82550 h 247650"/>
              <a:gd name="connsiteX19" fmla="*/ 15875 w 317500"/>
              <a:gd name="connsiteY19" fmla="*/ 101600 h 247650"/>
              <a:gd name="connsiteX20" fmla="*/ 12700 w 317500"/>
              <a:gd name="connsiteY20" fmla="*/ 111125 h 247650"/>
              <a:gd name="connsiteX21" fmla="*/ 6350 w 317500"/>
              <a:gd name="connsiteY21" fmla="*/ 120650 h 247650"/>
              <a:gd name="connsiteX22" fmla="*/ 0 w 317500"/>
              <a:gd name="connsiteY22" fmla="*/ 139700 h 247650"/>
              <a:gd name="connsiteX23" fmla="*/ 3175 w 317500"/>
              <a:gd name="connsiteY23" fmla="*/ 152400 h 247650"/>
              <a:gd name="connsiteX24" fmla="*/ 22225 w 317500"/>
              <a:gd name="connsiteY24" fmla="*/ 165100 h 247650"/>
              <a:gd name="connsiteX25" fmla="*/ 31750 w 317500"/>
              <a:gd name="connsiteY25" fmla="*/ 171450 h 247650"/>
              <a:gd name="connsiteX26" fmla="*/ 50800 w 317500"/>
              <a:gd name="connsiteY26" fmla="*/ 177800 h 247650"/>
              <a:gd name="connsiteX27" fmla="*/ 60325 w 317500"/>
              <a:gd name="connsiteY27" fmla="*/ 184150 h 247650"/>
              <a:gd name="connsiteX28" fmla="*/ 95250 w 317500"/>
              <a:gd name="connsiteY28" fmla="*/ 193675 h 247650"/>
              <a:gd name="connsiteX29" fmla="*/ 104775 w 317500"/>
              <a:gd name="connsiteY29" fmla="*/ 196850 h 247650"/>
              <a:gd name="connsiteX30" fmla="*/ 114300 w 317500"/>
              <a:gd name="connsiteY30" fmla="*/ 206375 h 247650"/>
              <a:gd name="connsiteX31" fmla="*/ 127000 w 317500"/>
              <a:gd name="connsiteY31" fmla="*/ 212725 h 247650"/>
              <a:gd name="connsiteX32" fmla="*/ 136525 w 317500"/>
              <a:gd name="connsiteY32" fmla="*/ 231775 h 247650"/>
              <a:gd name="connsiteX33" fmla="*/ 155575 w 317500"/>
              <a:gd name="connsiteY33" fmla="*/ 238125 h 247650"/>
              <a:gd name="connsiteX34" fmla="*/ 165100 w 317500"/>
              <a:gd name="connsiteY34" fmla="*/ 241300 h 247650"/>
              <a:gd name="connsiteX35" fmla="*/ 174625 w 317500"/>
              <a:gd name="connsiteY35" fmla="*/ 244475 h 247650"/>
              <a:gd name="connsiteX36" fmla="*/ 190500 w 317500"/>
              <a:gd name="connsiteY36" fmla="*/ 247650 h 247650"/>
              <a:gd name="connsiteX37" fmla="*/ 219075 w 317500"/>
              <a:gd name="connsiteY37" fmla="*/ 241300 h 247650"/>
              <a:gd name="connsiteX38" fmla="*/ 238125 w 317500"/>
              <a:gd name="connsiteY38" fmla="*/ 234950 h 247650"/>
              <a:gd name="connsiteX39" fmla="*/ 257175 w 317500"/>
              <a:gd name="connsiteY39" fmla="*/ 225425 h 247650"/>
              <a:gd name="connsiteX40" fmla="*/ 266700 w 317500"/>
              <a:gd name="connsiteY40" fmla="*/ 219075 h 247650"/>
              <a:gd name="connsiteX41" fmla="*/ 285750 w 317500"/>
              <a:gd name="connsiteY41" fmla="*/ 212725 h 247650"/>
              <a:gd name="connsiteX42" fmla="*/ 314325 w 317500"/>
              <a:gd name="connsiteY42" fmla="*/ 206375 h 247650"/>
              <a:gd name="connsiteX43" fmla="*/ 317500 w 317500"/>
              <a:gd name="connsiteY43" fmla="*/ 196850 h 247650"/>
              <a:gd name="connsiteX44" fmla="*/ 314325 w 317500"/>
              <a:gd name="connsiteY44" fmla="*/ 187325 h 247650"/>
              <a:gd name="connsiteX45" fmla="*/ 292100 w 317500"/>
              <a:gd name="connsiteY45" fmla="*/ 161925 h 247650"/>
              <a:gd name="connsiteX46" fmla="*/ 285750 w 317500"/>
              <a:gd name="connsiteY46" fmla="*/ 142875 h 247650"/>
              <a:gd name="connsiteX47" fmla="*/ 282575 w 317500"/>
              <a:gd name="connsiteY47" fmla="*/ 133350 h 247650"/>
              <a:gd name="connsiteX48" fmla="*/ 266700 w 317500"/>
              <a:gd name="connsiteY48" fmla="*/ 104775 h 247650"/>
              <a:gd name="connsiteX49" fmla="*/ 244475 w 317500"/>
              <a:gd name="connsiteY49" fmla="*/ 825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17500" h="247650">
                <a:moveTo>
                  <a:pt x="244475" y="82550"/>
                </a:moveTo>
                <a:cubicBezTo>
                  <a:pt x="235983" y="81135"/>
                  <a:pt x="218425" y="78419"/>
                  <a:pt x="209550" y="76200"/>
                </a:cubicBezTo>
                <a:cubicBezTo>
                  <a:pt x="206303" y="75388"/>
                  <a:pt x="202951" y="74650"/>
                  <a:pt x="200025" y="73025"/>
                </a:cubicBezTo>
                <a:cubicBezTo>
                  <a:pt x="193354" y="69319"/>
                  <a:pt x="180975" y="60325"/>
                  <a:pt x="180975" y="60325"/>
                </a:cubicBezTo>
                <a:cubicBezTo>
                  <a:pt x="175395" y="43586"/>
                  <a:pt x="181488" y="57130"/>
                  <a:pt x="168275" y="41275"/>
                </a:cubicBezTo>
                <a:cubicBezTo>
                  <a:pt x="165832" y="38344"/>
                  <a:pt x="164905" y="34134"/>
                  <a:pt x="161925" y="31750"/>
                </a:cubicBezTo>
                <a:cubicBezTo>
                  <a:pt x="159312" y="29659"/>
                  <a:pt x="155575" y="29633"/>
                  <a:pt x="152400" y="28575"/>
                </a:cubicBezTo>
                <a:cubicBezTo>
                  <a:pt x="146050" y="29633"/>
                  <a:pt x="139788" y="31750"/>
                  <a:pt x="133350" y="31750"/>
                </a:cubicBezTo>
                <a:cubicBezTo>
                  <a:pt x="116864" y="31750"/>
                  <a:pt x="107165" y="27255"/>
                  <a:pt x="92075" y="22225"/>
                </a:cubicBezTo>
                <a:cubicBezTo>
                  <a:pt x="88900" y="21167"/>
                  <a:pt x="85335" y="20906"/>
                  <a:pt x="82550" y="19050"/>
                </a:cubicBezTo>
                <a:lnTo>
                  <a:pt x="63500" y="6350"/>
                </a:lnTo>
                <a:lnTo>
                  <a:pt x="53975" y="0"/>
                </a:lnTo>
                <a:cubicBezTo>
                  <a:pt x="50800" y="1058"/>
                  <a:pt x="46817" y="808"/>
                  <a:pt x="44450" y="3175"/>
                </a:cubicBezTo>
                <a:cubicBezTo>
                  <a:pt x="42083" y="5542"/>
                  <a:pt x="40972" y="9367"/>
                  <a:pt x="41275" y="12700"/>
                </a:cubicBezTo>
                <a:cubicBezTo>
                  <a:pt x="42170" y="22547"/>
                  <a:pt x="47268" y="37030"/>
                  <a:pt x="50800" y="47625"/>
                </a:cubicBezTo>
                <a:cubicBezTo>
                  <a:pt x="47625" y="50800"/>
                  <a:pt x="44724" y="54275"/>
                  <a:pt x="41275" y="57150"/>
                </a:cubicBezTo>
                <a:cubicBezTo>
                  <a:pt x="38344" y="59593"/>
                  <a:pt x="34134" y="60520"/>
                  <a:pt x="31750" y="63500"/>
                </a:cubicBezTo>
                <a:cubicBezTo>
                  <a:pt x="29659" y="66113"/>
                  <a:pt x="30072" y="70032"/>
                  <a:pt x="28575" y="73025"/>
                </a:cubicBezTo>
                <a:cubicBezTo>
                  <a:pt x="26868" y="76438"/>
                  <a:pt x="23775" y="79063"/>
                  <a:pt x="22225" y="82550"/>
                </a:cubicBezTo>
                <a:cubicBezTo>
                  <a:pt x="19507" y="88667"/>
                  <a:pt x="17992" y="95250"/>
                  <a:pt x="15875" y="101600"/>
                </a:cubicBezTo>
                <a:cubicBezTo>
                  <a:pt x="14817" y="104775"/>
                  <a:pt x="14556" y="108340"/>
                  <a:pt x="12700" y="111125"/>
                </a:cubicBezTo>
                <a:cubicBezTo>
                  <a:pt x="10583" y="114300"/>
                  <a:pt x="7900" y="117163"/>
                  <a:pt x="6350" y="120650"/>
                </a:cubicBezTo>
                <a:cubicBezTo>
                  <a:pt x="3632" y="126767"/>
                  <a:pt x="0" y="139700"/>
                  <a:pt x="0" y="139700"/>
                </a:cubicBezTo>
                <a:cubicBezTo>
                  <a:pt x="1058" y="143933"/>
                  <a:pt x="1010" y="148611"/>
                  <a:pt x="3175" y="152400"/>
                </a:cubicBezTo>
                <a:cubicBezTo>
                  <a:pt x="10397" y="165039"/>
                  <a:pt x="11920" y="159948"/>
                  <a:pt x="22225" y="165100"/>
                </a:cubicBezTo>
                <a:cubicBezTo>
                  <a:pt x="25638" y="166807"/>
                  <a:pt x="28263" y="169900"/>
                  <a:pt x="31750" y="171450"/>
                </a:cubicBezTo>
                <a:cubicBezTo>
                  <a:pt x="37867" y="174168"/>
                  <a:pt x="45231" y="174087"/>
                  <a:pt x="50800" y="177800"/>
                </a:cubicBezTo>
                <a:cubicBezTo>
                  <a:pt x="53975" y="179917"/>
                  <a:pt x="56838" y="182600"/>
                  <a:pt x="60325" y="184150"/>
                </a:cubicBezTo>
                <a:cubicBezTo>
                  <a:pt x="77840" y="191934"/>
                  <a:pt x="78177" y="189407"/>
                  <a:pt x="95250" y="193675"/>
                </a:cubicBezTo>
                <a:cubicBezTo>
                  <a:pt x="98497" y="194487"/>
                  <a:pt x="101600" y="195792"/>
                  <a:pt x="104775" y="196850"/>
                </a:cubicBezTo>
                <a:cubicBezTo>
                  <a:pt x="107950" y="200025"/>
                  <a:pt x="110646" y="203765"/>
                  <a:pt x="114300" y="206375"/>
                </a:cubicBezTo>
                <a:cubicBezTo>
                  <a:pt x="118151" y="209126"/>
                  <a:pt x="123653" y="209378"/>
                  <a:pt x="127000" y="212725"/>
                </a:cubicBezTo>
                <a:cubicBezTo>
                  <a:pt x="137956" y="223681"/>
                  <a:pt x="120822" y="221961"/>
                  <a:pt x="136525" y="231775"/>
                </a:cubicBezTo>
                <a:cubicBezTo>
                  <a:pt x="142201" y="235323"/>
                  <a:pt x="149225" y="236008"/>
                  <a:pt x="155575" y="238125"/>
                </a:cubicBezTo>
                <a:lnTo>
                  <a:pt x="165100" y="241300"/>
                </a:lnTo>
                <a:cubicBezTo>
                  <a:pt x="168275" y="242358"/>
                  <a:pt x="171343" y="243819"/>
                  <a:pt x="174625" y="244475"/>
                </a:cubicBezTo>
                <a:lnTo>
                  <a:pt x="190500" y="247650"/>
                </a:lnTo>
                <a:cubicBezTo>
                  <a:pt x="199564" y="245837"/>
                  <a:pt x="210107" y="243990"/>
                  <a:pt x="219075" y="241300"/>
                </a:cubicBezTo>
                <a:cubicBezTo>
                  <a:pt x="225486" y="239377"/>
                  <a:pt x="232556" y="238663"/>
                  <a:pt x="238125" y="234950"/>
                </a:cubicBezTo>
                <a:cubicBezTo>
                  <a:pt x="265422" y="216752"/>
                  <a:pt x="230885" y="238570"/>
                  <a:pt x="257175" y="225425"/>
                </a:cubicBezTo>
                <a:cubicBezTo>
                  <a:pt x="260588" y="223718"/>
                  <a:pt x="263213" y="220625"/>
                  <a:pt x="266700" y="219075"/>
                </a:cubicBezTo>
                <a:cubicBezTo>
                  <a:pt x="272817" y="216357"/>
                  <a:pt x="279400" y="214842"/>
                  <a:pt x="285750" y="212725"/>
                </a:cubicBezTo>
                <a:cubicBezTo>
                  <a:pt x="301382" y="207514"/>
                  <a:pt x="291974" y="210100"/>
                  <a:pt x="314325" y="206375"/>
                </a:cubicBezTo>
                <a:cubicBezTo>
                  <a:pt x="315383" y="203200"/>
                  <a:pt x="317500" y="200197"/>
                  <a:pt x="317500" y="196850"/>
                </a:cubicBezTo>
                <a:cubicBezTo>
                  <a:pt x="317500" y="193503"/>
                  <a:pt x="315950" y="190251"/>
                  <a:pt x="314325" y="187325"/>
                </a:cubicBezTo>
                <a:cubicBezTo>
                  <a:pt x="303430" y="167715"/>
                  <a:pt x="306014" y="171201"/>
                  <a:pt x="292100" y="161925"/>
                </a:cubicBezTo>
                <a:lnTo>
                  <a:pt x="285750" y="142875"/>
                </a:lnTo>
                <a:lnTo>
                  <a:pt x="282575" y="133350"/>
                </a:lnTo>
                <a:cubicBezTo>
                  <a:pt x="279540" y="124245"/>
                  <a:pt x="275434" y="109142"/>
                  <a:pt x="266700" y="104775"/>
                </a:cubicBezTo>
                <a:lnTo>
                  <a:pt x="244475" y="825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9" name="Freeform 28">
            <a:hlinkClick r:id="rId10" action="ppaction://hlinksldjump"/>
            <a:extLst>
              <a:ext uri="{FF2B5EF4-FFF2-40B4-BE49-F238E27FC236}">
                <a16:creationId xmlns:a16="http://schemas.microsoft.com/office/drawing/2014/main" id="{AD02D0FE-BB31-3241-9CAB-D7C29DB659CA}"/>
              </a:ext>
            </a:extLst>
          </p:cNvPr>
          <p:cNvSpPr/>
          <p:nvPr/>
        </p:nvSpPr>
        <p:spPr>
          <a:xfrm>
            <a:off x="1082675" y="6048267"/>
            <a:ext cx="262860" cy="260456"/>
          </a:xfrm>
          <a:custGeom>
            <a:avLst/>
            <a:gdLst>
              <a:gd name="connsiteX0" fmla="*/ 260350 w 262860"/>
              <a:gd name="connsiteY0" fmla="*/ 123825 h 260456"/>
              <a:gd name="connsiteX1" fmla="*/ 257175 w 262860"/>
              <a:gd name="connsiteY1" fmla="*/ 107950 h 260456"/>
              <a:gd name="connsiteX2" fmla="*/ 238125 w 262860"/>
              <a:gd name="connsiteY2" fmla="*/ 95250 h 260456"/>
              <a:gd name="connsiteX3" fmla="*/ 231775 w 262860"/>
              <a:gd name="connsiteY3" fmla="*/ 76200 h 260456"/>
              <a:gd name="connsiteX4" fmla="*/ 222250 w 262860"/>
              <a:gd name="connsiteY4" fmla="*/ 22225 h 260456"/>
              <a:gd name="connsiteX5" fmla="*/ 212725 w 262860"/>
              <a:gd name="connsiteY5" fmla="*/ 3175 h 260456"/>
              <a:gd name="connsiteX6" fmla="*/ 203200 w 262860"/>
              <a:gd name="connsiteY6" fmla="*/ 0 h 260456"/>
              <a:gd name="connsiteX7" fmla="*/ 165100 w 262860"/>
              <a:gd name="connsiteY7" fmla="*/ 12700 h 260456"/>
              <a:gd name="connsiteX8" fmla="*/ 155575 w 262860"/>
              <a:gd name="connsiteY8" fmla="*/ 15875 h 260456"/>
              <a:gd name="connsiteX9" fmla="*/ 146050 w 262860"/>
              <a:gd name="connsiteY9" fmla="*/ 19050 h 260456"/>
              <a:gd name="connsiteX10" fmla="*/ 123825 w 262860"/>
              <a:gd name="connsiteY10" fmla="*/ 25400 h 260456"/>
              <a:gd name="connsiteX11" fmla="*/ 114300 w 262860"/>
              <a:gd name="connsiteY11" fmla="*/ 31750 h 260456"/>
              <a:gd name="connsiteX12" fmla="*/ 104775 w 262860"/>
              <a:gd name="connsiteY12" fmla="*/ 69850 h 260456"/>
              <a:gd name="connsiteX13" fmla="*/ 101600 w 262860"/>
              <a:gd name="connsiteY13" fmla="*/ 79375 h 260456"/>
              <a:gd name="connsiteX14" fmla="*/ 82550 w 262860"/>
              <a:gd name="connsiteY14" fmla="*/ 85725 h 260456"/>
              <a:gd name="connsiteX15" fmla="*/ 73025 w 262860"/>
              <a:gd name="connsiteY15" fmla="*/ 88900 h 260456"/>
              <a:gd name="connsiteX16" fmla="*/ 53975 w 262860"/>
              <a:gd name="connsiteY16" fmla="*/ 98425 h 260456"/>
              <a:gd name="connsiteX17" fmla="*/ 22225 w 262860"/>
              <a:gd name="connsiteY17" fmla="*/ 104775 h 260456"/>
              <a:gd name="connsiteX18" fmla="*/ 12700 w 262860"/>
              <a:gd name="connsiteY18" fmla="*/ 107950 h 260456"/>
              <a:gd name="connsiteX19" fmla="*/ 3175 w 262860"/>
              <a:gd name="connsiteY19" fmla="*/ 114300 h 260456"/>
              <a:gd name="connsiteX20" fmla="*/ 0 w 262860"/>
              <a:gd name="connsiteY20" fmla="*/ 123825 h 260456"/>
              <a:gd name="connsiteX21" fmla="*/ 3175 w 262860"/>
              <a:gd name="connsiteY21" fmla="*/ 146050 h 260456"/>
              <a:gd name="connsiteX22" fmla="*/ 28575 w 262860"/>
              <a:gd name="connsiteY22" fmla="*/ 174625 h 260456"/>
              <a:gd name="connsiteX23" fmla="*/ 47625 w 262860"/>
              <a:gd name="connsiteY23" fmla="*/ 187325 h 260456"/>
              <a:gd name="connsiteX24" fmla="*/ 63500 w 262860"/>
              <a:gd name="connsiteY24" fmla="*/ 215900 h 260456"/>
              <a:gd name="connsiteX25" fmla="*/ 73025 w 262860"/>
              <a:gd name="connsiteY25" fmla="*/ 219075 h 260456"/>
              <a:gd name="connsiteX26" fmla="*/ 82550 w 262860"/>
              <a:gd name="connsiteY26" fmla="*/ 212725 h 260456"/>
              <a:gd name="connsiteX27" fmla="*/ 120650 w 262860"/>
              <a:gd name="connsiteY27" fmla="*/ 219075 h 260456"/>
              <a:gd name="connsiteX28" fmla="*/ 130175 w 262860"/>
              <a:gd name="connsiteY28" fmla="*/ 228600 h 260456"/>
              <a:gd name="connsiteX29" fmla="*/ 136525 w 262860"/>
              <a:gd name="connsiteY29" fmla="*/ 238125 h 260456"/>
              <a:gd name="connsiteX30" fmla="*/ 168275 w 262860"/>
              <a:gd name="connsiteY30" fmla="*/ 247650 h 260456"/>
              <a:gd name="connsiteX31" fmla="*/ 196850 w 262860"/>
              <a:gd name="connsiteY31" fmla="*/ 257175 h 260456"/>
              <a:gd name="connsiteX32" fmla="*/ 187325 w 262860"/>
              <a:gd name="connsiteY32" fmla="*/ 238125 h 260456"/>
              <a:gd name="connsiteX33" fmla="*/ 171450 w 262860"/>
              <a:gd name="connsiteY33" fmla="*/ 219075 h 260456"/>
              <a:gd name="connsiteX34" fmla="*/ 165100 w 262860"/>
              <a:gd name="connsiteY34" fmla="*/ 200025 h 260456"/>
              <a:gd name="connsiteX35" fmla="*/ 168275 w 262860"/>
              <a:gd name="connsiteY35" fmla="*/ 177800 h 260456"/>
              <a:gd name="connsiteX36" fmla="*/ 177800 w 262860"/>
              <a:gd name="connsiteY36" fmla="*/ 171450 h 260456"/>
              <a:gd name="connsiteX37" fmla="*/ 209550 w 262860"/>
              <a:gd name="connsiteY37" fmla="*/ 168275 h 260456"/>
              <a:gd name="connsiteX38" fmla="*/ 215900 w 262860"/>
              <a:gd name="connsiteY38" fmla="*/ 158750 h 260456"/>
              <a:gd name="connsiteX39" fmla="*/ 222250 w 262860"/>
              <a:gd name="connsiteY39" fmla="*/ 139700 h 260456"/>
              <a:gd name="connsiteX40" fmla="*/ 260350 w 262860"/>
              <a:gd name="connsiteY40" fmla="*/ 123825 h 26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62860" h="260456">
                <a:moveTo>
                  <a:pt x="260350" y="123825"/>
                </a:moveTo>
                <a:cubicBezTo>
                  <a:pt x="266171" y="118533"/>
                  <a:pt x="260488" y="112210"/>
                  <a:pt x="257175" y="107950"/>
                </a:cubicBezTo>
                <a:cubicBezTo>
                  <a:pt x="252490" y="101926"/>
                  <a:pt x="238125" y="95250"/>
                  <a:pt x="238125" y="95250"/>
                </a:cubicBezTo>
                <a:cubicBezTo>
                  <a:pt x="236008" y="88900"/>
                  <a:pt x="232381" y="82866"/>
                  <a:pt x="231775" y="76200"/>
                </a:cubicBezTo>
                <a:cubicBezTo>
                  <a:pt x="227994" y="34609"/>
                  <a:pt x="232297" y="52365"/>
                  <a:pt x="222250" y="22225"/>
                </a:cubicBezTo>
                <a:cubicBezTo>
                  <a:pt x="220158" y="15950"/>
                  <a:pt x="218320" y="7651"/>
                  <a:pt x="212725" y="3175"/>
                </a:cubicBezTo>
                <a:cubicBezTo>
                  <a:pt x="210112" y="1084"/>
                  <a:pt x="206375" y="1058"/>
                  <a:pt x="203200" y="0"/>
                </a:cubicBezTo>
                <a:lnTo>
                  <a:pt x="165100" y="12700"/>
                </a:lnTo>
                <a:lnTo>
                  <a:pt x="155575" y="15875"/>
                </a:lnTo>
                <a:cubicBezTo>
                  <a:pt x="152400" y="16933"/>
                  <a:pt x="149297" y="18238"/>
                  <a:pt x="146050" y="19050"/>
                </a:cubicBezTo>
                <a:cubicBezTo>
                  <a:pt x="141981" y="20067"/>
                  <a:pt x="128380" y="23123"/>
                  <a:pt x="123825" y="25400"/>
                </a:cubicBezTo>
                <a:cubicBezTo>
                  <a:pt x="120412" y="27107"/>
                  <a:pt x="117475" y="29633"/>
                  <a:pt x="114300" y="31750"/>
                </a:cubicBezTo>
                <a:cubicBezTo>
                  <a:pt x="101679" y="50681"/>
                  <a:pt x="110769" y="33886"/>
                  <a:pt x="104775" y="69850"/>
                </a:cubicBezTo>
                <a:cubicBezTo>
                  <a:pt x="104225" y="73151"/>
                  <a:pt x="104323" y="77430"/>
                  <a:pt x="101600" y="79375"/>
                </a:cubicBezTo>
                <a:cubicBezTo>
                  <a:pt x="96153" y="83266"/>
                  <a:pt x="88900" y="83608"/>
                  <a:pt x="82550" y="85725"/>
                </a:cubicBezTo>
                <a:cubicBezTo>
                  <a:pt x="79375" y="86783"/>
                  <a:pt x="75810" y="87044"/>
                  <a:pt x="73025" y="88900"/>
                </a:cubicBezTo>
                <a:cubicBezTo>
                  <a:pt x="64242" y="94755"/>
                  <a:pt x="64027" y="96105"/>
                  <a:pt x="53975" y="98425"/>
                </a:cubicBezTo>
                <a:cubicBezTo>
                  <a:pt x="43458" y="100852"/>
                  <a:pt x="32464" y="101362"/>
                  <a:pt x="22225" y="104775"/>
                </a:cubicBezTo>
                <a:cubicBezTo>
                  <a:pt x="19050" y="105833"/>
                  <a:pt x="15693" y="106453"/>
                  <a:pt x="12700" y="107950"/>
                </a:cubicBezTo>
                <a:cubicBezTo>
                  <a:pt x="9287" y="109657"/>
                  <a:pt x="6350" y="112183"/>
                  <a:pt x="3175" y="114300"/>
                </a:cubicBezTo>
                <a:cubicBezTo>
                  <a:pt x="2117" y="117475"/>
                  <a:pt x="0" y="120478"/>
                  <a:pt x="0" y="123825"/>
                </a:cubicBezTo>
                <a:cubicBezTo>
                  <a:pt x="0" y="131309"/>
                  <a:pt x="1025" y="138882"/>
                  <a:pt x="3175" y="146050"/>
                </a:cubicBezTo>
                <a:cubicBezTo>
                  <a:pt x="5603" y="154144"/>
                  <a:pt x="27780" y="173830"/>
                  <a:pt x="28575" y="174625"/>
                </a:cubicBezTo>
                <a:cubicBezTo>
                  <a:pt x="40467" y="186517"/>
                  <a:pt x="33840" y="182730"/>
                  <a:pt x="47625" y="187325"/>
                </a:cubicBezTo>
                <a:cubicBezTo>
                  <a:pt x="52359" y="201526"/>
                  <a:pt x="51279" y="207753"/>
                  <a:pt x="63500" y="215900"/>
                </a:cubicBezTo>
                <a:cubicBezTo>
                  <a:pt x="66285" y="217756"/>
                  <a:pt x="69850" y="218017"/>
                  <a:pt x="73025" y="219075"/>
                </a:cubicBezTo>
                <a:cubicBezTo>
                  <a:pt x="76200" y="216958"/>
                  <a:pt x="78747" y="213042"/>
                  <a:pt x="82550" y="212725"/>
                </a:cubicBezTo>
                <a:cubicBezTo>
                  <a:pt x="99564" y="211307"/>
                  <a:pt x="107232" y="214602"/>
                  <a:pt x="120650" y="219075"/>
                </a:cubicBezTo>
                <a:cubicBezTo>
                  <a:pt x="123825" y="222250"/>
                  <a:pt x="127300" y="225151"/>
                  <a:pt x="130175" y="228600"/>
                </a:cubicBezTo>
                <a:cubicBezTo>
                  <a:pt x="132618" y="231531"/>
                  <a:pt x="133289" y="236103"/>
                  <a:pt x="136525" y="238125"/>
                </a:cubicBezTo>
                <a:cubicBezTo>
                  <a:pt x="141678" y="241346"/>
                  <a:pt x="160840" y="245791"/>
                  <a:pt x="168275" y="247650"/>
                </a:cubicBezTo>
                <a:cubicBezTo>
                  <a:pt x="190110" y="262206"/>
                  <a:pt x="180085" y="262763"/>
                  <a:pt x="196850" y="257175"/>
                </a:cubicBezTo>
                <a:cubicBezTo>
                  <a:pt x="193668" y="247629"/>
                  <a:pt x="194164" y="246331"/>
                  <a:pt x="187325" y="238125"/>
                </a:cubicBezTo>
                <a:cubicBezTo>
                  <a:pt x="180204" y="229580"/>
                  <a:pt x="175955" y="229210"/>
                  <a:pt x="171450" y="219075"/>
                </a:cubicBezTo>
                <a:cubicBezTo>
                  <a:pt x="168732" y="212958"/>
                  <a:pt x="165100" y="200025"/>
                  <a:pt x="165100" y="200025"/>
                </a:cubicBezTo>
                <a:cubicBezTo>
                  <a:pt x="166158" y="192617"/>
                  <a:pt x="165236" y="184639"/>
                  <a:pt x="168275" y="177800"/>
                </a:cubicBezTo>
                <a:cubicBezTo>
                  <a:pt x="169825" y="174313"/>
                  <a:pt x="174082" y="172308"/>
                  <a:pt x="177800" y="171450"/>
                </a:cubicBezTo>
                <a:cubicBezTo>
                  <a:pt x="188164" y="169058"/>
                  <a:pt x="198967" y="169333"/>
                  <a:pt x="209550" y="168275"/>
                </a:cubicBezTo>
                <a:cubicBezTo>
                  <a:pt x="211667" y="165100"/>
                  <a:pt x="214350" y="162237"/>
                  <a:pt x="215900" y="158750"/>
                </a:cubicBezTo>
                <a:cubicBezTo>
                  <a:pt x="218618" y="152633"/>
                  <a:pt x="217517" y="144433"/>
                  <a:pt x="222250" y="139700"/>
                </a:cubicBezTo>
                <a:cubicBezTo>
                  <a:pt x="232523" y="129427"/>
                  <a:pt x="254529" y="129117"/>
                  <a:pt x="260350" y="1238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0" name="Freeform 29">
            <a:hlinkClick r:id="rId8" action="ppaction://hlinksldjump"/>
            <a:extLst>
              <a:ext uri="{FF2B5EF4-FFF2-40B4-BE49-F238E27FC236}">
                <a16:creationId xmlns:a16="http://schemas.microsoft.com/office/drawing/2014/main" id="{1F42B9B2-1983-D846-9599-FCEECBB53A57}"/>
              </a:ext>
            </a:extLst>
          </p:cNvPr>
          <p:cNvSpPr/>
          <p:nvPr/>
        </p:nvSpPr>
        <p:spPr>
          <a:xfrm>
            <a:off x="1289050" y="6191142"/>
            <a:ext cx="115587" cy="120650"/>
          </a:xfrm>
          <a:custGeom>
            <a:avLst/>
            <a:gdLst>
              <a:gd name="connsiteX0" fmla="*/ 114300 w 115587"/>
              <a:gd name="connsiteY0" fmla="*/ 63500 h 120650"/>
              <a:gd name="connsiteX1" fmla="*/ 104775 w 115587"/>
              <a:gd name="connsiteY1" fmla="*/ 57150 h 120650"/>
              <a:gd name="connsiteX2" fmla="*/ 92075 w 115587"/>
              <a:gd name="connsiteY2" fmla="*/ 28575 h 120650"/>
              <a:gd name="connsiteX3" fmla="*/ 88900 w 115587"/>
              <a:gd name="connsiteY3" fmla="*/ 19050 h 120650"/>
              <a:gd name="connsiteX4" fmla="*/ 85725 w 115587"/>
              <a:gd name="connsiteY4" fmla="*/ 9525 h 120650"/>
              <a:gd name="connsiteX5" fmla="*/ 76200 w 115587"/>
              <a:gd name="connsiteY5" fmla="*/ 6350 h 120650"/>
              <a:gd name="connsiteX6" fmla="*/ 50800 w 115587"/>
              <a:gd name="connsiteY6" fmla="*/ 0 h 120650"/>
              <a:gd name="connsiteX7" fmla="*/ 41275 w 115587"/>
              <a:gd name="connsiteY7" fmla="*/ 3175 h 120650"/>
              <a:gd name="connsiteX8" fmla="*/ 38100 w 115587"/>
              <a:gd name="connsiteY8" fmla="*/ 12700 h 120650"/>
              <a:gd name="connsiteX9" fmla="*/ 31750 w 115587"/>
              <a:gd name="connsiteY9" fmla="*/ 22225 h 120650"/>
              <a:gd name="connsiteX10" fmla="*/ 12700 w 115587"/>
              <a:gd name="connsiteY10" fmla="*/ 34925 h 120650"/>
              <a:gd name="connsiteX11" fmla="*/ 3175 w 115587"/>
              <a:gd name="connsiteY11" fmla="*/ 41275 h 120650"/>
              <a:gd name="connsiteX12" fmla="*/ 0 w 115587"/>
              <a:gd name="connsiteY12" fmla="*/ 50800 h 120650"/>
              <a:gd name="connsiteX13" fmla="*/ 3175 w 115587"/>
              <a:gd name="connsiteY13" fmla="*/ 73025 h 120650"/>
              <a:gd name="connsiteX14" fmla="*/ 15875 w 115587"/>
              <a:gd name="connsiteY14" fmla="*/ 92075 h 120650"/>
              <a:gd name="connsiteX15" fmla="*/ 22225 w 115587"/>
              <a:gd name="connsiteY15" fmla="*/ 101600 h 120650"/>
              <a:gd name="connsiteX16" fmla="*/ 28575 w 115587"/>
              <a:gd name="connsiteY16" fmla="*/ 111125 h 120650"/>
              <a:gd name="connsiteX17" fmla="*/ 31750 w 115587"/>
              <a:gd name="connsiteY17" fmla="*/ 120650 h 120650"/>
              <a:gd name="connsiteX18" fmla="*/ 34925 w 115587"/>
              <a:gd name="connsiteY18" fmla="*/ 111125 h 120650"/>
              <a:gd name="connsiteX19" fmla="*/ 44450 w 115587"/>
              <a:gd name="connsiteY19" fmla="*/ 104775 h 120650"/>
              <a:gd name="connsiteX20" fmla="*/ 107950 w 115587"/>
              <a:gd name="connsiteY20" fmla="*/ 98425 h 120650"/>
              <a:gd name="connsiteX21" fmla="*/ 114300 w 115587"/>
              <a:gd name="connsiteY21" fmla="*/ 63500 h 12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5587" h="120650">
                <a:moveTo>
                  <a:pt x="114300" y="63500"/>
                </a:moveTo>
                <a:cubicBezTo>
                  <a:pt x="113771" y="56621"/>
                  <a:pt x="107473" y="59848"/>
                  <a:pt x="104775" y="57150"/>
                </a:cubicBezTo>
                <a:cubicBezTo>
                  <a:pt x="97228" y="49603"/>
                  <a:pt x="95219" y="38006"/>
                  <a:pt x="92075" y="28575"/>
                </a:cubicBezTo>
                <a:lnTo>
                  <a:pt x="88900" y="19050"/>
                </a:lnTo>
                <a:cubicBezTo>
                  <a:pt x="87842" y="15875"/>
                  <a:pt x="88900" y="10583"/>
                  <a:pt x="85725" y="9525"/>
                </a:cubicBezTo>
                <a:cubicBezTo>
                  <a:pt x="82550" y="8467"/>
                  <a:pt x="79429" y="7231"/>
                  <a:pt x="76200" y="6350"/>
                </a:cubicBezTo>
                <a:cubicBezTo>
                  <a:pt x="67780" y="4054"/>
                  <a:pt x="50800" y="0"/>
                  <a:pt x="50800" y="0"/>
                </a:cubicBezTo>
                <a:cubicBezTo>
                  <a:pt x="47625" y="1058"/>
                  <a:pt x="43642" y="808"/>
                  <a:pt x="41275" y="3175"/>
                </a:cubicBezTo>
                <a:cubicBezTo>
                  <a:pt x="38908" y="5542"/>
                  <a:pt x="39597" y="9707"/>
                  <a:pt x="38100" y="12700"/>
                </a:cubicBezTo>
                <a:cubicBezTo>
                  <a:pt x="36393" y="16113"/>
                  <a:pt x="34622" y="19712"/>
                  <a:pt x="31750" y="22225"/>
                </a:cubicBezTo>
                <a:cubicBezTo>
                  <a:pt x="26007" y="27251"/>
                  <a:pt x="19050" y="30692"/>
                  <a:pt x="12700" y="34925"/>
                </a:cubicBezTo>
                <a:lnTo>
                  <a:pt x="3175" y="41275"/>
                </a:lnTo>
                <a:cubicBezTo>
                  <a:pt x="2117" y="44450"/>
                  <a:pt x="0" y="47453"/>
                  <a:pt x="0" y="50800"/>
                </a:cubicBezTo>
                <a:cubicBezTo>
                  <a:pt x="0" y="58284"/>
                  <a:pt x="489" y="66040"/>
                  <a:pt x="3175" y="73025"/>
                </a:cubicBezTo>
                <a:cubicBezTo>
                  <a:pt x="5915" y="80148"/>
                  <a:pt x="11642" y="85725"/>
                  <a:pt x="15875" y="92075"/>
                </a:cubicBezTo>
                <a:lnTo>
                  <a:pt x="22225" y="101600"/>
                </a:lnTo>
                <a:cubicBezTo>
                  <a:pt x="24342" y="104775"/>
                  <a:pt x="27368" y="107505"/>
                  <a:pt x="28575" y="111125"/>
                </a:cubicBezTo>
                <a:lnTo>
                  <a:pt x="31750" y="120650"/>
                </a:lnTo>
                <a:cubicBezTo>
                  <a:pt x="32808" y="117475"/>
                  <a:pt x="32834" y="113738"/>
                  <a:pt x="34925" y="111125"/>
                </a:cubicBezTo>
                <a:cubicBezTo>
                  <a:pt x="37309" y="108145"/>
                  <a:pt x="41037" y="106482"/>
                  <a:pt x="44450" y="104775"/>
                </a:cubicBezTo>
                <a:cubicBezTo>
                  <a:pt x="61015" y="96492"/>
                  <a:pt x="104796" y="98611"/>
                  <a:pt x="107950" y="98425"/>
                </a:cubicBezTo>
                <a:cubicBezTo>
                  <a:pt x="119236" y="90901"/>
                  <a:pt x="114829" y="70379"/>
                  <a:pt x="114300" y="63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1" name="Freeform 30">
            <a:hlinkClick r:id="rId4" action="ppaction://hlinksldjump"/>
            <a:extLst>
              <a:ext uri="{FF2B5EF4-FFF2-40B4-BE49-F238E27FC236}">
                <a16:creationId xmlns:a16="http://schemas.microsoft.com/office/drawing/2014/main" id="{AC412F4E-F89D-4B45-8B97-110F52AF0448}"/>
              </a:ext>
            </a:extLst>
          </p:cNvPr>
          <p:cNvSpPr/>
          <p:nvPr/>
        </p:nvSpPr>
        <p:spPr>
          <a:xfrm>
            <a:off x="1336675" y="6299092"/>
            <a:ext cx="95449" cy="66901"/>
          </a:xfrm>
          <a:custGeom>
            <a:avLst/>
            <a:gdLst>
              <a:gd name="connsiteX0" fmla="*/ 6350 w 95449"/>
              <a:gd name="connsiteY0" fmla="*/ 66675 h 66901"/>
              <a:gd name="connsiteX1" fmla="*/ 22225 w 95449"/>
              <a:gd name="connsiteY1" fmla="*/ 63500 h 66901"/>
              <a:gd name="connsiteX2" fmla="*/ 31750 w 95449"/>
              <a:gd name="connsiteY2" fmla="*/ 60325 h 66901"/>
              <a:gd name="connsiteX3" fmla="*/ 60325 w 95449"/>
              <a:gd name="connsiteY3" fmla="*/ 57150 h 66901"/>
              <a:gd name="connsiteX4" fmla="*/ 82550 w 95449"/>
              <a:gd name="connsiteY4" fmla="*/ 50800 h 66901"/>
              <a:gd name="connsiteX5" fmla="*/ 92075 w 95449"/>
              <a:gd name="connsiteY5" fmla="*/ 41275 h 66901"/>
              <a:gd name="connsiteX6" fmla="*/ 88900 w 95449"/>
              <a:gd name="connsiteY6" fmla="*/ 22225 h 66901"/>
              <a:gd name="connsiteX7" fmla="*/ 85725 w 95449"/>
              <a:gd name="connsiteY7" fmla="*/ 0 h 66901"/>
              <a:gd name="connsiteX8" fmla="*/ 76200 w 95449"/>
              <a:gd name="connsiteY8" fmla="*/ 9525 h 66901"/>
              <a:gd name="connsiteX9" fmla="*/ 66675 w 95449"/>
              <a:gd name="connsiteY9" fmla="*/ 12700 h 66901"/>
              <a:gd name="connsiteX10" fmla="*/ 38100 w 95449"/>
              <a:gd name="connsiteY10" fmla="*/ 6350 h 66901"/>
              <a:gd name="connsiteX11" fmla="*/ 12700 w 95449"/>
              <a:gd name="connsiteY11" fmla="*/ 9525 h 66901"/>
              <a:gd name="connsiteX12" fmla="*/ 6350 w 95449"/>
              <a:gd name="connsiteY12" fmla="*/ 19050 h 66901"/>
              <a:gd name="connsiteX13" fmla="*/ 3175 w 95449"/>
              <a:gd name="connsiteY13" fmla="*/ 38100 h 66901"/>
              <a:gd name="connsiteX14" fmla="*/ 0 w 95449"/>
              <a:gd name="connsiteY14" fmla="*/ 47625 h 66901"/>
              <a:gd name="connsiteX15" fmla="*/ 3175 w 95449"/>
              <a:gd name="connsiteY15" fmla="*/ 57150 h 66901"/>
              <a:gd name="connsiteX16" fmla="*/ 6350 w 95449"/>
              <a:gd name="connsiteY16" fmla="*/ 66675 h 6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5449" h="66901">
                <a:moveTo>
                  <a:pt x="6350" y="66675"/>
                </a:moveTo>
                <a:cubicBezTo>
                  <a:pt x="9525" y="67733"/>
                  <a:pt x="16990" y="64809"/>
                  <a:pt x="22225" y="63500"/>
                </a:cubicBezTo>
                <a:cubicBezTo>
                  <a:pt x="25472" y="62688"/>
                  <a:pt x="28449" y="60875"/>
                  <a:pt x="31750" y="60325"/>
                </a:cubicBezTo>
                <a:cubicBezTo>
                  <a:pt x="41203" y="58749"/>
                  <a:pt x="50800" y="58208"/>
                  <a:pt x="60325" y="57150"/>
                </a:cubicBezTo>
                <a:cubicBezTo>
                  <a:pt x="62019" y="56727"/>
                  <a:pt x="79817" y="52622"/>
                  <a:pt x="82550" y="50800"/>
                </a:cubicBezTo>
                <a:cubicBezTo>
                  <a:pt x="86286" y="48309"/>
                  <a:pt x="88900" y="44450"/>
                  <a:pt x="92075" y="41275"/>
                </a:cubicBezTo>
                <a:cubicBezTo>
                  <a:pt x="98540" y="21879"/>
                  <a:pt x="94731" y="41661"/>
                  <a:pt x="88900" y="22225"/>
                </a:cubicBezTo>
                <a:cubicBezTo>
                  <a:pt x="86750" y="15057"/>
                  <a:pt x="86783" y="7408"/>
                  <a:pt x="85725" y="0"/>
                </a:cubicBezTo>
                <a:cubicBezTo>
                  <a:pt x="82550" y="3175"/>
                  <a:pt x="79936" y="7034"/>
                  <a:pt x="76200" y="9525"/>
                </a:cubicBezTo>
                <a:cubicBezTo>
                  <a:pt x="73415" y="11381"/>
                  <a:pt x="70022" y="12700"/>
                  <a:pt x="66675" y="12700"/>
                </a:cubicBezTo>
                <a:cubicBezTo>
                  <a:pt x="55499" y="12700"/>
                  <a:pt x="47922" y="9624"/>
                  <a:pt x="38100" y="6350"/>
                </a:cubicBezTo>
                <a:cubicBezTo>
                  <a:pt x="29633" y="7408"/>
                  <a:pt x="20622" y="6356"/>
                  <a:pt x="12700" y="9525"/>
                </a:cubicBezTo>
                <a:cubicBezTo>
                  <a:pt x="9157" y="10942"/>
                  <a:pt x="7557" y="15430"/>
                  <a:pt x="6350" y="19050"/>
                </a:cubicBezTo>
                <a:cubicBezTo>
                  <a:pt x="4314" y="25157"/>
                  <a:pt x="4572" y="31816"/>
                  <a:pt x="3175" y="38100"/>
                </a:cubicBezTo>
                <a:cubicBezTo>
                  <a:pt x="2449" y="41367"/>
                  <a:pt x="1058" y="44450"/>
                  <a:pt x="0" y="47625"/>
                </a:cubicBezTo>
                <a:cubicBezTo>
                  <a:pt x="1058" y="50800"/>
                  <a:pt x="808" y="54783"/>
                  <a:pt x="3175" y="57150"/>
                </a:cubicBezTo>
                <a:cubicBezTo>
                  <a:pt x="7019" y="60994"/>
                  <a:pt x="3175" y="65617"/>
                  <a:pt x="6350" y="666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2" name="Freeform 31">
            <a:hlinkClick r:id="rId9" action="ppaction://hlinksldjump"/>
            <a:extLst>
              <a:ext uri="{FF2B5EF4-FFF2-40B4-BE49-F238E27FC236}">
                <a16:creationId xmlns:a16="http://schemas.microsoft.com/office/drawing/2014/main" id="{68906440-FF10-8944-B319-32C1BAB9E4E4}"/>
              </a:ext>
            </a:extLst>
          </p:cNvPr>
          <p:cNvSpPr/>
          <p:nvPr/>
        </p:nvSpPr>
        <p:spPr>
          <a:xfrm>
            <a:off x="1069888" y="6308617"/>
            <a:ext cx="271564" cy="196850"/>
          </a:xfrm>
          <a:custGeom>
            <a:avLst/>
            <a:gdLst>
              <a:gd name="connsiteX0" fmla="*/ 269962 w 271564"/>
              <a:gd name="connsiteY0" fmla="*/ 136525 h 196850"/>
              <a:gd name="connsiteX1" fmla="*/ 266787 w 271564"/>
              <a:gd name="connsiteY1" fmla="*/ 120650 h 196850"/>
              <a:gd name="connsiteX2" fmla="*/ 263612 w 271564"/>
              <a:gd name="connsiteY2" fmla="*/ 111125 h 196850"/>
              <a:gd name="connsiteX3" fmla="*/ 269962 w 271564"/>
              <a:gd name="connsiteY3" fmla="*/ 85725 h 196850"/>
              <a:gd name="connsiteX4" fmla="*/ 260437 w 271564"/>
              <a:gd name="connsiteY4" fmla="*/ 66675 h 196850"/>
              <a:gd name="connsiteX5" fmla="*/ 244562 w 271564"/>
              <a:gd name="connsiteY5" fmla="*/ 47625 h 196850"/>
              <a:gd name="connsiteX6" fmla="*/ 241387 w 271564"/>
              <a:gd name="connsiteY6" fmla="*/ 38100 h 196850"/>
              <a:gd name="connsiteX7" fmla="*/ 238212 w 271564"/>
              <a:gd name="connsiteY7" fmla="*/ 19050 h 196850"/>
              <a:gd name="connsiteX8" fmla="*/ 200112 w 271564"/>
              <a:gd name="connsiteY8" fmla="*/ 15875 h 196850"/>
              <a:gd name="connsiteX9" fmla="*/ 168362 w 271564"/>
              <a:gd name="connsiteY9" fmla="*/ 9525 h 196850"/>
              <a:gd name="connsiteX10" fmla="*/ 149312 w 271564"/>
              <a:gd name="connsiteY10" fmla="*/ 3175 h 196850"/>
              <a:gd name="connsiteX11" fmla="*/ 139787 w 271564"/>
              <a:gd name="connsiteY11" fmla="*/ 0 h 196850"/>
              <a:gd name="connsiteX12" fmla="*/ 111212 w 271564"/>
              <a:gd name="connsiteY12" fmla="*/ 9525 h 196850"/>
              <a:gd name="connsiteX13" fmla="*/ 101687 w 271564"/>
              <a:gd name="connsiteY13" fmla="*/ 12700 h 196850"/>
              <a:gd name="connsiteX14" fmla="*/ 95337 w 271564"/>
              <a:gd name="connsiteY14" fmla="*/ 22225 h 196850"/>
              <a:gd name="connsiteX15" fmla="*/ 85812 w 271564"/>
              <a:gd name="connsiteY15" fmla="*/ 53975 h 196850"/>
              <a:gd name="connsiteX16" fmla="*/ 66762 w 271564"/>
              <a:gd name="connsiteY16" fmla="*/ 63500 h 196850"/>
              <a:gd name="connsiteX17" fmla="*/ 57237 w 271564"/>
              <a:gd name="connsiteY17" fmla="*/ 69850 h 196850"/>
              <a:gd name="connsiteX18" fmla="*/ 44537 w 271564"/>
              <a:gd name="connsiteY18" fmla="*/ 76200 h 196850"/>
              <a:gd name="connsiteX19" fmla="*/ 25487 w 271564"/>
              <a:gd name="connsiteY19" fmla="*/ 88900 h 196850"/>
              <a:gd name="connsiteX20" fmla="*/ 15962 w 271564"/>
              <a:gd name="connsiteY20" fmla="*/ 95250 h 196850"/>
              <a:gd name="connsiteX21" fmla="*/ 6437 w 271564"/>
              <a:gd name="connsiteY21" fmla="*/ 104775 h 196850"/>
              <a:gd name="connsiteX22" fmla="*/ 3262 w 271564"/>
              <a:gd name="connsiteY22" fmla="*/ 136525 h 196850"/>
              <a:gd name="connsiteX23" fmla="*/ 12787 w 271564"/>
              <a:gd name="connsiteY23" fmla="*/ 146050 h 196850"/>
              <a:gd name="connsiteX24" fmla="*/ 41362 w 271564"/>
              <a:gd name="connsiteY24" fmla="*/ 155575 h 196850"/>
              <a:gd name="connsiteX25" fmla="*/ 50887 w 271564"/>
              <a:gd name="connsiteY25" fmla="*/ 158750 h 196850"/>
              <a:gd name="connsiteX26" fmla="*/ 60412 w 271564"/>
              <a:gd name="connsiteY26" fmla="*/ 161925 h 196850"/>
              <a:gd name="connsiteX27" fmla="*/ 69937 w 271564"/>
              <a:gd name="connsiteY27" fmla="*/ 180975 h 196850"/>
              <a:gd name="connsiteX28" fmla="*/ 79462 w 271564"/>
              <a:gd name="connsiteY28" fmla="*/ 184150 h 196850"/>
              <a:gd name="connsiteX29" fmla="*/ 88987 w 271564"/>
              <a:gd name="connsiteY29" fmla="*/ 190500 h 196850"/>
              <a:gd name="connsiteX30" fmla="*/ 108037 w 271564"/>
              <a:gd name="connsiteY30" fmla="*/ 196850 h 196850"/>
              <a:gd name="connsiteX31" fmla="*/ 130262 w 271564"/>
              <a:gd name="connsiteY31" fmla="*/ 193675 h 196850"/>
              <a:gd name="connsiteX32" fmla="*/ 231862 w 271564"/>
              <a:gd name="connsiteY32" fmla="*/ 184150 h 196850"/>
              <a:gd name="connsiteX33" fmla="*/ 235037 w 271564"/>
              <a:gd name="connsiteY33" fmla="*/ 174625 h 196850"/>
              <a:gd name="connsiteX34" fmla="*/ 250912 w 271564"/>
              <a:gd name="connsiteY34" fmla="*/ 158750 h 196850"/>
              <a:gd name="connsiteX35" fmla="*/ 269962 w 271564"/>
              <a:gd name="connsiteY35" fmla="*/ 152400 h 196850"/>
              <a:gd name="connsiteX36" fmla="*/ 269962 w 271564"/>
              <a:gd name="connsiteY36" fmla="*/ 136525 h 19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71564" h="196850">
                <a:moveTo>
                  <a:pt x="269962" y="136525"/>
                </a:moveTo>
                <a:cubicBezTo>
                  <a:pt x="269433" y="131233"/>
                  <a:pt x="268096" y="125885"/>
                  <a:pt x="266787" y="120650"/>
                </a:cubicBezTo>
                <a:cubicBezTo>
                  <a:pt x="265975" y="117403"/>
                  <a:pt x="263612" y="114472"/>
                  <a:pt x="263612" y="111125"/>
                </a:cubicBezTo>
                <a:cubicBezTo>
                  <a:pt x="263612" y="103462"/>
                  <a:pt x="267457" y="93241"/>
                  <a:pt x="269962" y="85725"/>
                </a:cubicBezTo>
                <a:cubicBezTo>
                  <a:pt x="266780" y="76179"/>
                  <a:pt x="267276" y="74881"/>
                  <a:pt x="260437" y="66675"/>
                </a:cubicBezTo>
                <a:cubicBezTo>
                  <a:pt x="251660" y="56142"/>
                  <a:pt x="250474" y="59449"/>
                  <a:pt x="244562" y="47625"/>
                </a:cubicBezTo>
                <a:cubicBezTo>
                  <a:pt x="243065" y="44632"/>
                  <a:pt x="242113" y="41367"/>
                  <a:pt x="241387" y="38100"/>
                </a:cubicBezTo>
                <a:cubicBezTo>
                  <a:pt x="239990" y="31816"/>
                  <a:pt x="243880" y="22102"/>
                  <a:pt x="238212" y="19050"/>
                </a:cubicBezTo>
                <a:cubicBezTo>
                  <a:pt x="226991" y="13008"/>
                  <a:pt x="212812" y="16933"/>
                  <a:pt x="200112" y="15875"/>
                </a:cubicBezTo>
                <a:cubicBezTo>
                  <a:pt x="189529" y="13758"/>
                  <a:pt x="178601" y="12938"/>
                  <a:pt x="168362" y="9525"/>
                </a:cubicBezTo>
                <a:lnTo>
                  <a:pt x="149312" y="3175"/>
                </a:lnTo>
                <a:lnTo>
                  <a:pt x="139787" y="0"/>
                </a:lnTo>
                <a:lnTo>
                  <a:pt x="111212" y="9525"/>
                </a:lnTo>
                <a:lnTo>
                  <a:pt x="101687" y="12700"/>
                </a:lnTo>
                <a:cubicBezTo>
                  <a:pt x="99570" y="15875"/>
                  <a:pt x="96433" y="18570"/>
                  <a:pt x="95337" y="22225"/>
                </a:cubicBezTo>
                <a:cubicBezTo>
                  <a:pt x="90198" y="39355"/>
                  <a:pt x="97039" y="42748"/>
                  <a:pt x="85812" y="53975"/>
                </a:cubicBezTo>
                <a:cubicBezTo>
                  <a:pt x="76713" y="63074"/>
                  <a:pt x="77091" y="58335"/>
                  <a:pt x="66762" y="63500"/>
                </a:cubicBezTo>
                <a:cubicBezTo>
                  <a:pt x="63349" y="65207"/>
                  <a:pt x="60550" y="67957"/>
                  <a:pt x="57237" y="69850"/>
                </a:cubicBezTo>
                <a:cubicBezTo>
                  <a:pt x="53128" y="72198"/>
                  <a:pt x="48596" y="73765"/>
                  <a:pt x="44537" y="76200"/>
                </a:cubicBezTo>
                <a:cubicBezTo>
                  <a:pt x="37993" y="80127"/>
                  <a:pt x="31837" y="84667"/>
                  <a:pt x="25487" y="88900"/>
                </a:cubicBezTo>
                <a:cubicBezTo>
                  <a:pt x="22312" y="91017"/>
                  <a:pt x="18660" y="92552"/>
                  <a:pt x="15962" y="95250"/>
                </a:cubicBezTo>
                <a:lnTo>
                  <a:pt x="6437" y="104775"/>
                </a:lnTo>
                <a:cubicBezTo>
                  <a:pt x="2194" y="117505"/>
                  <a:pt x="-3809" y="124150"/>
                  <a:pt x="3262" y="136525"/>
                </a:cubicBezTo>
                <a:cubicBezTo>
                  <a:pt x="5490" y="140424"/>
                  <a:pt x="8862" y="143869"/>
                  <a:pt x="12787" y="146050"/>
                </a:cubicBezTo>
                <a:lnTo>
                  <a:pt x="41362" y="155575"/>
                </a:lnTo>
                <a:lnTo>
                  <a:pt x="50887" y="158750"/>
                </a:lnTo>
                <a:lnTo>
                  <a:pt x="60412" y="161925"/>
                </a:lnTo>
                <a:cubicBezTo>
                  <a:pt x="62504" y="168200"/>
                  <a:pt x="64342" y="176499"/>
                  <a:pt x="69937" y="180975"/>
                </a:cubicBezTo>
                <a:cubicBezTo>
                  <a:pt x="72550" y="183066"/>
                  <a:pt x="76469" y="182653"/>
                  <a:pt x="79462" y="184150"/>
                </a:cubicBezTo>
                <a:cubicBezTo>
                  <a:pt x="82875" y="185857"/>
                  <a:pt x="85500" y="188950"/>
                  <a:pt x="88987" y="190500"/>
                </a:cubicBezTo>
                <a:cubicBezTo>
                  <a:pt x="95104" y="193218"/>
                  <a:pt x="108037" y="196850"/>
                  <a:pt x="108037" y="196850"/>
                </a:cubicBezTo>
                <a:cubicBezTo>
                  <a:pt x="115445" y="195792"/>
                  <a:pt x="122790" y="194090"/>
                  <a:pt x="130262" y="193675"/>
                </a:cubicBezTo>
                <a:cubicBezTo>
                  <a:pt x="229457" y="188164"/>
                  <a:pt x="196374" y="207809"/>
                  <a:pt x="231862" y="184150"/>
                </a:cubicBezTo>
                <a:cubicBezTo>
                  <a:pt x="232920" y="180975"/>
                  <a:pt x="233540" y="177618"/>
                  <a:pt x="235037" y="174625"/>
                </a:cubicBezTo>
                <a:cubicBezTo>
                  <a:pt x="238968" y="166763"/>
                  <a:pt x="242748" y="162379"/>
                  <a:pt x="250912" y="158750"/>
                </a:cubicBezTo>
                <a:cubicBezTo>
                  <a:pt x="257029" y="156032"/>
                  <a:pt x="269962" y="152400"/>
                  <a:pt x="269962" y="152400"/>
                </a:cubicBezTo>
                <a:cubicBezTo>
                  <a:pt x="273287" y="129127"/>
                  <a:pt x="270491" y="141817"/>
                  <a:pt x="269962" y="1365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3" name="Freeform 32">
            <a:hlinkClick r:id="rId6" action="ppaction://hlinksldjump"/>
            <a:extLst>
              <a:ext uri="{FF2B5EF4-FFF2-40B4-BE49-F238E27FC236}">
                <a16:creationId xmlns:a16="http://schemas.microsoft.com/office/drawing/2014/main" id="{13A280BF-BF7C-9F42-8101-F916DD982F42}"/>
              </a:ext>
            </a:extLst>
          </p:cNvPr>
          <p:cNvSpPr/>
          <p:nvPr/>
        </p:nvSpPr>
        <p:spPr>
          <a:xfrm>
            <a:off x="1326874" y="6435617"/>
            <a:ext cx="257995" cy="190535"/>
          </a:xfrm>
          <a:custGeom>
            <a:avLst/>
            <a:gdLst>
              <a:gd name="connsiteX0" fmla="*/ 60601 w 257995"/>
              <a:gd name="connsiteY0" fmla="*/ 190500 h 190535"/>
              <a:gd name="connsiteX1" fmla="*/ 35201 w 257995"/>
              <a:gd name="connsiteY1" fmla="*/ 171450 h 190535"/>
              <a:gd name="connsiteX2" fmla="*/ 12976 w 257995"/>
              <a:gd name="connsiteY2" fmla="*/ 165100 h 190535"/>
              <a:gd name="connsiteX3" fmla="*/ 3451 w 257995"/>
              <a:gd name="connsiteY3" fmla="*/ 158750 h 190535"/>
              <a:gd name="connsiteX4" fmla="*/ 3451 w 257995"/>
              <a:gd name="connsiteY4" fmla="*/ 120650 h 190535"/>
              <a:gd name="connsiteX5" fmla="*/ 9801 w 257995"/>
              <a:gd name="connsiteY5" fmla="*/ 111125 h 190535"/>
              <a:gd name="connsiteX6" fmla="*/ 28851 w 257995"/>
              <a:gd name="connsiteY6" fmla="*/ 104775 h 190535"/>
              <a:gd name="connsiteX7" fmla="*/ 38376 w 257995"/>
              <a:gd name="connsiteY7" fmla="*/ 98425 h 190535"/>
              <a:gd name="connsiteX8" fmla="*/ 47901 w 257995"/>
              <a:gd name="connsiteY8" fmla="*/ 88900 h 190535"/>
              <a:gd name="connsiteX9" fmla="*/ 57426 w 257995"/>
              <a:gd name="connsiteY9" fmla="*/ 85725 h 190535"/>
              <a:gd name="connsiteX10" fmla="*/ 60601 w 257995"/>
              <a:gd name="connsiteY10" fmla="*/ 76200 h 190535"/>
              <a:gd name="connsiteX11" fmla="*/ 120926 w 257995"/>
              <a:gd name="connsiteY11" fmla="*/ 66675 h 190535"/>
              <a:gd name="connsiteX12" fmla="*/ 143151 w 257995"/>
              <a:gd name="connsiteY12" fmla="*/ 60325 h 190535"/>
              <a:gd name="connsiteX13" fmla="*/ 155851 w 257995"/>
              <a:gd name="connsiteY13" fmla="*/ 41275 h 190535"/>
              <a:gd name="connsiteX14" fmla="*/ 162201 w 257995"/>
              <a:gd name="connsiteY14" fmla="*/ 31750 h 190535"/>
              <a:gd name="connsiteX15" fmla="*/ 181251 w 257995"/>
              <a:gd name="connsiteY15" fmla="*/ 25400 h 190535"/>
              <a:gd name="connsiteX16" fmla="*/ 193951 w 257995"/>
              <a:gd name="connsiteY16" fmla="*/ 22225 h 190535"/>
              <a:gd name="connsiteX17" fmla="*/ 213001 w 257995"/>
              <a:gd name="connsiteY17" fmla="*/ 15875 h 190535"/>
              <a:gd name="connsiteX18" fmla="*/ 222526 w 257995"/>
              <a:gd name="connsiteY18" fmla="*/ 12700 h 190535"/>
              <a:gd name="connsiteX19" fmla="*/ 232051 w 257995"/>
              <a:gd name="connsiteY19" fmla="*/ 9525 h 190535"/>
              <a:gd name="connsiteX20" fmla="*/ 251101 w 257995"/>
              <a:gd name="connsiteY20" fmla="*/ 0 h 190535"/>
              <a:gd name="connsiteX21" fmla="*/ 257451 w 257995"/>
              <a:gd name="connsiteY21" fmla="*/ 9525 h 190535"/>
              <a:gd name="connsiteX22" fmla="*/ 247926 w 257995"/>
              <a:gd name="connsiteY22" fmla="*/ 57150 h 190535"/>
              <a:gd name="connsiteX23" fmla="*/ 228876 w 257995"/>
              <a:gd name="connsiteY23" fmla="*/ 69850 h 190535"/>
              <a:gd name="connsiteX24" fmla="*/ 219351 w 257995"/>
              <a:gd name="connsiteY24" fmla="*/ 76200 h 190535"/>
              <a:gd name="connsiteX25" fmla="*/ 209826 w 257995"/>
              <a:gd name="connsiteY25" fmla="*/ 82550 h 190535"/>
              <a:gd name="connsiteX26" fmla="*/ 181251 w 257995"/>
              <a:gd name="connsiteY26" fmla="*/ 104775 h 190535"/>
              <a:gd name="connsiteX27" fmla="*/ 171726 w 257995"/>
              <a:gd name="connsiteY27" fmla="*/ 111125 h 190535"/>
              <a:gd name="connsiteX28" fmla="*/ 152676 w 257995"/>
              <a:gd name="connsiteY28" fmla="*/ 117475 h 190535"/>
              <a:gd name="connsiteX29" fmla="*/ 133626 w 257995"/>
              <a:gd name="connsiteY29" fmla="*/ 130175 h 190535"/>
              <a:gd name="connsiteX30" fmla="*/ 124101 w 257995"/>
              <a:gd name="connsiteY30" fmla="*/ 136525 h 190535"/>
              <a:gd name="connsiteX31" fmla="*/ 105051 w 257995"/>
              <a:gd name="connsiteY31" fmla="*/ 149225 h 190535"/>
              <a:gd name="connsiteX32" fmla="*/ 86001 w 257995"/>
              <a:gd name="connsiteY32" fmla="*/ 161925 h 190535"/>
              <a:gd name="connsiteX33" fmla="*/ 76476 w 257995"/>
              <a:gd name="connsiteY33" fmla="*/ 171450 h 190535"/>
              <a:gd name="connsiteX34" fmla="*/ 66951 w 257995"/>
              <a:gd name="connsiteY34" fmla="*/ 174625 h 190535"/>
              <a:gd name="connsiteX35" fmla="*/ 60601 w 257995"/>
              <a:gd name="connsiteY35" fmla="*/ 190500 h 19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57995" h="190535">
                <a:moveTo>
                  <a:pt x="60601" y="190500"/>
                </a:moveTo>
                <a:cubicBezTo>
                  <a:pt x="55309" y="189971"/>
                  <a:pt x="40644" y="173783"/>
                  <a:pt x="35201" y="171450"/>
                </a:cubicBezTo>
                <a:cubicBezTo>
                  <a:pt x="20959" y="165346"/>
                  <a:pt x="25333" y="171279"/>
                  <a:pt x="12976" y="165100"/>
                </a:cubicBezTo>
                <a:cubicBezTo>
                  <a:pt x="9563" y="163393"/>
                  <a:pt x="6626" y="160867"/>
                  <a:pt x="3451" y="158750"/>
                </a:cubicBezTo>
                <a:cubicBezTo>
                  <a:pt x="58" y="141784"/>
                  <a:pt x="-2220" y="139553"/>
                  <a:pt x="3451" y="120650"/>
                </a:cubicBezTo>
                <a:cubicBezTo>
                  <a:pt x="4547" y="116995"/>
                  <a:pt x="6565" y="113147"/>
                  <a:pt x="9801" y="111125"/>
                </a:cubicBezTo>
                <a:cubicBezTo>
                  <a:pt x="15477" y="107577"/>
                  <a:pt x="23282" y="108488"/>
                  <a:pt x="28851" y="104775"/>
                </a:cubicBezTo>
                <a:cubicBezTo>
                  <a:pt x="32026" y="102658"/>
                  <a:pt x="35445" y="100868"/>
                  <a:pt x="38376" y="98425"/>
                </a:cubicBezTo>
                <a:cubicBezTo>
                  <a:pt x="41825" y="95550"/>
                  <a:pt x="44165" y="91391"/>
                  <a:pt x="47901" y="88900"/>
                </a:cubicBezTo>
                <a:cubicBezTo>
                  <a:pt x="50686" y="87044"/>
                  <a:pt x="54251" y="86783"/>
                  <a:pt x="57426" y="85725"/>
                </a:cubicBezTo>
                <a:cubicBezTo>
                  <a:pt x="58484" y="82550"/>
                  <a:pt x="58510" y="78813"/>
                  <a:pt x="60601" y="76200"/>
                </a:cubicBezTo>
                <a:cubicBezTo>
                  <a:pt x="72629" y="61165"/>
                  <a:pt x="117954" y="66861"/>
                  <a:pt x="120926" y="66675"/>
                </a:cubicBezTo>
                <a:cubicBezTo>
                  <a:pt x="121036" y="66648"/>
                  <a:pt x="141633" y="61843"/>
                  <a:pt x="143151" y="60325"/>
                </a:cubicBezTo>
                <a:cubicBezTo>
                  <a:pt x="148547" y="54929"/>
                  <a:pt x="151618" y="47625"/>
                  <a:pt x="155851" y="41275"/>
                </a:cubicBezTo>
                <a:cubicBezTo>
                  <a:pt x="157968" y="38100"/>
                  <a:pt x="158581" y="32957"/>
                  <a:pt x="162201" y="31750"/>
                </a:cubicBezTo>
                <a:cubicBezTo>
                  <a:pt x="168551" y="29633"/>
                  <a:pt x="174757" y="27023"/>
                  <a:pt x="181251" y="25400"/>
                </a:cubicBezTo>
                <a:cubicBezTo>
                  <a:pt x="185484" y="24342"/>
                  <a:pt x="189771" y="23479"/>
                  <a:pt x="193951" y="22225"/>
                </a:cubicBezTo>
                <a:cubicBezTo>
                  <a:pt x="200362" y="20302"/>
                  <a:pt x="206651" y="17992"/>
                  <a:pt x="213001" y="15875"/>
                </a:cubicBezTo>
                <a:lnTo>
                  <a:pt x="222526" y="12700"/>
                </a:lnTo>
                <a:cubicBezTo>
                  <a:pt x="225701" y="11642"/>
                  <a:pt x="229266" y="11381"/>
                  <a:pt x="232051" y="9525"/>
                </a:cubicBezTo>
                <a:cubicBezTo>
                  <a:pt x="244361" y="1319"/>
                  <a:pt x="237956" y="4382"/>
                  <a:pt x="251101" y="0"/>
                </a:cubicBezTo>
                <a:cubicBezTo>
                  <a:pt x="253218" y="3175"/>
                  <a:pt x="257197" y="5718"/>
                  <a:pt x="257451" y="9525"/>
                </a:cubicBezTo>
                <a:cubicBezTo>
                  <a:pt x="258134" y="19765"/>
                  <a:pt x="260095" y="46502"/>
                  <a:pt x="247926" y="57150"/>
                </a:cubicBezTo>
                <a:cubicBezTo>
                  <a:pt x="242183" y="62176"/>
                  <a:pt x="235226" y="65617"/>
                  <a:pt x="228876" y="69850"/>
                </a:cubicBezTo>
                <a:lnTo>
                  <a:pt x="219351" y="76200"/>
                </a:lnTo>
                <a:cubicBezTo>
                  <a:pt x="216176" y="78317"/>
                  <a:pt x="212524" y="79852"/>
                  <a:pt x="209826" y="82550"/>
                </a:cubicBezTo>
                <a:cubicBezTo>
                  <a:pt x="194905" y="97471"/>
                  <a:pt x="204037" y="89584"/>
                  <a:pt x="181251" y="104775"/>
                </a:cubicBezTo>
                <a:cubicBezTo>
                  <a:pt x="178076" y="106892"/>
                  <a:pt x="175346" y="109918"/>
                  <a:pt x="171726" y="111125"/>
                </a:cubicBezTo>
                <a:cubicBezTo>
                  <a:pt x="165376" y="113242"/>
                  <a:pt x="158245" y="113762"/>
                  <a:pt x="152676" y="117475"/>
                </a:cubicBezTo>
                <a:lnTo>
                  <a:pt x="133626" y="130175"/>
                </a:lnTo>
                <a:cubicBezTo>
                  <a:pt x="130451" y="132292"/>
                  <a:pt x="126799" y="133827"/>
                  <a:pt x="124101" y="136525"/>
                </a:cubicBezTo>
                <a:cubicBezTo>
                  <a:pt x="112209" y="148417"/>
                  <a:pt x="118836" y="144630"/>
                  <a:pt x="105051" y="149225"/>
                </a:cubicBezTo>
                <a:cubicBezTo>
                  <a:pt x="74665" y="179611"/>
                  <a:pt x="113570" y="143545"/>
                  <a:pt x="86001" y="161925"/>
                </a:cubicBezTo>
                <a:cubicBezTo>
                  <a:pt x="82265" y="164416"/>
                  <a:pt x="80212" y="168959"/>
                  <a:pt x="76476" y="171450"/>
                </a:cubicBezTo>
                <a:cubicBezTo>
                  <a:pt x="73691" y="173306"/>
                  <a:pt x="69877" y="173000"/>
                  <a:pt x="66951" y="174625"/>
                </a:cubicBezTo>
                <a:cubicBezTo>
                  <a:pt x="47020" y="185698"/>
                  <a:pt x="65893" y="191029"/>
                  <a:pt x="60601" y="190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4" name="Freeform 33">
            <a:hlinkClick r:id="rId11" action="ppaction://hlinksldjump"/>
            <a:extLst>
              <a:ext uri="{FF2B5EF4-FFF2-40B4-BE49-F238E27FC236}">
                <a16:creationId xmlns:a16="http://schemas.microsoft.com/office/drawing/2014/main" id="{342C5666-7CED-8147-B1CB-DC9DABA4FAC9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5" name="Freeform 34">
            <a:hlinkClick r:id="rId3" action="ppaction://hlinksldjump"/>
            <a:extLst>
              <a:ext uri="{FF2B5EF4-FFF2-40B4-BE49-F238E27FC236}">
                <a16:creationId xmlns:a16="http://schemas.microsoft.com/office/drawing/2014/main" id="{C18630E7-04E3-C14F-9064-B30C562FBD6D}"/>
              </a:ext>
            </a:extLst>
          </p:cNvPr>
          <p:cNvSpPr/>
          <p:nvPr/>
        </p:nvSpPr>
        <p:spPr>
          <a:xfrm>
            <a:off x="1346093" y="6337300"/>
            <a:ext cx="282793" cy="161925"/>
          </a:xfrm>
          <a:custGeom>
            <a:avLst/>
            <a:gdLst>
              <a:gd name="connsiteX0" fmla="*/ 222357 w 282793"/>
              <a:gd name="connsiteY0" fmla="*/ 41275 h 161925"/>
              <a:gd name="connsiteX1" fmla="*/ 200132 w 282793"/>
              <a:gd name="connsiteY1" fmla="*/ 15875 h 161925"/>
              <a:gd name="connsiteX2" fmla="*/ 193782 w 282793"/>
              <a:gd name="connsiteY2" fmla="*/ 6350 h 161925"/>
              <a:gd name="connsiteX3" fmla="*/ 184257 w 282793"/>
              <a:gd name="connsiteY3" fmla="*/ 0 h 161925"/>
              <a:gd name="connsiteX4" fmla="*/ 162032 w 282793"/>
              <a:gd name="connsiteY4" fmla="*/ 3175 h 161925"/>
              <a:gd name="connsiteX5" fmla="*/ 155682 w 282793"/>
              <a:gd name="connsiteY5" fmla="*/ 12700 h 161925"/>
              <a:gd name="connsiteX6" fmla="*/ 146157 w 282793"/>
              <a:gd name="connsiteY6" fmla="*/ 19050 h 161925"/>
              <a:gd name="connsiteX7" fmla="*/ 123932 w 282793"/>
              <a:gd name="connsiteY7" fmla="*/ 12700 h 161925"/>
              <a:gd name="connsiteX8" fmla="*/ 104882 w 282793"/>
              <a:gd name="connsiteY8" fmla="*/ 3175 h 161925"/>
              <a:gd name="connsiteX9" fmla="*/ 57257 w 282793"/>
              <a:gd name="connsiteY9" fmla="*/ 12700 h 161925"/>
              <a:gd name="connsiteX10" fmla="*/ 47732 w 282793"/>
              <a:gd name="connsiteY10" fmla="*/ 15875 h 161925"/>
              <a:gd name="connsiteX11" fmla="*/ 35032 w 282793"/>
              <a:gd name="connsiteY11" fmla="*/ 19050 h 161925"/>
              <a:gd name="connsiteX12" fmla="*/ 25507 w 282793"/>
              <a:gd name="connsiteY12" fmla="*/ 38100 h 161925"/>
              <a:gd name="connsiteX13" fmla="*/ 25507 w 282793"/>
              <a:gd name="connsiteY13" fmla="*/ 66675 h 161925"/>
              <a:gd name="connsiteX14" fmla="*/ 28682 w 282793"/>
              <a:gd name="connsiteY14" fmla="*/ 111125 h 161925"/>
              <a:gd name="connsiteX15" fmla="*/ 25507 w 282793"/>
              <a:gd name="connsiteY15" fmla="*/ 123825 h 161925"/>
              <a:gd name="connsiteX16" fmla="*/ 6457 w 282793"/>
              <a:gd name="connsiteY16" fmla="*/ 133350 h 161925"/>
              <a:gd name="connsiteX17" fmla="*/ 107 w 282793"/>
              <a:gd name="connsiteY17" fmla="*/ 142875 h 161925"/>
              <a:gd name="connsiteX18" fmla="*/ 3282 w 282793"/>
              <a:gd name="connsiteY18" fmla="*/ 152400 h 161925"/>
              <a:gd name="connsiteX19" fmla="*/ 22332 w 282793"/>
              <a:gd name="connsiteY19" fmla="*/ 161925 h 161925"/>
              <a:gd name="connsiteX20" fmla="*/ 44557 w 282793"/>
              <a:gd name="connsiteY20" fmla="*/ 136525 h 161925"/>
              <a:gd name="connsiteX21" fmla="*/ 54082 w 282793"/>
              <a:gd name="connsiteY21" fmla="*/ 139700 h 161925"/>
              <a:gd name="connsiteX22" fmla="*/ 66782 w 282793"/>
              <a:gd name="connsiteY22" fmla="*/ 142875 h 161925"/>
              <a:gd name="connsiteX23" fmla="*/ 85832 w 282793"/>
              <a:gd name="connsiteY23" fmla="*/ 149225 h 161925"/>
              <a:gd name="connsiteX24" fmla="*/ 108057 w 282793"/>
              <a:gd name="connsiteY24" fmla="*/ 123825 h 161925"/>
              <a:gd name="connsiteX25" fmla="*/ 111232 w 282793"/>
              <a:gd name="connsiteY25" fmla="*/ 114300 h 161925"/>
              <a:gd name="connsiteX26" fmla="*/ 146157 w 282793"/>
              <a:gd name="connsiteY26" fmla="*/ 111125 h 161925"/>
              <a:gd name="connsiteX27" fmla="*/ 190607 w 282793"/>
              <a:gd name="connsiteY27" fmla="*/ 104775 h 161925"/>
              <a:gd name="connsiteX28" fmla="*/ 203307 w 282793"/>
              <a:gd name="connsiteY28" fmla="*/ 101600 h 161925"/>
              <a:gd name="connsiteX29" fmla="*/ 212832 w 282793"/>
              <a:gd name="connsiteY29" fmla="*/ 95250 h 161925"/>
              <a:gd name="connsiteX30" fmla="*/ 222357 w 282793"/>
              <a:gd name="connsiteY30" fmla="*/ 92075 h 161925"/>
              <a:gd name="connsiteX31" fmla="*/ 266807 w 282793"/>
              <a:gd name="connsiteY31" fmla="*/ 85725 h 161925"/>
              <a:gd name="connsiteX32" fmla="*/ 279507 w 282793"/>
              <a:gd name="connsiteY32" fmla="*/ 82550 h 161925"/>
              <a:gd name="connsiteX33" fmla="*/ 279507 w 282793"/>
              <a:gd name="connsiteY33" fmla="*/ 60325 h 161925"/>
              <a:gd name="connsiteX34" fmla="*/ 247757 w 282793"/>
              <a:gd name="connsiteY34" fmla="*/ 57150 h 161925"/>
              <a:gd name="connsiteX35" fmla="*/ 222357 w 282793"/>
              <a:gd name="connsiteY35" fmla="*/ 4127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82793" h="161925">
                <a:moveTo>
                  <a:pt x="222357" y="41275"/>
                </a:moveTo>
                <a:cubicBezTo>
                  <a:pt x="214419" y="34396"/>
                  <a:pt x="214949" y="38100"/>
                  <a:pt x="200132" y="15875"/>
                </a:cubicBezTo>
                <a:cubicBezTo>
                  <a:pt x="198015" y="12700"/>
                  <a:pt x="196957" y="8467"/>
                  <a:pt x="193782" y="6350"/>
                </a:cubicBezTo>
                <a:lnTo>
                  <a:pt x="184257" y="0"/>
                </a:lnTo>
                <a:cubicBezTo>
                  <a:pt x="176849" y="1058"/>
                  <a:pt x="168871" y="136"/>
                  <a:pt x="162032" y="3175"/>
                </a:cubicBezTo>
                <a:cubicBezTo>
                  <a:pt x="158545" y="4725"/>
                  <a:pt x="158380" y="10002"/>
                  <a:pt x="155682" y="12700"/>
                </a:cubicBezTo>
                <a:cubicBezTo>
                  <a:pt x="152984" y="15398"/>
                  <a:pt x="149332" y="16933"/>
                  <a:pt x="146157" y="19050"/>
                </a:cubicBezTo>
                <a:cubicBezTo>
                  <a:pt x="142088" y="18033"/>
                  <a:pt x="128487" y="14977"/>
                  <a:pt x="123932" y="12700"/>
                </a:cubicBezTo>
                <a:cubicBezTo>
                  <a:pt x="99313" y="390"/>
                  <a:pt x="128823" y="11155"/>
                  <a:pt x="104882" y="3175"/>
                </a:cubicBezTo>
                <a:cubicBezTo>
                  <a:pt x="76740" y="12556"/>
                  <a:pt x="92485" y="8786"/>
                  <a:pt x="57257" y="12700"/>
                </a:cubicBezTo>
                <a:cubicBezTo>
                  <a:pt x="54082" y="13758"/>
                  <a:pt x="50950" y="14956"/>
                  <a:pt x="47732" y="15875"/>
                </a:cubicBezTo>
                <a:cubicBezTo>
                  <a:pt x="43536" y="17074"/>
                  <a:pt x="38663" y="16629"/>
                  <a:pt x="35032" y="19050"/>
                </a:cubicBezTo>
                <a:cubicBezTo>
                  <a:pt x="29756" y="22567"/>
                  <a:pt x="27318" y="32667"/>
                  <a:pt x="25507" y="38100"/>
                </a:cubicBezTo>
                <a:cubicBezTo>
                  <a:pt x="32654" y="59542"/>
                  <a:pt x="25507" y="33148"/>
                  <a:pt x="25507" y="66675"/>
                </a:cubicBezTo>
                <a:cubicBezTo>
                  <a:pt x="25507" y="81529"/>
                  <a:pt x="27624" y="96308"/>
                  <a:pt x="28682" y="111125"/>
                </a:cubicBezTo>
                <a:cubicBezTo>
                  <a:pt x="27624" y="115358"/>
                  <a:pt x="27928" y="120194"/>
                  <a:pt x="25507" y="123825"/>
                </a:cubicBezTo>
                <a:cubicBezTo>
                  <a:pt x="21990" y="129101"/>
                  <a:pt x="11890" y="131539"/>
                  <a:pt x="6457" y="133350"/>
                </a:cubicBezTo>
                <a:cubicBezTo>
                  <a:pt x="4340" y="136525"/>
                  <a:pt x="734" y="139111"/>
                  <a:pt x="107" y="142875"/>
                </a:cubicBezTo>
                <a:cubicBezTo>
                  <a:pt x="-443" y="146176"/>
                  <a:pt x="1191" y="149787"/>
                  <a:pt x="3282" y="152400"/>
                </a:cubicBezTo>
                <a:cubicBezTo>
                  <a:pt x="7758" y="157995"/>
                  <a:pt x="16057" y="159833"/>
                  <a:pt x="22332" y="161925"/>
                </a:cubicBezTo>
                <a:cubicBezTo>
                  <a:pt x="37149" y="139700"/>
                  <a:pt x="28682" y="147108"/>
                  <a:pt x="44557" y="136525"/>
                </a:cubicBezTo>
                <a:cubicBezTo>
                  <a:pt x="47732" y="137583"/>
                  <a:pt x="50864" y="138781"/>
                  <a:pt x="54082" y="139700"/>
                </a:cubicBezTo>
                <a:cubicBezTo>
                  <a:pt x="58278" y="140899"/>
                  <a:pt x="62602" y="141621"/>
                  <a:pt x="66782" y="142875"/>
                </a:cubicBezTo>
                <a:cubicBezTo>
                  <a:pt x="73193" y="144798"/>
                  <a:pt x="85832" y="149225"/>
                  <a:pt x="85832" y="149225"/>
                </a:cubicBezTo>
                <a:cubicBezTo>
                  <a:pt x="96945" y="141817"/>
                  <a:pt x="102765" y="139700"/>
                  <a:pt x="108057" y="123825"/>
                </a:cubicBezTo>
                <a:cubicBezTo>
                  <a:pt x="109115" y="120650"/>
                  <a:pt x="108057" y="115358"/>
                  <a:pt x="111232" y="114300"/>
                </a:cubicBezTo>
                <a:cubicBezTo>
                  <a:pt x="122322" y="110603"/>
                  <a:pt x="134532" y="112349"/>
                  <a:pt x="146157" y="111125"/>
                </a:cubicBezTo>
                <a:cubicBezTo>
                  <a:pt x="158513" y="109824"/>
                  <a:pt x="177801" y="107336"/>
                  <a:pt x="190607" y="104775"/>
                </a:cubicBezTo>
                <a:cubicBezTo>
                  <a:pt x="194886" y="103919"/>
                  <a:pt x="199074" y="102658"/>
                  <a:pt x="203307" y="101600"/>
                </a:cubicBezTo>
                <a:cubicBezTo>
                  <a:pt x="206482" y="99483"/>
                  <a:pt x="209419" y="96957"/>
                  <a:pt x="212832" y="95250"/>
                </a:cubicBezTo>
                <a:cubicBezTo>
                  <a:pt x="215825" y="93753"/>
                  <a:pt x="219139" y="92994"/>
                  <a:pt x="222357" y="92075"/>
                </a:cubicBezTo>
                <a:cubicBezTo>
                  <a:pt x="240949" y="86763"/>
                  <a:pt x="241505" y="88255"/>
                  <a:pt x="266807" y="85725"/>
                </a:cubicBezTo>
                <a:cubicBezTo>
                  <a:pt x="271040" y="84667"/>
                  <a:pt x="276100" y="85276"/>
                  <a:pt x="279507" y="82550"/>
                </a:cubicBezTo>
                <a:cubicBezTo>
                  <a:pt x="283408" y="79429"/>
                  <a:pt x="284346" y="62525"/>
                  <a:pt x="279507" y="60325"/>
                </a:cubicBezTo>
                <a:cubicBezTo>
                  <a:pt x="269824" y="55924"/>
                  <a:pt x="258340" y="58208"/>
                  <a:pt x="247757" y="57150"/>
                </a:cubicBezTo>
                <a:cubicBezTo>
                  <a:pt x="224304" y="41515"/>
                  <a:pt x="230295" y="48154"/>
                  <a:pt x="222357" y="412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6" name="Freeform 35">
            <a:hlinkClick r:id="rId5" action="ppaction://hlinksldjump"/>
            <a:extLst>
              <a:ext uri="{FF2B5EF4-FFF2-40B4-BE49-F238E27FC236}">
                <a16:creationId xmlns:a16="http://schemas.microsoft.com/office/drawing/2014/main" id="{A19D8C9F-3B9E-8147-8324-1288B11589DA}"/>
              </a:ext>
            </a:extLst>
          </p:cNvPr>
          <p:cNvSpPr/>
          <p:nvPr/>
        </p:nvSpPr>
        <p:spPr>
          <a:xfrm>
            <a:off x="1025253" y="5641975"/>
            <a:ext cx="324973" cy="190586"/>
          </a:xfrm>
          <a:custGeom>
            <a:avLst/>
            <a:gdLst>
              <a:gd name="connsiteX0" fmla="*/ 286022 w 324973"/>
              <a:gd name="connsiteY0" fmla="*/ 190500 h 190586"/>
              <a:gd name="connsiteX1" fmla="*/ 263797 w 324973"/>
              <a:gd name="connsiteY1" fmla="*/ 184150 h 190586"/>
              <a:gd name="connsiteX2" fmla="*/ 241572 w 324973"/>
              <a:gd name="connsiteY2" fmla="*/ 161925 h 190586"/>
              <a:gd name="connsiteX3" fmla="*/ 216172 w 324973"/>
              <a:gd name="connsiteY3" fmla="*/ 139700 h 190586"/>
              <a:gd name="connsiteX4" fmla="*/ 197122 w 324973"/>
              <a:gd name="connsiteY4" fmla="*/ 133350 h 190586"/>
              <a:gd name="connsiteX5" fmla="*/ 187597 w 324973"/>
              <a:gd name="connsiteY5" fmla="*/ 130175 h 190586"/>
              <a:gd name="connsiteX6" fmla="*/ 178072 w 324973"/>
              <a:gd name="connsiteY6" fmla="*/ 133350 h 190586"/>
              <a:gd name="connsiteX7" fmla="*/ 143147 w 324973"/>
              <a:gd name="connsiteY7" fmla="*/ 127000 h 190586"/>
              <a:gd name="connsiteX8" fmla="*/ 136797 w 324973"/>
              <a:gd name="connsiteY8" fmla="*/ 117475 h 190586"/>
              <a:gd name="connsiteX9" fmla="*/ 117747 w 324973"/>
              <a:gd name="connsiteY9" fmla="*/ 111125 h 190586"/>
              <a:gd name="connsiteX10" fmla="*/ 108222 w 324973"/>
              <a:gd name="connsiteY10" fmla="*/ 107950 h 190586"/>
              <a:gd name="connsiteX11" fmla="*/ 98697 w 324973"/>
              <a:gd name="connsiteY11" fmla="*/ 104775 h 190586"/>
              <a:gd name="connsiteX12" fmla="*/ 85997 w 324973"/>
              <a:gd name="connsiteY12" fmla="*/ 101600 h 190586"/>
              <a:gd name="connsiteX13" fmla="*/ 63772 w 324973"/>
              <a:gd name="connsiteY13" fmla="*/ 104775 h 190586"/>
              <a:gd name="connsiteX14" fmla="*/ 54247 w 324973"/>
              <a:gd name="connsiteY14" fmla="*/ 107950 h 190586"/>
              <a:gd name="connsiteX15" fmla="*/ 44722 w 324973"/>
              <a:gd name="connsiteY15" fmla="*/ 104775 h 190586"/>
              <a:gd name="connsiteX16" fmla="*/ 28847 w 324973"/>
              <a:gd name="connsiteY16" fmla="*/ 79375 h 190586"/>
              <a:gd name="connsiteX17" fmla="*/ 22497 w 324973"/>
              <a:gd name="connsiteY17" fmla="*/ 69850 h 190586"/>
              <a:gd name="connsiteX18" fmla="*/ 3447 w 324973"/>
              <a:gd name="connsiteY18" fmla="*/ 57150 h 190586"/>
              <a:gd name="connsiteX19" fmla="*/ 272 w 324973"/>
              <a:gd name="connsiteY19" fmla="*/ 47625 h 190586"/>
              <a:gd name="connsiteX20" fmla="*/ 38372 w 324973"/>
              <a:gd name="connsiteY20" fmla="*/ 44450 h 190586"/>
              <a:gd name="connsiteX21" fmla="*/ 54247 w 324973"/>
              <a:gd name="connsiteY21" fmla="*/ 41275 h 190586"/>
              <a:gd name="connsiteX22" fmla="*/ 66947 w 324973"/>
              <a:gd name="connsiteY22" fmla="*/ 25400 h 190586"/>
              <a:gd name="connsiteX23" fmla="*/ 76472 w 324973"/>
              <a:gd name="connsiteY23" fmla="*/ 6350 h 190586"/>
              <a:gd name="connsiteX24" fmla="*/ 124097 w 324973"/>
              <a:gd name="connsiteY24" fmla="*/ 6350 h 190586"/>
              <a:gd name="connsiteX25" fmla="*/ 149497 w 324973"/>
              <a:gd name="connsiteY25" fmla="*/ 0 h 190586"/>
              <a:gd name="connsiteX26" fmla="*/ 178072 w 324973"/>
              <a:gd name="connsiteY26" fmla="*/ 3175 h 190586"/>
              <a:gd name="connsiteX27" fmla="*/ 200297 w 324973"/>
              <a:gd name="connsiteY27" fmla="*/ 6350 h 190586"/>
              <a:gd name="connsiteX28" fmla="*/ 257447 w 324973"/>
              <a:gd name="connsiteY28" fmla="*/ 12700 h 190586"/>
              <a:gd name="connsiteX29" fmla="*/ 273322 w 324973"/>
              <a:gd name="connsiteY29" fmla="*/ 25400 h 190586"/>
              <a:gd name="connsiteX30" fmla="*/ 295547 w 324973"/>
              <a:gd name="connsiteY30" fmla="*/ 53975 h 190586"/>
              <a:gd name="connsiteX31" fmla="*/ 301897 w 324973"/>
              <a:gd name="connsiteY31" fmla="*/ 63500 h 190586"/>
              <a:gd name="connsiteX32" fmla="*/ 305072 w 324973"/>
              <a:gd name="connsiteY32" fmla="*/ 73025 h 190586"/>
              <a:gd name="connsiteX33" fmla="*/ 305072 w 324973"/>
              <a:gd name="connsiteY33" fmla="*/ 111125 h 190586"/>
              <a:gd name="connsiteX34" fmla="*/ 314597 w 324973"/>
              <a:gd name="connsiteY34" fmla="*/ 117475 h 190586"/>
              <a:gd name="connsiteX35" fmla="*/ 320947 w 324973"/>
              <a:gd name="connsiteY35" fmla="*/ 127000 h 190586"/>
              <a:gd name="connsiteX36" fmla="*/ 320947 w 324973"/>
              <a:gd name="connsiteY36" fmla="*/ 174625 h 190586"/>
              <a:gd name="connsiteX37" fmla="*/ 305072 w 324973"/>
              <a:gd name="connsiteY37" fmla="*/ 187325 h 190586"/>
              <a:gd name="connsiteX38" fmla="*/ 286022 w 324973"/>
              <a:gd name="connsiteY38" fmla="*/ 190500 h 19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24973" h="190586">
                <a:moveTo>
                  <a:pt x="286022" y="190500"/>
                </a:moveTo>
                <a:cubicBezTo>
                  <a:pt x="279143" y="189971"/>
                  <a:pt x="265315" y="185668"/>
                  <a:pt x="263797" y="184150"/>
                </a:cubicBezTo>
                <a:cubicBezTo>
                  <a:pt x="238323" y="158676"/>
                  <a:pt x="263125" y="169109"/>
                  <a:pt x="241572" y="161925"/>
                </a:cubicBezTo>
                <a:cubicBezTo>
                  <a:pt x="234164" y="150813"/>
                  <a:pt x="232047" y="144992"/>
                  <a:pt x="216172" y="139700"/>
                </a:cubicBezTo>
                <a:lnTo>
                  <a:pt x="197122" y="133350"/>
                </a:lnTo>
                <a:lnTo>
                  <a:pt x="187597" y="130175"/>
                </a:lnTo>
                <a:cubicBezTo>
                  <a:pt x="184422" y="131233"/>
                  <a:pt x="181419" y="133350"/>
                  <a:pt x="178072" y="133350"/>
                </a:cubicBezTo>
                <a:cubicBezTo>
                  <a:pt x="160121" y="133350"/>
                  <a:pt x="156542" y="131465"/>
                  <a:pt x="143147" y="127000"/>
                </a:cubicBezTo>
                <a:cubicBezTo>
                  <a:pt x="141030" y="123825"/>
                  <a:pt x="140033" y="119497"/>
                  <a:pt x="136797" y="117475"/>
                </a:cubicBezTo>
                <a:cubicBezTo>
                  <a:pt x="131121" y="113927"/>
                  <a:pt x="124097" y="113242"/>
                  <a:pt x="117747" y="111125"/>
                </a:cubicBezTo>
                <a:lnTo>
                  <a:pt x="108222" y="107950"/>
                </a:lnTo>
                <a:cubicBezTo>
                  <a:pt x="105047" y="106892"/>
                  <a:pt x="101944" y="105587"/>
                  <a:pt x="98697" y="104775"/>
                </a:cubicBezTo>
                <a:lnTo>
                  <a:pt x="85997" y="101600"/>
                </a:lnTo>
                <a:cubicBezTo>
                  <a:pt x="78589" y="102658"/>
                  <a:pt x="71110" y="103307"/>
                  <a:pt x="63772" y="104775"/>
                </a:cubicBezTo>
                <a:cubicBezTo>
                  <a:pt x="60490" y="105431"/>
                  <a:pt x="57594" y="107950"/>
                  <a:pt x="54247" y="107950"/>
                </a:cubicBezTo>
                <a:cubicBezTo>
                  <a:pt x="50900" y="107950"/>
                  <a:pt x="47897" y="105833"/>
                  <a:pt x="44722" y="104775"/>
                </a:cubicBezTo>
                <a:cubicBezTo>
                  <a:pt x="37165" y="82105"/>
                  <a:pt x="43941" y="89438"/>
                  <a:pt x="28847" y="79375"/>
                </a:cubicBezTo>
                <a:cubicBezTo>
                  <a:pt x="26730" y="76200"/>
                  <a:pt x="25369" y="72363"/>
                  <a:pt x="22497" y="69850"/>
                </a:cubicBezTo>
                <a:cubicBezTo>
                  <a:pt x="16754" y="64824"/>
                  <a:pt x="3447" y="57150"/>
                  <a:pt x="3447" y="57150"/>
                </a:cubicBezTo>
                <a:cubicBezTo>
                  <a:pt x="2389" y="53975"/>
                  <a:pt x="-971" y="50732"/>
                  <a:pt x="272" y="47625"/>
                </a:cubicBezTo>
                <a:cubicBezTo>
                  <a:pt x="5484" y="34594"/>
                  <a:pt x="36862" y="44282"/>
                  <a:pt x="38372" y="44450"/>
                </a:cubicBezTo>
                <a:cubicBezTo>
                  <a:pt x="43664" y="43392"/>
                  <a:pt x="49194" y="43170"/>
                  <a:pt x="54247" y="41275"/>
                </a:cubicBezTo>
                <a:cubicBezTo>
                  <a:pt x="67422" y="36335"/>
                  <a:pt x="61807" y="35681"/>
                  <a:pt x="66947" y="25400"/>
                </a:cubicBezTo>
                <a:cubicBezTo>
                  <a:pt x="79257" y="781"/>
                  <a:pt x="68492" y="30291"/>
                  <a:pt x="76472" y="6350"/>
                </a:cubicBezTo>
                <a:cubicBezTo>
                  <a:pt x="101697" y="9954"/>
                  <a:pt x="97482" y="11340"/>
                  <a:pt x="124097" y="6350"/>
                </a:cubicBezTo>
                <a:cubicBezTo>
                  <a:pt x="132675" y="4742"/>
                  <a:pt x="149497" y="0"/>
                  <a:pt x="149497" y="0"/>
                </a:cubicBezTo>
                <a:lnTo>
                  <a:pt x="178072" y="3175"/>
                </a:lnTo>
                <a:cubicBezTo>
                  <a:pt x="185498" y="4103"/>
                  <a:pt x="192859" y="5524"/>
                  <a:pt x="200297" y="6350"/>
                </a:cubicBezTo>
                <a:cubicBezTo>
                  <a:pt x="269643" y="14055"/>
                  <a:pt x="206386" y="5406"/>
                  <a:pt x="257447" y="12700"/>
                </a:cubicBezTo>
                <a:cubicBezTo>
                  <a:pt x="271792" y="17482"/>
                  <a:pt x="263748" y="12634"/>
                  <a:pt x="273322" y="25400"/>
                </a:cubicBezTo>
                <a:cubicBezTo>
                  <a:pt x="280562" y="35053"/>
                  <a:pt x="288854" y="43935"/>
                  <a:pt x="295547" y="53975"/>
                </a:cubicBezTo>
                <a:cubicBezTo>
                  <a:pt x="297664" y="57150"/>
                  <a:pt x="300190" y="60087"/>
                  <a:pt x="301897" y="63500"/>
                </a:cubicBezTo>
                <a:cubicBezTo>
                  <a:pt x="303394" y="66493"/>
                  <a:pt x="304014" y="69850"/>
                  <a:pt x="305072" y="73025"/>
                </a:cubicBezTo>
                <a:cubicBezTo>
                  <a:pt x="300212" y="87605"/>
                  <a:pt x="297675" y="90782"/>
                  <a:pt x="305072" y="111125"/>
                </a:cubicBezTo>
                <a:cubicBezTo>
                  <a:pt x="306376" y="114711"/>
                  <a:pt x="311422" y="115358"/>
                  <a:pt x="314597" y="117475"/>
                </a:cubicBezTo>
                <a:cubicBezTo>
                  <a:pt x="316714" y="120650"/>
                  <a:pt x="319240" y="123587"/>
                  <a:pt x="320947" y="127000"/>
                </a:cubicBezTo>
                <a:cubicBezTo>
                  <a:pt x="328275" y="141655"/>
                  <a:pt x="323933" y="159693"/>
                  <a:pt x="320947" y="174625"/>
                </a:cubicBezTo>
                <a:cubicBezTo>
                  <a:pt x="318568" y="186519"/>
                  <a:pt x="313106" y="183308"/>
                  <a:pt x="305072" y="187325"/>
                </a:cubicBezTo>
                <a:cubicBezTo>
                  <a:pt x="301659" y="189032"/>
                  <a:pt x="292901" y="191029"/>
                  <a:pt x="286022" y="190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7" name="Retângulo 8">
            <a:hlinkClick r:id="rId12" action="ppaction://hlinksldjump"/>
            <a:extLst>
              <a:ext uri="{FF2B5EF4-FFF2-40B4-BE49-F238E27FC236}">
                <a16:creationId xmlns:a16="http://schemas.microsoft.com/office/drawing/2014/main" id="{27866B68-FE0C-814E-B9E0-27F8671534B4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1633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F71DFD-9EED-5F40-8AB8-5492B629D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orma Livre: Forma 12">
            <a:hlinkClick r:id="rId4" action="ppaction://hlinksldjump"/>
            <a:extLst>
              <a:ext uri="{FF2B5EF4-FFF2-40B4-BE49-F238E27FC236}">
                <a16:creationId xmlns:a16="http://schemas.microsoft.com/office/drawing/2014/main" id="{8467292D-A86B-47B8-A39C-430E00E3D717}"/>
              </a:ext>
            </a:extLst>
          </p:cNvPr>
          <p:cNvSpPr/>
          <p:nvPr/>
        </p:nvSpPr>
        <p:spPr>
          <a:xfrm>
            <a:off x="1321345" y="6330617"/>
            <a:ext cx="311979" cy="179747"/>
          </a:xfrm>
          <a:custGeom>
            <a:avLst/>
            <a:gdLst>
              <a:gd name="connsiteX0" fmla="*/ 644105 w 1177840"/>
              <a:gd name="connsiteY0" fmla="*/ 46007 h 678611"/>
              <a:gd name="connsiteX1" fmla="*/ 552090 w 1177840"/>
              <a:gd name="connsiteY1" fmla="*/ 46007 h 678611"/>
              <a:gd name="connsiteX2" fmla="*/ 534837 w 1177840"/>
              <a:gd name="connsiteY2" fmla="*/ 34505 h 678611"/>
              <a:gd name="connsiteX3" fmla="*/ 511834 w 1177840"/>
              <a:gd name="connsiteY3" fmla="*/ 23003 h 678611"/>
              <a:gd name="connsiteX4" fmla="*/ 465826 w 1177840"/>
              <a:gd name="connsiteY4" fmla="*/ 17253 h 678611"/>
              <a:gd name="connsiteX5" fmla="*/ 396815 w 1177840"/>
              <a:gd name="connsiteY5" fmla="*/ 23003 h 678611"/>
              <a:gd name="connsiteX6" fmla="*/ 385313 w 1177840"/>
              <a:gd name="connsiteY6" fmla="*/ 40256 h 678611"/>
              <a:gd name="connsiteX7" fmla="*/ 368060 w 1177840"/>
              <a:gd name="connsiteY7" fmla="*/ 46007 h 678611"/>
              <a:gd name="connsiteX8" fmla="*/ 350807 w 1177840"/>
              <a:gd name="connsiteY8" fmla="*/ 57509 h 678611"/>
              <a:gd name="connsiteX9" fmla="*/ 304800 w 1177840"/>
              <a:gd name="connsiteY9" fmla="*/ 63260 h 678611"/>
              <a:gd name="connsiteX10" fmla="*/ 270294 w 1177840"/>
              <a:gd name="connsiteY10" fmla="*/ 69011 h 678611"/>
              <a:gd name="connsiteX11" fmla="*/ 247290 w 1177840"/>
              <a:gd name="connsiteY11" fmla="*/ 80513 h 678611"/>
              <a:gd name="connsiteX12" fmla="*/ 218536 w 1177840"/>
              <a:gd name="connsiteY12" fmla="*/ 92015 h 678611"/>
              <a:gd name="connsiteX13" fmla="*/ 195532 w 1177840"/>
              <a:gd name="connsiteY13" fmla="*/ 109268 h 678611"/>
              <a:gd name="connsiteX14" fmla="*/ 161026 w 1177840"/>
              <a:gd name="connsiteY14" fmla="*/ 126520 h 678611"/>
              <a:gd name="connsiteX15" fmla="*/ 138022 w 1177840"/>
              <a:gd name="connsiteY15" fmla="*/ 149524 h 678611"/>
              <a:gd name="connsiteX16" fmla="*/ 132271 w 1177840"/>
              <a:gd name="connsiteY16" fmla="*/ 166777 h 678611"/>
              <a:gd name="connsiteX17" fmla="*/ 149524 w 1177840"/>
              <a:gd name="connsiteY17" fmla="*/ 218536 h 678611"/>
              <a:gd name="connsiteX18" fmla="*/ 143773 w 1177840"/>
              <a:gd name="connsiteY18" fmla="*/ 304800 h 678611"/>
              <a:gd name="connsiteX19" fmla="*/ 132271 w 1177840"/>
              <a:gd name="connsiteY19" fmla="*/ 322053 h 678611"/>
              <a:gd name="connsiteX20" fmla="*/ 126520 w 1177840"/>
              <a:gd name="connsiteY20" fmla="*/ 339305 h 678611"/>
              <a:gd name="connsiteX21" fmla="*/ 109268 w 1177840"/>
              <a:gd name="connsiteY21" fmla="*/ 356558 h 678611"/>
              <a:gd name="connsiteX22" fmla="*/ 97766 w 1177840"/>
              <a:gd name="connsiteY22" fmla="*/ 373811 h 678611"/>
              <a:gd name="connsiteX23" fmla="*/ 115019 w 1177840"/>
              <a:gd name="connsiteY23" fmla="*/ 408317 h 678611"/>
              <a:gd name="connsiteX24" fmla="*/ 132271 w 1177840"/>
              <a:gd name="connsiteY24" fmla="*/ 419819 h 678611"/>
              <a:gd name="connsiteX25" fmla="*/ 138022 w 1177840"/>
              <a:gd name="connsiteY25" fmla="*/ 437071 h 678611"/>
              <a:gd name="connsiteX26" fmla="*/ 149524 w 1177840"/>
              <a:gd name="connsiteY26" fmla="*/ 454324 h 678611"/>
              <a:gd name="connsiteX27" fmla="*/ 143773 w 1177840"/>
              <a:gd name="connsiteY27" fmla="*/ 494581 h 678611"/>
              <a:gd name="connsiteX28" fmla="*/ 126520 w 1177840"/>
              <a:gd name="connsiteY28" fmla="*/ 506083 h 678611"/>
              <a:gd name="connsiteX29" fmla="*/ 51758 w 1177840"/>
              <a:gd name="connsiteY29" fmla="*/ 517585 h 678611"/>
              <a:gd name="connsiteX30" fmla="*/ 46007 w 1177840"/>
              <a:gd name="connsiteY30" fmla="*/ 534837 h 678611"/>
              <a:gd name="connsiteX31" fmla="*/ 40256 w 1177840"/>
              <a:gd name="connsiteY31" fmla="*/ 557841 h 678611"/>
              <a:gd name="connsiteX32" fmla="*/ 28754 w 1177840"/>
              <a:gd name="connsiteY32" fmla="*/ 575094 h 678611"/>
              <a:gd name="connsiteX33" fmla="*/ 23003 w 1177840"/>
              <a:gd name="connsiteY33" fmla="*/ 592347 h 678611"/>
              <a:gd name="connsiteX34" fmla="*/ 0 w 1177840"/>
              <a:gd name="connsiteY34" fmla="*/ 615351 h 678611"/>
              <a:gd name="connsiteX35" fmla="*/ 11502 w 1177840"/>
              <a:gd name="connsiteY35" fmla="*/ 632603 h 678611"/>
              <a:gd name="connsiteX36" fmla="*/ 40256 w 1177840"/>
              <a:gd name="connsiteY36" fmla="*/ 638354 h 678611"/>
              <a:gd name="connsiteX37" fmla="*/ 80513 w 1177840"/>
              <a:gd name="connsiteY37" fmla="*/ 649856 h 678611"/>
              <a:gd name="connsiteX38" fmla="*/ 120769 w 1177840"/>
              <a:gd name="connsiteY38" fmla="*/ 672860 h 678611"/>
              <a:gd name="connsiteX39" fmla="*/ 143773 w 1177840"/>
              <a:gd name="connsiteY39" fmla="*/ 678611 h 678611"/>
              <a:gd name="connsiteX40" fmla="*/ 201283 w 1177840"/>
              <a:gd name="connsiteY40" fmla="*/ 661358 h 678611"/>
              <a:gd name="connsiteX41" fmla="*/ 235788 w 1177840"/>
              <a:gd name="connsiteY41" fmla="*/ 638354 h 678611"/>
              <a:gd name="connsiteX42" fmla="*/ 264543 w 1177840"/>
              <a:gd name="connsiteY42" fmla="*/ 621102 h 678611"/>
              <a:gd name="connsiteX43" fmla="*/ 281796 w 1177840"/>
              <a:gd name="connsiteY43" fmla="*/ 609600 h 678611"/>
              <a:gd name="connsiteX44" fmla="*/ 316302 w 1177840"/>
              <a:gd name="connsiteY44" fmla="*/ 603849 h 678611"/>
              <a:gd name="connsiteX45" fmla="*/ 373811 w 1177840"/>
              <a:gd name="connsiteY45" fmla="*/ 609600 h 678611"/>
              <a:gd name="connsiteX46" fmla="*/ 402566 w 1177840"/>
              <a:gd name="connsiteY46" fmla="*/ 615351 h 678611"/>
              <a:gd name="connsiteX47" fmla="*/ 454324 w 1177840"/>
              <a:gd name="connsiteY47" fmla="*/ 603849 h 678611"/>
              <a:gd name="connsiteX48" fmla="*/ 488830 w 1177840"/>
              <a:gd name="connsiteY48" fmla="*/ 586596 h 678611"/>
              <a:gd name="connsiteX49" fmla="*/ 500332 w 1177840"/>
              <a:gd name="connsiteY49" fmla="*/ 569343 h 678611"/>
              <a:gd name="connsiteX50" fmla="*/ 552090 w 1177840"/>
              <a:gd name="connsiteY50" fmla="*/ 506083 h 678611"/>
              <a:gd name="connsiteX51" fmla="*/ 609600 w 1177840"/>
              <a:gd name="connsiteY51" fmla="*/ 483079 h 678611"/>
              <a:gd name="connsiteX52" fmla="*/ 638354 w 1177840"/>
              <a:gd name="connsiteY52" fmla="*/ 471577 h 678611"/>
              <a:gd name="connsiteX53" fmla="*/ 672860 w 1177840"/>
              <a:gd name="connsiteY53" fmla="*/ 465826 h 678611"/>
              <a:gd name="connsiteX54" fmla="*/ 701615 w 1177840"/>
              <a:gd name="connsiteY54" fmla="*/ 454324 h 678611"/>
              <a:gd name="connsiteX55" fmla="*/ 782128 w 1177840"/>
              <a:gd name="connsiteY55" fmla="*/ 437071 h 678611"/>
              <a:gd name="connsiteX56" fmla="*/ 856890 w 1177840"/>
              <a:gd name="connsiteY56" fmla="*/ 425569 h 678611"/>
              <a:gd name="connsiteX57" fmla="*/ 897147 w 1177840"/>
              <a:gd name="connsiteY57" fmla="*/ 414068 h 678611"/>
              <a:gd name="connsiteX58" fmla="*/ 960407 w 1177840"/>
              <a:gd name="connsiteY58" fmla="*/ 391064 h 678611"/>
              <a:gd name="connsiteX59" fmla="*/ 994913 w 1177840"/>
              <a:gd name="connsiteY59" fmla="*/ 385313 h 678611"/>
              <a:gd name="connsiteX60" fmla="*/ 1052422 w 1177840"/>
              <a:gd name="connsiteY60" fmla="*/ 368060 h 678611"/>
              <a:gd name="connsiteX61" fmla="*/ 1109932 w 1177840"/>
              <a:gd name="connsiteY61" fmla="*/ 362309 h 678611"/>
              <a:gd name="connsiteX62" fmla="*/ 1127185 w 1177840"/>
              <a:gd name="connsiteY62" fmla="*/ 356558 h 678611"/>
              <a:gd name="connsiteX63" fmla="*/ 1173192 w 1177840"/>
              <a:gd name="connsiteY63" fmla="*/ 345056 h 678611"/>
              <a:gd name="connsiteX64" fmla="*/ 1167441 w 1177840"/>
              <a:gd name="connsiteY64" fmla="*/ 287547 h 678611"/>
              <a:gd name="connsiteX65" fmla="*/ 1127185 w 1177840"/>
              <a:gd name="connsiteY65" fmla="*/ 247290 h 678611"/>
              <a:gd name="connsiteX66" fmla="*/ 994913 w 1177840"/>
              <a:gd name="connsiteY66" fmla="*/ 212785 h 678611"/>
              <a:gd name="connsiteX67" fmla="*/ 966158 w 1177840"/>
              <a:gd name="connsiteY67" fmla="*/ 201283 h 678611"/>
              <a:gd name="connsiteX68" fmla="*/ 954656 w 1177840"/>
              <a:gd name="connsiteY68" fmla="*/ 184030 h 678611"/>
              <a:gd name="connsiteX69" fmla="*/ 931652 w 1177840"/>
              <a:gd name="connsiteY69" fmla="*/ 155275 h 678611"/>
              <a:gd name="connsiteX70" fmla="*/ 908649 w 1177840"/>
              <a:gd name="connsiteY70" fmla="*/ 143773 h 678611"/>
              <a:gd name="connsiteX71" fmla="*/ 879894 w 1177840"/>
              <a:gd name="connsiteY71" fmla="*/ 126520 h 678611"/>
              <a:gd name="connsiteX72" fmla="*/ 856890 w 1177840"/>
              <a:gd name="connsiteY72" fmla="*/ 109268 h 678611"/>
              <a:gd name="connsiteX73" fmla="*/ 839637 w 1177840"/>
              <a:gd name="connsiteY73" fmla="*/ 97766 h 678611"/>
              <a:gd name="connsiteX74" fmla="*/ 822385 w 1177840"/>
              <a:gd name="connsiteY74" fmla="*/ 74762 h 678611"/>
              <a:gd name="connsiteX75" fmla="*/ 793630 w 1177840"/>
              <a:gd name="connsiteY75" fmla="*/ 17253 h 678611"/>
              <a:gd name="connsiteX76" fmla="*/ 759124 w 1177840"/>
              <a:gd name="connsiteY76" fmla="*/ 0 h 678611"/>
              <a:gd name="connsiteX77" fmla="*/ 661358 w 1177840"/>
              <a:gd name="connsiteY77" fmla="*/ 5751 h 678611"/>
              <a:gd name="connsiteX78" fmla="*/ 638354 w 1177840"/>
              <a:gd name="connsiteY78" fmla="*/ 11502 h 678611"/>
              <a:gd name="connsiteX79" fmla="*/ 632603 w 1177840"/>
              <a:gd name="connsiteY79" fmla="*/ 34505 h 678611"/>
              <a:gd name="connsiteX80" fmla="*/ 644105 w 1177840"/>
              <a:gd name="connsiteY80" fmla="*/ 46007 h 678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177840" h="678611">
                <a:moveTo>
                  <a:pt x="644105" y="46007"/>
                </a:moveTo>
                <a:cubicBezTo>
                  <a:pt x="630686" y="47924"/>
                  <a:pt x="614384" y="63805"/>
                  <a:pt x="552090" y="46007"/>
                </a:cubicBezTo>
                <a:cubicBezTo>
                  <a:pt x="545444" y="44108"/>
                  <a:pt x="540838" y="37934"/>
                  <a:pt x="534837" y="34505"/>
                </a:cubicBezTo>
                <a:cubicBezTo>
                  <a:pt x="527394" y="30252"/>
                  <a:pt x="520151" y="25082"/>
                  <a:pt x="511834" y="23003"/>
                </a:cubicBezTo>
                <a:cubicBezTo>
                  <a:pt x="496840" y="19255"/>
                  <a:pt x="481162" y="19170"/>
                  <a:pt x="465826" y="17253"/>
                </a:cubicBezTo>
                <a:cubicBezTo>
                  <a:pt x="442822" y="19170"/>
                  <a:pt x="419010" y="16662"/>
                  <a:pt x="396815" y="23003"/>
                </a:cubicBezTo>
                <a:cubicBezTo>
                  <a:pt x="390169" y="24902"/>
                  <a:pt x="390710" y="35938"/>
                  <a:pt x="385313" y="40256"/>
                </a:cubicBezTo>
                <a:cubicBezTo>
                  <a:pt x="380579" y="44043"/>
                  <a:pt x="373482" y="43296"/>
                  <a:pt x="368060" y="46007"/>
                </a:cubicBezTo>
                <a:cubicBezTo>
                  <a:pt x="361878" y="49098"/>
                  <a:pt x="357475" y="55690"/>
                  <a:pt x="350807" y="57509"/>
                </a:cubicBezTo>
                <a:cubicBezTo>
                  <a:pt x="335897" y="61576"/>
                  <a:pt x="320100" y="61074"/>
                  <a:pt x="304800" y="63260"/>
                </a:cubicBezTo>
                <a:cubicBezTo>
                  <a:pt x="293257" y="64909"/>
                  <a:pt x="281796" y="67094"/>
                  <a:pt x="270294" y="69011"/>
                </a:cubicBezTo>
                <a:cubicBezTo>
                  <a:pt x="262626" y="72845"/>
                  <a:pt x="255124" y="77031"/>
                  <a:pt x="247290" y="80513"/>
                </a:cubicBezTo>
                <a:cubicBezTo>
                  <a:pt x="237857" y="84706"/>
                  <a:pt x="227560" y="87002"/>
                  <a:pt x="218536" y="92015"/>
                </a:cubicBezTo>
                <a:cubicBezTo>
                  <a:pt x="210157" y="96670"/>
                  <a:pt x="203854" y="104513"/>
                  <a:pt x="195532" y="109268"/>
                </a:cubicBezTo>
                <a:cubicBezTo>
                  <a:pt x="164920" y="126761"/>
                  <a:pt x="191079" y="100761"/>
                  <a:pt x="161026" y="126520"/>
                </a:cubicBezTo>
                <a:cubicBezTo>
                  <a:pt x="152792" y="133577"/>
                  <a:pt x="145690" y="141856"/>
                  <a:pt x="138022" y="149524"/>
                </a:cubicBezTo>
                <a:cubicBezTo>
                  <a:pt x="136105" y="155275"/>
                  <a:pt x="131274" y="160797"/>
                  <a:pt x="132271" y="166777"/>
                </a:cubicBezTo>
                <a:cubicBezTo>
                  <a:pt x="135261" y="184716"/>
                  <a:pt x="149524" y="218536"/>
                  <a:pt x="149524" y="218536"/>
                </a:cubicBezTo>
                <a:cubicBezTo>
                  <a:pt x="147607" y="247291"/>
                  <a:pt x="148511" y="276374"/>
                  <a:pt x="143773" y="304800"/>
                </a:cubicBezTo>
                <a:cubicBezTo>
                  <a:pt x="142637" y="311618"/>
                  <a:pt x="135362" y="315871"/>
                  <a:pt x="132271" y="322053"/>
                </a:cubicBezTo>
                <a:cubicBezTo>
                  <a:pt x="129560" y="327475"/>
                  <a:pt x="129882" y="334261"/>
                  <a:pt x="126520" y="339305"/>
                </a:cubicBezTo>
                <a:cubicBezTo>
                  <a:pt x="122009" y="346072"/>
                  <a:pt x="114474" y="350310"/>
                  <a:pt x="109268" y="356558"/>
                </a:cubicBezTo>
                <a:cubicBezTo>
                  <a:pt x="104843" y="361868"/>
                  <a:pt x="101600" y="368060"/>
                  <a:pt x="97766" y="373811"/>
                </a:cubicBezTo>
                <a:cubicBezTo>
                  <a:pt x="102444" y="387844"/>
                  <a:pt x="103870" y="397168"/>
                  <a:pt x="115019" y="408317"/>
                </a:cubicBezTo>
                <a:cubicBezTo>
                  <a:pt x="119906" y="413204"/>
                  <a:pt x="126520" y="415985"/>
                  <a:pt x="132271" y="419819"/>
                </a:cubicBezTo>
                <a:cubicBezTo>
                  <a:pt x="134188" y="425570"/>
                  <a:pt x="135311" y="431649"/>
                  <a:pt x="138022" y="437071"/>
                </a:cubicBezTo>
                <a:cubicBezTo>
                  <a:pt x="141113" y="443253"/>
                  <a:pt x="148836" y="447446"/>
                  <a:pt x="149524" y="454324"/>
                </a:cubicBezTo>
                <a:cubicBezTo>
                  <a:pt x="150873" y="467812"/>
                  <a:pt x="149278" y="482194"/>
                  <a:pt x="143773" y="494581"/>
                </a:cubicBezTo>
                <a:cubicBezTo>
                  <a:pt x="140966" y="500897"/>
                  <a:pt x="133225" y="504407"/>
                  <a:pt x="126520" y="506083"/>
                </a:cubicBezTo>
                <a:cubicBezTo>
                  <a:pt x="102059" y="512198"/>
                  <a:pt x="76679" y="513751"/>
                  <a:pt x="51758" y="517585"/>
                </a:cubicBezTo>
                <a:cubicBezTo>
                  <a:pt x="49841" y="523336"/>
                  <a:pt x="47672" y="529008"/>
                  <a:pt x="46007" y="534837"/>
                </a:cubicBezTo>
                <a:cubicBezTo>
                  <a:pt x="43836" y="542437"/>
                  <a:pt x="43370" y="550576"/>
                  <a:pt x="40256" y="557841"/>
                </a:cubicBezTo>
                <a:cubicBezTo>
                  <a:pt x="37533" y="564194"/>
                  <a:pt x="31845" y="568912"/>
                  <a:pt x="28754" y="575094"/>
                </a:cubicBezTo>
                <a:cubicBezTo>
                  <a:pt x="26043" y="580516"/>
                  <a:pt x="26526" y="587414"/>
                  <a:pt x="23003" y="592347"/>
                </a:cubicBezTo>
                <a:cubicBezTo>
                  <a:pt x="16700" y="601171"/>
                  <a:pt x="7668" y="607683"/>
                  <a:pt x="0" y="615351"/>
                </a:cubicBezTo>
                <a:cubicBezTo>
                  <a:pt x="3834" y="621102"/>
                  <a:pt x="5501" y="629174"/>
                  <a:pt x="11502" y="632603"/>
                </a:cubicBezTo>
                <a:cubicBezTo>
                  <a:pt x="19989" y="637452"/>
                  <a:pt x="30773" y="635983"/>
                  <a:pt x="40256" y="638354"/>
                </a:cubicBezTo>
                <a:cubicBezTo>
                  <a:pt x="53795" y="641739"/>
                  <a:pt x="67397" y="645087"/>
                  <a:pt x="80513" y="649856"/>
                </a:cubicBezTo>
                <a:cubicBezTo>
                  <a:pt x="159320" y="678513"/>
                  <a:pt x="56380" y="645264"/>
                  <a:pt x="120769" y="672860"/>
                </a:cubicBezTo>
                <a:cubicBezTo>
                  <a:pt x="128034" y="675974"/>
                  <a:pt x="136105" y="676694"/>
                  <a:pt x="143773" y="678611"/>
                </a:cubicBezTo>
                <a:cubicBezTo>
                  <a:pt x="162943" y="672860"/>
                  <a:pt x="182947" y="669380"/>
                  <a:pt x="201283" y="661358"/>
                </a:cubicBezTo>
                <a:cubicBezTo>
                  <a:pt x="213947" y="655817"/>
                  <a:pt x="224126" y="645775"/>
                  <a:pt x="235788" y="638354"/>
                </a:cubicBezTo>
                <a:cubicBezTo>
                  <a:pt x="245218" y="632353"/>
                  <a:pt x="255064" y="627026"/>
                  <a:pt x="264543" y="621102"/>
                </a:cubicBezTo>
                <a:cubicBezTo>
                  <a:pt x="270404" y="617439"/>
                  <a:pt x="275239" y="611786"/>
                  <a:pt x="281796" y="609600"/>
                </a:cubicBezTo>
                <a:cubicBezTo>
                  <a:pt x="292858" y="605913"/>
                  <a:pt x="304800" y="605766"/>
                  <a:pt x="316302" y="603849"/>
                </a:cubicBezTo>
                <a:cubicBezTo>
                  <a:pt x="335472" y="605766"/>
                  <a:pt x="354715" y="607054"/>
                  <a:pt x="373811" y="609600"/>
                </a:cubicBezTo>
                <a:cubicBezTo>
                  <a:pt x="383500" y="610892"/>
                  <a:pt x="392816" y="616047"/>
                  <a:pt x="402566" y="615351"/>
                </a:cubicBezTo>
                <a:cubicBezTo>
                  <a:pt x="420195" y="614092"/>
                  <a:pt x="437071" y="607683"/>
                  <a:pt x="454324" y="603849"/>
                </a:cubicBezTo>
                <a:cubicBezTo>
                  <a:pt x="465826" y="598098"/>
                  <a:pt x="478542" y="594312"/>
                  <a:pt x="488830" y="586596"/>
                </a:cubicBezTo>
                <a:cubicBezTo>
                  <a:pt x="494359" y="582449"/>
                  <a:pt x="496669" y="575204"/>
                  <a:pt x="500332" y="569343"/>
                </a:cubicBezTo>
                <a:cubicBezTo>
                  <a:pt x="514259" y="547059"/>
                  <a:pt x="526698" y="518779"/>
                  <a:pt x="552090" y="506083"/>
                </a:cubicBezTo>
                <a:cubicBezTo>
                  <a:pt x="622531" y="470862"/>
                  <a:pt x="556378" y="500820"/>
                  <a:pt x="609600" y="483079"/>
                </a:cubicBezTo>
                <a:cubicBezTo>
                  <a:pt x="619393" y="479815"/>
                  <a:pt x="628395" y="474293"/>
                  <a:pt x="638354" y="471577"/>
                </a:cubicBezTo>
                <a:cubicBezTo>
                  <a:pt x="649604" y="468509"/>
                  <a:pt x="661358" y="467743"/>
                  <a:pt x="672860" y="465826"/>
                </a:cubicBezTo>
                <a:cubicBezTo>
                  <a:pt x="682445" y="461992"/>
                  <a:pt x="691821" y="457589"/>
                  <a:pt x="701615" y="454324"/>
                </a:cubicBezTo>
                <a:cubicBezTo>
                  <a:pt x="717322" y="449088"/>
                  <a:pt x="781824" y="437122"/>
                  <a:pt x="782128" y="437071"/>
                </a:cubicBezTo>
                <a:cubicBezTo>
                  <a:pt x="851877" y="425446"/>
                  <a:pt x="804100" y="437299"/>
                  <a:pt x="856890" y="425569"/>
                </a:cubicBezTo>
                <a:cubicBezTo>
                  <a:pt x="871729" y="422272"/>
                  <a:pt x="883169" y="419310"/>
                  <a:pt x="897147" y="414068"/>
                </a:cubicBezTo>
                <a:cubicBezTo>
                  <a:pt x="920012" y="405494"/>
                  <a:pt x="936246" y="397104"/>
                  <a:pt x="960407" y="391064"/>
                </a:cubicBezTo>
                <a:cubicBezTo>
                  <a:pt x="971719" y="388236"/>
                  <a:pt x="983530" y="387843"/>
                  <a:pt x="994913" y="385313"/>
                </a:cubicBezTo>
                <a:cubicBezTo>
                  <a:pt x="1051658" y="372703"/>
                  <a:pt x="945900" y="386858"/>
                  <a:pt x="1052422" y="368060"/>
                </a:cubicBezTo>
                <a:cubicBezTo>
                  <a:pt x="1071394" y="364712"/>
                  <a:pt x="1090762" y="364226"/>
                  <a:pt x="1109932" y="362309"/>
                </a:cubicBezTo>
                <a:cubicBezTo>
                  <a:pt x="1115683" y="360392"/>
                  <a:pt x="1121337" y="358153"/>
                  <a:pt x="1127185" y="356558"/>
                </a:cubicBezTo>
                <a:cubicBezTo>
                  <a:pt x="1142436" y="352399"/>
                  <a:pt x="1165227" y="358710"/>
                  <a:pt x="1173192" y="345056"/>
                </a:cubicBezTo>
                <a:cubicBezTo>
                  <a:pt x="1182899" y="328415"/>
                  <a:pt x="1175644" y="304979"/>
                  <a:pt x="1167441" y="287547"/>
                </a:cubicBezTo>
                <a:cubicBezTo>
                  <a:pt x="1159361" y="270376"/>
                  <a:pt x="1144159" y="255777"/>
                  <a:pt x="1127185" y="247290"/>
                </a:cubicBezTo>
                <a:cubicBezTo>
                  <a:pt x="1055230" y="211313"/>
                  <a:pt x="1098173" y="226552"/>
                  <a:pt x="994913" y="212785"/>
                </a:cubicBezTo>
                <a:cubicBezTo>
                  <a:pt x="985328" y="208951"/>
                  <a:pt x="974558" y="207283"/>
                  <a:pt x="966158" y="201283"/>
                </a:cubicBezTo>
                <a:cubicBezTo>
                  <a:pt x="960534" y="197266"/>
                  <a:pt x="958803" y="189559"/>
                  <a:pt x="954656" y="184030"/>
                </a:cubicBezTo>
                <a:cubicBezTo>
                  <a:pt x="947291" y="174210"/>
                  <a:pt x="940890" y="163358"/>
                  <a:pt x="931652" y="155275"/>
                </a:cubicBezTo>
                <a:cubicBezTo>
                  <a:pt x="925200" y="149630"/>
                  <a:pt x="916143" y="147936"/>
                  <a:pt x="908649" y="143773"/>
                </a:cubicBezTo>
                <a:cubicBezTo>
                  <a:pt x="898878" y="138344"/>
                  <a:pt x="889195" y="132720"/>
                  <a:pt x="879894" y="126520"/>
                </a:cubicBezTo>
                <a:cubicBezTo>
                  <a:pt x="871919" y="121203"/>
                  <a:pt x="864690" y="114839"/>
                  <a:pt x="856890" y="109268"/>
                </a:cubicBezTo>
                <a:cubicBezTo>
                  <a:pt x="851266" y="105251"/>
                  <a:pt x="845388" y="101600"/>
                  <a:pt x="839637" y="97766"/>
                </a:cubicBezTo>
                <a:cubicBezTo>
                  <a:pt x="833886" y="90098"/>
                  <a:pt x="826671" y="83335"/>
                  <a:pt x="822385" y="74762"/>
                </a:cubicBezTo>
                <a:cubicBezTo>
                  <a:pt x="811583" y="53158"/>
                  <a:pt x="823988" y="32432"/>
                  <a:pt x="793630" y="17253"/>
                </a:cubicBezTo>
                <a:lnTo>
                  <a:pt x="759124" y="0"/>
                </a:lnTo>
                <a:cubicBezTo>
                  <a:pt x="726535" y="1917"/>
                  <a:pt x="693856" y="2656"/>
                  <a:pt x="661358" y="5751"/>
                </a:cubicBezTo>
                <a:cubicBezTo>
                  <a:pt x="653490" y="6500"/>
                  <a:pt x="643943" y="5913"/>
                  <a:pt x="638354" y="11502"/>
                </a:cubicBezTo>
                <a:cubicBezTo>
                  <a:pt x="632765" y="17091"/>
                  <a:pt x="635716" y="27240"/>
                  <a:pt x="632603" y="34505"/>
                </a:cubicBezTo>
                <a:cubicBezTo>
                  <a:pt x="629880" y="40858"/>
                  <a:pt x="657524" y="44090"/>
                  <a:pt x="644105" y="46007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Forma Livre: Forma 13">
            <a:hlinkClick r:id="rId5" action="ppaction://hlinksldjump"/>
            <a:extLst>
              <a:ext uri="{FF2B5EF4-FFF2-40B4-BE49-F238E27FC236}">
                <a16:creationId xmlns:a16="http://schemas.microsoft.com/office/drawing/2014/main" id="{2A5C01CD-B2ED-4312-BE4E-EA038E00A379}"/>
              </a:ext>
            </a:extLst>
          </p:cNvPr>
          <p:cNvSpPr/>
          <p:nvPr/>
        </p:nvSpPr>
        <p:spPr>
          <a:xfrm>
            <a:off x="1325956" y="6269047"/>
            <a:ext cx="124148" cy="99413"/>
          </a:xfrm>
          <a:custGeom>
            <a:avLst/>
            <a:gdLst>
              <a:gd name="connsiteX0" fmla="*/ 356836 w 397093"/>
              <a:gd name="connsiteY0" fmla="*/ 1675 h 317977"/>
              <a:gd name="connsiteX1" fmla="*/ 333832 w 397093"/>
              <a:gd name="connsiteY1" fmla="*/ 30430 h 317977"/>
              <a:gd name="connsiteX2" fmla="*/ 328081 w 397093"/>
              <a:gd name="connsiteY2" fmla="*/ 47683 h 317977"/>
              <a:gd name="connsiteX3" fmla="*/ 316579 w 397093"/>
              <a:gd name="connsiteY3" fmla="*/ 64936 h 317977"/>
              <a:gd name="connsiteX4" fmla="*/ 310828 w 397093"/>
              <a:gd name="connsiteY4" fmla="*/ 93691 h 317977"/>
              <a:gd name="connsiteX5" fmla="*/ 201560 w 397093"/>
              <a:gd name="connsiteY5" fmla="*/ 64936 h 317977"/>
              <a:gd name="connsiteX6" fmla="*/ 155553 w 397093"/>
              <a:gd name="connsiteY6" fmla="*/ 76438 h 317977"/>
              <a:gd name="connsiteX7" fmla="*/ 126798 w 397093"/>
              <a:gd name="connsiteY7" fmla="*/ 93691 h 317977"/>
              <a:gd name="connsiteX8" fmla="*/ 57787 w 397093"/>
              <a:gd name="connsiteY8" fmla="*/ 30430 h 317977"/>
              <a:gd name="connsiteX9" fmla="*/ 52036 w 397093"/>
              <a:gd name="connsiteY9" fmla="*/ 64936 h 317977"/>
              <a:gd name="connsiteX10" fmla="*/ 46285 w 397093"/>
              <a:gd name="connsiteY10" fmla="*/ 105192 h 317977"/>
              <a:gd name="connsiteX11" fmla="*/ 29032 w 397093"/>
              <a:gd name="connsiteY11" fmla="*/ 122445 h 317977"/>
              <a:gd name="connsiteX12" fmla="*/ 34783 w 397093"/>
              <a:gd name="connsiteY12" fmla="*/ 162702 h 317977"/>
              <a:gd name="connsiteX13" fmla="*/ 46285 w 397093"/>
              <a:gd name="connsiteY13" fmla="*/ 191457 h 317977"/>
              <a:gd name="connsiteX14" fmla="*/ 11779 w 397093"/>
              <a:gd name="connsiteY14" fmla="*/ 225962 h 317977"/>
              <a:gd name="connsiteX15" fmla="*/ 277 w 397093"/>
              <a:gd name="connsiteY15" fmla="*/ 248966 h 317977"/>
              <a:gd name="connsiteX16" fmla="*/ 34783 w 397093"/>
              <a:gd name="connsiteY16" fmla="*/ 312226 h 317977"/>
              <a:gd name="connsiteX17" fmla="*/ 52036 w 397093"/>
              <a:gd name="connsiteY17" fmla="*/ 317977 h 317977"/>
              <a:gd name="connsiteX18" fmla="*/ 103794 w 397093"/>
              <a:gd name="connsiteY18" fmla="*/ 312226 h 317977"/>
              <a:gd name="connsiteX19" fmla="*/ 121047 w 397093"/>
              <a:gd name="connsiteY19" fmla="*/ 300724 h 317977"/>
              <a:gd name="connsiteX20" fmla="*/ 172806 w 397093"/>
              <a:gd name="connsiteY20" fmla="*/ 283472 h 317977"/>
              <a:gd name="connsiteX21" fmla="*/ 213062 w 397093"/>
              <a:gd name="connsiteY21" fmla="*/ 266219 h 317977"/>
              <a:gd name="connsiteX22" fmla="*/ 259070 w 397093"/>
              <a:gd name="connsiteY22" fmla="*/ 248966 h 317977"/>
              <a:gd name="connsiteX23" fmla="*/ 316579 w 397093"/>
              <a:gd name="connsiteY23" fmla="*/ 231713 h 317977"/>
              <a:gd name="connsiteX24" fmla="*/ 333832 w 397093"/>
              <a:gd name="connsiteY24" fmla="*/ 225962 h 317977"/>
              <a:gd name="connsiteX25" fmla="*/ 356836 w 397093"/>
              <a:gd name="connsiteY25" fmla="*/ 220211 h 317977"/>
              <a:gd name="connsiteX26" fmla="*/ 397093 w 397093"/>
              <a:gd name="connsiteY26" fmla="*/ 208709 h 317977"/>
              <a:gd name="connsiteX27" fmla="*/ 391342 w 397093"/>
              <a:gd name="connsiteY27" fmla="*/ 99441 h 317977"/>
              <a:gd name="connsiteX28" fmla="*/ 374089 w 397093"/>
              <a:gd name="connsiteY28" fmla="*/ 82189 h 317977"/>
              <a:gd name="connsiteX29" fmla="*/ 356836 w 397093"/>
              <a:gd name="connsiteY29" fmla="*/ 1675 h 317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7093" h="317977">
                <a:moveTo>
                  <a:pt x="356836" y="1675"/>
                </a:moveTo>
                <a:cubicBezTo>
                  <a:pt x="350126" y="-6952"/>
                  <a:pt x="340338" y="20021"/>
                  <a:pt x="333832" y="30430"/>
                </a:cubicBezTo>
                <a:cubicBezTo>
                  <a:pt x="330619" y="35571"/>
                  <a:pt x="330792" y="42261"/>
                  <a:pt x="328081" y="47683"/>
                </a:cubicBezTo>
                <a:cubicBezTo>
                  <a:pt x="324990" y="53865"/>
                  <a:pt x="320413" y="59185"/>
                  <a:pt x="316579" y="64936"/>
                </a:cubicBezTo>
                <a:cubicBezTo>
                  <a:pt x="314662" y="74521"/>
                  <a:pt x="320454" y="91992"/>
                  <a:pt x="310828" y="93691"/>
                </a:cubicBezTo>
                <a:cubicBezTo>
                  <a:pt x="236390" y="106827"/>
                  <a:pt x="233922" y="97298"/>
                  <a:pt x="201560" y="64936"/>
                </a:cubicBezTo>
                <a:cubicBezTo>
                  <a:pt x="186224" y="68770"/>
                  <a:pt x="169108" y="68305"/>
                  <a:pt x="155553" y="76438"/>
                </a:cubicBezTo>
                <a:cubicBezTo>
                  <a:pt x="120020" y="97758"/>
                  <a:pt x="167260" y="107176"/>
                  <a:pt x="126798" y="93691"/>
                </a:cubicBezTo>
                <a:cubicBezTo>
                  <a:pt x="75853" y="30009"/>
                  <a:pt x="104607" y="42135"/>
                  <a:pt x="57787" y="30430"/>
                </a:cubicBezTo>
                <a:cubicBezTo>
                  <a:pt x="55870" y="41932"/>
                  <a:pt x="53809" y="53411"/>
                  <a:pt x="52036" y="64936"/>
                </a:cubicBezTo>
                <a:cubicBezTo>
                  <a:pt x="49975" y="78333"/>
                  <a:pt x="51319" y="92607"/>
                  <a:pt x="46285" y="105192"/>
                </a:cubicBezTo>
                <a:cubicBezTo>
                  <a:pt x="43264" y="112743"/>
                  <a:pt x="34783" y="116694"/>
                  <a:pt x="29032" y="122445"/>
                </a:cubicBezTo>
                <a:cubicBezTo>
                  <a:pt x="30949" y="135864"/>
                  <a:pt x="31495" y="149551"/>
                  <a:pt x="34783" y="162702"/>
                </a:cubicBezTo>
                <a:cubicBezTo>
                  <a:pt x="37287" y="172717"/>
                  <a:pt x="46285" y="181134"/>
                  <a:pt x="46285" y="191457"/>
                </a:cubicBezTo>
                <a:cubicBezTo>
                  <a:pt x="46285" y="204070"/>
                  <a:pt x="16988" y="222056"/>
                  <a:pt x="11779" y="225962"/>
                </a:cubicBezTo>
                <a:cubicBezTo>
                  <a:pt x="7945" y="233630"/>
                  <a:pt x="1224" y="240445"/>
                  <a:pt x="277" y="248966"/>
                </a:cubicBezTo>
                <a:cubicBezTo>
                  <a:pt x="-2600" y="274855"/>
                  <a:pt x="17482" y="297088"/>
                  <a:pt x="34783" y="312226"/>
                </a:cubicBezTo>
                <a:cubicBezTo>
                  <a:pt x="39345" y="316218"/>
                  <a:pt x="46285" y="316060"/>
                  <a:pt x="52036" y="317977"/>
                </a:cubicBezTo>
                <a:cubicBezTo>
                  <a:pt x="69289" y="316060"/>
                  <a:pt x="86953" y="316436"/>
                  <a:pt x="103794" y="312226"/>
                </a:cubicBezTo>
                <a:cubicBezTo>
                  <a:pt x="110499" y="310550"/>
                  <a:pt x="114865" y="303815"/>
                  <a:pt x="121047" y="300724"/>
                </a:cubicBezTo>
                <a:cubicBezTo>
                  <a:pt x="142700" y="289898"/>
                  <a:pt x="150843" y="288963"/>
                  <a:pt x="172806" y="283472"/>
                </a:cubicBezTo>
                <a:cubicBezTo>
                  <a:pt x="216121" y="254595"/>
                  <a:pt x="161071" y="288501"/>
                  <a:pt x="213062" y="266219"/>
                </a:cubicBezTo>
                <a:cubicBezTo>
                  <a:pt x="264890" y="244007"/>
                  <a:pt x="186143" y="263551"/>
                  <a:pt x="259070" y="248966"/>
                </a:cubicBezTo>
                <a:cubicBezTo>
                  <a:pt x="298821" y="229091"/>
                  <a:pt x="265025" y="243170"/>
                  <a:pt x="316579" y="231713"/>
                </a:cubicBezTo>
                <a:cubicBezTo>
                  <a:pt x="322497" y="230398"/>
                  <a:pt x="328003" y="227627"/>
                  <a:pt x="333832" y="225962"/>
                </a:cubicBezTo>
                <a:cubicBezTo>
                  <a:pt x="341432" y="223791"/>
                  <a:pt x="349236" y="222382"/>
                  <a:pt x="356836" y="220211"/>
                </a:cubicBezTo>
                <a:cubicBezTo>
                  <a:pt x="414589" y="203710"/>
                  <a:pt x="325179" y="226688"/>
                  <a:pt x="397093" y="208709"/>
                </a:cubicBezTo>
                <a:cubicBezTo>
                  <a:pt x="395176" y="172286"/>
                  <a:pt x="397867" y="135326"/>
                  <a:pt x="391342" y="99441"/>
                </a:cubicBezTo>
                <a:cubicBezTo>
                  <a:pt x="389887" y="91439"/>
                  <a:pt x="378124" y="89250"/>
                  <a:pt x="374089" y="82189"/>
                </a:cubicBezTo>
                <a:cubicBezTo>
                  <a:pt x="364154" y="64802"/>
                  <a:pt x="363546" y="10302"/>
                  <a:pt x="356836" y="16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Forma Livre: Forma 14">
            <a:hlinkClick r:id="rId6" action="ppaction://hlinksldjump"/>
            <a:extLst>
              <a:ext uri="{FF2B5EF4-FFF2-40B4-BE49-F238E27FC236}">
                <a16:creationId xmlns:a16="http://schemas.microsoft.com/office/drawing/2014/main" id="{1E4BEB35-816A-4FE8-A50F-AD3F70B7D79F}"/>
              </a:ext>
            </a:extLst>
          </p:cNvPr>
          <p:cNvSpPr/>
          <p:nvPr/>
        </p:nvSpPr>
        <p:spPr>
          <a:xfrm>
            <a:off x="1024786" y="5641465"/>
            <a:ext cx="313720" cy="188263"/>
          </a:xfrm>
          <a:custGeom>
            <a:avLst/>
            <a:gdLst>
              <a:gd name="connsiteX0" fmla="*/ 4947 w 1178751"/>
              <a:gd name="connsiteY0" fmla="*/ 161026 h 707366"/>
              <a:gd name="connsiteX1" fmla="*/ 39452 w 1178751"/>
              <a:gd name="connsiteY1" fmla="*/ 189781 h 707366"/>
              <a:gd name="connsiteX2" fmla="*/ 96962 w 1178751"/>
              <a:gd name="connsiteY2" fmla="*/ 241539 h 707366"/>
              <a:gd name="connsiteX3" fmla="*/ 102713 w 1178751"/>
              <a:gd name="connsiteY3" fmla="*/ 350807 h 707366"/>
              <a:gd name="connsiteX4" fmla="*/ 125716 w 1178751"/>
              <a:gd name="connsiteY4" fmla="*/ 391064 h 707366"/>
              <a:gd name="connsiteX5" fmla="*/ 154471 w 1178751"/>
              <a:gd name="connsiteY5" fmla="*/ 437071 h 707366"/>
              <a:gd name="connsiteX6" fmla="*/ 194728 w 1178751"/>
              <a:gd name="connsiteY6" fmla="*/ 471577 h 707366"/>
              <a:gd name="connsiteX7" fmla="*/ 275241 w 1178751"/>
              <a:gd name="connsiteY7" fmla="*/ 425570 h 707366"/>
              <a:gd name="connsiteX8" fmla="*/ 315498 w 1178751"/>
              <a:gd name="connsiteY8" fmla="*/ 385313 h 707366"/>
              <a:gd name="connsiteX9" fmla="*/ 373007 w 1178751"/>
              <a:gd name="connsiteY9" fmla="*/ 396815 h 707366"/>
              <a:gd name="connsiteX10" fmla="*/ 413264 w 1178751"/>
              <a:gd name="connsiteY10" fmla="*/ 460075 h 707366"/>
              <a:gd name="connsiteX11" fmla="*/ 430516 w 1178751"/>
              <a:gd name="connsiteY11" fmla="*/ 477328 h 707366"/>
              <a:gd name="connsiteX12" fmla="*/ 442018 w 1178751"/>
              <a:gd name="connsiteY12" fmla="*/ 494581 h 707366"/>
              <a:gd name="connsiteX13" fmla="*/ 488026 w 1178751"/>
              <a:gd name="connsiteY13" fmla="*/ 540588 h 707366"/>
              <a:gd name="connsiteX14" fmla="*/ 511030 w 1178751"/>
              <a:gd name="connsiteY14" fmla="*/ 546339 h 707366"/>
              <a:gd name="connsiteX15" fmla="*/ 534033 w 1178751"/>
              <a:gd name="connsiteY15" fmla="*/ 540588 h 707366"/>
              <a:gd name="connsiteX16" fmla="*/ 551286 w 1178751"/>
              <a:gd name="connsiteY16" fmla="*/ 534837 h 707366"/>
              <a:gd name="connsiteX17" fmla="*/ 637550 w 1178751"/>
              <a:gd name="connsiteY17" fmla="*/ 529087 h 707366"/>
              <a:gd name="connsiteX18" fmla="*/ 649052 w 1178751"/>
              <a:gd name="connsiteY18" fmla="*/ 511834 h 707366"/>
              <a:gd name="connsiteX19" fmla="*/ 695060 w 1178751"/>
              <a:gd name="connsiteY19" fmla="*/ 511834 h 707366"/>
              <a:gd name="connsiteX20" fmla="*/ 752569 w 1178751"/>
              <a:gd name="connsiteY20" fmla="*/ 557841 h 707366"/>
              <a:gd name="connsiteX21" fmla="*/ 764071 w 1178751"/>
              <a:gd name="connsiteY21" fmla="*/ 575094 h 707366"/>
              <a:gd name="connsiteX22" fmla="*/ 798577 w 1178751"/>
              <a:gd name="connsiteY22" fmla="*/ 598098 h 707366"/>
              <a:gd name="connsiteX23" fmla="*/ 861837 w 1178751"/>
              <a:gd name="connsiteY23" fmla="*/ 649856 h 707366"/>
              <a:gd name="connsiteX24" fmla="*/ 879090 w 1178751"/>
              <a:gd name="connsiteY24" fmla="*/ 655607 h 707366"/>
              <a:gd name="connsiteX25" fmla="*/ 953852 w 1178751"/>
              <a:gd name="connsiteY25" fmla="*/ 655607 h 707366"/>
              <a:gd name="connsiteX26" fmla="*/ 982607 w 1178751"/>
              <a:gd name="connsiteY26" fmla="*/ 672860 h 707366"/>
              <a:gd name="connsiteX27" fmla="*/ 1005611 w 1178751"/>
              <a:gd name="connsiteY27" fmla="*/ 684362 h 707366"/>
              <a:gd name="connsiteX28" fmla="*/ 1022864 w 1178751"/>
              <a:gd name="connsiteY28" fmla="*/ 695864 h 707366"/>
              <a:gd name="connsiteX29" fmla="*/ 1074622 w 1178751"/>
              <a:gd name="connsiteY29" fmla="*/ 707366 h 707366"/>
              <a:gd name="connsiteX30" fmla="*/ 1126381 w 1178751"/>
              <a:gd name="connsiteY30" fmla="*/ 701615 h 707366"/>
              <a:gd name="connsiteX31" fmla="*/ 1137882 w 1178751"/>
              <a:gd name="connsiteY31" fmla="*/ 672860 h 707366"/>
              <a:gd name="connsiteX32" fmla="*/ 1166637 w 1178751"/>
              <a:gd name="connsiteY32" fmla="*/ 575094 h 707366"/>
              <a:gd name="connsiteX33" fmla="*/ 1178139 w 1178751"/>
              <a:gd name="connsiteY33" fmla="*/ 546339 h 707366"/>
              <a:gd name="connsiteX34" fmla="*/ 1155135 w 1178751"/>
              <a:gd name="connsiteY34" fmla="*/ 460075 h 707366"/>
              <a:gd name="connsiteX35" fmla="*/ 1120630 w 1178751"/>
              <a:gd name="connsiteY35" fmla="*/ 442822 h 707366"/>
              <a:gd name="connsiteX36" fmla="*/ 1086124 w 1178751"/>
              <a:gd name="connsiteY36" fmla="*/ 408317 h 707366"/>
              <a:gd name="connsiteX37" fmla="*/ 1063120 w 1178751"/>
              <a:gd name="connsiteY37" fmla="*/ 362309 h 707366"/>
              <a:gd name="connsiteX38" fmla="*/ 1074622 w 1178751"/>
              <a:gd name="connsiteY38" fmla="*/ 293298 h 707366"/>
              <a:gd name="connsiteX39" fmla="*/ 1086124 w 1178751"/>
              <a:gd name="connsiteY39" fmla="*/ 270294 h 707366"/>
              <a:gd name="connsiteX40" fmla="*/ 1091875 w 1178751"/>
              <a:gd name="connsiteY40" fmla="*/ 241539 h 707366"/>
              <a:gd name="connsiteX41" fmla="*/ 1080373 w 1178751"/>
              <a:gd name="connsiteY41" fmla="*/ 212785 h 707366"/>
              <a:gd name="connsiteX42" fmla="*/ 1040116 w 1178751"/>
              <a:gd name="connsiteY42" fmla="*/ 178279 h 707366"/>
              <a:gd name="connsiteX43" fmla="*/ 1028615 w 1178751"/>
              <a:gd name="connsiteY43" fmla="*/ 161026 h 707366"/>
              <a:gd name="connsiteX44" fmla="*/ 1011362 w 1178751"/>
              <a:gd name="connsiteY44" fmla="*/ 149524 h 707366"/>
              <a:gd name="connsiteX45" fmla="*/ 982607 w 1178751"/>
              <a:gd name="connsiteY45" fmla="*/ 120770 h 707366"/>
              <a:gd name="connsiteX46" fmla="*/ 948101 w 1178751"/>
              <a:gd name="connsiteY46" fmla="*/ 74762 h 707366"/>
              <a:gd name="connsiteX47" fmla="*/ 942350 w 1178751"/>
              <a:gd name="connsiteY47" fmla="*/ 46007 h 707366"/>
              <a:gd name="connsiteX48" fmla="*/ 902094 w 1178751"/>
              <a:gd name="connsiteY48" fmla="*/ 0 h 707366"/>
              <a:gd name="connsiteX49" fmla="*/ 827331 w 1178751"/>
              <a:gd name="connsiteY49" fmla="*/ 17253 h 707366"/>
              <a:gd name="connsiteX50" fmla="*/ 810079 w 1178751"/>
              <a:gd name="connsiteY50" fmla="*/ 34505 h 707366"/>
              <a:gd name="connsiteX51" fmla="*/ 804328 w 1178751"/>
              <a:gd name="connsiteY51" fmla="*/ 74762 h 707366"/>
              <a:gd name="connsiteX52" fmla="*/ 746818 w 1178751"/>
              <a:gd name="connsiteY52" fmla="*/ 46007 h 707366"/>
              <a:gd name="connsiteX53" fmla="*/ 718064 w 1178751"/>
              <a:gd name="connsiteY53" fmla="*/ 28754 h 707366"/>
              <a:gd name="connsiteX54" fmla="*/ 643301 w 1178751"/>
              <a:gd name="connsiteY54" fmla="*/ 34505 h 707366"/>
              <a:gd name="connsiteX55" fmla="*/ 603045 w 1178751"/>
              <a:gd name="connsiteY55" fmla="*/ 40256 h 707366"/>
              <a:gd name="connsiteX56" fmla="*/ 591543 w 1178751"/>
              <a:gd name="connsiteY56" fmla="*/ 57509 h 707366"/>
              <a:gd name="connsiteX57" fmla="*/ 591543 w 1178751"/>
              <a:gd name="connsiteY57" fmla="*/ 138022 h 707366"/>
              <a:gd name="connsiteX58" fmla="*/ 568539 w 1178751"/>
              <a:gd name="connsiteY58" fmla="*/ 149524 h 707366"/>
              <a:gd name="connsiteX59" fmla="*/ 545535 w 1178751"/>
              <a:gd name="connsiteY59" fmla="*/ 132271 h 707366"/>
              <a:gd name="connsiteX60" fmla="*/ 516781 w 1178751"/>
              <a:gd name="connsiteY60" fmla="*/ 80513 h 707366"/>
              <a:gd name="connsiteX61" fmla="*/ 482275 w 1178751"/>
              <a:gd name="connsiteY61" fmla="*/ 109268 h 707366"/>
              <a:gd name="connsiteX62" fmla="*/ 476524 w 1178751"/>
              <a:gd name="connsiteY62" fmla="*/ 132271 h 707366"/>
              <a:gd name="connsiteX63" fmla="*/ 430516 w 1178751"/>
              <a:gd name="connsiteY63" fmla="*/ 149524 h 707366"/>
              <a:gd name="connsiteX64" fmla="*/ 413264 w 1178751"/>
              <a:gd name="connsiteY64" fmla="*/ 155275 h 707366"/>
              <a:gd name="connsiteX65" fmla="*/ 384509 w 1178751"/>
              <a:gd name="connsiteY65" fmla="*/ 149524 h 707366"/>
              <a:gd name="connsiteX66" fmla="*/ 355754 w 1178751"/>
              <a:gd name="connsiteY66" fmla="*/ 92015 h 707366"/>
              <a:gd name="connsiteX67" fmla="*/ 315498 w 1178751"/>
              <a:gd name="connsiteY67" fmla="*/ 63260 h 707366"/>
              <a:gd name="connsiteX68" fmla="*/ 309747 w 1178751"/>
              <a:gd name="connsiteY68" fmla="*/ 80513 h 707366"/>
              <a:gd name="connsiteX69" fmla="*/ 292494 w 1178751"/>
              <a:gd name="connsiteY69" fmla="*/ 149524 h 707366"/>
              <a:gd name="connsiteX70" fmla="*/ 275241 w 1178751"/>
              <a:gd name="connsiteY70" fmla="*/ 155275 h 707366"/>
              <a:gd name="connsiteX71" fmla="*/ 234984 w 1178751"/>
              <a:gd name="connsiteY71" fmla="*/ 161026 h 707366"/>
              <a:gd name="connsiteX72" fmla="*/ 177475 w 1178751"/>
              <a:gd name="connsiteY72" fmla="*/ 149524 h 707366"/>
              <a:gd name="connsiteX73" fmla="*/ 154471 w 1178751"/>
              <a:gd name="connsiteY73" fmla="*/ 138022 h 707366"/>
              <a:gd name="connsiteX74" fmla="*/ 4947 w 1178751"/>
              <a:gd name="connsiteY74" fmla="*/ 161026 h 70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178751" h="707366">
                <a:moveTo>
                  <a:pt x="4947" y="161026"/>
                </a:moveTo>
                <a:cubicBezTo>
                  <a:pt x="-14223" y="169652"/>
                  <a:pt x="27679" y="180531"/>
                  <a:pt x="39452" y="189781"/>
                </a:cubicBezTo>
                <a:cubicBezTo>
                  <a:pt x="93567" y="232301"/>
                  <a:pt x="73897" y="206943"/>
                  <a:pt x="96962" y="241539"/>
                </a:cubicBezTo>
                <a:cubicBezTo>
                  <a:pt x="98879" y="277962"/>
                  <a:pt x="97996" y="314640"/>
                  <a:pt x="102713" y="350807"/>
                </a:cubicBezTo>
                <a:cubicBezTo>
                  <a:pt x="104007" y="360729"/>
                  <a:pt x="120181" y="382208"/>
                  <a:pt x="125716" y="391064"/>
                </a:cubicBezTo>
                <a:cubicBezTo>
                  <a:pt x="128525" y="395559"/>
                  <a:pt x="147898" y="429183"/>
                  <a:pt x="154471" y="437071"/>
                </a:cubicBezTo>
                <a:cubicBezTo>
                  <a:pt x="167822" y="453092"/>
                  <a:pt x="177803" y="458883"/>
                  <a:pt x="194728" y="471577"/>
                </a:cubicBezTo>
                <a:cubicBezTo>
                  <a:pt x="234753" y="454423"/>
                  <a:pt x="240485" y="455360"/>
                  <a:pt x="275241" y="425570"/>
                </a:cubicBezTo>
                <a:cubicBezTo>
                  <a:pt x="289650" y="413220"/>
                  <a:pt x="315498" y="385313"/>
                  <a:pt x="315498" y="385313"/>
                </a:cubicBezTo>
                <a:cubicBezTo>
                  <a:pt x="334668" y="389147"/>
                  <a:pt x="355522" y="388072"/>
                  <a:pt x="373007" y="396815"/>
                </a:cubicBezTo>
                <a:cubicBezTo>
                  <a:pt x="391619" y="406121"/>
                  <a:pt x="403538" y="445486"/>
                  <a:pt x="413264" y="460075"/>
                </a:cubicBezTo>
                <a:cubicBezTo>
                  <a:pt x="417775" y="466842"/>
                  <a:pt x="425310" y="471080"/>
                  <a:pt x="430516" y="477328"/>
                </a:cubicBezTo>
                <a:cubicBezTo>
                  <a:pt x="434941" y="482638"/>
                  <a:pt x="438001" y="488957"/>
                  <a:pt x="442018" y="494581"/>
                </a:cubicBezTo>
                <a:cubicBezTo>
                  <a:pt x="456501" y="514857"/>
                  <a:pt x="464765" y="527665"/>
                  <a:pt x="488026" y="540588"/>
                </a:cubicBezTo>
                <a:cubicBezTo>
                  <a:pt x="494935" y="544426"/>
                  <a:pt x="503362" y="544422"/>
                  <a:pt x="511030" y="546339"/>
                </a:cubicBezTo>
                <a:cubicBezTo>
                  <a:pt x="518698" y="544422"/>
                  <a:pt x="526433" y="542759"/>
                  <a:pt x="534033" y="540588"/>
                </a:cubicBezTo>
                <a:cubicBezTo>
                  <a:pt x="539862" y="538923"/>
                  <a:pt x="545261" y="535506"/>
                  <a:pt x="551286" y="534837"/>
                </a:cubicBezTo>
                <a:cubicBezTo>
                  <a:pt x="579928" y="531655"/>
                  <a:pt x="608795" y="531004"/>
                  <a:pt x="637550" y="529087"/>
                </a:cubicBezTo>
                <a:cubicBezTo>
                  <a:pt x="641384" y="523336"/>
                  <a:pt x="643655" y="516152"/>
                  <a:pt x="649052" y="511834"/>
                </a:cubicBezTo>
                <a:cubicBezTo>
                  <a:pt x="663199" y="500516"/>
                  <a:pt x="680321" y="508886"/>
                  <a:pt x="695060" y="511834"/>
                </a:cubicBezTo>
                <a:cubicBezTo>
                  <a:pt x="721922" y="525265"/>
                  <a:pt x="732285" y="527416"/>
                  <a:pt x="752569" y="557841"/>
                </a:cubicBezTo>
                <a:cubicBezTo>
                  <a:pt x="756403" y="563592"/>
                  <a:pt x="758869" y="570543"/>
                  <a:pt x="764071" y="575094"/>
                </a:cubicBezTo>
                <a:cubicBezTo>
                  <a:pt x="774474" y="584197"/>
                  <a:pt x="788802" y="588323"/>
                  <a:pt x="798577" y="598098"/>
                </a:cubicBezTo>
                <a:cubicBezTo>
                  <a:pt x="815460" y="614981"/>
                  <a:pt x="842144" y="643292"/>
                  <a:pt x="861837" y="649856"/>
                </a:cubicBezTo>
                <a:lnTo>
                  <a:pt x="879090" y="655607"/>
                </a:lnTo>
                <a:cubicBezTo>
                  <a:pt x="910322" y="649361"/>
                  <a:pt x="918191" y="644634"/>
                  <a:pt x="953852" y="655607"/>
                </a:cubicBezTo>
                <a:cubicBezTo>
                  <a:pt x="964536" y="658894"/>
                  <a:pt x="972836" y="667432"/>
                  <a:pt x="982607" y="672860"/>
                </a:cubicBezTo>
                <a:cubicBezTo>
                  <a:pt x="990101" y="677023"/>
                  <a:pt x="998167" y="680109"/>
                  <a:pt x="1005611" y="684362"/>
                </a:cubicBezTo>
                <a:cubicBezTo>
                  <a:pt x="1011612" y="687791"/>
                  <a:pt x="1016511" y="693141"/>
                  <a:pt x="1022864" y="695864"/>
                </a:cubicBezTo>
                <a:cubicBezTo>
                  <a:pt x="1029972" y="698910"/>
                  <a:pt x="1069503" y="706342"/>
                  <a:pt x="1074622" y="707366"/>
                </a:cubicBezTo>
                <a:cubicBezTo>
                  <a:pt x="1091875" y="705449"/>
                  <a:pt x="1111142" y="709928"/>
                  <a:pt x="1126381" y="701615"/>
                </a:cubicBezTo>
                <a:cubicBezTo>
                  <a:pt x="1135444" y="696672"/>
                  <a:pt x="1135950" y="683001"/>
                  <a:pt x="1137882" y="672860"/>
                </a:cubicBezTo>
                <a:cubicBezTo>
                  <a:pt x="1156989" y="572545"/>
                  <a:pt x="1118716" y="591068"/>
                  <a:pt x="1166637" y="575094"/>
                </a:cubicBezTo>
                <a:cubicBezTo>
                  <a:pt x="1170471" y="565509"/>
                  <a:pt x="1177452" y="556639"/>
                  <a:pt x="1178139" y="546339"/>
                </a:cubicBezTo>
                <a:cubicBezTo>
                  <a:pt x="1180441" y="511810"/>
                  <a:pt x="1176982" y="485563"/>
                  <a:pt x="1155135" y="460075"/>
                </a:cubicBezTo>
                <a:cubicBezTo>
                  <a:pt x="1146217" y="449670"/>
                  <a:pt x="1132706" y="446848"/>
                  <a:pt x="1120630" y="442822"/>
                </a:cubicBezTo>
                <a:cubicBezTo>
                  <a:pt x="1109128" y="431320"/>
                  <a:pt x="1093398" y="422866"/>
                  <a:pt x="1086124" y="408317"/>
                </a:cubicBezTo>
                <a:lnTo>
                  <a:pt x="1063120" y="362309"/>
                </a:lnTo>
                <a:cubicBezTo>
                  <a:pt x="1066954" y="339305"/>
                  <a:pt x="1068966" y="315923"/>
                  <a:pt x="1074622" y="293298"/>
                </a:cubicBezTo>
                <a:cubicBezTo>
                  <a:pt x="1076701" y="284981"/>
                  <a:pt x="1083413" y="278427"/>
                  <a:pt x="1086124" y="270294"/>
                </a:cubicBezTo>
                <a:cubicBezTo>
                  <a:pt x="1089215" y="261021"/>
                  <a:pt x="1089958" y="251124"/>
                  <a:pt x="1091875" y="241539"/>
                </a:cubicBezTo>
                <a:cubicBezTo>
                  <a:pt x="1088041" y="231954"/>
                  <a:pt x="1085844" y="221539"/>
                  <a:pt x="1080373" y="212785"/>
                </a:cubicBezTo>
                <a:cubicBezTo>
                  <a:pt x="1073305" y="201476"/>
                  <a:pt x="1049636" y="185419"/>
                  <a:pt x="1040116" y="178279"/>
                </a:cubicBezTo>
                <a:cubicBezTo>
                  <a:pt x="1036282" y="172528"/>
                  <a:pt x="1033502" y="165913"/>
                  <a:pt x="1028615" y="161026"/>
                </a:cubicBezTo>
                <a:cubicBezTo>
                  <a:pt x="1023728" y="156139"/>
                  <a:pt x="1016564" y="154075"/>
                  <a:pt x="1011362" y="149524"/>
                </a:cubicBezTo>
                <a:cubicBezTo>
                  <a:pt x="1001161" y="140598"/>
                  <a:pt x="991363" y="131118"/>
                  <a:pt x="982607" y="120770"/>
                </a:cubicBezTo>
                <a:cubicBezTo>
                  <a:pt x="970224" y="106136"/>
                  <a:pt x="948101" y="74762"/>
                  <a:pt x="948101" y="74762"/>
                </a:cubicBezTo>
                <a:cubicBezTo>
                  <a:pt x="946184" y="65177"/>
                  <a:pt x="945782" y="55159"/>
                  <a:pt x="942350" y="46007"/>
                </a:cubicBezTo>
                <a:cubicBezTo>
                  <a:pt x="936644" y="30790"/>
                  <a:pt x="909624" y="7530"/>
                  <a:pt x="902094" y="0"/>
                </a:cubicBezTo>
                <a:cubicBezTo>
                  <a:pt x="858790" y="4330"/>
                  <a:pt x="853050" y="-4179"/>
                  <a:pt x="827331" y="17253"/>
                </a:cubicBezTo>
                <a:cubicBezTo>
                  <a:pt x="821083" y="22459"/>
                  <a:pt x="815830" y="28754"/>
                  <a:pt x="810079" y="34505"/>
                </a:cubicBezTo>
                <a:cubicBezTo>
                  <a:pt x="808162" y="47924"/>
                  <a:pt x="815823" y="67578"/>
                  <a:pt x="804328" y="74762"/>
                </a:cubicBezTo>
                <a:cubicBezTo>
                  <a:pt x="779633" y="90196"/>
                  <a:pt x="760313" y="56128"/>
                  <a:pt x="746818" y="46007"/>
                </a:cubicBezTo>
                <a:cubicBezTo>
                  <a:pt x="737876" y="39300"/>
                  <a:pt x="727649" y="34505"/>
                  <a:pt x="718064" y="28754"/>
                </a:cubicBezTo>
                <a:cubicBezTo>
                  <a:pt x="693143" y="30671"/>
                  <a:pt x="668172" y="32018"/>
                  <a:pt x="643301" y="34505"/>
                </a:cubicBezTo>
                <a:cubicBezTo>
                  <a:pt x="629813" y="35854"/>
                  <a:pt x="615432" y="34751"/>
                  <a:pt x="603045" y="40256"/>
                </a:cubicBezTo>
                <a:cubicBezTo>
                  <a:pt x="596729" y="43063"/>
                  <a:pt x="595377" y="51758"/>
                  <a:pt x="591543" y="57509"/>
                </a:cubicBezTo>
                <a:cubicBezTo>
                  <a:pt x="595762" y="82824"/>
                  <a:pt x="604138" y="112832"/>
                  <a:pt x="591543" y="138022"/>
                </a:cubicBezTo>
                <a:cubicBezTo>
                  <a:pt x="587709" y="145690"/>
                  <a:pt x="576207" y="145690"/>
                  <a:pt x="568539" y="149524"/>
                </a:cubicBezTo>
                <a:cubicBezTo>
                  <a:pt x="560871" y="143773"/>
                  <a:pt x="550852" y="140246"/>
                  <a:pt x="545535" y="132271"/>
                </a:cubicBezTo>
                <a:cubicBezTo>
                  <a:pt x="489234" y="47821"/>
                  <a:pt x="570933" y="134668"/>
                  <a:pt x="516781" y="80513"/>
                </a:cubicBezTo>
                <a:cubicBezTo>
                  <a:pt x="505279" y="90098"/>
                  <a:pt x="491467" y="97450"/>
                  <a:pt x="482275" y="109268"/>
                </a:cubicBezTo>
                <a:cubicBezTo>
                  <a:pt x="477423" y="115507"/>
                  <a:pt x="480908" y="125695"/>
                  <a:pt x="476524" y="132271"/>
                </a:cubicBezTo>
                <a:cubicBezTo>
                  <a:pt x="467057" y="146472"/>
                  <a:pt x="443536" y="146269"/>
                  <a:pt x="430516" y="149524"/>
                </a:cubicBezTo>
                <a:cubicBezTo>
                  <a:pt x="424635" y="150994"/>
                  <a:pt x="419015" y="153358"/>
                  <a:pt x="413264" y="155275"/>
                </a:cubicBezTo>
                <a:cubicBezTo>
                  <a:pt x="403679" y="153358"/>
                  <a:pt x="392329" y="155389"/>
                  <a:pt x="384509" y="149524"/>
                </a:cubicBezTo>
                <a:cubicBezTo>
                  <a:pt x="366924" y="136336"/>
                  <a:pt x="366808" y="108597"/>
                  <a:pt x="355754" y="92015"/>
                </a:cubicBezTo>
                <a:cubicBezTo>
                  <a:pt x="340160" y="68624"/>
                  <a:pt x="336500" y="70261"/>
                  <a:pt x="315498" y="63260"/>
                </a:cubicBezTo>
                <a:cubicBezTo>
                  <a:pt x="313581" y="69011"/>
                  <a:pt x="311309" y="74656"/>
                  <a:pt x="309747" y="80513"/>
                </a:cubicBezTo>
                <a:cubicBezTo>
                  <a:pt x="303637" y="103424"/>
                  <a:pt x="302431" y="127995"/>
                  <a:pt x="292494" y="149524"/>
                </a:cubicBezTo>
                <a:cubicBezTo>
                  <a:pt x="289954" y="155028"/>
                  <a:pt x="281185" y="154086"/>
                  <a:pt x="275241" y="155275"/>
                </a:cubicBezTo>
                <a:cubicBezTo>
                  <a:pt x="261949" y="157933"/>
                  <a:pt x="248403" y="159109"/>
                  <a:pt x="234984" y="161026"/>
                </a:cubicBezTo>
                <a:cubicBezTo>
                  <a:pt x="215814" y="157192"/>
                  <a:pt x="196272" y="154895"/>
                  <a:pt x="177475" y="149524"/>
                </a:cubicBezTo>
                <a:cubicBezTo>
                  <a:pt x="169232" y="147169"/>
                  <a:pt x="163039" y="138328"/>
                  <a:pt x="154471" y="138022"/>
                </a:cubicBezTo>
                <a:cubicBezTo>
                  <a:pt x="40600" y="133955"/>
                  <a:pt x="24117" y="152400"/>
                  <a:pt x="4947" y="161026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Forma Livre: Forma 15">
            <a:hlinkClick r:id="rId7" action="ppaction://hlinksldjump"/>
            <a:extLst>
              <a:ext uri="{FF2B5EF4-FFF2-40B4-BE49-F238E27FC236}">
                <a16:creationId xmlns:a16="http://schemas.microsoft.com/office/drawing/2014/main" id="{05D254FB-1C47-461C-A28B-78227134144A}"/>
              </a:ext>
            </a:extLst>
          </p:cNvPr>
          <p:cNvSpPr/>
          <p:nvPr/>
        </p:nvSpPr>
        <p:spPr>
          <a:xfrm>
            <a:off x="1340896" y="6419631"/>
            <a:ext cx="275338" cy="167142"/>
          </a:xfrm>
          <a:custGeom>
            <a:avLst/>
            <a:gdLst>
              <a:gd name="connsiteX0" fmla="*/ 1006415 w 1023668"/>
              <a:gd name="connsiteY0" fmla="*/ 115328 h 621411"/>
              <a:gd name="connsiteX1" fmla="*/ 1000664 w 1023668"/>
              <a:gd name="connsiteY1" fmla="*/ 80822 h 621411"/>
              <a:gd name="connsiteX2" fmla="*/ 1023668 w 1023668"/>
              <a:gd name="connsiteY2" fmla="*/ 29064 h 621411"/>
              <a:gd name="connsiteX3" fmla="*/ 1006415 w 1023668"/>
              <a:gd name="connsiteY3" fmla="*/ 17562 h 621411"/>
              <a:gd name="connsiteX4" fmla="*/ 983411 w 1023668"/>
              <a:gd name="connsiteY4" fmla="*/ 309 h 621411"/>
              <a:gd name="connsiteX5" fmla="*/ 966158 w 1023668"/>
              <a:gd name="connsiteY5" fmla="*/ 6060 h 621411"/>
              <a:gd name="connsiteX6" fmla="*/ 937404 w 1023668"/>
              <a:gd name="connsiteY6" fmla="*/ 29064 h 621411"/>
              <a:gd name="connsiteX7" fmla="*/ 920151 w 1023668"/>
              <a:gd name="connsiteY7" fmla="*/ 34815 h 621411"/>
              <a:gd name="connsiteX8" fmla="*/ 851140 w 1023668"/>
              <a:gd name="connsiteY8" fmla="*/ 52068 h 621411"/>
              <a:gd name="connsiteX9" fmla="*/ 828136 w 1023668"/>
              <a:gd name="connsiteY9" fmla="*/ 57819 h 621411"/>
              <a:gd name="connsiteX10" fmla="*/ 799381 w 1023668"/>
              <a:gd name="connsiteY10" fmla="*/ 63570 h 621411"/>
              <a:gd name="connsiteX11" fmla="*/ 764875 w 1023668"/>
              <a:gd name="connsiteY11" fmla="*/ 75072 h 621411"/>
              <a:gd name="connsiteX12" fmla="*/ 707366 w 1023668"/>
              <a:gd name="connsiteY12" fmla="*/ 80822 h 621411"/>
              <a:gd name="connsiteX13" fmla="*/ 661358 w 1023668"/>
              <a:gd name="connsiteY13" fmla="*/ 86573 h 621411"/>
              <a:gd name="connsiteX14" fmla="*/ 632604 w 1023668"/>
              <a:gd name="connsiteY14" fmla="*/ 103826 h 621411"/>
              <a:gd name="connsiteX15" fmla="*/ 592347 w 1023668"/>
              <a:gd name="connsiteY15" fmla="*/ 126830 h 621411"/>
              <a:gd name="connsiteX16" fmla="*/ 552091 w 1023668"/>
              <a:gd name="connsiteY16" fmla="*/ 138332 h 621411"/>
              <a:gd name="connsiteX17" fmla="*/ 511834 w 1023668"/>
              <a:gd name="connsiteY17" fmla="*/ 161336 h 621411"/>
              <a:gd name="connsiteX18" fmla="*/ 500332 w 1023668"/>
              <a:gd name="connsiteY18" fmla="*/ 184339 h 621411"/>
              <a:gd name="connsiteX19" fmla="*/ 471577 w 1023668"/>
              <a:gd name="connsiteY19" fmla="*/ 230347 h 621411"/>
              <a:gd name="connsiteX20" fmla="*/ 454325 w 1023668"/>
              <a:gd name="connsiteY20" fmla="*/ 236098 h 621411"/>
              <a:gd name="connsiteX21" fmla="*/ 437072 w 1023668"/>
              <a:gd name="connsiteY21" fmla="*/ 247600 h 621411"/>
              <a:gd name="connsiteX22" fmla="*/ 189781 w 1023668"/>
              <a:gd name="connsiteY22" fmla="*/ 270604 h 621411"/>
              <a:gd name="connsiteX23" fmla="*/ 178279 w 1023668"/>
              <a:gd name="connsiteY23" fmla="*/ 287856 h 621411"/>
              <a:gd name="connsiteX24" fmla="*/ 166777 w 1023668"/>
              <a:gd name="connsiteY24" fmla="*/ 316611 h 621411"/>
              <a:gd name="connsiteX25" fmla="*/ 138023 w 1023668"/>
              <a:gd name="connsiteY25" fmla="*/ 345366 h 621411"/>
              <a:gd name="connsiteX26" fmla="*/ 92015 w 1023668"/>
              <a:gd name="connsiteY26" fmla="*/ 356868 h 621411"/>
              <a:gd name="connsiteX27" fmla="*/ 74762 w 1023668"/>
              <a:gd name="connsiteY27" fmla="*/ 379872 h 621411"/>
              <a:gd name="connsiteX28" fmla="*/ 57509 w 1023668"/>
              <a:gd name="connsiteY28" fmla="*/ 431630 h 621411"/>
              <a:gd name="connsiteX29" fmla="*/ 17253 w 1023668"/>
              <a:gd name="connsiteY29" fmla="*/ 483389 h 621411"/>
              <a:gd name="connsiteX30" fmla="*/ 23004 w 1023668"/>
              <a:gd name="connsiteY30" fmla="*/ 529396 h 621411"/>
              <a:gd name="connsiteX31" fmla="*/ 46008 w 1023668"/>
              <a:gd name="connsiteY31" fmla="*/ 575404 h 621411"/>
              <a:gd name="connsiteX32" fmla="*/ 17253 w 1023668"/>
              <a:gd name="connsiteY32" fmla="*/ 586906 h 621411"/>
              <a:gd name="connsiteX33" fmla="*/ 0 w 1023668"/>
              <a:gd name="connsiteY33" fmla="*/ 598407 h 621411"/>
              <a:gd name="connsiteX34" fmla="*/ 17253 w 1023668"/>
              <a:gd name="connsiteY34" fmla="*/ 615660 h 621411"/>
              <a:gd name="connsiteX35" fmla="*/ 34506 w 1023668"/>
              <a:gd name="connsiteY35" fmla="*/ 621411 h 621411"/>
              <a:gd name="connsiteX36" fmla="*/ 86264 w 1023668"/>
              <a:gd name="connsiteY36" fmla="*/ 604158 h 621411"/>
              <a:gd name="connsiteX37" fmla="*/ 97766 w 1023668"/>
              <a:gd name="connsiteY37" fmla="*/ 581155 h 621411"/>
              <a:gd name="connsiteX38" fmla="*/ 109268 w 1023668"/>
              <a:gd name="connsiteY38" fmla="*/ 563902 h 621411"/>
              <a:gd name="connsiteX39" fmla="*/ 143774 w 1023668"/>
              <a:gd name="connsiteY39" fmla="*/ 523645 h 621411"/>
              <a:gd name="connsiteX40" fmla="*/ 195532 w 1023668"/>
              <a:gd name="connsiteY40" fmla="*/ 489139 h 621411"/>
              <a:gd name="connsiteX41" fmla="*/ 276045 w 1023668"/>
              <a:gd name="connsiteY41" fmla="*/ 443132 h 621411"/>
              <a:gd name="connsiteX42" fmla="*/ 304800 w 1023668"/>
              <a:gd name="connsiteY42" fmla="*/ 431630 h 621411"/>
              <a:gd name="connsiteX43" fmla="*/ 362309 w 1023668"/>
              <a:gd name="connsiteY43" fmla="*/ 402875 h 621411"/>
              <a:gd name="connsiteX44" fmla="*/ 414068 w 1023668"/>
              <a:gd name="connsiteY44" fmla="*/ 385622 h 621411"/>
              <a:gd name="connsiteX45" fmla="*/ 448574 w 1023668"/>
              <a:gd name="connsiteY45" fmla="*/ 368370 h 621411"/>
              <a:gd name="connsiteX46" fmla="*/ 465826 w 1023668"/>
              <a:gd name="connsiteY46" fmla="*/ 356868 h 621411"/>
              <a:gd name="connsiteX47" fmla="*/ 534838 w 1023668"/>
              <a:gd name="connsiteY47" fmla="*/ 339615 h 621411"/>
              <a:gd name="connsiteX48" fmla="*/ 552091 w 1023668"/>
              <a:gd name="connsiteY48" fmla="*/ 328113 h 621411"/>
              <a:gd name="connsiteX49" fmla="*/ 569343 w 1023668"/>
              <a:gd name="connsiteY49" fmla="*/ 322362 h 621411"/>
              <a:gd name="connsiteX50" fmla="*/ 632604 w 1023668"/>
              <a:gd name="connsiteY50" fmla="*/ 293607 h 621411"/>
              <a:gd name="connsiteX51" fmla="*/ 649857 w 1023668"/>
              <a:gd name="connsiteY51" fmla="*/ 316611 h 621411"/>
              <a:gd name="connsiteX52" fmla="*/ 667109 w 1023668"/>
              <a:gd name="connsiteY52" fmla="*/ 345366 h 621411"/>
              <a:gd name="connsiteX53" fmla="*/ 695864 w 1023668"/>
              <a:gd name="connsiteY53" fmla="*/ 333864 h 621411"/>
              <a:gd name="connsiteX54" fmla="*/ 713117 w 1023668"/>
              <a:gd name="connsiteY54" fmla="*/ 316611 h 621411"/>
              <a:gd name="connsiteX55" fmla="*/ 730370 w 1023668"/>
              <a:gd name="connsiteY55" fmla="*/ 305109 h 621411"/>
              <a:gd name="connsiteX56" fmla="*/ 741872 w 1023668"/>
              <a:gd name="connsiteY56" fmla="*/ 276355 h 621411"/>
              <a:gd name="connsiteX57" fmla="*/ 747623 w 1023668"/>
              <a:gd name="connsiteY57" fmla="*/ 259102 h 621411"/>
              <a:gd name="connsiteX58" fmla="*/ 764875 w 1023668"/>
              <a:gd name="connsiteY58" fmla="*/ 178589 h 621411"/>
              <a:gd name="connsiteX59" fmla="*/ 782128 w 1023668"/>
              <a:gd name="connsiteY59" fmla="*/ 167087 h 621411"/>
              <a:gd name="connsiteX60" fmla="*/ 816634 w 1023668"/>
              <a:gd name="connsiteY60" fmla="*/ 155585 h 621411"/>
              <a:gd name="connsiteX61" fmla="*/ 908649 w 1023668"/>
              <a:gd name="connsiteY61" fmla="*/ 121079 h 621411"/>
              <a:gd name="connsiteX62" fmla="*/ 948906 w 1023668"/>
              <a:gd name="connsiteY62" fmla="*/ 115328 h 621411"/>
              <a:gd name="connsiteX63" fmla="*/ 989162 w 1023668"/>
              <a:gd name="connsiteY63" fmla="*/ 103826 h 621411"/>
              <a:gd name="connsiteX64" fmla="*/ 1006415 w 1023668"/>
              <a:gd name="connsiteY64" fmla="*/ 115328 h 62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023668" h="621411">
                <a:moveTo>
                  <a:pt x="1006415" y="115328"/>
                </a:moveTo>
                <a:cubicBezTo>
                  <a:pt x="1008332" y="111494"/>
                  <a:pt x="999608" y="92435"/>
                  <a:pt x="1000664" y="80822"/>
                </a:cubicBezTo>
                <a:cubicBezTo>
                  <a:pt x="1001480" y="71849"/>
                  <a:pt x="1019068" y="38263"/>
                  <a:pt x="1023668" y="29064"/>
                </a:cubicBezTo>
                <a:cubicBezTo>
                  <a:pt x="1017917" y="25230"/>
                  <a:pt x="1012039" y="21579"/>
                  <a:pt x="1006415" y="17562"/>
                </a:cubicBezTo>
                <a:cubicBezTo>
                  <a:pt x="998615" y="11991"/>
                  <a:pt x="992627" y="2942"/>
                  <a:pt x="983411" y="309"/>
                </a:cubicBezTo>
                <a:cubicBezTo>
                  <a:pt x="977582" y="-1356"/>
                  <a:pt x="971909" y="4143"/>
                  <a:pt x="966158" y="6060"/>
                </a:cubicBezTo>
                <a:cubicBezTo>
                  <a:pt x="956573" y="13728"/>
                  <a:pt x="947813" y="22558"/>
                  <a:pt x="937404" y="29064"/>
                </a:cubicBezTo>
                <a:cubicBezTo>
                  <a:pt x="932263" y="32277"/>
                  <a:pt x="925957" y="33073"/>
                  <a:pt x="920151" y="34815"/>
                </a:cubicBezTo>
                <a:cubicBezTo>
                  <a:pt x="862305" y="52169"/>
                  <a:pt x="899315" y="41362"/>
                  <a:pt x="851140" y="52068"/>
                </a:cubicBezTo>
                <a:cubicBezTo>
                  <a:pt x="843424" y="53783"/>
                  <a:pt x="835852" y="56104"/>
                  <a:pt x="828136" y="57819"/>
                </a:cubicBezTo>
                <a:cubicBezTo>
                  <a:pt x="818594" y="59939"/>
                  <a:pt x="808811" y="60998"/>
                  <a:pt x="799381" y="63570"/>
                </a:cubicBezTo>
                <a:cubicBezTo>
                  <a:pt x="787684" y="66760"/>
                  <a:pt x="776792" y="72838"/>
                  <a:pt x="764875" y="75072"/>
                </a:cubicBezTo>
                <a:cubicBezTo>
                  <a:pt x="745940" y="78622"/>
                  <a:pt x="726513" y="78695"/>
                  <a:pt x="707366" y="80822"/>
                </a:cubicBezTo>
                <a:cubicBezTo>
                  <a:pt x="692005" y="82529"/>
                  <a:pt x="676694" y="84656"/>
                  <a:pt x="661358" y="86573"/>
                </a:cubicBezTo>
                <a:cubicBezTo>
                  <a:pt x="651773" y="92324"/>
                  <a:pt x="642083" y="97902"/>
                  <a:pt x="632604" y="103826"/>
                </a:cubicBezTo>
                <a:cubicBezTo>
                  <a:pt x="611603" y="116952"/>
                  <a:pt x="617334" y="116121"/>
                  <a:pt x="592347" y="126830"/>
                </a:cubicBezTo>
                <a:cubicBezTo>
                  <a:pt x="559905" y="140734"/>
                  <a:pt x="591002" y="123740"/>
                  <a:pt x="552091" y="138332"/>
                </a:cubicBezTo>
                <a:cubicBezTo>
                  <a:pt x="535413" y="144586"/>
                  <a:pt x="526136" y="151801"/>
                  <a:pt x="511834" y="161336"/>
                </a:cubicBezTo>
                <a:cubicBezTo>
                  <a:pt x="508000" y="169004"/>
                  <a:pt x="503709" y="176459"/>
                  <a:pt x="500332" y="184339"/>
                </a:cubicBezTo>
                <a:cubicBezTo>
                  <a:pt x="489870" y="208750"/>
                  <a:pt x="500048" y="205943"/>
                  <a:pt x="471577" y="230347"/>
                </a:cubicBezTo>
                <a:cubicBezTo>
                  <a:pt x="466975" y="234292"/>
                  <a:pt x="459747" y="233387"/>
                  <a:pt x="454325" y="236098"/>
                </a:cubicBezTo>
                <a:cubicBezTo>
                  <a:pt x="448143" y="239189"/>
                  <a:pt x="443073" y="244171"/>
                  <a:pt x="437072" y="247600"/>
                </a:cubicBezTo>
                <a:cubicBezTo>
                  <a:pt x="359465" y="291947"/>
                  <a:pt x="314755" y="264195"/>
                  <a:pt x="189781" y="270604"/>
                </a:cubicBezTo>
                <a:cubicBezTo>
                  <a:pt x="185947" y="276355"/>
                  <a:pt x="181370" y="281674"/>
                  <a:pt x="178279" y="287856"/>
                </a:cubicBezTo>
                <a:cubicBezTo>
                  <a:pt x="173662" y="297089"/>
                  <a:pt x="171394" y="307378"/>
                  <a:pt x="166777" y="316611"/>
                </a:cubicBezTo>
                <a:cubicBezTo>
                  <a:pt x="160388" y="329390"/>
                  <a:pt x="152080" y="340254"/>
                  <a:pt x="138023" y="345366"/>
                </a:cubicBezTo>
                <a:cubicBezTo>
                  <a:pt x="123167" y="350768"/>
                  <a:pt x="107351" y="353034"/>
                  <a:pt x="92015" y="356868"/>
                </a:cubicBezTo>
                <a:cubicBezTo>
                  <a:pt x="86264" y="364536"/>
                  <a:pt x="78779" y="371169"/>
                  <a:pt x="74762" y="379872"/>
                </a:cubicBezTo>
                <a:cubicBezTo>
                  <a:pt x="67141" y="396384"/>
                  <a:pt x="70368" y="418770"/>
                  <a:pt x="57509" y="431630"/>
                </a:cubicBezTo>
                <a:cubicBezTo>
                  <a:pt x="30482" y="458658"/>
                  <a:pt x="44768" y="442116"/>
                  <a:pt x="17253" y="483389"/>
                </a:cubicBezTo>
                <a:cubicBezTo>
                  <a:pt x="19170" y="498725"/>
                  <a:pt x="19529" y="514337"/>
                  <a:pt x="23004" y="529396"/>
                </a:cubicBezTo>
                <a:cubicBezTo>
                  <a:pt x="27970" y="550913"/>
                  <a:pt x="34875" y="558704"/>
                  <a:pt x="46008" y="575404"/>
                </a:cubicBezTo>
                <a:cubicBezTo>
                  <a:pt x="36423" y="579238"/>
                  <a:pt x="26487" y="582289"/>
                  <a:pt x="17253" y="586906"/>
                </a:cubicBezTo>
                <a:cubicBezTo>
                  <a:pt x="11071" y="589997"/>
                  <a:pt x="0" y="591495"/>
                  <a:pt x="0" y="598407"/>
                </a:cubicBezTo>
                <a:cubicBezTo>
                  <a:pt x="0" y="606540"/>
                  <a:pt x="10486" y="611149"/>
                  <a:pt x="17253" y="615660"/>
                </a:cubicBezTo>
                <a:cubicBezTo>
                  <a:pt x="22297" y="619023"/>
                  <a:pt x="28755" y="619494"/>
                  <a:pt x="34506" y="621411"/>
                </a:cubicBezTo>
                <a:cubicBezTo>
                  <a:pt x="51759" y="615660"/>
                  <a:pt x="70921" y="613922"/>
                  <a:pt x="86264" y="604158"/>
                </a:cubicBezTo>
                <a:cubicBezTo>
                  <a:pt x="93497" y="599556"/>
                  <a:pt x="93513" y="588598"/>
                  <a:pt x="97766" y="581155"/>
                </a:cubicBezTo>
                <a:cubicBezTo>
                  <a:pt x="101195" y="575154"/>
                  <a:pt x="105251" y="569526"/>
                  <a:pt x="109268" y="563902"/>
                </a:cubicBezTo>
                <a:cubicBezTo>
                  <a:pt x="121848" y="546290"/>
                  <a:pt x="127849" y="537580"/>
                  <a:pt x="143774" y="523645"/>
                </a:cubicBezTo>
                <a:cubicBezTo>
                  <a:pt x="181913" y="490273"/>
                  <a:pt x="159670" y="509631"/>
                  <a:pt x="195532" y="489139"/>
                </a:cubicBezTo>
                <a:cubicBezTo>
                  <a:pt x="225929" y="471770"/>
                  <a:pt x="246262" y="456369"/>
                  <a:pt x="276045" y="443132"/>
                </a:cubicBezTo>
                <a:cubicBezTo>
                  <a:pt x="285479" y="438939"/>
                  <a:pt x="295948" y="436941"/>
                  <a:pt x="304800" y="431630"/>
                </a:cubicBezTo>
                <a:cubicBezTo>
                  <a:pt x="359382" y="398881"/>
                  <a:pt x="307031" y="413931"/>
                  <a:pt x="362309" y="402875"/>
                </a:cubicBezTo>
                <a:cubicBezTo>
                  <a:pt x="433159" y="367450"/>
                  <a:pt x="332322" y="415347"/>
                  <a:pt x="414068" y="385622"/>
                </a:cubicBezTo>
                <a:cubicBezTo>
                  <a:pt x="426153" y="381228"/>
                  <a:pt x="437333" y="374615"/>
                  <a:pt x="448574" y="368370"/>
                </a:cubicBezTo>
                <a:cubicBezTo>
                  <a:pt x="454616" y="365013"/>
                  <a:pt x="459269" y="359054"/>
                  <a:pt x="465826" y="356868"/>
                </a:cubicBezTo>
                <a:cubicBezTo>
                  <a:pt x="488321" y="349370"/>
                  <a:pt x="534838" y="339615"/>
                  <a:pt x="534838" y="339615"/>
                </a:cubicBezTo>
                <a:cubicBezTo>
                  <a:pt x="540589" y="335781"/>
                  <a:pt x="545909" y="331204"/>
                  <a:pt x="552091" y="328113"/>
                </a:cubicBezTo>
                <a:cubicBezTo>
                  <a:pt x="557513" y="325402"/>
                  <a:pt x="564044" y="325306"/>
                  <a:pt x="569343" y="322362"/>
                </a:cubicBezTo>
                <a:cubicBezTo>
                  <a:pt x="625305" y="291271"/>
                  <a:pt x="580873" y="303953"/>
                  <a:pt x="632604" y="293607"/>
                </a:cubicBezTo>
                <a:cubicBezTo>
                  <a:pt x="638355" y="301275"/>
                  <a:pt x="644540" y="308636"/>
                  <a:pt x="649857" y="316611"/>
                </a:cubicBezTo>
                <a:cubicBezTo>
                  <a:pt x="656057" y="325912"/>
                  <a:pt x="656643" y="341441"/>
                  <a:pt x="667109" y="345366"/>
                </a:cubicBezTo>
                <a:cubicBezTo>
                  <a:pt x="676775" y="348991"/>
                  <a:pt x="686279" y="337698"/>
                  <a:pt x="695864" y="333864"/>
                </a:cubicBezTo>
                <a:cubicBezTo>
                  <a:pt x="701615" y="328113"/>
                  <a:pt x="706869" y="321818"/>
                  <a:pt x="713117" y="316611"/>
                </a:cubicBezTo>
                <a:cubicBezTo>
                  <a:pt x="718427" y="312186"/>
                  <a:pt x="726353" y="310733"/>
                  <a:pt x="730370" y="305109"/>
                </a:cubicBezTo>
                <a:cubicBezTo>
                  <a:pt x="736370" y="296709"/>
                  <a:pt x="738247" y="286021"/>
                  <a:pt x="741872" y="276355"/>
                </a:cubicBezTo>
                <a:cubicBezTo>
                  <a:pt x="744001" y="270679"/>
                  <a:pt x="746235" y="265003"/>
                  <a:pt x="747623" y="259102"/>
                </a:cubicBezTo>
                <a:cubicBezTo>
                  <a:pt x="753909" y="232385"/>
                  <a:pt x="755238" y="204288"/>
                  <a:pt x="764875" y="178589"/>
                </a:cubicBezTo>
                <a:cubicBezTo>
                  <a:pt x="767302" y="172117"/>
                  <a:pt x="775812" y="169894"/>
                  <a:pt x="782128" y="167087"/>
                </a:cubicBezTo>
                <a:cubicBezTo>
                  <a:pt x="793207" y="162163"/>
                  <a:pt x="805334" y="159979"/>
                  <a:pt x="816634" y="155585"/>
                </a:cubicBezTo>
                <a:cubicBezTo>
                  <a:pt x="854198" y="140977"/>
                  <a:pt x="873756" y="127423"/>
                  <a:pt x="908649" y="121079"/>
                </a:cubicBezTo>
                <a:cubicBezTo>
                  <a:pt x="921986" y="118654"/>
                  <a:pt x="935487" y="117245"/>
                  <a:pt x="948906" y="115328"/>
                </a:cubicBezTo>
                <a:cubicBezTo>
                  <a:pt x="959417" y="111824"/>
                  <a:pt x="978844" y="104858"/>
                  <a:pt x="989162" y="103826"/>
                </a:cubicBezTo>
                <a:cubicBezTo>
                  <a:pt x="1000607" y="102682"/>
                  <a:pt x="1004498" y="119162"/>
                  <a:pt x="1006415" y="115328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Forma Livre: Forma 16">
            <a:hlinkClick r:id="rId8" action="ppaction://hlinksldjump"/>
            <a:extLst>
              <a:ext uri="{FF2B5EF4-FFF2-40B4-BE49-F238E27FC236}">
                <a16:creationId xmlns:a16="http://schemas.microsoft.com/office/drawing/2014/main" id="{5FAB48AC-20C2-4E7A-8E24-BBDCE430F3C8}"/>
              </a:ext>
            </a:extLst>
          </p:cNvPr>
          <p:cNvSpPr/>
          <p:nvPr/>
        </p:nvSpPr>
        <p:spPr>
          <a:xfrm>
            <a:off x="1009138" y="5747652"/>
            <a:ext cx="406794" cy="300877"/>
          </a:xfrm>
          <a:custGeom>
            <a:avLst/>
            <a:gdLst>
              <a:gd name="connsiteX0" fmla="*/ 224287 w 1461779"/>
              <a:gd name="connsiteY0" fmla="*/ 57509 h 1081177"/>
              <a:gd name="connsiteX1" fmla="*/ 264543 w 1461779"/>
              <a:gd name="connsiteY1" fmla="*/ 97766 h 1081177"/>
              <a:gd name="connsiteX2" fmla="*/ 270294 w 1461779"/>
              <a:gd name="connsiteY2" fmla="*/ 115019 h 1081177"/>
              <a:gd name="connsiteX3" fmla="*/ 258792 w 1461779"/>
              <a:gd name="connsiteY3" fmla="*/ 143773 h 1081177"/>
              <a:gd name="connsiteX4" fmla="*/ 322053 w 1461779"/>
              <a:gd name="connsiteY4" fmla="*/ 212785 h 1081177"/>
              <a:gd name="connsiteX5" fmla="*/ 333555 w 1461779"/>
              <a:gd name="connsiteY5" fmla="*/ 241539 h 1081177"/>
              <a:gd name="connsiteX6" fmla="*/ 350807 w 1461779"/>
              <a:gd name="connsiteY6" fmla="*/ 322053 h 1081177"/>
              <a:gd name="connsiteX7" fmla="*/ 310551 w 1461779"/>
              <a:gd name="connsiteY7" fmla="*/ 339305 h 1081177"/>
              <a:gd name="connsiteX8" fmla="*/ 235789 w 1461779"/>
              <a:gd name="connsiteY8" fmla="*/ 356558 h 1081177"/>
              <a:gd name="connsiteX9" fmla="*/ 230038 w 1461779"/>
              <a:gd name="connsiteY9" fmla="*/ 408317 h 1081177"/>
              <a:gd name="connsiteX10" fmla="*/ 207034 w 1461779"/>
              <a:gd name="connsiteY10" fmla="*/ 419819 h 1081177"/>
              <a:gd name="connsiteX11" fmla="*/ 155275 w 1461779"/>
              <a:gd name="connsiteY11" fmla="*/ 437071 h 1081177"/>
              <a:gd name="connsiteX12" fmla="*/ 143774 w 1461779"/>
              <a:gd name="connsiteY12" fmla="*/ 465826 h 1081177"/>
              <a:gd name="connsiteX13" fmla="*/ 138023 w 1461779"/>
              <a:gd name="connsiteY13" fmla="*/ 534838 h 1081177"/>
              <a:gd name="connsiteX14" fmla="*/ 103517 w 1461779"/>
              <a:gd name="connsiteY14" fmla="*/ 557841 h 1081177"/>
              <a:gd name="connsiteX15" fmla="*/ 0 w 1461779"/>
              <a:gd name="connsiteY15" fmla="*/ 575094 h 1081177"/>
              <a:gd name="connsiteX16" fmla="*/ 11502 w 1461779"/>
              <a:gd name="connsiteY16" fmla="*/ 632604 h 1081177"/>
              <a:gd name="connsiteX17" fmla="*/ 28755 w 1461779"/>
              <a:gd name="connsiteY17" fmla="*/ 649856 h 1081177"/>
              <a:gd name="connsiteX18" fmla="*/ 34506 w 1461779"/>
              <a:gd name="connsiteY18" fmla="*/ 667109 h 1081177"/>
              <a:gd name="connsiteX19" fmla="*/ 63260 w 1461779"/>
              <a:gd name="connsiteY19" fmla="*/ 690113 h 1081177"/>
              <a:gd name="connsiteX20" fmla="*/ 86264 w 1461779"/>
              <a:gd name="connsiteY20" fmla="*/ 713117 h 1081177"/>
              <a:gd name="connsiteX21" fmla="*/ 120770 w 1461779"/>
              <a:gd name="connsiteY21" fmla="*/ 718868 h 1081177"/>
              <a:gd name="connsiteX22" fmla="*/ 184030 w 1461779"/>
              <a:gd name="connsiteY22" fmla="*/ 701615 h 1081177"/>
              <a:gd name="connsiteX23" fmla="*/ 201283 w 1461779"/>
              <a:gd name="connsiteY23" fmla="*/ 684362 h 1081177"/>
              <a:gd name="connsiteX24" fmla="*/ 230038 w 1461779"/>
              <a:gd name="connsiteY24" fmla="*/ 672860 h 1081177"/>
              <a:gd name="connsiteX25" fmla="*/ 258792 w 1461779"/>
              <a:gd name="connsiteY25" fmla="*/ 678611 h 1081177"/>
              <a:gd name="connsiteX26" fmla="*/ 287547 w 1461779"/>
              <a:gd name="connsiteY26" fmla="*/ 764875 h 1081177"/>
              <a:gd name="connsiteX27" fmla="*/ 293298 w 1461779"/>
              <a:gd name="connsiteY27" fmla="*/ 782128 h 1081177"/>
              <a:gd name="connsiteX28" fmla="*/ 339306 w 1461779"/>
              <a:gd name="connsiteY28" fmla="*/ 805132 h 1081177"/>
              <a:gd name="connsiteX29" fmla="*/ 373811 w 1461779"/>
              <a:gd name="connsiteY29" fmla="*/ 810883 h 1081177"/>
              <a:gd name="connsiteX30" fmla="*/ 414068 w 1461779"/>
              <a:gd name="connsiteY30" fmla="*/ 805132 h 1081177"/>
              <a:gd name="connsiteX31" fmla="*/ 431321 w 1461779"/>
              <a:gd name="connsiteY31" fmla="*/ 799381 h 1081177"/>
              <a:gd name="connsiteX32" fmla="*/ 460075 w 1461779"/>
              <a:gd name="connsiteY32" fmla="*/ 805132 h 1081177"/>
              <a:gd name="connsiteX33" fmla="*/ 477328 w 1461779"/>
              <a:gd name="connsiteY33" fmla="*/ 822385 h 1081177"/>
              <a:gd name="connsiteX34" fmla="*/ 488830 w 1461779"/>
              <a:gd name="connsiteY34" fmla="*/ 839638 h 1081177"/>
              <a:gd name="connsiteX35" fmla="*/ 511834 w 1461779"/>
              <a:gd name="connsiteY35" fmla="*/ 856890 h 1081177"/>
              <a:gd name="connsiteX36" fmla="*/ 546340 w 1461779"/>
              <a:gd name="connsiteY36" fmla="*/ 891396 h 1081177"/>
              <a:gd name="connsiteX37" fmla="*/ 575094 w 1461779"/>
              <a:gd name="connsiteY37" fmla="*/ 908649 h 1081177"/>
              <a:gd name="connsiteX38" fmla="*/ 649857 w 1461779"/>
              <a:gd name="connsiteY38" fmla="*/ 931653 h 1081177"/>
              <a:gd name="connsiteX39" fmla="*/ 695864 w 1461779"/>
              <a:gd name="connsiteY39" fmla="*/ 954656 h 1081177"/>
              <a:gd name="connsiteX40" fmla="*/ 713117 w 1461779"/>
              <a:gd name="connsiteY40" fmla="*/ 966158 h 1081177"/>
              <a:gd name="connsiteX41" fmla="*/ 787879 w 1461779"/>
              <a:gd name="connsiteY41" fmla="*/ 983411 h 1081177"/>
              <a:gd name="connsiteX42" fmla="*/ 868392 w 1461779"/>
              <a:gd name="connsiteY42" fmla="*/ 1006415 h 1081177"/>
              <a:gd name="connsiteX43" fmla="*/ 925902 w 1461779"/>
              <a:gd name="connsiteY43" fmla="*/ 1023668 h 1081177"/>
              <a:gd name="connsiteX44" fmla="*/ 943155 w 1461779"/>
              <a:gd name="connsiteY44" fmla="*/ 1035170 h 1081177"/>
              <a:gd name="connsiteX45" fmla="*/ 983411 w 1461779"/>
              <a:gd name="connsiteY45" fmla="*/ 1046671 h 1081177"/>
              <a:gd name="connsiteX46" fmla="*/ 1012166 w 1461779"/>
              <a:gd name="connsiteY46" fmla="*/ 1063924 h 1081177"/>
              <a:gd name="connsiteX47" fmla="*/ 1029419 w 1461779"/>
              <a:gd name="connsiteY47" fmla="*/ 1075426 h 1081177"/>
              <a:gd name="connsiteX48" fmla="*/ 1046672 w 1461779"/>
              <a:gd name="connsiteY48" fmla="*/ 1081177 h 1081177"/>
              <a:gd name="connsiteX49" fmla="*/ 1092679 w 1461779"/>
              <a:gd name="connsiteY49" fmla="*/ 1017917 h 1081177"/>
              <a:gd name="connsiteX50" fmla="*/ 1155940 w 1461779"/>
              <a:gd name="connsiteY50" fmla="*/ 983411 h 1081177"/>
              <a:gd name="connsiteX51" fmla="*/ 1178943 w 1461779"/>
              <a:gd name="connsiteY51" fmla="*/ 966158 h 1081177"/>
              <a:gd name="connsiteX52" fmla="*/ 1196196 w 1461779"/>
              <a:gd name="connsiteY52" fmla="*/ 943155 h 1081177"/>
              <a:gd name="connsiteX53" fmla="*/ 1259457 w 1461779"/>
              <a:gd name="connsiteY53" fmla="*/ 891396 h 1081177"/>
              <a:gd name="connsiteX54" fmla="*/ 1311215 w 1461779"/>
              <a:gd name="connsiteY54" fmla="*/ 879894 h 1081177"/>
              <a:gd name="connsiteX55" fmla="*/ 1328468 w 1461779"/>
              <a:gd name="connsiteY55" fmla="*/ 874143 h 1081177"/>
              <a:gd name="connsiteX56" fmla="*/ 1397479 w 1461779"/>
              <a:gd name="connsiteY56" fmla="*/ 856890 h 1081177"/>
              <a:gd name="connsiteX57" fmla="*/ 1449238 w 1461779"/>
              <a:gd name="connsiteY57" fmla="*/ 816634 h 1081177"/>
              <a:gd name="connsiteX58" fmla="*/ 1460740 w 1461779"/>
              <a:gd name="connsiteY58" fmla="*/ 793630 h 1081177"/>
              <a:gd name="connsiteX59" fmla="*/ 1362974 w 1461779"/>
              <a:gd name="connsiteY59" fmla="*/ 753373 h 1081177"/>
              <a:gd name="connsiteX60" fmla="*/ 1334219 w 1461779"/>
              <a:gd name="connsiteY60" fmla="*/ 764875 h 1081177"/>
              <a:gd name="connsiteX61" fmla="*/ 1293962 w 1461779"/>
              <a:gd name="connsiteY61" fmla="*/ 713117 h 1081177"/>
              <a:gd name="connsiteX62" fmla="*/ 1265207 w 1461779"/>
              <a:gd name="connsiteY62" fmla="*/ 644105 h 1081177"/>
              <a:gd name="connsiteX63" fmla="*/ 1247955 w 1461779"/>
              <a:gd name="connsiteY63" fmla="*/ 598098 h 1081177"/>
              <a:gd name="connsiteX64" fmla="*/ 1230702 w 1461779"/>
              <a:gd name="connsiteY64" fmla="*/ 575094 h 1081177"/>
              <a:gd name="connsiteX65" fmla="*/ 1201947 w 1461779"/>
              <a:gd name="connsiteY65" fmla="*/ 517585 h 1081177"/>
              <a:gd name="connsiteX66" fmla="*/ 1184694 w 1461779"/>
              <a:gd name="connsiteY66" fmla="*/ 425570 h 1081177"/>
              <a:gd name="connsiteX67" fmla="*/ 1178943 w 1461779"/>
              <a:gd name="connsiteY67" fmla="*/ 396815 h 1081177"/>
              <a:gd name="connsiteX68" fmla="*/ 1150189 w 1461779"/>
              <a:gd name="connsiteY68" fmla="*/ 339305 h 1081177"/>
              <a:gd name="connsiteX69" fmla="*/ 1098430 w 1461779"/>
              <a:gd name="connsiteY69" fmla="*/ 304800 h 1081177"/>
              <a:gd name="connsiteX70" fmla="*/ 1063924 w 1461779"/>
              <a:gd name="connsiteY70" fmla="*/ 276045 h 1081177"/>
              <a:gd name="connsiteX71" fmla="*/ 1035170 w 1461779"/>
              <a:gd name="connsiteY71" fmla="*/ 264543 h 1081177"/>
              <a:gd name="connsiteX72" fmla="*/ 1000664 w 1461779"/>
              <a:gd name="connsiteY72" fmla="*/ 253041 h 1081177"/>
              <a:gd name="connsiteX73" fmla="*/ 971909 w 1461779"/>
              <a:gd name="connsiteY73" fmla="*/ 241539 h 1081177"/>
              <a:gd name="connsiteX74" fmla="*/ 954657 w 1461779"/>
              <a:gd name="connsiteY74" fmla="*/ 235788 h 1081177"/>
              <a:gd name="connsiteX75" fmla="*/ 925902 w 1461779"/>
              <a:gd name="connsiteY75" fmla="*/ 218536 h 1081177"/>
              <a:gd name="connsiteX76" fmla="*/ 833887 w 1461779"/>
              <a:gd name="connsiteY76" fmla="*/ 189781 h 1081177"/>
              <a:gd name="connsiteX77" fmla="*/ 810883 w 1461779"/>
              <a:gd name="connsiteY77" fmla="*/ 178279 h 1081177"/>
              <a:gd name="connsiteX78" fmla="*/ 787879 w 1461779"/>
              <a:gd name="connsiteY78" fmla="*/ 143773 h 1081177"/>
              <a:gd name="connsiteX79" fmla="*/ 759124 w 1461779"/>
              <a:gd name="connsiteY79" fmla="*/ 126521 h 1081177"/>
              <a:gd name="connsiteX80" fmla="*/ 684362 w 1461779"/>
              <a:gd name="connsiteY80" fmla="*/ 103517 h 1081177"/>
              <a:gd name="connsiteX81" fmla="*/ 603849 w 1461779"/>
              <a:gd name="connsiteY81" fmla="*/ 115019 h 1081177"/>
              <a:gd name="connsiteX82" fmla="*/ 534838 w 1461779"/>
              <a:gd name="connsiteY82" fmla="*/ 132271 h 1081177"/>
              <a:gd name="connsiteX83" fmla="*/ 471577 w 1461779"/>
              <a:gd name="connsiteY83" fmla="*/ 126521 h 1081177"/>
              <a:gd name="connsiteX84" fmla="*/ 465826 w 1461779"/>
              <a:gd name="connsiteY84" fmla="*/ 109268 h 1081177"/>
              <a:gd name="connsiteX85" fmla="*/ 454324 w 1461779"/>
              <a:gd name="connsiteY85" fmla="*/ 92015 h 1081177"/>
              <a:gd name="connsiteX86" fmla="*/ 437072 w 1461779"/>
              <a:gd name="connsiteY86" fmla="*/ 57509 h 1081177"/>
              <a:gd name="connsiteX87" fmla="*/ 391064 w 1461779"/>
              <a:gd name="connsiteY87" fmla="*/ 11502 h 1081177"/>
              <a:gd name="connsiteX88" fmla="*/ 362309 w 1461779"/>
              <a:gd name="connsiteY88" fmla="*/ 0 h 1081177"/>
              <a:gd name="connsiteX89" fmla="*/ 270294 w 1461779"/>
              <a:gd name="connsiteY89" fmla="*/ 5751 h 1081177"/>
              <a:gd name="connsiteX90" fmla="*/ 224287 w 1461779"/>
              <a:gd name="connsiteY90" fmla="*/ 28755 h 1081177"/>
              <a:gd name="connsiteX91" fmla="*/ 224287 w 1461779"/>
              <a:gd name="connsiteY91" fmla="*/ 57509 h 108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461779" h="1081177">
                <a:moveTo>
                  <a:pt x="224287" y="57509"/>
                </a:moveTo>
                <a:cubicBezTo>
                  <a:pt x="230996" y="69011"/>
                  <a:pt x="253862" y="76404"/>
                  <a:pt x="264543" y="97766"/>
                </a:cubicBezTo>
                <a:cubicBezTo>
                  <a:pt x="267254" y="103188"/>
                  <a:pt x="268377" y="109268"/>
                  <a:pt x="270294" y="115019"/>
                </a:cubicBezTo>
                <a:cubicBezTo>
                  <a:pt x="266460" y="124604"/>
                  <a:pt x="255320" y="134051"/>
                  <a:pt x="258792" y="143773"/>
                </a:cubicBezTo>
                <a:cubicBezTo>
                  <a:pt x="270850" y="177535"/>
                  <a:pt x="296510" y="193628"/>
                  <a:pt x="322053" y="212785"/>
                </a:cubicBezTo>
                <a:cubicBezTo>
                  <a:pt x="325887" y="222370"/>
                  <a:pt x="330719" y="231613"/>
                  <a:pt x="333555" y="241539"/>
                </a:cubicBezTo>
                <a:cubicBezTo>
                  <a:pt x="338101" y="257450"/>
                  <a:pt x="346611" y="301071"/>
                  <a:pt x="350807" y="322053"/>
                </a:cubicBezTo>
                <a:cubicBezTo>
                  <a:pt x="272653" y="341592"/>
                  <a:pt x="376745" y="312828"/>
                  <a:pt x="310551" y="339305"/>
                </a:cubicBezTo>
                <a:cubicBezTo>
                  <a:pt x="284290" y="349809"/>
                  <a:pt x="262999" y="352023"/>
                  <a:pt x="235789" y="356558"/>
                </a:cubicBezTo>
                <a:cubicBezTo>
                  <a:pt x="233872" y="373811"/>
                  <a:pt x="237221" y="392514"/>
                  <a:pt x="230038" y="408317"/>
                </a:cubicBezTo>
                <a:cubicBezTo>
                  <a:pt x="226490" y="416122"/>
                  <a:pt x="215036" y="416742"/>
                  <a:pt x="207034" y="419819"/>
                </a:cubicBezTo>
                <a:cubicBezTo>
                  <a:pt x="190060" y="426347"/>
                  <a:pt x="155275" y="437071"/>
                  <a:pt x="155275" y="437071"/>
                </a:cubicBezTo>
                <a:cubicBezTo>
                  <a:pt x="151441" y="446656"/>
                  <a:pt x="145568" y="455660"/>
                  <a:pt x="143774" y="465826"/>
                </a:cubicBezTo>
                <a:cubicBezTo>
                  <a:pt x="139763" y="488559"/>
                  <a:pt x="143971" y="512534"/>
                  <a:pt x="138023" y="534838"/>
                </a:cubicBezTo>
                <a:cubicBezTo>
                  <a:pt x="133621" y="551346"/>
                  <a:pt x="115712" y="553268"/>
                  <a:pt x="103517" y="557841"/>
                </a:cubicBezTo>
                <a:cubicBezTo>
                  <a:pt x="47197" y="578961"/>
                  <a:pt x="95606" y="567740"/>
                  <a:pt x="0" y="575094"/>
                </a:cubicBezTo>
                <a:cubicBezTo>
                  <a:pt x="3834" y="594264"/>
                  <a:pt x="4484" y="614357"/>
                  <a:pt x="11502" y="632604"/>
                </a:cubicBezTo>
                <a:cubicBezTo>
                  <a:pt x="14422" y="640195"/>
                  <a:pt x="24244" y="643089"/>
                  <a:pt x="28755" y="649856"/>
                </a:cubicBezTo>
                <a:cubicBezTo>
                  <a:pt x="32118" y="654900"/>
                  <a:pt x="30561" y="662506"/>
                  <a:pt x="34506" y="667109"/>
                </a:cubicBezTo>
                <a:cubicBezTo>
                  <a:pt x="42494" y="676429"/>
                  <a:pt x="54086" y="681958"/>
                  <a:pt x="63260" y="690113"/>
                </a:cubicBezTo>
                <a:cubicBezTo>
                  <a:pt x="71365" y="697318"/>
                  <a:pt x="76565" y="708267"/>
                  <a:pt x="86264" y="713117"/>
                </a:cubicBezTo>
                <a:cubicBezTo>
                  <a:pt x="96694" y="718332"/>
                  <a:pt x="109268" y="716951"/>
                  <a:pt x="120770" y="718868"/>
                </a:cubicBezTo>
                <a:cubicBezTo>
                  <a:pt x="141857" y="713117"/>
                  <a:pt x="163940" y="710225"/>
                  <a:pt x="184030" y="701615"/>
                </a:cubicBezTo>
                <a:cubicBezTo>
                  <a:pt x="191506" y="698411"/>
                  <a:pt x="194386" y="688673"/>
                  <a:pt x="201283" y="684362"/>
                </a:cubicBezTo>
                <a:cubicBezTo>
                  <a:pt x="210037" y="678891"/>
                  <a:pt x="220453" y="676694"/>
                  <a:pt x="230038" y="672860"/>
                </a:cubicBezTo>
                <a:cubicBezTo>
                  <a:pt x="239623" y="674777"/>
                  <a:pt x="254158" y="670005"/>
                  <a:pt x="258792" y="678611"/>
                </a:cubicBezTo>
                <a:cubicBezTo>
                  <a:pt x="333684" y="817697"/>
                  <a:pt x="232163" y="709491"/>
                  <a:pt x="287547" y="764875"/>
                </a:cubicBezTo>
                <a:cubicBezTo>
                  <a:pt x="289464" y="770626"/>
                  <a:pt x="289935" y="777084"/>
                  <a:pt x="293298" y="782128"/>
                </a:cubicBezTo>
                <a:cubicBezTo>
                  <a:pt x="307875" y="803994"/>
                  <a:pt x="314098" y="800549"/>
                  <a:pt x="339306" y="805132"/>
                </a:cubicBezTo>
                <a:cubicBezTo>
                  <a:pt x="350778" y="807218"/>
                  <a:pt x="362309" y="808966"/>
                  <a:pt x="373811" y="810883"/>
                </a:cubicBezTo>
                <a:cubicBezTo>
                  <a:pt x="387230" y="808966"/>
                  <a:pt x="400776" y="807790"/>
                  <a:pt x="414068" y="805132"/>
                </a:cubicBezTo>
                <a:cubicBezTo>
                  <a:pt x="420012" y="803943"/>
                  <a:pt x="425259" y="799381"/>
                  <a:pt x="431321" y="799381"/>
                </a:cubicBezTo>
                <a:cubicBezTo>
                  <a:pt x="441095" y="799381"/>
                  <a:pt x="450490" y="803215"/>
                  <a:pt x="460075" y="805132"/>
                </a:cubicBezTo>
                <a:cubicBezTo>
                  <a:pt x="465826" y="810883"/>
                  <a:pt x="472121" y="816137"/>
                  <a:pt x="477328" y="822385"/>
                </a:cubicBezTo>
                <a:cubicBezTo>
                  <a:pt x="481753" y="827695"/>
                  <a:pt x="483943" y="834751"/>
                  <a:pt x="488830" y="839638"/>
                </a:cubicBezTo>
                <a:cubicBezTo>
                  <a:pt x="495608" y="846415"/>
                  <a:pt x="504710" y="850478"/>
                  <a:pt x="511834" y="856890"/>
                </a:cubicBezTo>
                <a:cubicBezTo>
                  <a:pt x="523925" y="867771"/>
                  <a:pt x="532392" y="883027"/>
                  <a:pt x="546340" y="891396"/>
                </a:cubicBezTo>
                <a:cubicBezTo>
                  <a:pt x="555925" y="897147"/>
                  <a:pt x="564945" y="903965"/>
                  <a:pt x="575094" y="908649"/>
                </a:cubicBezTo>
                <a:cubicBezTo>
                  <a:pt x="612002" y="925684"/>
                  <a:pt x="615934" y="924868"/>
                  <a:pt x="649857" y="931653"/>
                </a:cubicBezTo>
                <a:cubicBezTo>
                  <a:pt x="665193" y="939321"/>
                  <a:pt x="681598" y="945145"/>
                  <a:pt x="695864" y="954656"/>
                </a:cubicBezTo>
                <a:cubicBezTo>
                  <a:pt x="701615" y="958490"/>
                  <a:pt x="706621" y="963796"/>
                  <a:pt x="713117" y="966158"/>
                </a:cubicBezTo>
                <a:cubicBezTo>
                  <a:pt x="766410" y="985538"/>
                  <a:pt x="744982" y="971155"/>
                  <a:pt x="787879" y="983411"/>
                </a:cubicBezTo>
                <a:cubicBezTo>
                  <a:pt x="882820" y="1010537"/>
                  <a:pt x="803580" y="993452"/>
                  <a:pt x="868392" y="1006415"/>
                </a:cubicBezTo>
                <a:cubicBezTo>
                  <a:pt x="907216" y="1032298"/>
                  <a:pt x="858617" y="1003483"/>
                  <a:pt x="925902" y="1023668"/>
                </a:cubicBezTo>
                <a:cubicBezTo>
                  <a:pt x="932522" y="1025654"/>
                  <a:pt x="936737" y="1032603"/>
                  <a:pt x="943155" y="1035170"/>
                </a:cubicBezTo>
                <a:cubicBezTo>
                  <a:pt x="956112" y="1040353"/>
                  <a:pt x="969992" y="1042837"/>
                  <a:pt x="983411" y="1046671"/>
                </a:cubicBezTo>
                <a:cubicBezTo>
                  <a:pt x="992996" y="1052422"/>
                  <a:pt x="1002687" y="1058000"/>
                  <a:pt x="1012166" y="1063924"/>
                </a:cubicBezTo>
                <a:cubicBezTo>
                  <a:pt x="1018027" y="1067587"/>
                  <a:pt x="1023237" y="1072335"/>
                  <a:pt x="1029419" y="1075426"/>
                </a:cubicBezTo>
                <a:cubicBezTo>
                  <a:pt x="1034841" y="1078137"/>
                  <a:pt x="1040921" y="1079260"/>
                  <a:pt x="1046672" y="1081177"/>
                </a:cubicBezTo>
                <a:cubicBezTo>
                  <a:pt x="1062008" y="1060090"/>
                  <a:pt x="1068470" y="1027600"/>
                  <a:pt x="1092679" y="1017917"/>
                </a:cubicBezTo>
                <a:cubicBezTo>
                  <a:pt x="1126604" y="1004347"/>
                  <a:pt x="1123108" y="1008036"/>
                  <a:pt x="1155940" y="983411"/>
                </a:cubicBezTo>
                <a:cubicBezTo>
                  <a:pt x="1163608" y="977660"/>
                  <a:pt x="1172166" y="972935"/>
                  <a:pt x="1178943" y="966158"/>
                </a:cubicBezTo>
                <a:cubicBezTo>
                  <a:pt x="1185720" y="959381"/>
                  <a:pt x="1189958" y="950432"/>
                  <a:pt x="1196196" y="943155"/>
                </a:cubicBezTo>
                <a:cubicBezTo>
                  <a:pt x="1210685" y="926252"/>
                  <a:pt x="1245408" y="898008"/>
                  <a:pt x="1259457" y="891396"/>
                </a:cubicBezTo>
                <a:cubicBezTo>
                  <a:pt x="1275448" y="883871"/>
                  <a:pt x="1294069" y="884181"/>
                  <a:pt x="1311215" y="879894"/>
                </a:cubicBezTo>
                <a:cubicBezTo>
                  <a:pt x="1317096" y="878424"/>
                  <a:pt x="1322717" y="876060"/>
                  <a:pt x="1328468" y="874143"/>
                </a:cubicBezTo>
                <a:cubicBezTo>
                  <a:pt x="1364095" y="883050"/>
                  <a:pt x="1353103" y="885604"/>
                  <a:pt x="1397479" y="856890"/>
                </a:cubicBezTo>
                <a:cubicBezTo>
                  <a:pt x="1415829" y="845016"/>
                  <a:pt x="1449238" y="816634"/>
                  <a:pt x="1449238" y="816634"/>
                </a:cubicBezTo>
                <a:cubicBezTo>
                  <a:pt x="1453072" y="808966"/>
                  <a:pt x="1460082" y="802178"/>
                  <a:pt x="1460740" y="793630"/>
                </a:cubicBezTo>
                <a:cubicBezTo>
                  <a:pt x="1467235" y="709192"/>
                  <a:pt x="1444330" y="743203"/>
                  <a:pt x="1362974" y="753373"/>
                </a:cubicBezTo>
                <a:cubicBezTo>
                  <a:pt x="1353389" y="757207"/>
                  <a:pt x="1344500" y="765810"/>
                  <a:pt x="1334219" y="764875"/>
                </a:cubicBezTo>
                <a:cubicBezTo>
                  <a:pt x="1288315" y="760702"/>
                  <a:pt x="1302705" y="743718"/>
                  <a:pt x="1293962" y="713117"/>
                </a:cubicBezTo>
                <a:cubicBezTo>
                  <a:pt x="1284956" y="681596"/>
                  <a:pt x="1278142" y="669974"/>
                  <a:pt x="1265207" y="644105"/>
                </a:cubicBezTo>
                <a:cubicBezTo>
                  <a:pt x="1259688" y="622026"/>
                  <a:pt x="1260486" y="618148"/>
                  <a:pt x="1247955" y="598098"/>
                </a:cubicBezTo>
                <a:cubicBezTo>
                  <a:pt x="1242875" y="589970"/>
                  <a:pt x="1235458" y="583416"/>
                  <a:pt x="1230702" y="575094"/>
                </a:cubicBezTo>
                <a:cubicBezTo>
                  <a:pt x="1220068" y="556486"/>
                  <a:pt x="1201947" y="517585"/>
                  <a:pt x="1201947" y="517585"/>
                </a:cubicBezTo>
                <a:cubicBezTo>
                  <a:pt x="1177924" y="373449"/>
                  <a:pt x="1199904" y="494016"/>
                  <a:pt x="1184694" y="425570"/>
                </a:cubicBezTo>
                <a:cubicBezTo>
                  <a:pt x="1182574" y="416028"/>
                  <a:pt x="1182034" y="406088"/>
                  <a:pt x="1178943" y="396815"/>
                </a:cubicBezTo>
                <a:cubicBezTo>
                  <a:pt x="1175978" y="387921"/>
                  <a:pt x="1161735" y="350851"/>
                  <a:pt x="1150189" y="339305"/>
                </a:cubicBezTo>
                <a:cubicBezTo>
                  <a:pt x="1132737" y="321853"/>
                  <a:pt x="1118501" y="319397"/>
                  <a:pt x="1098430" y="304800"/>
                </a:cubicBezTo>
                <a:cubicBezTo>
                  <a:pt x="1086321" y="295994"/>
                  <a:pt x="1076555" y="284083"/>
                  <a:pt x="1063924" y="276045"/>
                </a:cubicBezTo>
                <a:cubicBezTo>
                  <a:pt x="1055215" y="270503"/>
                  <a:pt x="1044872" y="268071"/>
                  <a:pt x="1035170" y="264543"/>
                </a:cubicBezTo>
                <a:cubicBezTo>
                  <a:pt x="1023776" y="260400"/>
                  <a:pt x="1012058" y="257184"/>
                  <a:pt x="1000664" y="253041"/>
                </a:cubicBezTo>
                <a:cubicBezTo>
                  <a:pt x="990962" y="249513"/>
                  <a:pt x="981575" y="245164"/>
                  <a:pt x="971909" y="241539"/>
                </a:cubicBezTo>
                <a:cubicBezTo>
                  <a:pt x="966233" y="239411"/>
                  <a:pt x="960079" y="238499"/>
                  <a:pt x="954657" y="235788"/>
                </a:cubicBezTo>
                <a:cubicBezTo>
                  <a:pt x="944659" y="230789"/>
                  <a:pt x="936143" y="223016"/>
                  <a:pt x="925902" y="218536"/>
                </a:cubicBezTo>
                <a:cubicBezTo>
                  <a:pt x="875985" y="196698"/>
                  <a:pt x="874829" y="197970"/>
                  <a:pt x="833887" y="189781"/>
                </a:cubicBezTo>
                <a:cubicBezTo>
                  <a:pt x="826219" y="185947"/>
                  <a:pt x="816945" y="184341"/>
                  <a:pt x="810883" y="178279"/>
                </a:cubicBezTo>
                <a:cubicBezTo>
                  <a:pt x="801108" y="168504"/>
                  <a:pt x="799733" y="150885"/>
                  <a:pt x="787879" y="143773"/>
                </a:cubicBezTo>
                <a:cubicBezTo>
                  <a:pt x="778294" y="138022"/>
                  <a:pt x="769398" y="130924"/>
                  <a:pt x="759124" y="126521"/>
                </a:cubicBezTo>
                <a:cubicBezTo>
                  <a:pt x="731468" y="114669"/>
                  <a:pt x="711275" y="110245"/>
                  <a:pt x="684362" y="103517"/>
                </a:cubicBezTo>
                <a:cubicBezTo>
                  <a:pt x="657524" y="107351"/>
                  <a:pt x="630471" y="109899"/>
                  <a:pt x="603849" y="115019"/>
                </a:cubicBezTo>
                <a:cubicBezTo>
                  <a:pt x="580564" y="119497"/>
                  <a:pt x="534838" y="132271"/>
                  <a:pt x="534838" y="132271"/>
                </a:cubicBezTo>
                <a:cubicBezTo>
                  <a:pt x="513751" y="130354"/>
                  <a:pt x="491664" y="133217"/>
                  <a:pt x="471577" y="126521"/>
                </a:cubicBezTo>
                <a:cubicBezTo>
                  <a:pt x="465826" y="124604"/>
                  <a:pt x="468537" y="114690"/>
                  <a:pt x="465826" y="109268"/>
                </a:cubicBezTo>
                <a:cubicBezTo>
                  <a:pt x="462735" y="103086"/>
                  <a:pt x="457681" y="98057"/>
                  <a:pt x="454324" y="92015"/>
                </a:cubicBezTo>
                <a:cubicBezTo>
                  <a:pt x="448079" y="80774"/>
                  <a:pt x="443976" y="68358"/>
                  <a:pt x="437072" y="57509"/>
                </a:cubicBezTo>
                <a:cubicBezTo>
                  <a:pt x="425300" y="39010"/>
                  <a:pt x="410441" y="22267"/>
                  <a:pt x="391064" y="11502"/>
                </a:cubicBezTo>
                <a:cubicBezTo>
                  <a:pt x="382040" y="6489"/>
                  <a:pt x="371894" y="3834"/>
                  <a:pt x="362309" y="0"/>
                </a:cubicBezTo>
                <a:cubicBezTo>
                  <a:pt x="331637" y="1917"/>
                  <a:pt x="300887" y="2837"/>
                  <a:pt x="270294" y="5751"/>
                </a:cubicBezTo>
                <a:cubicBezTo>
                  <a:pt x="248334" y="7843"/>
                  <a:pt x="236163" y="8963"/>
                  <a:pt x="224287" y="28755"/>
                </a:cubicBezTo>
                <a:cubicBezTo>
                  <a:pt x="222315" y="32042"/>
                  <a:pt x="217578" y="46007"/>
                  <a:pt x="224287" y="5750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Forma Livre: Forma 17">
            <a:hlinkClick r:id="rId9" action="ppaction://hlinksldjump"/>
            <a:extLst>
              <a:ext uri="{FF2B5EF4-FFF2-40B4-BE49-F238E27FC236}">
                <a16:creationId xmlns:a16="http://schemas.microsoft.com/office/drawing/2014/main" id="{226E1C8D-FBB3-4E2D-A276-29CF8F36A989}"/>
              </a:ext>
            </a:extLst>
          </p:cNvPr>
          <p:cNvSpPr/>
          <p:nvPr/>
        </p:nvSpPr>
        <p:spPr>
          <a:xfrm>
            <a:off x="1252363" y="6171790"/>
            <a:ext cx="184699" cy="160141"/>
          </a:xfrm>
          <a:custGeom>
            <a:avLst/>
            <a:gdLst>
              <a:gd name="connsiteX0" fmla="*/ 621102 w 672861"/>
              <a:gd name="connsiteY0" fmla="*/ 456770 h 583397"/>
              <a:gd name="connsiteX1" fmla="*/ 655608 w 672861"/>
              <a:gd name="connsiteY1" fmla="*/ 370506 h 583397"/>
              <a:gd name="connsiteX2" fmla="*/ 672861 w 672861"/>
              <a:gd name="connsiteY2" fmla="*/ 359004 h 583397"/>
              <a:gd name="connsiteX3" fmla="*/ 667110 w 672861"/>
              <a:gd name="connsiteY3" fmla="*/ 330249 h 583397"/>
              <a:gd name="connsiteX4" fmla="*/ 632604 w 672861"/>
              <a:gd name="connsiteY4" fmla="*/ 307245 h 583397"/>
              <a:gd name="connsiteX5" fmla="*/ 615351 w 672861"/>
              <a:gd name="connsiteY5" fmla="*/ 295743 h 583397"/>
              <a:gd name="connsiteX6" fmla="*/ 540589 w 672861"/>
              <a:gd name="connsiteY6" fmla="*/ 278491 h 583397"/>
              <a:gd name="connsiteX7" fmla="*/ 494581 w 672861"/>
              <a:gd name="connsiteY7" fmla="*/ 174974 h 583397"/>
              <a:gd name="connsiteX8" fmla="*/ 477329 w 672861"/>
              <a:gd name="connsiteY8" fmla="*/ 169223 h 583397"/>
              <a:gd name="connsiteX9" fmla="*/ 529087 w 672861"/>
              <a:gd name="connsiteY9" fmla="*/ 105962 h 583397"/>
              <a:gd name="connsiteX10" fmla="*/ 500332 w 672861"/>
              <a:gd name="connsiteY10" fmla="*/ 88709 h 583397"/>
              <a:gd name="connsiteX11" fmla="*/ 408317 w 672861"/>
              <a:gd name="connsiteY11" fmla="*/ 77208 h 583397"/>
              <a:gd name="connsiteX12" fmla="*/ 368061 w 672861"/>
              <a:gd name="connsiteY12" fmla="*/ 36951 h 583397"/>
              <a:gd name="connsiteX13" fmla="*/ 339306 w 672861"/>
              <a:gd name="connsiteY13" fmla="*/ 2445 h 583397"/>
              <a:gd name="connsiteX14" fmla="*/ 304800 w 672861"/>
              <a:gd name="connsiteY14" fmla="*/ 8196 h 583397"/>
              <a:gd name="connsiteX15" fmla="*/ 241540 w 672861"/>
              <a:gd name="connsiteY15" fmla="*/ 2445 h 583397"/>
              <a:gd name="connsiteX16" fmla="*/ 258793 w 672861"/>
              <a:gd name="connsiteY16" fmla="*/ 54204 h 583397"/>
              <a:gd name="connsiteX17" fmla="*/ 253042 w 672861"/>
              <a:gd name="connsiteY17" fmla="*/ 105962 h 583397"/>
              <a:gd name="connsiteX18" fmla="*/ 241540 w 672861"/>
              <a:gd name="connsiteY18" fmla="*/ 123215 h 583397"/>
              <a:gd name="connsiteX19" fmla="*/ 224287 w 672861"/>
              <a:gd name="connsiteY19" fmla="*/ 157721 h 583397"/>
              <a:gd name="connsiteX20" fmla="*/ 166778 w 672861"/>
              <a:gd name="connsiteY20" fmla="*/ 186476 h 583397"/>
              <a:gd name="connsiteX21" fmla="*/ 149525 w 672861"/>
              <a:gd name="connsiteY21" fmla="*/ 180725 h 583397"/>
              <a:gd name="connsiteX22" fmla="*/ 103517 w 672861"/>
              <a:gd name="connsiteY22" fmla="*/ 157721 h 583397"/>
              <a:gd name="connsiteX23" fmla="*/ 74762 w 672861"/>
              <a:gd name="connsiteY23" fmla="*/ 209479 h 583397"/>
              <a:gd name="connsiteX24" fmla="*/ 23004 w 672861"/>
              <a:gd name="connsiteY24" fmla="*/ 215230 h 583397"/>
              <a:gd name="connsiteX25" fmla="*/ 17253 w 672861"/>
              <a:gd name="connsiteY25" fmla="*/ 243985 h 583397"/>
              <a:gd name="connsiteX26" fmla="*/ 23004 w 672861"/>
              <a:gd name="connsiteY26" fmla="*/ 261238 h 583397"/>
              <a:gd name="connsiteX27" fmla="*/ 0 w 672861"/>
              <a:gd name="connsiteY27" fmla="*/ 295743 h 583397"/>
              <a:gd name="connsiteX28" fmla="*/ 17253 w 672861"/>
              <a:gd name="connsiteY28" fmla="*/ 307245 h 583397"/>
              <a:gd name="connsiteX29" fmla="*/ 34506 w 672861"/>
              <a:gd name="connsiteY29" fmla="*/ 312996 h 583397"/>
              <a:gd name="connsiteX30" fmla="*/ 86264 w 672861"/>
              <a:gd name="connsiteY30" fmla="*/ 324498 h 583397"/>
              <a:gd name="connsiteX31" fmla="*/ 97766 w 672861"/>
              <a:gd name="connsiteY31" fmla="*/ 347502 h 583397"/>
              <a:gd name="connsiteX32" fmla="*/ 126521 w 672861"/>
              <a:gd name="connsiteY32" fmla="*/ 399260 h 583397"/>
              <a:gd name="connsiteX33" fmla="*/ 155276 w 672861"/>
              <a:gd name="connsiteY33" fmla="*/ 410762 h 583397"/>
              <a:gd name="connsiteX34" fmla="*/ 172529 w 672861"/>
              <a:gd name="connsiteY34" fmla="*/ 428015 h 583397"/>
              <a:gd name="connsiteX35" fmla="*/ 195532 w 672861"/>
              <a:gd name="connsiteY35" fmla="*/ 468272 h 583397"/>
              <a:gd name="connsiteX36" fmla="*/ 189781 w 672861"/>
              <a:gd name="connsiteY36" fmla="*/ 514279 h 583397"/>
              <a:gd name="connsiteX37" fmla="*/ 184030 w 672861"/>
              <a:gd name="connsiteY37" fmla="*/ 531532 h 583397"/>
              <a:gd name="connsiteX38" fmla="*/ 207034 w 672861"/>
              <a:gd name="connsiteY38" fmla="*/ 543034 h 583397"/>
              <a:gd name="connsiteX39" fmla="*/ 258793 w 672861"/>
              <a:gd name="connsiteY39" fmla="*/ 566038 h 583397"/>
              <a:gd name="connsiteX40" fmla="*/ 276045 w 672861"/>
              <a:gd name="connsiteY40" fmla="*/ 577540 h 583397"/>
              <a:gd name="connsiteX41" fmla="*/ 310551 w 672861"/>
              <a:gd name="connsiteY41" fmla="*/ 485525 h 583397"/>
              <a:gd name="connsiteX42" fmla="*/ 339306 w 672861"/>
              <a:gd name="connsiteY42" fmla="*/ 445268 h 583397"/>
              <a:gd name="connsiteX43" fmla="*/ 362310 w 672861"/>
              <a:gd name="connsiteY43" fmla="*/ 433766 h 583397"/>
              <a:gd name="connsiteX44" fmla="*/ 396815 w 672861"/>
              <a:gd name="connsiteY44" fmla="*/ 462521 h 583397"/>
              <a:gd name="connsiteX45" fmla="*/ 402566 w 672861"/>
              <a:gd name="connsiteY45" fmla="*/ 485525 h 583397"/>
              <a:gd name="connsiteX46" fmla="*/ 414068 w 672861"/>
              <a:gd name="connsiteY46" fmla="*/ 502777 h 583397"/>
              <a:gd name="connsiteX47" fmla="*/ 442823 w 672861"/>
              <a:gd name="connsiteY47" fmla="*/ 497026 h 583397"/>
              <a:gd name="connsiteX48" fmla="*/ 460076 w 672861"/>
              <a:gd name="connsiteY48" fmla="*/ 479774 h 583397"/>
              <a:gd name="connsiteX49" fmla="*/ 534838 w 672861"/>
              <a:gd name="connsiteY49" fmla="*/ 508528 h 583397"/>
              <a:gd name="connsiteX50" fmla="*/ 580845 w 672861"/>
              <a:gd name="connsiteY50" fmla="*/ 514279 h 583397"/>
              <a:gd name="connsiteX51" fmla="*/ 603849 w 672861"/>
              <a:gd name="connsiteY51" fmla="*/ 508528 h 583397"/>
              <a:gd name="connsiteX52" fmla="*/ 609600 w 672861"/>
              <a:gd name="connsiteY52" fmla="*/ 451019 h 583397"/>
              <a:gd name="connsiteX53" fmla="*/ 615351 w 672861"/>
              <a:gd name="connsiteY53" fmla="*/ 422264 h 583397"/>
              <a:gd name="connsiteX54" fmla="*/ 621102 w 672861"/>
              <a:gd name="connsiteY54" fmla="*/ 456770 h 583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72861" h="583397">
                <a:moveTo>
                  <a:pt x="621102" y="456770"/>
                </a:moveTo>
                <a:cubicBezTo>
                  <a:pt x="627812" y="448144"/>
                  <a:pt x="606952" y="400916"/>
                  <a:pt x="655608" y="370506"/>
                </a:cubicBezTo>
                <a:cubicBezTo>
                  <a:pt x="661469" y="366843"/>
                  <a:pt x="667110" y="362838"/>
                  <a:pt x="672861" y="359004"/>
                </a:cubicBezTo>
                <a:cubicBezTo>
                  <a:pt x="670944" y="349419"/>
                  <a:pt x="673111" y="337965"/>
                  <a:pt x="667110" y="330249"/>
                </a:cubicBezTo>
                <a:cubicBezTo>
                  <a:pt x="658623" y="319337"/>
                  <a:pt x="644106" y="314913"/>
                  <a:pt x="632604" y="307245"/>
                </a:cubicBezTo>
                <a:cubicBezTo>
                  <a:pt x="626853" y="303411"/>
                  <a:pt x="622129" y="297098"/>
                  <a:pt x="615351" y="295743"/>
                </a:cubicBezTo>
                <a:cubicBezTo>
                  <a:pt x="571095" y="286893"/>
                  <a:pt x="596079" y="292364"/>
                  <a:pt x="540589" y="278491"/>
                </a:cubicBezTo>
                <a:cubicBezTo>
                  <a:pt x="522313" y="181021"/>
                  <a:pt x="552019" y="196514"/>
                  <a:pt x="494581" y="174974"/>
                </a:cubicBezTo>
                <a:cubicBezTo>
                  <a:pt x="488905" y="172846"/>
                  <a:pt x="483080" y="171140"/>
                  <a:pt x="477329" y="169223"/>
                </a:cubicBezTo>
                <a:cubicBezTo>
                  <a:pt x="527622" y="118928"/>
                  <a:pt x="516478" y="143790"/>
                  <a:pt x="529087" y="105962"/>
                </a:cubicBezTo>
                <a:cubicBezTo>
                  <a:pt x="519502" y="100211"/>
                  <a:pt x="511206" y="91298"/>
                  <a:pt x="500332" y="88709"/>
                </a:cubicBezTo>
                <a:cubicBezTo>
                  <a:pt x="470262" y="81550"/>
                  <a:pt x="408317" y="77208"/>
                  <a:pt x="408317" y="77208"/>
                </a:cubicBezTo>
                <a:cubicBezTo>
                  <a:pt x="387868" y="61871"/>
                  <a:pt x="380841" y="59956"/>
                  <a:pt x="368061" y="36951"/>
                </a:cubicBezTo>
                <a:cubicBezTo>
                  <a:pt x="347744" y="380"/>
                  <a:pt x="370207" y="12745"/>
                  <a:pt x="339306" y="2445"/>
                </a:cubicBezTo>
                <a:cubicBezTo>
                  <a:pt x="327804" y="4362"/>
                  <a:pt x="316461" y="8196"/>
                  <a:pt x="304800" y="8196"/>
                </a:cubicBezTo>
                <a:cubicBezTo>
                  <a:pt x="283626" y="8196"/>
                  <a:pt x="261199" y="-5419"/>
                  <a:pt x="241540" y="2445"/>
                </a:cubicBezTo>
                <a:cubicBezTo>
                  <a:pt x="232250" y="6161"/>
                  <a:pt x="257586" y="51791"/>
                  <a:pt x="258793" y="54204"/>
                </a:cubicBezTo>
                <a:cubicBezTo>
                  <a:pt x="256876" y="71457"/>
                  <a:pt x="257252" y="89121"/>
                  <a:pt x="253042" y="105962"/>
                </a:cubicBezTo>
                <a:cubicBezTo>
                  <a:pt x="251366" y="112667"/>
                  <a:pt x="244631" y="117033"/>
                  <a:pt x="241540" y="123215"/>
                </a:cubicBezTo>
                <a:cubicBezTo>
                  <a:pt x="233791" y="138712"/>
                  <a:pt x="238937" y="144902"/>
                  <a:pt x="224287" y="157721"/>
                </a:cubicBezTo>
                <a:cubicBezTo>
                  <a:pt x="196899" y="181685"/>
                  <a:pt x="195362" y="179330"/>
                  <a:pt x="166778" y="186476"/>
                </a:cubicBezTo>
                <a:cubicBezTo>
                  <a:pt x="161027" y="184559"/>
                  <a:pt x="155044" y="183234"/>
                  <a:pt x="149525" y="180725"/>
                </a:cubicBezTo>
                <a:cubicBezTo>
                  <a:pt x="133916" y="173630"/>
                  <a:pt x="103517" y="157721"/>
                  <a:pt x="103517" y="157721"/>
                </a:cubicBezTo>
                <a:cubicBezTo>
                  <a:pt x="94201" y="194984"/>
                  <a:pt x="105609" y="204338"/>
                  <a:pt x="74762" y="209479"/>
                </a:cubicBezTo>
                <a:cubicBezTo>
                  <a:pt x="57639" y="212333"/>
                  <a:pt x="40257" y="213313"/>
                  <a:pt x="23004" y="215230"/>
                </a:cubicBezTo>
                <a:cubicBezTo>
                  <a:pt x="21087" y="224815"/>
                  <a:pt x="17253" y="234210"/>
                  <a:pt x="17253" y="243985"/>
                </a:cubicBezTo>
                <a:cubicBezTo>
                  <a:pt x="17253" y="250047"/>
                  <a:pt x="24921" y="255487"/>
                  <a:pt x="23004" y="261238"/>
                </a:cubicBezTo>
                <a:cubicBezTo>
                  <a:pt x="18633" y="274352"/>
                  <a:pt x="7668" y="284241"/>
                  <a:pt x="0" y="295743"/>
                </a:cubicBezTo>
                <a:cubicBezTo>
                  <a:pt x="5751" y="299577"/>
                  <a:pt x="11071" y="304154"/>
                  <a:pt x="17253" y="307245"/>
                </a:cubicBezTo>
                <a:cubicBezTo>
                  <a:pt x="22675" y="309956"/>
                  <a:pt x="28625" y="311526"/>
                  <a:pt x="34506" y="312996"/>
                </a:cubicBezTo>
                <a:cubicBezTo>
                  <a:pt x="51652" y="317283"/>
                  <a:pt x="69011" y="320664"/>
                  <a:pt x="86264" y="324498"/>
                </a:cubicBezTo>
                <a:cubicBezTo>
                  <a:pt x="90098" y="332166"/>
                  <a:pt x="94582" y="339542"/>
                  <a:pt x="97766" y="347502"/>
                </a:cubicBezTo>
                <a:cubicBezTo>
                  <a:pt x="107894" y="372821"/>
                  <a:pt x="103342" y="384774"/>
                  <a:pt x="126521" y="399260"/>
                </a:cubicBezTo>
                <a:cubicBezTo>
                  <a:pt x="135275" y="404731"/>
                  <a:pt x="145691" y="406928"/>
                  <a:pt x="155276" y="410762"/>
                </a:cubicBezTo>
                <a:cubicBezTo>
                  <a:pt x="161027" y="416513"/>
                  <a:pt x="167322" y="421767"/>
                  <a:pt x="172529" y="428015"/>
                </a:cubicBezTo>
                <a:cubicBezTo>
                  <a:pt x="182687" y="440205"/>
                  <a:pt x="188503" y="454214"/>
                  <a:pt x="195532" y="468272"/>
                </a:cubicBezTo>
                <a:cubicBezTo>
                  <a:pt x="193615" y="483608"/>
                  <a:pt x="192546" y="499073"/>
                  <a:pt x="189781" y="514279"/>
                </a:cubicBezTo>
                <a:cubicBezTo>
                  <a:pt x="188697" y="520243"/>
                  <a:pt x="180911" y="526334"/>
                  <a:pt x="184030" y="531532"/>
                </a:cubicBezTo>
                <a:cubicBezTo>
                  <a:pt x="188441" y="538883"/>
                  <a:pt x="199540" y="538871"/>
                  <a:pt x="207034" y="543034"/>
                </a:cubicBezTo>
                <a:cubicBezTo>
                  <a:pt x="247735" y="565646"/>
                  <a:pt x="221290" y="556662"/>
                  <a:pt x="258793" y="566038"/>
                </a:cubicBezTo>
                <a:cubicBezTo>
                  <a:pt x="264544" y="569872"/>
                  <a:pt x="269692" y="574817"/>
                  <a:pt x="276045" y="577540"/>
                </a:cubicBezTo>
                <a:cubicBezTo>
                  <a:pt x="330871" y="601037"/>
                  <a:pt x="298174" y="550506"/>
                  <a:pt x="310551" y="485525"/>
                </a:cubicBezTo>
                <a:cubicBezTo>
                  <a:pt x="313294" y="471122"/>
                  <a:pt x="327751" y="453522"/>
                  <a:pt x="339306" y="445268"/>
                </a:cubicBezTo>
                <a:cubicBezTo>
                  <a:pt x="346282" y="440285"/>
                  <a:pt x="354642" y="437600"/>
                  <a:pt x="362310" y="433766"/>
                </a:cubicBezTo>
                <a:cubicBezTo>
                  <a:pt x="373303" y="441095"/>
                  <a:pt x="390003" y="450600"/>
                  <a:pt x="396815" y="462521"/>
                </a:cubicBezTo>
                <a:cubicBezTo>
                  <a:pt x="400736" y="469384"/>
                  <a:pt x="399452" y="478260"/>
                  <a:pt x="402566" y="485525"/>
                </a:cubicBezTo>
                <a:cubicBezTo>
                  <a:pt x="405289" y="491878"/>
                  <a:pt x="410234" y="497026"/>
                  <a:pt x="414068" y="502777"/>
                </a:cubicBezTo>
                <a:cubicBezTo>
                  <a:pt x="423653" y="500860"/>
                  <a:pt x="434080" y="501397"/>
                  <a:pt x="442823" y="497026"/>
                </a:cubicBezTo>
                <a:cubicBezTo>
                  <a:pt x="450097" y="493389"/>
                  <a:pt x="451943" y="479774"/>
                  <a:pt x="460076" y="479774"/>
                </a:cubicBezTo>
                <a:cubicBezTo>
                  <a:pt x="523416" y="479774"/>
                  <a:pt x="493942" y="498304"/>
                  <a:pt x="534838" y="508528"/>
                </a:cubicBezTo>
                <a:cubicBezTo>
                  <a:pt x="549832" y="512276"/>
                  <a:pt x="565509" y="512362"/>
                  <a:pt x="580845" y="514279"/>
                </a:cubicBezTo>
                <a:cubicBezTo>
                  <a:pt x="588513" y="512362"/>
                  <a:pt x="600578" y="515724"/>
                  <a:pt x="603849" y="508528"/>
                </a:cubicBezTo>
                <a:cubicBezTo>
                  <a:pt x="611821" y="490990"/>
                  <a:pt x="607054" y="470115"/>
                  <a:pt x="609600" y="451019"/>
                </a:cubicBezTo>
                <a:cubicBezTo>
                  <a:pt x="610892" y="441330"/>
                  <a:pt x="609929" y="430397"/>
                  <a:pt x="615351" y="422264"/>
                </a:cubicBezTo>
                <a:cubicBezTo>
                  <a:pt x="620397" y="414694"/>
                  <a:pt x="614392" y="465396"/>
                  <a:pt x="621102" y="45677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Forma Livre: Forma 18">
            <a:hlinkClick r:id="rId10" action="ppaction://hlinksldjump"/>
            <a:extLst>
              <a:ext uri="{FF2B5EF4-FFF2-40B4-BE49-F238E27FC236}">
                <a16:creationId xmlns:a16="http://schemas.microsoft.com/office/drawing/2014/main" id="{0C57C6B3-DC7F-4D37-B2A0-A5501B25272B}"/>
              </a:ext>
            </a:extLst>
          </p:cNvPr>
          <p:cNvSpPr/>
          <p:nvPr/>
        </p:nvSpPr>
        <p:spPr>
          <a:xfrm>
            <a:off x="1071954" y="6262965"/>
            <a:ext cx="294341" cy="270301"/>
          </a:xfrm>
          <a:custGeom>
            <a:avLst/>
            <a:gdLst>
              <a:gd name="connsiteX0" fmla="*/ 435809 w 1079914"/>
              <a:gd name="connsiteY0" fmla="*/ 12244 h 991714"/>
              <a:gd name="connsiteX1" fmla="*/ 424307 w 1079914"/>
              <a:gd name="connsiteY1" fmla="*/ 92757 h 991714"/>
              <a:gd name="connsiteX2" fmla="*/ 441559 w 1079914"/>
              <a:gd name="connsiteY2" fmla="*/ 110010 h 991714"/>
              <a:gd name="connsiteX3" fmla="*/ 430058 w 1079914"/>
              <a:gd name="connsiteY3" fmla="*/ 161768 h 991714"/>
              <a:gd name="connsiteX4" fmla="*/ 424307 w 1079914"/>
              <a:gd name="connsiteY4" fmla="*/ 184772 h 991714"/>
              <a:gd name="connsiteX5" fmla="*/ 332292 w 1079914"/>
              <a:gd name="connsiteY5" fmla="*/ 207776 h 991714"/>
              <a:gd name="connsiteX6" fmla="*/ 326541 w 1079914"/>
              <a:gd name="connsiteY6" fmla="*/ 225029 h 991714"/>
              <a:gd name="connsiteX7" fmla="*/ 315039 w 1079914"/>
              <a:gd name="connsiteY7" fmla="*/ 248033 h 991714"/>
              <a:gd name="connsiteX8" fmla="*/ 343793 w 1079914"/>
              <a:gd name="connsiteY8" fmla="*/ 288289 h 991714"/>
              <a:gd name="connsiteX9" fmla="*/ 355295 w 1079914"/>
              <a:gd name="connsiteY9" fmla="*/ 305542 h 991714"/>
              <a:gd name="connsiteX10" fmla="*/ 343793 w 1079914"/>
              <a:gd name="connsiteY10" fmla="*/ 340048 h 991714"/>
              <a:gd name="connsiteX11" fmla="*/ 315039 w 1079914"/>
              <a:gd name="connsiteY11" fmla="*/ 357301 h 991714"/>
              <a:gd name="connsiteX12" fmla="*/ 292035 w 1079914"/>
              <a:gd name="connsiteY12" fmla="*/ 363051 h 991714"/>
              <a:gd name="connsiteX13" fmla="*/ 251778 w 1079914"/>
              <a:gd name="connsiteY13" fmla="*/ 374553 h 991714"/>
              <a:gd name="connsiteX14" fmla="*/ 240276 w 1079914"/>
              <a:gd name="connsiteY14" fmla="*/ 414810 h 991714"/>
              <a:gd name="connsiteX15" fmla="*/ 205771 w 1079914"/>
              <a:gd name="connsiteY15" fmla="*/ 432063 h 991714"/>
              <a:gd name="connsiteX16" fmla="*/ 159763 w 1079914"/>
              <a:gd name="connsiteY16" fmla="*/ 449316 h 991714"/>
              <a:gd name="connsiteX17" fmla="*/ 119507 w 1079914"/>
              <a:gd name="connsiteY17" fmla="*/ 478070 h 991714"/>
              <a:gd name="connsiteX18" fmla="*/ 96503 w 1079914"/>
              <a:gd name="connsiteY18" fmla="*/ 489572 h 991714"/>
              <a:gd name="connsiteX19" fmla="*/ 79250 w 1079914"/>
              <a:gd name="connsiteY19" fmla="*/ 506825 h 991714"/>
              <a:gd name="connsiteX20" fmla="*/ 44744 w 1079914"/>
              <a:gd name="connsiteY20" fmla="*/ 518327 h 991714"/>
              <a:gd name="connsiteX21" fmla="*/ 27492 w 1079914"/>
              <a:gd name="connsiteY21" fmla="*/ 529829 h 991714"/>
              <a:gd name="connsiteX22" fmla="*/ 4488 w 1079914"/>
              <a:gd name="connsiteY22" fmla="*/ 639097 h 991714"/>
              <a:gd name="connsiteX23" fmla="*/ 33242 w 1079914"/>
              <a:gd name="connsiteY23" fmla="*/ 719610 h 991714"/>
              <a:gd name="connsiteX24" fmla="*/ 61997 w 1079914"/>
              <a:gd name="connsiteY24" fmla="*/ 725361 h 991714"/>
              <a:gd name="connsiteX25" fmla="*/ 125258 w 1079914"/>
              <a:gd name="connsiteY25" fmla="*/ 736863 h 991714"/>
              <a:gd name="connsiteX26" fmla="*/ 154012 w 1079914"/>
              <a:gd name="connsiteY26" fmla="*/ 765618 h 991714"/>
              <a:gd name="connsiteX27" fmla="*/ 177016 w 1079914"/>
              <a:gd name="connsiteY27" fmla="*/ 794372 h 991714"/>
              <a:gd name="connsiteX28" fmla="*/ 188518 w 1079914"/>
              <a:gd name="connsiteY28" fmla="*/ 811625 h 991714"/>
              <a:gd name="connsiteX29" fmla="*/ 205771 w 1079914"/>
              <a:gd name="connsiteY29" fmla="*/ 828878 h 991714"/>
              <a:gd name="connsiteX30" fmla="*/ 217273 w 1079914"/>
              <a:gd name="connsiteY30" fmla="*/ 851882 h 991714"/>
              <a:gd name="connsiteX31" fmla="*/ 223024 w 1079914"/>
              <a:gd name="connsiteY31" fmla="*/ 869135 h 991714"/>
              <a:gd name="connsiteX32" fmla="*/ 257529 w 1079914"/>
              <a:gd name="connsiteY32" fmla="*/ 903640 h 991714"/>
              <a:gd name="connsiteX33" fmla="*/ 332292 w 1079914"/>
              <a:gd name="connsiteY33" fmla="*/ 938146 h 991714"/>
              <a:gd name="connsiteX34" fmla="*/ 349544 w 1079914"/>
              <a:gd name="connsiteY34" fmla="*/ 949648 h 991714"/>
              <a:gd name="connsiteX35" fmla="*/ 447310 w 1079914"/>
              <a:gd name="connsiteY35" fmla="*/ 961150 h 991714"/>
              <a:gd name="connsiteX36" fmla="*/ 556578 w 1079914"/>
              <a:gd name="connsiteY36" fmla="*/ 978402 h 991714"/>
              <a:gd name="connsiteX37" fmla="*/ 573831 w 1079914"/>
              <a:gd name="connsiteY37" fmla="*/ 961150 h 991714"/>
              <a:gd name="connsiteX38" fmla="*/ 596835 w 1079914"/>
              <a:gd name="connsiteY38" fmla="*/ 955399 h 991714"/>
              <a:gd name="connsiteX39" fmla="*/ 614088 w 1079914"/>
              <a:gd name="connsiteY39" fmla="*/ 943897 h 991714"/>
              <a:gd name="connsiteX40" fmla="*/ 573831 w 1079914"/>
              <a:gd name="connsiteY40" fmla="*/ 915142 h 991714"/>
              <a:gd name="connsiteX41" fmla="*/ 614088 w 1079914"/>
              <a:gd name="connsiteY41" fmla="*/ 903640 h 991714"/>
              <a:gd name="connsiteX42" fmla="*/ 683099 w 1079914"/>
              <a:gd name="connsiteY42" fmla="*/ 915142 h 991714"/>
              <a:gd name="connsiteX43" fmla="*/ 775114 w 1079914"/>
              <a:gd name="connsiteY43" fmla="*/ 903640 h 991714"/>
              <a:gd name="connsiteX44" fmla="*/ 821122 w 1079914"/>
              <a:gd name="connsiteY44" fmla="*/ 892138 h 991714"/>
              <a:gd name="connsiteX45" fmla="*/ 838375 w 1079914"/>
              <a:gd name="connsiteY45" fmla="*/ 886387 h 991714"/>
              <a:gd name="connsiteX46" fmla="*/ 884382 w 1079914"/>
              <a:gd name="connsiteY46" fmla="*/ 880636 h 991714"/>
              <a:gd name="connsiteX47" fmla="*/ 918888 w 1079914"/>
              <a:gd name="connsiteY47" fmla="*/ 874885 h 991714"/>
              <a:gd name="connsiteX48" fmla="*/ 959144 w 1079914"/>
              <a:gd name="connsiteY48" fmla="*/ 869135 h 991714"/>
              <a:gd name="connsiteX49" fmla="*/ 953393 w 1079914"/>
              <a:gd name="connsiteY49" fmla="*/ 851882 h 991714"/>
              <a:gd name="connsiteX50" fmla="*/ 941892 w 1079914"/>
              <a:gd name="connsiteY50" fmla="*/ 828878 h 991714"/>
              <a:gd name="connsiteX51" fmla="*/ 953393 w 1079914"/>
              <a:gd name="connsiteY51" fmla="*/ 805874 h 991714"/>
              <a:gd name="connsiteX52" fmla="*/ 993650 w 1079914"/>
              <a:gd name="connsiteY52" fmla="*/ 771368 h 991714"/>
              <a:gd name="connsiteX53" fmla="*/ 1010903 w 1079914"/>
              <a:gd name="connsiteY53" fmla="*/ 765618 h 991714"/>
              <a:gd name="connsiteX54" fmla="*/ 1028156 w 1079914"/>
              <a:gd name="connsiteY54" fmla="*/ 748365 h 991714"/>
              <a:gd name="connsiteX55" fmla="*/ 1062661 w 1079914"/>
              <a:gd name="connsiteY55" fmla="*/ 736863 h 991714"/>
              <a:gd name="connsiteX56" fmla="*/ 1056910 w 1079914"/>
              <a:gd name="connsiteY56" fmla="*/ 696606 h 991714"/>
              <a:gd name="connsiteX57" fmla="*/ 1039658 w 1079914"/>
              <a:gd name="connsiteY57" fmla="*/ 656350 h 991714"/>
              <a:gd name="connsiteX58" fmla="*/ 1022405 w 1079914"/>
              <a:gd name="connsiteY58" fmla="*/ 639097 h 991714"/>
              <a:gd name="connsiteX59" fmla="*/ 1010903 w 1079914"/>
              <a:gd name="connsiteY59" fmla="*/ 616093 h 991714"/>
              <a:gd name="connsiteX60" fmla="*/ 1022405 w 1079914"/>
              <a:gd name="connsiteY60" fmla="*/ 575836 h 991714"/>
              <a:gd name="connsiteX61" fmla="*/ 1056910 w 1079914"/>
              <a:gd name="connsiteY61" fmla="*/ 558584 h 991714"/>
              <a:gd name="connsiteX62" fmla="*/ 1079914 w 1079914"/>
              <a:gd name="connsiteY62" fmla="*/ 541331 h 991714"/>
              <a:gd name="connsiteX63" fmla="*/ 1068412 w 1079914"/>
              <a:gd name="connsiteY63" fmla="*/ 409059 h 991714"/>
              <a:gd name="connsiteX64" fmla="*/ 1016654 w 1079914"/>
              <a:gd name="connsiteY64" fmla="*/ 403308 h 991714"/>
              <a:gd name="connsiteX65" fmla="*/ 959144 w 1079914"/>
              <a:gd name="connsiteY65" fmla="*/ 357301 h 991714"/>
              <a:gd name="connsiteX66" fmla="*/ 953393 w 1079914"/>
              <a:gd name="connsiteY66" fmla="*/ 328546 h 991714"/>
              <a:gd name="connsiteX67" fmla="*/ 930390 w 1079914"/>
              <a:gd name="connsiteY67" fmla="*/ 282538 h 991714"/>
              <a:gd name="connsiteX68" fmla="*/ 936141 w 1079914"/>
              <a:gd name="connsiteY68" fmla="*/ 236531 h 991714"/>
              <a:gd name="connsiteX69" fmla="*/ 964895 w 1079914"/>
              <a:gd name="connsiteY69" fmla="*/ 230780 h 991714"/>
              <a:gd name="connsiteX70" fmla="*/ 867129 w 1079914"/>
              <a:gd name="connsiteY70" fmla="*/ 196274 h 991714"/>
              <a:gd name="connsiteX71" fmla="*/ 849876 w 1079914"/>
              <a:gd name="connsiteY71" fmla="*/ 190523 h 991714"/>
              <a:gd name="connsiteX72" fmla="*/ 780865 w 1079914"/>
              <a:gd name="connsiteY72" fmla="*/ 196274 h 991714"/>
              <a:gd name="connsiteX73" fmla="*/ 757861 w 1079914"/>
              <a:gd name="connsiteY73" fmla="*/ 213527 h 991714"/>
              <a:gd name="connsiteX74" fmla="*/ 734858 w 1079914"/>
              <a:gd name="connsiteY74" fmla="*/ 219278 h 991714"/>
              <a:gd name="connsiteX75" fmla="*/ 671597 w 1079914"/>
              <a:gd name="connsiteY75" fmla="*/ 196274 h 991714"/>
              <a:gd name="connsiteX76" fmla="*/ 619839 w 1079914"/>
              <a:gd name="connsiteY76" fmla="*/ 144516 h 991714"/>
              <a:gd name="connsiteX77" fmla="*/ 545076 w 1079914"/>
              <a:gd name="connsiteY77" fmla="*/ 69753 h 991714"/>
              <a:gd name="connsiteX78" fmla="*/ 487567 w 1079914"/>
              <a:gd name="connsiteY78" fmla="*/ 23746 h 991714"/>
              <a:gd name="connsiteX79" fmla="*/ 447310 w 1079914"/>
              <a:gd name="connsiteY79" fmla="*/ 742 h 991714"/>
              <a:gd name="connsiteX80" fmla="*/ 435809 w 1079914"/>
              <a:gd name="connsiteY80" fmla="*/ 12244 h 991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079914" h="991714">
                <a:moveTo>
                  <a:pt x="435809" y="12244"/>
                </a:moveTo>
                <a:cubicBezTo>
                  <a:pt x="431975" y="27580"/>
                  <a:pt x="408842" y="50227"/>
                  <a:pt x="424307" y="92757"/>
                </a:cubicBezTo>
                <a:cubicBezTo>
                  <a:pt x="427086" y="100400"/>
                  <a:pt x="435808" y="104259"/>
                  <a:pt x="441559" y="110010"/>
                </a:cubicBezTo>
                <a:cubicBezTo>
                  <a:pt x="431182" y="172281"/>
                  <a:pt x="441384" y="122129"/>
                  <a:pt x="430058" y="161768"/>
                </a:cubicBezTo>
                <a:cubicBezTo>
                  <a:pt x="427887" y="169368"/>
                  <a:pt x="430308" y="179628"/>
                  <a:pt x="424307" y="184772"/>
                </a:cubicBezTo>
                <a:cubicBezTo>
                  <a:pt x="413543" y="193998"/>
                  <a:pt x="333503" y="207534"/>
                  <a:pt x="332292" y="207776"/>
                </a:cubicBezTo>
                <a:cubicBezTo>
                  <a:pt x="330375" y="213527"/>
                  <a:pt x="328929" y="219457"/>
                  <a:pt x="326541" y="225029"/>
                </a:cubicBezTo>
                <a:cubicBezTo>
                  <a:pt x="323164" y="232909"/>
                  <a:pt x="316102" y="239526"/>
                  <a:pt x="315039" y="248033"/>
                </a:cubicBezTo>
                <a:cubicBezTo>
                  <a:pt x="311675" y="274940"/>
                  <a:pt x="328339" y="272835"/>
                  <a:pt x="343793" y="288289"/>
                </a:cubicBezTo>
                <a:cubicBezTo>
                  <a:pt x="348680" y="293176"/>
                  <a:pt x="351461" y="299791"/>
                  <a:pt x="355295" y="305542"/>
                </a:cubicBezTo>
                <a:cubicBezTo>
                  <a:pt x="351461" y="317044"/>
                  <a:pt x="354189" y="333810"/>
                  <a:pt x="343793" y="340048"/>
                </a:cubicBezTo>
                <a:cubicBezTo>
                  <a:pt x="334208" y="345799"/>
                  <a:pt x="325253" y="352761"/>
                  <a:pt x="315039" y="357301"/>
                </a:cubicBezTo>
                <a:cubicBezTo>
                  <a:pt x="307816" y="360511"/>
                  <a:pt x="299660" y="360971"/>
                  <a:pt x="292035" y="363051"/>
                </a:cubicBezTo>
                <a:cubicBezTo>
                  <a:pt x="278571" y="366723"/>
                  <a:pt x="265197" y="370719"/>
                  <a:pt x="251778" y="374553"/>
                </a:cubicBezTo>
                <a:cubicBezTo>
                  <a:pt x="247944" y="387972"/>
                  <a:pt x="248994" y="403912"/>
                  <a:pt x="240276" y="414810"/>
                </a:cubicBezTo>
                <a:cubicBezTo>
                  <a:pt x="232243" y="424852"/>
                  <a:pt x="217012" y="425818"/>
                  <a:pt x="205771" y="432063"/>
                </a:cubicBezTo>
                <a:cubicBezTo>
                  <a:pt x="172453" y="450574"/>
                  <a:pt x="206513" y="439966"/>
                  <a:pt x="159763" y="449316"/>
                </a:cubicBezTo>
                <a:cubicBezTo>
                  <a:pt x="149899" y="456714"/>
                  <a:pt x="131272" y="471347"/>
                  <a:pt x="119507" y="478070"/>
                </a:cubicBezTo>
                <a:cubicBezTo>
                  <a:pt x="112064" y="482324"/>
                  <a:pt x="103479" y="484589"/>
                  <a:pt x="96503" y="489572"/>
                </a:cubicBezTo>
                <a:cubicBezTo>
                  <a:pt x="89885" y="494299"/>
                  <a:pt x="86360" y="502875"/>
                  <a:pt x="79250" y="506825"/>
                </a:cubicBezTo>
                <a:cubicBezTo>
                  <a:pt x="68652" y="512713"/>
                  <a:pt x="44744" y="518327"/>
                  <a:pt x="44744" y="518327"/>
                </a:cubicBezTo>
                <a:cubicBezTo>
                  <a:pt x="38993" y="522161"/>
                  <a:pt x="33674" y="526738"/>
                  <a:pt x="27492" y="529829"/>
                </a:cubicBezTo>
                <a:cubicBezTo>
                  <a:pt x="-23023" y="555087"/>
                  <a:pt x="13292" y="480621"/>
                  <a:pt x="4488" y="639097"/>
                </a:cubicBezTo>
                <a:cubicBezTo>
                  <a:pt x="9220" y="667485"/>
                  <a:pt x="10669" y="697036"/>
                  <a:pt x="33242" y="719610"/>
                </a:cubicBezTo>
                <a:cubicBezTo>
                  <a:pt x="40154" y="726522"/>
                  <a:pt x="52514" y="722990"/>
                  <a:pt x="61997" y="725361"/>
                </a:cubicBezTo>
                <a:cubicBezTo>
                  <a:pt x="115189" y="738659"/>
                  <a:pt x="18989" y="723579"/>
                  <a:pt x="125258" y="736863"/>
                </a:cubicBezTo>
                <a:cubicBezTo>
                  <a:pt x="134843" y="746448"/>
                  <a:pt x="144944" y="755543"/>
                  <a:pt x="154012" y="765618"/>
                </a:cubicBezTo>
                <a:cubicBezTo>
                  <a:pt x="162223" y="774742"/>
                  <a:pt x="169651" y="784552"/>
                  <a:pt x="177016" y="794372"/>
                </a:cubicBezTo>
                <a:cubicBezTo>
                  <a:pt x="181163" y="799901"/>
                  <a:pt x="184093" y="806315"/>
                  <a:pt x="188518" y="811625"/>
                </a:cubicBezTo>
                <a:cubicBezTo>
                  <a:pt x="193725" y="817873"/>
                  <a:pt x="201044" y="822260"/>
                  <a:pt x="205771" y="828878"/>
                </a:cubicBezTo>
                <a:cubicBezTo>
                  <a:pt x="210754" y="835854"/>
                  <a:pt x="213896" y="844002"/>
                  <a:pt x="217273" y="851882"/>
                </a:cubicBezTo>
                <a:cubicBezTo>
                  <a:pt x="219661" y="857454"/>
                  <a:pt x="219302" y="864350"/>
                  <a:pt x="223024" y="869135"/>
                </a:cubicBezTo>
                <a:cubicBezTo>
                  <a:pt x="233010" y="881974"/>
                  <a:pt x="242980" y="896366"/>
                  <a:pt x="257529" y="903640"/>
                </a:cubicBezTo>
                <a:cubicBezTo>
                  <a:pt x="320461" y="935106"/>
                  <a:pt x="294706" y="925617"/>
                  <a:pt x="332292" y="938146"/>
                </a:cubicBezTo>
                <a:cubicBezTo>
                  <a:pt x="338043" y="941980"/>
                  <a:pt x="343191" y="946925"/>
                  <a:pt x="349544" y="949648"/>
                </a:cubicBezTo>
                <a:cubicBezTo>
                  <a:pt x="372800" y="959615"/>
                  <a:pt x="440548" y="960630"/>
                  <a:pt x="447310" y="961150"/>
                </a:cubicBezTo>
                <a:cubicBezTo>
                  <a:pt x="486043" y="999881"/>
                  <a:pt x="471850" y="997230"/>
                  <a:pt x="556578" y="978402"/>
                </a:cubicBezTo>
                <a:cubicBezTo>
                  <a:pt x="564517" y="976638"/>
                  <a:pt x="566770" y="965185"/>
                  <a:pt x="573831" y="961150"/>
                </a:cubicBezTo>
                <a:cubicBezTo>
                  <a:pt x="580694" y="957229"/>
                  <a:pt x="589167" y="957316"/>
                  <a:pt x="596835" y="955399"/>
                </a:cubicBezTo>
                <a:cubicBezTo>
                  <a:pt x="602586" y="951565"/>
                  <a:pt x="614088" y="950809"/>
                  <a:pt x="614088" y="943897"/>
                </a:cubicBezTo>
                <a:cubicBezTo>
                  <a:pt x="614088" y="932239"/>
                  <a:pt x="579533" y="917993"/>
                  <a:pt x="573831" y="915142"/>
                </a:cubicBezTo>
                <a:cubicBezTo>
                  <a:pt x="587250" y="911308"/>
                  <a:pt x="600159" y="904511"/>
                  <a:pt x="614088" y="903640"/>
                </a:cubicBezTo>
                <a:cubicBezTo>
                  <a:pt x="646527" y="901613"/>
                  <a:pt x="658229" y="906852"/>
                  <a:pt x="683099" y="915142"/>
                </a:cubicBezTo>
                <a:cubicBezTo>
                  <a:pt x="732496" y="910651"/>
                  <a:pt x="736491" y="912553"/>
                  <a:pt x="775114" y="903640"/>
                </a:cubicBezTo>
                <a:cubicBezTo>
                  <a:pt x="790517" y="900085"/>
                  <a:pt x="806125" y="897137"/>
                  <a:pt x="821122" y="892138"/>
                </a:cubicBezTo>
                <a:cubicBezTo>
                  <a:pt x="826873" y="890221"/>
                  <a:pt x="832411" y="887471"/>
                  <a:pt x="838375" y="886387"/>
                </a:cubicBezTo>
                <a:cubicBezTo>
                  <a:pt x="853581" y="883622"/>
                  <a:pt x="869082" y="882822"/>
                  <a:pt x="884382" y="880636"/>
                </a:cubicBezTo>
                <a:cubicBezTo>
                  <a:pt x="895925" y="878987"/>
                  <a:pt x="907363" y="876658"/>
                  <a:pt x="918888" y="874885"/>
                </a:cubicBezTo>
                <a:cubicBezTo>
                  <a:pt x="932285" y="872824"/>
                  <a:pt x="945725" y="871052"/>
                  <a:pt x="959144" y="869135"/>
                </a:cubicBezTo>
                <a:cubicBezTo>
                  <a:pt x="957227" y="863384"/>
                  <a:pt x="955781" y="857454"/>
                  <a:pt x="953393" y="851882"/>
                </a:cubicBezTo>
                <a:cubicBezTo>
                  <a:pt x="950016" y="844002"/>
                  <a:pt x="941892" y="837451"/>
                  <a:pt x="941892" y="828878"/>
                </a:cubicBezTo>
                <a:cubicBezTo>
                  <a:pt x="941892" y="820305"/>
                  <a:pt x="948249" y="812732"/>
                  <a:pt x="953393" y="805874"/>
                </a:cubicBezTo>
                <a:cubicBezTo>
                  <a:pt x="961882" y="794555"/>
                  <a:pt x="979741" y="778322"/>
                  <a:pt x="993650" y="771368"/>
                </a:cubicBezTo>
                <a:cubicBezTo>
                  <a:pt x="999072" y="768657"/>
                  <a:pt x="1005152" y="767535"/>
                  <a:pt x="1010903" y="765618"/>
                </a:cubicBezTo>
                <a:cubicBezTo>
                  <a:pt x="1016654" y="759867"/>
                  <a:pt x="1021046" y="752315"/>
                  <a:pt x="1028156" y="748365"/>
                </a:cubicBezTo>
                <a:cubicBezTo>
                  <a:pt x="1038754" y="742477"/>
                  <a:pt x="1056773" y="747461"/>
                  <a:pt x="1062661" y="736863"/>
                </a:cubicBezTo>
                <a:cubicBezTo>
                  <a:pt x="1069244" y="725013"/>
                  <a:pt x="1059568" y="709898"/>
                  <a:pt x="1056910" y="696606"/>
                </a:cubicBezTo>
                <a:cubicBezTo>
                  <a:pt x="1054824" y="686178"/>
                  <a:pt x="1044853" y="663623"/>
                  <a:pt x="1039658" y="656350"/>
                </a:cubicBezTo>
                <a:cubicBezTo>
                  <a:pt x="1034931" y="649732"/>
                  <a:pt x="1027132" y="645715"/>
                  <a:pt x="1022405" y="639097"/>
                </a:cubicBezTo>
                <a:cubicBezTo>
                  <a:pt x="1017422" y="632121"/>
                  <a:pt x="1014737" y="623761"/>
                  <a:pt x="1010903" y="616093"/>
                </a:cubicBezTo>
                <a:cubicBezTo>
                  <a:pt x="1014737" y="602674"/>
                  <a:pt x="1013687" y="586734"/>
                  <a:pt x="1022405" y="575836"/>
                </a:cubicBezTo>
                <a:cubicBezTo>
                  <a:pt x="1030438" y="565795"/>
                  <a:pt x="1045883" y="565200"/>
                  <a:pt x="1056910" y="558584"/>
                </a:cubicBezTo>
                <a:cubicBezTo>
                  <a:pt x="1065129" y="553653"/>
                  <a:pt x="1072246" y="547082"/>
                  <a:pt x="1079914" y="541331"/>
                </a:cubicBezTo>
                <a:cubicBezTo>
                  <a:pt x="1076080" y="497240"/>
                  <a:pt x="1086852" y="449292"/>
                  <a:pt x="1068412" y="409059"/>
                </a:cubicBezTo>
                <a:cubicBezTo>
                  <a:pt x="1061179" y="393279"/>
                  <a:pt x="1032342" y="410739"/>
                  <a:pt x="1016654" y="403308"/>
                </a:cubicBezTo>
                <a:cubicBezTo>
                  <a:pt x="994468" y="392799"/>
                  <a:pt x="978314" y="372637"/>
                  <a:pt x="959144" y="357301"/>
                </a:cubicBezTo>
                <a:cubicBezTo>
                  <a:pt x="957227" y="347716"/>
                  <a:pt x="957363" y="337478"/>
                  <a:pt x="953393" y="328546"/>
                </a:cubicBezTo>
                <a:cubicBezTo>
                  <a:pt x="919877" y="253132"/>
                  <a:pt x="947967" y="352846"/>
                  <a:pt x="930390" y="282538"/>
                </a:cubicBezTo>
                <a:cubicBezTo>
                  <a:pt x="932307" y="267202"/>
                  <a:pt x="927568" y="249390"/>
                  <a:pt x="936141" y="236531"/>
                </a:cubicBezTo>
                <a:cubicBezTo>
                  <a:pt x="941563" y="228398"/>
                  <a:pt x="973338" y="235705"/>
                  <a:pt x="964895" y="230780"/>
                </a:cubicBezTo>
                <a:cubicBezTo>
                  <a:pt x="935044" y="213367"/>
                  <a:pt x="899748" y="207691"/>
                  <a:pt x="867129" y="196274"/>
                </a:cubicBezTo>
                <a:cubicBezTo>
                  <a:pt x="861407" y="194271"/>
                  <a:pt x="849876" y="190523"/>
                  <a:pt x="849876" y="190523"/>
                </a:cubicBezTo>
                <a:cubicBezTo>
                  <a:pt x="826872" y="192440"/>
                  <a:pt x="803259" y="190675"/>
                  <a:pt x="780865" y="196274"/>
                </a:cubicBezTo>
                <a:cubicBezTo>
                  <a:pt x="771566" y="198599"/>
                  <a:pt x="766434" y="209240"/>
                  <a:pt x="757861" y="213527"/>
                </a:cubicBezTo>
                <a:cubicBezTo>
                  <a:pt x="750792" y="217062"/>
                  <a:pt x="742526" y="217361"/>
                  <a:pt x="734858" y="219278"/>
                </a:cubicBezTo>
                <a:cubicBezTo>
                  <a:pt x="713771" y="211610"/>
                  <a:pt x="690410" y="208502"/>
                  <a:pt x="671597" y="196274"/>
                </a:cubicBezTo>
                <a:cubicBezTo>
                  <a:pt x="651140" y="182977"/>
                  <a:pt x="637092" y="161769"/>
                  <a:pt x="619839" y="144516"/>
                </a:cubicBezTo>
                <a:lnTo>
                  <a:pt x="545076" y="69753"/>
                </a:lnTo>
                <a:cubicBezTo>
                  <a:pt x="512298" y="36975"/>
                  <a:pt x="531096" y="52765"/>
                  <a:pt x="487567" y="23746"/>
                </a:cubicBezTo>
                <a:cubicBezTo>
                  <a:pt x="472005" y="13371"/>
                  <a:pt x="465551" y="8039"/>
                  <a:pt x="447310" y="742"/>
                </a:cubicBezTo>
                <a:cubicBezTo>
                  <a:pt x="445530" y="30"/>
                  <a:pt x="439643" y="-3092"/>
                  <a:pt x="435809" y="12244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Forma Livre: Forma 19">
            <a:hlinkClick r:id="rId11" action="ppaction://hlinksldjump"/>
            <a:extLst>
              <a:ext uri="{FF2B5EF4-FFF2-40B4-BE49-F238E27FC236}">
                <a16:creationId xmlns:a16="http://schemas.microsoft.com/office/drawing/2014/main" id="{FC07FB4A-043E-4DAD-8FA8-77CA59BF2916}"/>
              </a:ext>
            </a:extLst>
          </p:cNvPr>
          <p:cNvSpPr/>
          <p:nvPr/>
        </p:nvSpPr>
        <p:spPr>
          <a:xfrm>
            <a:off x="1092065" y="6031054"/>
            <a:ext cx="254120" cy="284206"/>
          </a:xfrm>
          <a:custGeom>
            <a:avLst/>
            <a:gdLst>
              <a:gd name="connsiteX0" fmla="*/ 765470 w 920443"/>
              <a:gd name="connsiteY0" fmla="*/ 1017917 h 1029419"/>
              <a:gd name="connsiteX1" fmla="*/ 546934 w 920443"/>
              <a:gd name="connsiteY1" fmla="*/ 1012166 h 1029419"/>
              <a:gd name="connsiteX2" fmla="*/ 489425 w 920443"/>
              <a:gd name="connsiteY2" fmla="*/ 1000664 h 1029419"/>
              <a:gd name="connsiteX3" fmla="*/ 483674 w 920443"/>
              <a:gd name="connsiteY3" fmla="*/ 977661 h 1029419"/>
              <a:gd name="connsiteX4" fmla="*/ 460670 w 920443"/>
              <a:gd name="connsiteY4" fmla="*/ 937404 h 1029419"/>
              <a:gd name="connsiteX5" fmla="*/ 454919 w 920443"/>
              <a:gd name="connsiteY5" fmla="*/ 920151 h 1029419"/>
              <a:gd name="connsiteX6" fmla="*/ 420414 w 920443"/>
              <a:gd name="connsiteY6" fmla="*/ 897147 h 1029419"/>
              <a:gd name="connsiteX7" fmla="*/ 362904 w 920443"/>
              <a:gd name="connsiteY7" fmla="*/ 874144 h 1029419"/>
              <a:gd name="connsiteX8" fmla="*/ 334150 w 920443"/>
              <a:gd name="connsiteY8" fmla="*/ 851140 h 1029419"/>
              <a:gd name="connsiteX9" fmla="*/ 316897 w 920443"/>
              <a:gd name="connsiteY9" fmla="*/ 833887 h 1029419"/>
              <a:gd name="connsiteX10" fmla="*/ 282391 w 920443"/>
              <a:gd name="connsiteY10" fmla="*/ 816634 h 1029419"/>
              <a:gd name="connsiteX11" fmla="*/ 184625 w 920443"/>
              <a:gd name="connsiteY11" fmla="*/ 816634 h 1029419"/>
              <a:gd name="connsiteX12" fmla="*/ 155870 w 920443"/>
              <a:gd name="connsiteY12" fmla="*/ 782129 h 1029419"/>
              <a:gd name="connsiteX13" fmla="*/ 161621 w 920443"/>
              <a:gd name="connsiteY13" fmla="*/ 747623 h 1029419"/>
              <a:gd name="connsiteX14" fmla="*/ 121365 w 920443"/>
              <a:gd name="connsiteY14" fmla="*/ 707366 h 1029419"/>
              <a:gd name="connsiteX15" fmla="*/ 98361 w 920443"/>
              <a:gd name="connsiteY15" fmla="*/ 701615 h 1029419"/>
              <a:gd name="connsiteX16" fmla="*/ 104112 w 920443"/>
              <a:gd name="connsiteY16" fmla="*/ 655608 h 1029419"/>
              <a:gd name="connsiteX17" fmla="*/ 63855 w 920443"/>
              <a:gd name="connsiteY17" fmla="*/ 603849 h 1029419"/>
              <a:gd name="connsiteX18" fmla="*/ 46602 w 920443"/>
              <a:gd name="connsiteY18" fmla="*/ 598098 h 1029419"/>
              <a:gd name="connsiteX19" fmla="*/ 12097 w 920443"/>
              <a:gd name="connsiteY19" fmla="*/ 569344 h 1029419"/>
              <a:gd name="connsiteX20" fmla="*/ 595 w 920443"/>
              <a:gd name="connsiteY20" fmla="*/ 552091 h 1029419"/>
              <a:gd name="connsiteX21" fmla="*/ 58104 w 920443"/>
              <a:gd name="connsiteY21" fmla="*/ 529087 h 1029419"/>
              <a:gd name="connsiteX22" fmla="*/ 190376 w 920443"/>
              <a:gd name="connsiteY22" fmla="*/ 517585 h 1029419"/>
              <a:gd name="connsiteX23" fmla="*/ 196127 w 920443"/>
              <a:gd name="connsiteY23" fmla="*/ 500332 h 1029419"/>
              <a:gd name="connsiteX24" fmla="*/ 207629 w 920443"/>
              <a:gd name="connsiteY24" fmla="*/ 483079 h 1029419"/>
              <a:gd name="connsiteX25" fmla="*/ 351402 w 920443"/>
              <a:gd name="connsiteY25" fmla="*/ 465827 h 1029419"/>
              <a:gd name="connsiteX26" fmla="*/ 362904 w 920443"/>
              <a:gd name="connsiteY26" fmla="*/ 442823 h 1029419"/>
              <a:gd name="connsiteX27" fmla="*/ 380157 w 920443"/>
              <a:gd name="connsiteY27" fmla="*/ 356559 h 1029419"/>
              <a:gd name="connsiteX28" fmla="*/ 431916 w 920443"/>
              <a:gd name="connsiteY28" fmla="*/ 322053 h 1029419"/>
              <a:gd name="connsiteX29" fmla="*/ 437667 w 920443"/>
              <a:gd name="connsiteY29" fmla="*/ 304800 h 1029419"/>
              <a:gd name="connsiteX30" fmla="*/ 397410 w 920443"/>
              <a:gd name="connsiteY30" fmla="*/ 258793 h 1029419"/>
              <a:gd name="connsiteX31" fmla="*/ 385908 w 920443"/>
              <a:gd name="connsiteY31" fmla="*/ 235789 h 1029419"/>
              <a:gd name="connsiteX32" fmla="*/ 391659 w 920443"/>
              <a:gd name="connsiteY32" fmla="*/ 195532 h 1029419"/>
              <a:gd name="connsiteX33" fmla="*/ 414663 w 920443"/>
              <a:gd name="connsiteY33" fmla="*/ 172529 h 1029419"/>
              <a:gd name="connsiteX34" fmla="*/ 454919 w 920443"/>
              <a:gd name="connsiteY34" fmla="*/ 149525 h 1029419"/>
              <a:gd name="connsiteX35" fmla="*/ 529682 w 920443"/>
              <a:gd name="connsiteY35" fmla="*/ 143774 h 1029419"/>
              <a:gd name="connsiteX36" fmla="*/ 552685 w 920443"/>
              <a:gd name="connsiteY36" fmla="*/ 74762 h 1029419"/>
              <a:gd name="connsiteX37" fmla="*/ 638950 w 920443"/>
              <a:gd name="connsiteY37" fmla="*/ 57510 h 1029419"/>
              <a:gd name="connsiteX38" fmla="*/ 656202 w 920443"/>
              <a:gd name="connsiteY38" fmla="*/ 40257 h 1029419"/>
              <a:gd name="connsiteX39" fmla="*/ 673455 w 920443"/>
              <a:gd name="connsiteY39" fmla="*/ 0 h 1029419"/>
              <a:gd name="connsiteX40" fmla="*/ 713712 w 920443"/>
              <a:gd name="connsiteY40" fmla="*/ 5751 h 1029419"/>
              <a:gd name="connsiteX41" fmla="*/ 730965 w 920443"/>
              <a:gd name="connsiteY41" fmla="*/ 11502 h 1029419"/>
              <a:gd name="connsiteX42" fmla="*/ 748217 w 920443"/>
              <a:gd name="connsiteY42" fmla="*/ 34506 h 1029419"/>
              <a:gd name="connsiteX43" fmla="*/ 765470 w 920443"/>
              <a:gd name="connsiteY43" fmla="*/ 51759 h 1029419"/>
              <a:gd name="connsiteX44" fmla="*/ 788474 w 920443"/>
              <a:gd name="connsiteY44" fmla="*/ 115019 h 1029419"/>
              <a:gd name="connsiteX45" fmla="*/ 805727 w 920443"/>
              <a:gd name="connsiteY45" fmla="*/ 120770 h 1029419"/>
              <a:gd name="connsiteX46" fmla="*/ 834482 w 920443"/>
              <a:gd name="connsiteY46" fmla="*/ 258793 h 1029419"/>
              <a:gd name="connsiteX47" fmla="*/ 845983 w 920443"/>
              <a:gd name="connsiteY47" fmla="*/ 293298 h 1029419"/>
              <a:gd name="connsiteX48" fmla="*/ 840233 w 920443"/>
              <a:gd name="connsiteY48" fmla="*/ 310551 h 1029419"/>
              <a:gd name="connsiteX49" fmla="*/ 822980 w 920443"/>
              <a:gd name="connsiteY49" fmla="*/ 333555 h 1029419"/>
              <a:gd name="connsiteX50" fmla="*/ 840233 w 920443"/>
              <a:gd name="connsiteY50" fmla="*/ 350808 h 1029419"/>
              <a:gd name="connsiteX51" fmla="*/ 891991 w 920443"/>
              <a:gd name="connsiteY51" fmla="*/ 356559 h 1029419"/>
              <a:gd name="connsiteX52" fmla="*/ 909244 w 920443"/>
              <a:gd name="connsiteY52" fmla="*/ 373812 h 1029419"/>
              <a:gd name="connsiteX53" fmla="*/ 914995 w 920443"/>
              <a:gd name="connsiteY53" fmla="*/ 402566 h 1029419"/>
              <a:gd name="connsiteX54" fmla="*/ 891991 w 920443"/>
              <a:gd name="connsiteY54" fmla="*/ 500332 h 1029419"/>
              <a:gd name="connsiteX55" fmla="*/ 805727 w 920443"/>
              <a:gd name="connsiteY55" fmla="*/ 494581 h 1029419"/>
              <a:gd name="connsiteX56" fmla="*/ 811478 w 920443"/>
              <a:gd name="connsiteY56" fmla="*/ 523336 h 1029419"/>
              <a:gd name="connsiteX57" fmla="*/ 828731 w 920443"/>
              <a:gd name="connsiteY57" fmla="*/ 575095 h 1029419"/>
              <a:gd name="connsiteX58" fmla="*/ 817229 w 920443"/>
              <a:gd name="connsiteY58" fmla="*/ 655608 h 1029419"/>
              <a:gd name="connsiteX59" fmla="*/ 788474 w 920443"/>
              <a:gd name="connsiteY59" fmla="*/ 690113 h 1029419"/>
              <a:gd name="connsiteX60" fmla="*/ 771221 w 920443"/>
              <a:gd name="connsiteY60" fmla="*/ 701615 h 1029419"/>
              <a:gd name="connsiteX61" fmla="*/ 730965 w 920443"/>
              <a:gd name="connsiteY61" fmla="*/ 713117 h 1029419"/>
              <a:gd name="connsiteX62" fmla="*/ 713712 w 920443"/>
              <a:gd name="connsiteY62" fmla="*/ 718868 h 1029419"/>
              <a:gd name="connsiteX63" fmla="*/ 667704 w 920443"/>
              <a:gd name="connsiteY63" fmla="*/ 690113 h 1029419"/>
              <a:gd name="connsiteX64" fmla="*/ 638950 w 920443"/>
              <a:gd name="connsiteY64" fmla="*/ 678612 h 1029419"/>
              <a:gd name="connsiteX65" fmla="*/ 615946 w 920443"/>
              <a:gd name="connsiteY65" fmla="*/ 684362 h 1029419"/>
              <a:gd name="connsiteX66" fmla="*/ 610195 w 920443"/>
              <a:gd name="connsiteY66" fmla="*/ 701615 h 1029419"/>
              <a:gd name="connsiteX67" fmla="*/ 598693 w 920443"/>
              <a:gd name="connsiteY67" fmla="*/ 724619 h 1029419"/>
              <a:gd name="connsiteX68" fmla="*/ 587191 w 920443"/>
              <a:gd name="connsiteY68" fmla="*/ 770627 h 1029419"/>
              <a:gd name="connsiteX69" fmla="*/ 581440 w 920443"/>
              <a:gd name="connsiteY69" fmla="*/ 787879 h 1029419"/>
              <a:gd name="connsiteX70" fmla="*/ 558436 w 920443"/>
              <a:gd name="connsiteY70" fmla="*/ 810883 h 1029419"/>
              <a:gd name="connsiteX71" fmla="*/ 592942 w 920443"/>
              <a:gd name="connsiteY71" fmla="*/ 828136 h 1029419"/>
              <a:gd name="connsiteX72" fmla="*/ 633199 w 920443"/>
              <a:gd name="connsiteY72" fmla="*/ 839638 h 1029419"/>
              <a:gd name="connsiteX73" fmla="*/ 684957 w 920443"/>
              <a:gd name="connsiteY73" fmla="*/ 862642 h 1029419"/>
              <a:gd name="connsiteX74" fmla="*/ 719463 w 920443"/>
              <a:gd name="connsiteY74" fmla="*/ 897147 h 1029419"/>
              <a:gd name="connsiteX75" fmla="*/ 736716 w 920443"/>
              <a:gd name="connsiteY75" fmla="*/ 914400 h 1029419"/>
              <a:gd name="connsiteX76" fmla="*/ 730965 w 920443"/>
              <a:gd name="connsiteY76" fmla="*/ 983412 h 1029419"/>
              <a:gd name="connsiteX77" fmla="*/ 725214 w 920443"/>
              <a:gd name="connsiteY77" fmla="*/ 1012166 h 1029419"/>
              <a:gd name="connsiteX78" fmla="*/ 707961 w 920443"/>
              <a:gd name="connsiteY78" fmla="*/ 1029419 h 10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920443" h="1029419">
                <a:moveTo>
                  <a:pt x="765470" y="1017917"/>
                </a:moveTo>
                <a:cubicBezTo>
                  <a:pt x="692625" y="1016000"/>
                  <a:pt x="619663" y="1016712"/>
                  <a:pt x="546934" y="1012166"/>
                </a:cubicBezTo>
                <a:cubicBezTo>
                  <a:pt x="527423" y="1010947"/>
                  <a:pt x="506587" y="1010025"/>
                  <a:pt x="489425" y="1000664"/>
                </a:cubicBezTo>
                <a:cubicBezTo>
                  <a:pt x="482486" y="996879"/>
                  <a:pt x="486449" y="985061"/>
                  <a:pt x="483674" y="977661"/>
                </a:cubicBezTo>
                <a:cubicBezTo>
                  <a:pt x="468549" y="937328"/>
                  <a:pt x="477356" y="970777"/>
                  <a:pt x="460670" y="937404"/>
                </a:cubicBezTo>
                <a:cubicBezTo>
                  <a:pt x="457959" y="931982"/>
                  <a:pt x="459205" y="924438"/>
                  <a:pt x="454919" y="920151"/>
                </a:cubicBezTo>
                <a:cubicBezTo>
                  <a:pt x="445144" y="910376"/>
                  <a:pt x="433528" y="901518"/>
                  <a:pt x="420414" y="897147"/>
                </a:cubicBezTo>
                <a:cubicBezTo>
                  <a:pt x="401716" y="890914"/>
                  <a:pt x="379824" y="885424"/>
                  <a:pt x="362904" y="874144"/>
                </a:cubicBezTo>
                <a:cubicBezTo>
                  <a:pt x="352691" y="867335"/>
                  <a:pt x="343387" y="859223"/>
                  <a:pt x="334150" y="851140"/>
                </a:cubicBezTo>
                <a:cubicBezTo>
                  <a:pt x="328029" y="845784"/>
                  <a:pt x="323664" y="838398"/>
                  <a:pt x="316897" y="833887"/>
                </a:cubicBezTo>
                <a:cubicBezTo>
                  <a:pt x="306197" y="826754"/>
                  <a:pt x="293893" y="822385"/>
                  <a:pt x="282391" y="816634"/>
                </a:cubicBezTo>
                <a:cubicBezTo>
                  <a:pt x="266052" y="817996"/>
                  <a:pt x="209586" y="829114"/>
                  <a:pt x="184625" y="816634"/>
                </a:cubicBezTo>
                <a:cubicBezTo>
                  <a:pt x="173556" y="811099"/>
                  <a:pt x="162475" y="792037"/>
                  <a:pt x="155870" y="782129"/>
                </a:cubicBezTo>
                <a:cubicBezTo>
                  <a:pt x="157787" y="770627"/>
                  <a:pt x="163707" y="759096"/>
                  <a:pt x="161621" y="747623"/>
                </a:cubicBezTo>
                <a:cubicBezTo>
                  <a:pt x="157211" y="723366"/>
                  <a:pt x="141134" y="714779"/>
                  <a:pt x="121365" y="707366"/>
                </a:cubicBezTo>
                <a:cubicBezTo>
                  <a:pt x="113964" y="704591"/>
                  <a:pt x="106029" y="703532"/>
                  <a:pt x="98361" y="701615"/>
                </a:cubicBezTo>
                <a:cubicBezTo>
                  <a:pt x="100278" y="686279"/>
                  <a:pt x="105297" y="671017"/>
                  <a:pt x="104112" y="655608"/>
                </a:cubicBezTo>
                <a:cubicBezTo>
                  <a:pt x="102116" y="629665"/>
                  <a:pt x="83947" y="616407"/>
                  <a:pt x="63855" y="603849"/>
                </a:cubicBezTo>
                <a:cubicBezTo>
                  <a:pt x="58714" y="600636"/>
                  <a:pt x="52353" y="600015"/>
                  <a:pt x="46602" y="598098"/>
                </a:cubicBezTo>
                <a:cubicBezTo>
                  <a:pt x="35100" y="588513"/>
                  <a:pt x="22684" y="579931"/>
                  <a:pt x="12097" y="569344"/>
                </a:cubicBezTo>
                <a:cubicBezTo>
                  <a:pt x="7210" y="564457"/>
                  <a:pt x="-2496" y="558273"/>
                  <a:pt x="595" y="552091"/>
                </a:cubicBezTo>
                <a:cubicBezTo>
                  <a:pt x="8036" y="537208"/>
                  <a:pt x="44356" y="530560"/>
                  <a:pt x="58104" y="529087"/>
                </a:cubicBezTo>
                <a:cubicBezTo>
                  <a:pt x="102109" y="524372"/>
                  <a:pt x="146285" y="521419"/>
                  <a:pt x="190376" y="517585"/>
                </a:cubicBezTo>
                <a:cubicBezTo>
                  <a:pt x="192293" y="511834"/>
                  <a:pt x="193416" y="505754"/>
                  <a:pt x="196127" y="500332"/>
                </a:cubicBezTo>
                <a:cubicBezTo>
                  <a:pt x="199218" y="494150"/>
                  <a:pt x="202742" y="487966"/>
                  <a:pt x="207629" y="483079"/>
                </a:cubicBezTo>
                <a:cubicBezTo>
                  <a:pt x="241716" y="448993"/>
                  <a:pt x="329716" y="466813"/>
                  <a:pt x="351402" y="465827"/>
                </a:cubicBezTo>
                <a:cubicBezTo>
                  <a:pt x="355236" y="458159"/>
                  <a:pt x="360722" y="451114"/>
                  <a:pt x="362904" y="442823"/>
                </a:cubicBezTo>
                <a:cubicBezTo>
                  <a:pt x="370367" y="414464"/>
                  <a:pt x="355012" y="371646"/>
                  <a:pt x="380157" y="356559"/>
                </a:cubicBezTo>
                <a:cubicBezTo>
                  <a:pt x="417131" y="334375"/>
                  <a:pt x="399970" y="346013"/>
                  <a:pt x="431916" y="322053"/>
                </a:cubicBezTo>
                <a:cubicBezTo>
                  <a:pt x="433833" y="316302"/>
                  <a:pt x="439137" y="310681"/>
                  <a:pt x="437667" y="304800"/>
                </a:cubicBezTo>
                <a:cubicBezTo>
                  <a:pt x="431410" y="279771"/>
                  <a:pt x="415700" y="272509"/>
                  <a:pt x="397410" y="258793"/>
                </a:cubicBezTo>
                <a:cubicBezTo>
                  <a:pt x="393576" y="251125"/>
                  <a:pt x="386684" y="244327"/>
                  <a:pt x="385908" y="235789"/>
                </a:cubicBezTo>
                <a:cubicBezTo>
                  <a:pt x="384681" y="222289"/>
                  <a:pt x="386050" y="207872"/>
                  <a:pt x="391659" y="195532"/>
                </a:cubicBezTo>
                <a:cubicBezTo>
                  <a:pt x="396146" y="185660"/>
                  <a:pt x="406502" y="179670"/>
                  <a:pt x="414663" y="172529"/>
                </a:cubicBezTo>
                <a:cubicBezTo>
                  <a:pt x="436089" y="153781"/>
                  <a:pt x="432639" y="156952"/>
                  <a:pt x="454919" y="149525"/>
                </a:cubicBezTo>
                <a:cubicBezTo>
                  <a:pt x="476160" y="153773"/>
                  <a:pt x="511411" y="165091"/>
                  <a:pt x="529682" y="143774"/>
                </a:cubicBezTo>
                <a:cubicBezTo>
                  <a:pt x="545462" y="125363"/>
                  <a:pt x="529370" y="81423"/>
                  <a:pt x="552685" y="74762"/>
                </a:cubicBezTo>
                <a:cubicBezTo>
                  <a:pt x="607803" y="59015"/>
                  <a:pt x="579094" y="64992"/>
                  <a:pt x="638950" y="57510"/>
                </a:cubicBezTo>
                <a:cubicBezTo>
                  <a:pt x="644701" y="51759"/>
                  <a:pt x="651475" y="46875"/>
                  <a:pt x="656202" y="40257"/>
                </a:cubicBezTo>
                <a:cubicBezTo>
                  <a:pt x="665085" y="27820"/>
                  <a:pt x="668762" y="14080"/>
                  <a:pt x="673455" y="0"/>
                </a:cubicBezTo>
                <a:cubicBezTo>
                  <a:pt x="686874" y="1917"/>
                  <a:pt x="700420" y="3093"/>
                  <a:pt x="713712" y="5751"/>
                </a:cubicBezTo>
                <a:cubicBezTo>
                  <a:pt x="719656" y="6940"/>
                  <a:pt x="726308" y="7621"/>
                  <a:pt x="730965" y="11502"/>
                </a:cubicBezTo>
                <a:cubicBezTo>
                  <a:pt x="738328" y="17638"/>
                  <a:pt x="741979" y="27229"/>
                  <a:pt x="748217" y="34506"/>
                </a:cubicBezTo>
                <a:cubicBezTo>
                  <a:pt x="753510" y="40681"/>
                  <a:pt x="759719" y="46008"/>
                  <a:pt x="765470" y="51759"/>
                </a:cubicBezTo>
                <a:cubicBezTo>
                  <a:pt x="770821" y="67812"/>
                  <a:pt x="784166" y="108558"/>
                  <a:pt x="788474" y="115019"/>
                </a:cubicBezTo>
                <a:cubicBezTo>
                  <a:pt x="791837" y="120063"/>
                  <a:pt x="799976" y="118853"/>
                  <a:pt x="805727" y="120770"/>
                </a:cubicBezTo>
                <a:cubicBezTo>
                  <a:pt x="853184" y="168227"/>
                  <a:pt x="814206" y="121923"/>
                  <a:pt x="834482" y="258793"/>
                </a:cubicBezTo>
                <a:cubicBezTo>
                  <a:pt x="836259" y="270786"/>
                  <a:pt x="845983" y="293298"/>
                  <a:pt x="845983" y="293298"/>
                </a:cubicBezTo>
                <a:cubicBezTo>
                  <a:pt x="844066" y="299049"/>
                  <a:pt x="843240" y="305288"/>
                  <a:pt x="840233" y="310551"/>
                </a:cubicBezTo>
                <a:cubicBezTo>
                  <a:pt x="835478" y="318873"/>
                  <a:pt x="822980" y="323970"/>
                  <a:pt x="822980" y="333555"/>
                </a:cubicBezTo>
                <a:cubicBezTo>
                  <a:pt x="822980" y="341688"/>
                  <a:pt x="832517" y="348236"/>
                  <a:pt x="840233" y="350808"/>
                </a:cubicBezTo>
                <a:cubicBezTo>
                  <a:pt x="856701" y="356297"/>
                  <a:pt x="874738" y="354642"/>
                  <a:pt x="891991" y="356559"/>
                </a:cubicBezTo>
                <a:cubicBezTo>
                  <a:pt x="897742" y="362310"/>
                  <a:pt x="905607" y="366538"/>
                  <a:pt x="909244" y="373812"/>
                </a:cubicBezTo>
                <a:cubicBezTo>
                  <a:pt x="913615" y="382555"/>
                  <a:pt x="914995" y="392792"/>
                  <a:pt x="914995" y="402566"/>
                </a:cubicBezTo>
                <a:cubicBezTo>
                  <a:pt x="914995" y="498588"/>
                  <a:pt x="937189" y="485266"/>
                  <a:pt x="891991" y="500332"/>
                </a:cubicBezTo>
                <a:cubicBezTo>
                  <a:pt x="863236" y="498415"/>
                  <a:pt x="833437" y="486664"/>
                  <a:pt x="805727" y="494581"/>
                </a:cubicBezTo>
                <a:cubicBezTo>
                  <a:pt x="796328" y="497266"/>
                  <a:pt x="808669" y="513973"/>
                  <a:pt x="811478" y="523336"/>
                </a:cubicBezTo>
                <a:cubicBezTo>
                  <a:pt x="843962" y="631617"/>
                  <a:pt x="806659" y="486806"/>
                  <a:pt x="828731" y="575095"/>
                </a:cubicBezTo>
                <a:cubicBezTo>
                  <a:pt x="824897" y="601933"/>
                  <a:pt x="821940" y="628910"/>
                  <a:pt x="817229" y="655608"/>
                </a:cubicBezTo>
                <a:cubicBezTo>
                  <a:pt x="813303" y="677857"/>
                  <a:pt x="808650" y="675702"/>
                  <a:pt x="788474" y="690113"/>
                </a:cubicBezTo>
                <a:cubicBezTo>
                  <a:pt x="782850" y="694130"/>
                  <a:pt x="777638" y="699048"/>
                  <a:pt x="771221" y="701615"/>
                </a:cubicBezTo>
                <a:cubicBezTo>
                  <a:pt x="758264" y="706798"/>
                  <a:pt x="744332" y="709107"/>
                  <a:pt x="730965" y="713117"/>
                </a:cubicBezTo>
                <a:cubicBezTo>
                  <a:pt x="725159" y="714859"/>
                  <a:pt x="719463" y="716951"/>
                  <a:pt x="713712" y="718868"/>
                </a:cubicBezTo>
                <a:cubicBezTo>
                  <a:pt x="663515" y="706319"/>
                  <a:pt x="719172" y="724425"/>
                  <a:pt x="667704" y="690113"/>
                </a:cubicBezTo>
                <a:cubicBezTo>
                  <a:pt x="659115" y="684387"/>
                  <a:pt x="648535" y="682446"/>
                  <a:pt x="638950" y="678612"/>
                </a:cubicBezTo>
                <a:cubicBezTo>
                  <a:pt x="631282" y="680529"/>
                  <a:pt x="622118" y="679425"/>
                  <a:pt x="615946" y="684362"/>
                </a:cubicBezTo>
                <a:cubicBezTo>
                  <a:pt x="611212" y="688149"/>
                  <a:pt x="612583" y="696043"/>
                  <a:pt x="610195" y="701615"/>
                </a:cubicBezTo>
                <a:cubicBezTo>
                  <a:pt x="606818" y="709495"/>
                  <a:pt x="601404" y="716486"/>
                  <a:pt x="598693" y="724619"/>
                </a:cubicBezTo>
                <a:cubicBezTo>
                  <a:pt x="593694" y="739616"/>
                  <a:pt x="591350" y="755376"/>
                  <a:pt x="587191" y="770627"/>
                </a:cubicBezTo>
                <a:cubicBezTo>
                  <a:pt x="585596" y="776475"/>
                  <a:pt x="584963" y="782946"/>
                  <a:pt x="581440" y="787879"/>
                </a:cubicBezTo>
                <a:cubicBezTo>
                  <a:pt x="575137" y="796703"/>
                  <a:pt x="566104" y="803215"/>
                  <a:pt x="558436" y="810883"/>
                </a:cubicBezTo>
                <a:cubicBezTo>
                  <a:pt x="569938" y="816634"/>
                  <a:pt x="580940" y="823520"/>
                  <a:pt x="592942" y="828136"/>
                </a:cubicBezTo>
                <a:cubicBezTo>
                  <a:pt x="605968" y="833146"/>
                  <a:pt x="619832" y="835628"/>
                  <a:pt x="633199" y="839638"/>
                </a:cubicBezTo>
                <a:cubicBezTo>
                  <a:pt x="650012" y="844682"/>
                  <a:pt x="671841" y="852805"/>
                  <a:pt x="684957" y="862642"/>
                </a:cubicBezTo>
                <a:cubicBezTo>
                  <a:pt x="697970" y="872402"/>
                  <a:pt x="707961" y="885645"/>
                  <a:pt x="719463" y="897147"/>
                </a:cubicBezTo>
                <a:lnTo>
                  <a:pt x="736716" y="914400"/>
                </a:lnTo>
                <a:cubicBezTo>
                  <a:pt x="734799" y="937404"/>
                  <a:pt x="733662" y="960486"/>
                  <a:pt x="730965" y="983412"/>
                </a:cubicBezTo>
                <a:cubicBezTo>
                  <a:pt x="729823" y="993120"/>
                  <a:pt x="729585" y="1003423"/>
                  <a:pt x="725214" y="1012166"/>
                </a:cubicBezTo>
                <a:cubicBezTo>
                  <a:pt x="721577" y="1019440"/>
                  <a:pt x="707961" y="1029419"/>
                  <a:pt x="707961" y="1029419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Forma Livre: Forma 20">
            <a:hlinkClick r:id="rId12" action="ppaction://hlinksldjump"/>
            <a:extLst>
              <a:ext uri="{FF2B5EF4-FFF2-40B4-BE49-F238E27FC236}">
                <a16:creationId xmlns:a16="http://schemas.microsoft.com/office/drawing/2014/main" id="{D0D34D88-BBD8-4D44-8D15-8302F86E3E53}"/>
              </a:ext>
            </a:extLst>
          </p:cNvPr>
          <p:cNvSpPr/>
          <p:nvPr/>
        </p:nvSpPr>
        <p:spPr>
          <a:xfrm>
            <a:off x="1525873" y="6171184"/>
            <a:ext cx="439061" cy="326723"/>
          </a:xfrm>
          <a:custGeom>
            <a:avLst/>
            <a:gdLst>
              <a:gd name="connsiteX0" fmla="*/ 38 w 1633306"/>
              <a:gd name="connsiteY0" fmla="*/ 577053 h 1215408"/>
              <a:gd name="connsiteX1" fmla="*/ 23042 w 1633306"/>
              <a:gd name="connsiteY1" fmla="*/ 542547 h 1215408"/>
              <a:gd name="connsiteX2" fmla="*/ 34544 w 1633306"/>
              <a:gd name="connsiteY2" fmla="*/ 513792 h 1215408"/>
              <a:gd name="connsiteX3" fmla="*/ 69050 w 1633306"/>
              <a:gd name="connsiteY3" fmla="*/ 490789 h 1215408"/>
              <a:gd name="connsiteX4" fmla="*/ 86303 w 1633306"/>
              <a:gd name="connsiteY4" fmla="*/ 473536 h 1215408"/>
              <a:gd name="connsiteX5" fmla="*/ 126559 w 1633306"/>
              <a:gd name="connsiteY5" fmla="*/ 416026 h 1215408"/>
              <a:gd name="connsiteX6" fmla="*/ 184069 w 1633306"/>
              <a:gd name="connsiteY6" fmla="*/ 347015 h 1215408"/>
              <a:gd name="connsiteX7" fmla="*/ 218574 w 1633306"/>
              <a:gd name="connsiteY7" fmla="*/ 335513 h 1215408"/>
              <a:gd name="connsiteX8" fmla="*/ 258831 w 1633306"/>
              <a:gd name="connsiteY8" fmla="*/ 306758 h 1215408"/>
              <a:gd name="connsiteX9" fmla="*/ 276084 w 1633306"/>
              <a:gd name="connsiteY9" fmla="*/ 301008 h 1215408"/>
              <a:gd name="connsiteX10" fmla="*/ 373850 w 1633306"/>
              <a:gd name="connsiteY10" fmla="*/ 312509 h 1215408"/>
              <a:gd name="connsiteX11" fmla="*/ 391103 w 1633306"/>
              <a:gd name="connsiteY11" fmla="*/ 289506 h 1215408"/>
              <a:gd name="connsiteX12" fmla="*/ 425608 w 1633306"/>
              <a:gd name="connsiteY12" fmla="*/ 214743 h 1215408"/>
              <a:gd name="connsiteX13" fmla="*/ 350846 w 1633306"/>
              <a:gd name="connsiteY13" fmla="*/ 185989 h 1215408"/>
              <a:gd name="connsiteX14" fmla="*/ 379601 w 1633306"/>
              <a:gd name="connsiteY14" fmla="*/ 174487 h 1215408"/>
              <a:gd name="connsiteX15" fmla="*/ 419857 w 1633306"/>
              <a:gd name="connsiteY15" fmla="*/ 168736 h 1215408"/>
              <a:gd name="connsiteX16" fmla="*/ 414106 w 1633306"/>
              <a:gd name="connsiteY16" fmla="*/ 111226 h 1215408"/>
              <a:gd name="connsiteX17" fmla="*/ 431359 w 1633306"/>
              <a:gd name="connsiteY17" fmla="*/ 99724 h 1215408"/>
              <a:gd name="connsiteX18" fmla="*/ 500370 w 1633306"/>
              <a:gd name="connsiteY18" fmla="*/ 116977 h 1215408"/>
              <a:gd name="connsiteX19" fmla="*/ 517623 w 1633306"/>
              <a:gd name="connsiteY19" fmla="*/ 157234 h 1215408"/>
              <a:gd name="connsiteX20" fmla="*/ 580884 w 1633306"/>
              <a:gd name="connsiteY20" fmla="*/ 151483 h 1215408"/>
              <a:gd name="connsiteX21" fmla="*/ 598137 w 1633306"/>
              <a:gd name="connsiteY21" fmla="*/ 116977 h 1215408"/>
              <a:gd name="connsiteX22" fmla="*/ 632642 w 1633306"/>
              <a:gd name="connsiteY22" fmla="*/ 99724 h 1215408"/>
              <a:gd name="connsiteX23" fmla="*/ 667148 w 1633306"/>
              <a:gd name="connsiteY23" fmla="*/ 105475 h 1215408"/>
              <a:gd name="connsiteX24" fmla="*/ 678650 w 1633306"/>
              <a:gd name="connsiteY24" fmla="*/ 151483 h 1215408"/>
              <a:gd name="connsiteX25" fmla="*/ 770665 w 1633306"/>
              <a:gd name="connsiteY25" fmla="*/ 134230 h 1215408"/>
              <a:gd name="connsiteX26" fmla="*/ 810921 w 1633306"/>
              <a:gd name="connsiteY26" fmla="*/ 105475 h 1215408"/>
              <a:gd name="connsiteX27" fmla="*/ 914438 w 1633306"/>
              <a:gd name="connsiteY27" fmla="*/ 47966 h 1215408"/>
              <a:gd name="connsiteX28" fmla="*/ 994952 w 1633306"/>
              <a:gd name="connsiteY28" fmla="*/ 19211 h 1215408"/>
              <a:gd name="connsiteX29" fmla="*/ 1012204 w 1633306"/>
              <a:gd name="connsiteY29" fmla="*/ 13460 h 1215408"/>
              <a:gd name="connsiteX30" fmla="*/ 1150227 w 1633306"/>
              <a:gd name="connsiteY30" fmla="*/ 1958 h 1215408"/>
              <a:gd name="connsiteX31" fmla="*/ 1213487 w 1633306"/>
              <a:gd name="connsiteY31" fmla="*/ 7709 h 1215408"/>
              <a:gd name="connsiteX32" fmla="*/ 1230740 w 1633306"/>
              <a:gd name="connsiteY32" fmla="*/ 76721 h 1215408"/>
              <a:gd name="connsiteX33" fmla="*/ 1247993 w 1633306"/>
              <a:gd name="connsiteY33" fmla="*/ 88223 h 1215408"/>
              <a:gd name="connsiteX34" fmla="*/ 1270997 w 1633306"/>
              <a:gd name="connsiteY34" fmla="*/ 111226 h 1215408"/>
              <a:gd name="connsiteX35" fmla="*/ 1294001 w 1633306"/>
              <a:gd name="connsiteY35" fmla="*/ 116977 h 1215408"/>
              <a:gd name="connsiteX36" fmla="*/ 1334257 w 1633306"/>
              <a:gd name="connsiteY36" fmla="*/ 122728 h 1215408"/>
              <a:gd name="connsiteX37" fmla="*/ 1598801 w 1633306"/>
              <a:gd name="connsiteY37" fmla="*/ 128479 h 1215408"/>
              <a:gd name="connsiteX38" fmla="*/ 1621804 w 1633306"/>
              <a:gd name="connsiteY38" fmla="*/ 139981 h 1215408"/>
              <a:gd name="connsiteX39" fmla="*/ 1627555 w 1633306"/>
              <a:gd name="connsiteY39" fmla="*/ 162985 h 1215408"/>
              <a:gd name="connsiteX40" fmla="*/ 1633306 w 1633306"/>
              <a:gd name="connsiteY40" fmla="*/ 191740 h 1215408"/>
              <a:gd name="connsiteX41" fmla="*/ 1621804 w 1633306"/>
              <a:gd name="connsiteY41" fmla="*/ 226245 h 1215408"/>
              <a:gd name="connsiteX42" fmla="*/ 1570046 w 1633306"/>
              <a:gd name="connsiteY42" fmla="*/ 255000 h 1215408"/>
              <a:gd name="connsiteX43" fmla="*/ 1552793 w 1633306"/>
              <a:gd name="connsiteY43" fmla="*/ 278004 h 1215408"/>
              <a:gd name="connsiteX44" fmla="*/ 1437774 w 1633306"/>
              <a:gd name="connsiteY44" fmla="*/ 324011 h 1215408"/>
              <a:gd name="connsiteX45" fmla="*/ 1299752 w 1633306"/>
              <a:gd name="connsiteY45" fmla="*/ 341264 h 1215408"/>
              <a:gd name="connsiteX46" fmla="*/ 1213487 w 1633306"/>
              <a:gd name="connsiteY46" fmla="*/ 370019 h 1215408"/>
              <a:gd name="connsiteX47" fmla="*/ 1190484 w 1633306"/>
              <a:gd name="connsiteY47" fmla="*/ 387272 h 1215408"/>
              <a:gd name="connsiteX48" fmla="*/ 1115721 w 1633306"/>
              <a:gd name="connsiteY48" fmla="*/ 427528 h 1215408"/>
              <a:gd name="connsiteX49" fmla="*/ 1098469 w 1633306"/>
              <a:gd name="connsiteY49" fmla="*/ 559800 h 1215408"/>
              <a:gd name="connsiteX50" fmla="*/ 1086967 w 1633306"/>
              <a:gd name="connsiteY50" fmla="*/ 594306 h 1215408"/>
              <a:gd name="connsiteX51" fmla="*/ 1069714 w 1633306"/>
              <a:gd name="connsiteY51" fmla="*/ 611558 h 1215408"/>
              <a:gd name="connsiteX52" fmla="*/ 1063963 w 1633306"/>
              <a:gd name="connsiteY52" fmla="*/ 634562 h 1215408"/>
              <a:gd name="connsiteX53" fmla="*/ 1046710 w 1633306"/>
              <a:gd name="connsiteY53" fmla="*/ 657566 h 1215408"/>
              <a:gd name="connsiteX54" fmla="*/ 1069714 w 1633306"/>
              <a:gd name="connsiteY54" fmla="*/ 663317 h 1215408"/>
              <a:gd name="connsiteX55" fmla="*/ 1109970 w 1633306"/>
              <a:gd name="connsiteY55" fmla="*/ 669068 h 1215408"/>
              <a:gd name="connsiteX56" fmla="*/ 1155978 w 1633306"/>
              <a:gd name="connsiteY56" fmla="*/ 720826 h 1215408"/>
              <a:gd name="connsiteX57" fmla="*/ 1086967 w 1633306"/>
              <a:gd name="connsiteY57" fmla="*/ 726577 h 1215408"/>
              <a:gd name="connsiteX58" fmla="*/ 994952 w 1633306"/>
              <a:gd name="connsiteY58" fmla="*/ 738079 h 1215408"/>
              <a:gd name="connsiteX59" fmla="*/ 920189 w 1633306"/>
              <a:gd name="connsiteY59" fmla="*/ 778336 h 1215408"/>
              <a:gd name="connsiteX60" fmla="*/ 914438 w 1633306"/>
              <a:gd name="connsiteY60" fmla="*/ 807091 h 1215408"/>
              <a:gd name="connsiteX61" fmla="*/ 908687 w 1633306"/>
              <a:gd name="connsiteY61" fmla="*/ 858849 h 1215408"/>
              <a:gd name="connsiteX62" fmla="*/ 879933 w 1633306"/>
              <a:gd name="connsiteY62" fmla="*/ 881853 h 1215408"/>
              <a:gd name="connsiteX63" fmla="*/ 851178 w 1633306"/>
              <a:gd name="connsiteY63" fmla="*/ 887604 h 1215408"/>
              <a:gd name="connsiteX64" fmla="*/ 753412 w 1633306"/>
              <a:gd name="connsiteY64" fmla="*/ 904857 h 1215408"/>
              <a:gd name="connsiteX65" fmla="*/ 649895 w 1633306"/>
              <a:gd name="connsiteY65" fmla="*/ 962366 h 1215408"/>
              <a:gd name="connsiteX66" fmla="*/ 655646 w 1633306"/>
              <a:gd name="connsiteY66" fmla="*/ 985370 h 1215408"/>
              <a:gd name="connsiteX67" fmla="*/ 672899 w 1633306"/>
              <a:gd name="connsiteY67" fmla="*/ 1002623 h 1215408"/>
              <a:gd name="connsiteX68" fmla="*/ 707404 w 1633306"/>
              <a:gd name="connsiteY68" fmla="*/ 1042879 h 1215408"/>
              <a:gd name="connsiteX69" fmla="*/ 776416 w 1633306"/>
              <a:gd name="connsiteY69" fmla="*/ 991121 h 1215408"/>
              <a:gd name="connsiteX70" fmla="*/ 787918 w 1633306"/>
              <a:gd name="connsiteY70" fmla="*/ 1019875 h 1215408"/>
              <a:gd name="connsiteX71" fmla="*/ 793669 w 1633306"/>
              <a:gd name="connsiteY71" fmla="*/ 1117641 h 1215408"/>
              <a:gd name="connsiteX72" fmla="*/ 805170 w 1633306"/>
              <a:gd name="connsiteY72" fmla="*/ 1140645 h 1215408"/>
              <a:gd name="connsiteX73" fmla="*/ 793669 w 1633306"/>
              <a:gd name="connsiteY73" fmla="*/ 1215408 h 1215408"/>
              <a:gd name="connsiteX74" fmla="*/ 730408 w 1633306"/>
              <a:gd name="connsiteY74" fmla="*/ 1203906 h 1215408"/>
              <a:gd name="connsiteX75" fmla="*/ 713155 w 1633306"/>
              <a:gd name="connsiteY75" fmla="*/ 1186653 h 1215408"/>
              <a:gd name="connsiteX76" fmla="*/ 690152 w 1633306"/>
              <a:gd name="connsiteY76" fmla="*/ 1180902 h 1215408"/>
              <a:gd name="connsiteX77" fmla="*/ 615389 w 1633306"/>
              <a:gd name="connsiteY77" fmla="*/ 1175151 h 1215408"/>
              <a:gd name="connsiteX78" fmla="*/ 598137 w 1633306"/>
              <a:gd name="connsiteY78" fmla="*/ 1100389 h 1215408"/>
              <a:gd name="connsiteX79" fmla="*/ 552129 w 1633306"/>
              <a:gd name="connsiteY79" fmla="*/ 1088887 h 1215408"/>
              <a:gd name="connsiteX80" fmla="*/ 442861 w 1633306"/>
              <a:gd name="connsiteY80" fmla="*/ 1071634 h 1215408"/>
              <a:gd name="connsiteX81" fmla="*/ 408355 w 1633306"/>
              <a:gd name="connsiteY81" fmla="*/ 1060132 h 1215408"/>
              <a:gd name="connsiteX82" fmla="*/ 368099 w 1633306"/>
              <a:gd name="connsiteY82" fmla="*/ 1042879 h 1215408"/>
              <a:gd name="connsiteX83" fmla="*/ 350846 w 1633306"/>
              <a:gd name="connsiteY83" fmla="*/ 1031377 h 1215408"/>
              <a:gd name="connsiteX84" fmla="*/ 373850 w 1633306"/>
              <a:gd name="connsiteY84" fmla="*/ 991121 h 1215408"/>
              <a:gd name="connsiteX85" fmla="*/ 391103 w 1633306"/>
              <a:gd name="connsiteY85" fmla="*/ 973868 h 1215408"/>
              <a:gd name="connsiteX86" fmla="*/ 437110 w 1633306"/>
              <a:gd name="connsiteY86" fmla="*/ 962366 h 1215408"/>
              <a:gd name="connsiteX87" fmla="*/ 448612 w 1633306"/>
              <a:gd name="connsiteY87" fmla="*/ 939362 h 1215408"/>
              <a:gd name="connsiteX88" fmla="*/ 431359 w 1633306"/>
              <a:gd name="connsiteY88" fmla="*/ 916358 h 1215408"/>
              <a:gd name="connsiteX89" fmla="*/ 373850 w 1633306"/>
              <a:gd name="connsiteY89" fmla="*/ 847347 h 1215408"/>
              <a:gd name="connsiteX90" fmla="*/ 368099 w 1633306"/>
              <a:gd name="connsiteY90" fmla="*/ 789838 h 1215408"/>
              <a:gd name="connsiteX91" fmla="*/ 350846 w 1633306"/>
              <a:gd name="connsiteY91" fmla="*/ 784087 h 1215408"/>
              <a:gd name="connsiteX92" fmla="*/ 281835 w 1633306"/>
              <a:gd name="connsiteY92" fmla="*/ 789838 h 1215408"/>
              <a:gd name="connsiteX93" fmla="*/ 253080 w 1633306"/>
              <a:gd name="connsiteY93" fmla="*/ 795589 h 1215408"/>
              <a:gd name="connsiteX94" fmla="*/ 230076 w 1633306"/>
              <a:gd name="connsiteY94" fmla="*/ 761083 h 1215408"/>
              <a:gd name="connsiteX95" fmla="*/ 224325 w 1633306"/>
              <a:gd name="connsiteY95" fmla="*/ 738079 h 1215408"/>
              <a:gd name="connsiteX96" fmla="*/ 189820 w 1633306"/>
              <a:gd name="connsiteY96" fmla="*/ 726577 h 1215408"/>
              <a:gd name="connsiteX97" fmla="*/ 109306 w 1633306"/>
              <a:gd name="connsiteY97" fmla="*/ 692072 h 1215408"/>
              <a:gd name="connsiteX98" fmla="*/ 86303 w 1633306"/>
              <a:gd name="connsiteY98" fmla="*/ 674819 h 1215408"/>
              <a:gd name="connsiteX99" fmla="*/ 69050 w 1633306"/>
              <a:gd name="connsiteY99" fmla="*/ 640313 h 1215408"/>
              <a:gd name="connsiteX100" fmla="*/ 46046 w 1633306"/>
              <a:gd name="connsiteY100" fmla="*/ 565551 h 1215408"/>
              <a:gd name="connsiteX101" fmla="*/ 17291 w 1633306"/>
              <a:gd name="connsiteY101" fmla="*/ 508041 h 1215408"/>
              <a:gd name="connsiteX102" fmla="*/ 28793 w 1633306"/>
              <a:gd name="connsiteY102" fmla="*/ 565551 h 1215408"/>
              <a:gd name="connsiteX103" fmla="*/ 38 w 1633306"/>
              <a:gd name="connsiteY103" fmla="*/ 577053 h 1215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633306" h="1215408">
                <a:moveTo>
                  <a:pt x="38" y="577053"/>
                </a:moveTo>
                <a:cubicBezTo>
                  <a:pt x="-920" y="573219"/>
                  <a:pt x="16422" y="554683"/>
                  <a:pt x="23042" y="542547"/>
                </a:cubicBezTo>
                <a:cubicBezTo>
                  <a:pt x="27985" y="533484"/>
                  <a:pt x="27685" y="521508"/>
                  <a:pt x="34544" y="513792"/>
                </a:cubicBezTo>
                <a:cubicBezTo>
                  <a:pt x="43728" y="503460"/>
                  <a:pt x="59275" y="500564"/>
                  <a:pt x="69050" y="490789"/>
                </a:cubicBezTo>
                <a:lnTo>
                  <a:pt x="86303" y="473536"/>
                </a:lnTo>
                <a:cubicBezTo>
                  <a:pt x="127430" y="391276"/>
                  <a:pt x="78418" y="480214"/>
                  <a:pt x="126559" y="416026"/>
                </a:cubicBezTo>
                <a:cubicBezTo>
                  <a:pt x="153345" y="380312"/>
                  <a:pt x="146945" y="367265"/>
                  <a:pt x="184069" y="347015"/>
                </a:cubicBezTo>
                <a:cubicBezTo>
                  <a:pt x="194712" y="341209"/>
                  <a:pt x="207495" y="340437"/>
                  <a:pt x="218574" y="335513"/>
                </a:cubicBezTo>
                <a:cubicBezTo>
                  <a:pt x="228589" y="331062"/>
                  <a:pt x="251394" y="311007"/>
                  <a:pt x="258831" y="306758"/>
                </a:cubicBezTo>
                <a:cubicBezTo>
                  <a:pt x="264094" y="303751"/>
                  <a:pt x="270333" y="302925"/>
                  <a:pt x="276084" y="301008"/>
                </a:cubicBezTo>
                <a:cubicBezTo>
                  <a:pt x="328422" y="335900"/>
                  <a:pt x="296989" y="326484"/>
                  <a:pt x="373850" y="312509"/>
                </a:cubicBezTo>
                <a:cubicBezTo>
                  <a:pt x="379601" y="304841"/>
                  <a:pt x="388244" y="298654"/>
                  <a:pt x="391103" y="289506"/>
                </a:cubicBezTo>
                <a:cubicBezTo>
                  <a:pt x="416054" y="209660"/>
                  <a:pt x="375861" y="227180"/>
                  <a:pt x="425608" y="214743"/>
                </a:cubicBezTo>
                <a:cubicBezTo>
                  <a:pt x="405139" y="209626"/>
                  <a:pt x="360020" y="199750"/>
                  <a:pt x="350846" y="185989"/>
                </a:cubicBezTo>
                <a:cubicBezTo>
                  <a:pt x="345120" y="177399"/>
                  <a:pt x="369586" y="176991"/>
                  <a:pt x="379601" y="174487"/>
                </a:cubicBezTo>
                <a:cubicBezTo>
                  <a:pt x="392751" y="171199"/>
                  <a:pt x="406438" y="170653"/>
                  <a:pt x="419857" y="168736"/>
                </a:cubicBezTo>
                <a:cubicBezTo>
                  <a:pt x="405182" y="146723"/>
                  <a:pt x="398855" y="145541"/>
                  <a:pt x="414106" y="111226"/>
                </a:cubicBezTo>
                <a:cubicBezTo>
                  <a:pt x="416913" y="104910"/>
                  <a:pt x="425608" y="103558"/>
                  <a:pt x="431359" y="99724"/>
                </a:cubicBezTo>
                <a:cubicBezTo>
                  <a:pt x="440932" y="100921"/>
                  <a:pt x="488472" y="101679"/>
                  <a:pt x="500370" y="116977"/>
                </a:cubicBezTo>
                <a:cubicBezTo>
                  <a:pt x="509333" y="128501"/>
                  <a:pt x="511872" y="143815"/>
                  <a:pt x="517623" y="157234"/>
                </a:cubicBezTo>
                <a:lnTo>
                  <a:pt x="580884" y="151483"/>
                </a:lnTo>
                <a:cubicBezTo>
                  <a:pt x="592386" y="145732"/>
                  <a:pt x="590421" y="127265"/>
                  <a:pt x="598137" y="116977"/>
                </a:cubicBezTo>
                <a:cubicBezTo>
                  <a:pt x="605570" y="107067"/>
                  <a:pt x="621869" y="103315"/>
                  <a:pt x="632642" y="99724"/>
                </a:cubicBezTo>
                <a:cubicBezTo>
                  <a:pt x="644144" y="101641"/>
                  <a:pt x="659401" y="96760"/>
                  <a:pt x="667148" y="105475"/>
                </a:cubicBezTo>
                <a:cubicBezTo>
                  <a:pt x="677650" y="117290"/>
                  <a:pt x="663419" y="147252"/>
                  <a:pt x="678650" y="151483"/>
                </a:cubicBezTo>
                <a:cubicBezTo>
                  <a:pt x="708718" y="159835"/>
                  <a:pt x="739993" y="139981"/>
                  <a:pt x="770665" y="134230"/>
                </a:cubicBezTo>
                <a:cubicBezTo>
                  <a:pt x="803553" y="101342"/>
                  <a:pt x="770553" y="130705"/>
                  <a:pt x="810921" y="105475"/>
                </a:cubicBezTo>
                <a:cubicBezTo>
                  <a:pt x="945700" y="21239"/>
                  <a:pt x="829288" y="82026"/>
                  <a:pt x="914438" y="47966"/>
                </a:cubicBezTo>
                <a:cubicBezTo>
                  <a:pt x="1023547" y="4322"/>
                  <a:pt x="922616" y="37295"/>
                  <a:pt x="994952" y="19211"/>
                </a:cubicBezTo>
                <a:cubicBezTo>
                  <a:pt x="1000833" y="17741"/>
                  <a:pt x="1006179" y="14129"/>
                  <a:pt x="1012204" y="13460"/>
                </a:cubicBezTo>
                <a:cubicBezTo>
                  <a:pt x="1058089" y="8362"/>
                  <a:pt x="1104219" y="5792"/>
                  <a:pt x="1150227" y="1958"/>
                </a:cubicBezTo>
                <a:cubicBezTo>
                  <a:pt x="1171314" y="3875"/>
                  <a:pt x="1197971" y="-6699"/>
                  <a:pt x="1213487" y="7709"/>
                </a:cubicBezTo>
                <a:cubicBezTo>
                  <a:pt x="1230863" y="23844"/>
                  <a:pt x="1211010" y="63568"/>
                  <a:pt x="1230740" y="76721"/>
                </a:cubicBezTo>
                <a:cubicBezTo>
                  <a:pt x="1236491" y="80555"/>
                  <a:pt x="1242745" y="83725"/>
                  <a:pt x="1247993" y="88223"/>
                </a:cubicBezTo>
                <a:cubicBezTo>
                  <a:pt x="1256226" y="95280"/>
                  <a:pt x="1261801" y="105479"/>
                  <a:pt x="1270997" y="111226"/>
                </a:cubicBezTo>
                <a:cubicBezTo>
                  <a:pt x="1277700" y="115415"/>
                  <a:pt x="1286225" y="115563"/>
                  <a:pt x="1294001" y="116977"/>
                </a:cubicBezTo>
                <a:cubicBezTo>
                  <a:pt x="1307337" y="119402"/>
                  <a:pt x="1320712" y="122217"/>
                  <a:pt x="1334257" y="122728"/>
                </a:cubicBezTo>
                <a:cubicBezTo>
                  <a:pt x="1422396" y="126054"/>
                  <a:pt x="1510620" y="126562"/>
                  <a:pt x="1598801" y="128479"/>
                </a:cubicBezTo>
                <a:cubicBezTo>
                  <a:pt x="1606469" y="132313"/>
                  <a:pt x="1616316" y="133395"/>
                  <a:pt x="1621804" y="139981"/>
                </a:cubicBezTo>
                <a:cubicBezTo>
                  <a:pt x="1626864" y="146053"/>
                  <a:pt x="1625840" y="155269"/>
                  <a:pt x="1627555" y="162985"/>
                </a:cubicBezTo>
                <a:cubicBezTo>
                  <a:pt x="1629675" y="172527"/>
                  <a:pt x="1631389" y="182155"/>
                  <a:pt x="1633306" y="191740"/>
                </a:cubicBezTo>
                <a:cubicBezTo>
                  <a:pt x="1629472" y="203242"/>
                  <a:pt x="1628757" y="216313"/>
                  <a:pt x="1621804" y="226245"/>
                </a:cubicBezTo>
                <a:cubicBezTo>
                  <a:pt x="1605505" y="249530"/>
                  <a:pt x="1592964" y="249271"/>
                  <a:pt x="1570046" y="255000"/>
                </a:cubicBezTo>
                <a:cubicBezTo>
                  <a:pt x="1564295" y="262668"/>
                  <a:pt x="1556069" y="268996"/>
                  <a:pt x="1552793" y="278004"/>
                </a:cubicBezTo>
                <a:cubicBezTo>
                  <a:pt x="1524695" y="355271"/>
                  <a:pt x="1606828" y="315113"/>
                  <a:pt x="1437774" y="324011"/>
                </a:cubicBezTo>
                <a:cubicBezTo>
                  <a:pt x="1376098" y="354849"/>
                  <a:pt x="1442752" y="325375"/>
                  <a:pt x="1299752" y="341264"/>
                </a:cubicBezTo>
                <a:cubicBezTo>
                  <a:pt x="1280803" y="343370"/>
                  <a:pt x="1229073" y="364174"/>
                  <a:pt x="1213487" y="370019"/>
                </a:cubicBezTo>
                <a:cubicBezTo>
                  <a:pt x="1205819" y="375770"/>
                  <a:pt x="1198806" y="382517"/>
                  <a:pt x="1190484" y="387272"/>
                </a:cubicBezTo>
                <a:cubicBezTo>
                  <a:pt x="1079017" y="450967"/>
                  <a:pt x="1166214" y="393866"/>
                  <a:pt x="1115721" y="427528"/>
                </a:cubicBezTo>
                <a:cubicBezTo>
                  <a:pt x="1095881" y="487048"/>
                  <a:pt x="1122678" y="402433"/>
                  <a:pt x="1098469" y="559800"/>
                </a:cubicBezTo>
                <a:cubicBezTo>
                  <a:pt x="1096625" y="571783"/>
                  <a:pt x="1092855" y="583708"/>
                  <a:pt x="1086967" y="594306"/>
                </a:cubicBezTo>
                <a:cubicBezTo>
                  <a:pt x="1083017" y="601415"/>
                  <a:pt x="1075465" y="605807"/>
                  <a:pt x="1069714" y="611558"/>
                </a:cubicBezTo>
                <a:cubicBezTo>
                  <a:pt x="1067797" y="619226"/>
                  <a:pt x="1067498" y="627492"/>
                  <a:pt x="1063963" y="634562"/>
                </a:cubicBezTo>
                <a:cubicBezTo>
                  <a:pt x="1059676" y="643135"/>
                  <a:pt x="1044830" y="648167"/>
                  <a:pt x="1046710" y="657566"/>
                </a:cubicBezTo>
                <a:cubicBezTo>
                  <a:pt x="1048260" y="665317"/>
                  <a:pt x="1061938" y="661903"/>
                  <a:pt x="1069714" y="663317"/>
                </a:cubicBezTo>
                <a:cubicBezTo>
                  <a:pt x="1083050" y="665742"/>
                  <a:pt x="1096551" y="667151"/>
                  <a:pt x="1109970" y="669068"/>
                </a:cubicBezTo>
                <a:cubicBezTo>
                  <a:pt x="1114592" y="670917"/>
                  <a:pt x="1187957" y="692401"/>
                  <a:pt x="1155978" y="720826"/>
                </a:cubicBezTo>
                <a:cubicBezTo>
                  <a:pt x="1138725" y="736162"/>
                  <a:pt x="1109919" y="724118"/>
                  <a:pt x="1086967" y="726577"/>
                </a:cubicBezTo>
                <a:cubicBezTo>
                  <a:pt x="1056233" y="729870"/>
                  <a:pt x="1025624" y="734245"/>
                  <a:pt x="994952" y="738079"/>
                </a:cubicBezTo>
                <a:cubicBezTo>
                  <a:pt x="932244" y="775704"/>
                  <a:pt x="958651" y="765515"/>
                  <a:pt x="920189" y="778336"/>
                </a:cubicBezTo>
                <a:cubicBezTo>
                  <a:pt x="884475" y="802147"/>
                  <a:pt x="911815" y="775612"/>
                  <a:pt x="914438" y="807091"/>
                </a:cubicBezTo>
                <a:cubicBezTo>
                  <a:pt x="915879" y="824390"/>
                  <a:pt x="912897" y="842008"/>
                  <a:pt x="908687" y="858849"/>
                </a:cubicBezTo>
                <a:cubicBezTo>
                  <a:pt x="904335" y="876256"/>
                  <a:pt x="894523" y="878205"/>
                  <a:pt x="879933" y="881853"/>
                </a:cubicBezTo>
                <a:cubicBezTo>
                  <a:pt x="870450" y="884224"/>
                  <a:pt x="860720" y="885484"/>
                  <a:pt x="851178" y="887604"/>
                </a:cubicBezTo>
                <a:cubicBezTo>
                  <a:pt x="784430" y="902437"/>
                  <a:pt x="897500" y="882689"/>
                  <a:pt x="753412" y="904857"/>
                </a:cubicBezTo>
                <a:cubicBezTo>
                  <a:pt x="673293" y="951593"/>
                  <a:pt x="708221" y="933203"/>
                  <a:pt x="649895" y="962366"/>
                </a:cubicBezTo>
                <a:cubicBezTo>
                  <a:pt x="651812" y="970034"/>
                  <a:pt x="651725" y="978507"/>
                  <a:pt x="655646" y="985370"/>
                </a:cubicBezTo>
                <a:cubicBezTo>
                  <a:pt x="659681" y="992432"/>
                  <a:pt x="669596" y="995191"/>
                  <a:pt x="672899" y="1002623"/>
                </a:cubicBezTo>
                <a:cubicBezTo>
                  <a:pt x="693717" y="1049461"/>
                  <a:pt x="655933" y="1032585"/>
                  <a:pt x="707404" y="1042879"/>
                </a:cubicBezTo>
                <a:cubicBezTo>
                  <a:pt x="719058" y="1031225"/>
                  <a:pt x="756348" y="988891"/>
                  <a:pt x="776416" y="991121"/>
                </a:cubicBezTo>
                <a:cubicBezTo>
                  <a:pt x="786676" y="992261"/>
                  <a:pt x="784084" y="1010290"/>
                  <a:pt x="787918" y="1019875"/>
                </a:cubicBezTo>
                <a:cubicBezTo>
                  <a:pt x="789835" y="1052464"/>
                  <a:pt x="789053" y="1085324"/>
                  <a:pt x="793669" y="1117641"/>
                </a:cubicBezTo>
                <a:cubicBezTo>
                  <a:pt x="794881" y="1126128"/>
                  <a:pt x="805170" y="1132072"/>
                  <a:pt x="805170" y="1140645"/>
                </a:cubicBezTo>
                <a:cubicBezTo>
                  <a:pt x="805170" y="1165859"/>
                  <a:pt x="797503" y="1190487"/>
                  <a:pt x="793669" y="1215408"/>
                </a:cubicBezTo>
                <a:cubicBezTo>
                  <a:pt x="772582" y="1211574"/>
                  <a:pt x="750592" y="1211115"/>
                  <a:pt x="730408" y="1203906"/>
                </a:cubicBezTo>
                <a:cubicBezTo>
                  <a:pt x="722749" y="1201171"/>
                  <a:pt x="720217" y="1190688"/>
                  <a:pt x="713155" y="1186653"/>
                </a:cubicBezTo>
                <a:cubicBezTo>
                  <a:pt x="706293" y="1182732"/>
                  <a:pt x="698002" y="1181825"/>
                  <a:pt x="690152" y="1180902"/>
                </a:cubicBezTo>
                <a:cubicBezTo>
                  <a:pt x="665329" y="1177982"/>
                  <a:pt x="640310" y="1177068"/>
                  <a:pt x="615389" y="1175151"/>
                </a:cubicBezTo>
                <a:cubicBezTo>
                  <a:pt x="609638" y="1150230"/>
                  <a:pt x="613261" y="1121013"/>
                  <a:pt x="598137" y="1100389"/>
                </a:cubicBezTo>
                <a:cubicBezTo>
                  <a:pt x="588789" y="1087641"/>
                  <a:pt x="567673" y="1091765"/>
                  <a:pt x="552129" y="1088887"/>
                </a:cubicBezTo>
                <a:cubicBezTo>
                  <a:pt x="515872" y="1082173"/>
                  <a:pt x="442861" y="1071634"/>
                  <a:pt x="442861" y="1071634"/>
                </a:cubicBezTo>
                <a:cubicBezTo>
                  <a:pt x="431359" y="1067800"/>
                  <a:pt x="419434" y="1065056"/>
                  <a:pt x="408355" y="1060132"/>
                </a:cubicBezTo>
                <a:cubicBezTo>
                  <a:pt x="357292" y="1037437"/>
                  <a:pt x="428954" y="1058093"/>
                  <a:pt x="368099" y="1042879"/>
                </a:cubicBezTo>
                <a:cubicBezTo>
                  <a:pt x="362348" y="1039045"/>
                  <a:pt x="350083" y="1038247"/>
                  <a:pt x="350846" y="1031377"/>
                </a:cubicBezTo>
                <a:cubicBezTo>
                  <a:pt x="352553" y="1016016"/>
                  <a:pt x="364987" y="1003782"/>
                  <a:pt x="373850" y="991121"/>
                </a:cubicBezTo>
                <a:cubicBezTo>
                  <a:pt x="378514" y="984458"/>
                  <a:pt x="384336" y="978380"/>
                  <a:pt x="391103" y="973868"/>
                </a:cubicBezTo>
                <a:cubicBezTo>
                  <a:pt x="398682" y="968815"/>
                  <a:pt x="432962" y="963196"/>
                  <a:pt x="437110" y="962366"/>
                </a:cubicBezTo>
                <a:cubicBezTo>
                  <a:pt x="440944" y="954698"/>
                  <a:pt x="449675" y="947869"/>
                  <a:pt x="448612" y="939362"/>
                </a:cubicBezTo>
                <a:cubicBezTo>
                  <a:pt x="447423" y="929851"/>
                  <a:pt x="437807" y="923450"/>
                  <a:pt x="431359" y="916358"/>
                </a:cubicBezTo>
                <a:cubicBezTo>
                  <a:pt x="374700" y="854033"/>
                  <a:pt x="405873" y="900718"/>
                  <a:pt x="373850" y="847347"/>
                </a:cubicBezTo>
                <a:cubicBezTo>
                  <a:pt x="371933" y="828177"/>
                  <a:pt x="374683" y="807943"/>
                  <a:pt x="368099" y="789838"/>
                </a:cubicBezTo>
                <a:cubicBezTo>
                  <a:pt x="366027" y="784141"/>
                  <a:pt x="356908" y="784087"/>
                  <a:pt x="350846" y="784087"/>
                </a:cubicBezTo>
                <a:cubicBezTo>
                  <a:pt x="327763" y="784087"/>
                  <a:pt x="304839" y="787921"/>
                  <a:pt x="281835" y="789838"/>
                </a:cubicBezTo>
                <a:cubicBezTo>
                  <a:pt x="272250" y="791755"/>
                  <a:pt x="261625" y="800336"/>
                  <a:pt x="253080" y="795589"/>
                </a:cubicBezTo>
                <a:cubicBezTo>
                  <a:pt x="240996" y="788876"/>
                  <a:pt x="236258" y="773447"/>
                  <a:pt x="230076" y="761083"/>
                </a:cubicBezTo>
                <a:cubicBezTo>
                  <a:pt x="226541" y="754013"/>
                  <a:pt x="230326" y="743223"/>
                  <a:pt x="224325" y="738079"/>
                </a:cubicBezTo>
                <a:cubicBezTo>
                  <a:pt x="215120" y="730189"/>
                  <a:pt x="201172" y="730834"/>
                  <a:pt x="189820" y="726577"/>
                </a:cubicBezTo>
                <a:cubicBezTo>
                  <a:pt x="180832" y="723207"/>
                  <a:pt x="127324" y="703333"/>
                  <a:pt x="109306" y="692072"/>
                </a:cubicBezTo>
                <a:cubicBezTo>
                  <a:pt x="101178" y="686992"/>
                  <a:pt x="93971" y="680570"/>
                  <a:pt x="86303" y="674819"/>
                </a:cubicBezTo>
                <a:cubicBezTo>
                  <a:pt x="80552" y="663317"/>
                  <a:pt x="73117" y="652513"/>
                  <a:pt x="69050" y="640313"/>
                </a:cubicBezTo>
                <a:cubicBezTo>
                  <a:pt x="37106" y="544483"/>
                  <a:pt x="97682" y="675278"/>
                  <a:pt x="46046" y="565551"/>
                </a:cubicBezTo>
                <a:cubicBezTo>
                  <a:pt x="36920" y="546158"/>
                  <a:pt x="17291" y="508041"/>
                  <a:pt x="17291" y="508041"/>
                </a:cubicBezTo>
                <a:cubicBezTo>
                  <a:pt x="21810" y="535155"/>
                  <a:pt x="21930" y="541529"/>
                  <a:pt x="28793" y="565551"/>
                </a:cubicBezTo>
                <a:cubicBezTo>
                  <a:pt x="35150" y="587801"/>
                  <a:pt x="996" y="580887"/>
                  <a:pt x="38" y="577053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Freeform 21">
            <a:hlinkClick r:id="rId8" action="ppaction://hlinksldjump"/>
            <a:extLst>
              <a:ext uri="{FF2B5EF4-FFF2-40B4-BE49-F238E27FC236}">
                <a16:creationId xmlns:a16="http://schemas.microsoft.com/office/drawing/2014/main" id="{AA5CA667-AAA0-6E4F-9E1D-8F5AF446DF15}"/>
              </a:ext>
            </a:extLst>
          </p:cNvPr>
          <p:cNvSpPr/>
          <p:nvPr/>
        </p:nvSpPr>
        <p:spPr>
          <a:xfrm>
            <a:off x="1057275" y="5762517"/>
            <a:ext cx="317500" cy="247650"/>
          </a:xfrm>
          <a:custGeom>
            <a:avLst/>
            <a:gdLst>
              <a:gd name="connsiteX0" fmla="*/ 244475 w 317500"/>
              <a:gd name="connsiteY0" fmla="*/ 82550 h 247650"/>
              <a:gd name="connsiteX1" fmla="*/ 209550 w 317500"/>
              <a:gd name="connsiteY1" fmla="*/ 76200 h 247650"/>
              <a:gd name="connsiteX2" fmla="*/ 200025 w 317500"/>
              <a:gd name="connsiteY2" fmla="*/ 73025 h 247650"/>
              <a:gd name="connsiteX3" fmla="*/ 180975 w 317500"/>
              <a:gd name="connsiteY3" fmla="*/ 60325 h 247650"/>
              <a:gd name="connsiteX4" fmla="*/ 168275 w 317500"/>
              <a:gd name="connsiteY4" fmla="*/ 41275 h 247650"/>
              <a:gd name="connsiteX5" fmla="*/ 161925 w 317500"/>
              <a:gd name="connsiteY5" fmla="*/ 31750 h 247650"/>
              <a:gd name="connsiteX6" fmla="*/ 152400 w 317500"/>
              <a:gd name="connsiteY6" fmla="*/ 28575 h 247650"/>
              <a:gd name="connsiteX7" fmla="*/ 133350 w 317500"/>
              <a:gd name="connsiteY7" fmla="*/ 31750 h 247650"/>
              <a:gd name="connsiteX8" fmla="*/ 92075 w 317500"/>
              <a:gd name="connsiteY8" fmla="*/ 22225 h 247650"/>
              <a:gd name="connsiteX9" fmla="*/ 82550 w 317500"/>
              <a:gd name="connsiteY9" fmla="*/ 19050 h 247650"/>
              <a:gd name="connsiteX10" fmla="*/ 63500 w 317500"/>
              <a:gd name="connsiteY10" fmla="*/ 6350 h 247650"/>
              <a:gd name="connsiteX11" fmla="*/ 53975 w 317500"/>
              <a:gd name="connsiteY11" fmla="*/ 0 h 247650"/>
              <a:gd name="connsiteX12" fmla="*/ 44450 w 317500"/>
              <a:gd name="connsiteY12" fmla="*/ 3175 h 247650"/>
              <a:gd name="connsiteX13" fmla="*/ 41275 w 317500"/>
              <a:gd name="connsiteY13" fmla="*/ 12700 h 247650"/>
              <a:gd name="connsiteX14" fmla="*/ 50800 w 317500"/>
              <a:gd name="connsiteY14" fmla="*/ 47625 h 247650"/>
              <a:gd name="connsiteX15" fmla="*/ 41275 w 317500"/>
              <a:gd name="connsiteY15" fmla="*/ 57150 h 247650"/>
              <a:gd name="connsiteX16" fmla="*/ 31750 w 317500"/>
              <a:gd name="connsiteY16" fmla="*/ 63500 h 247650"/>
              <a:gd name="connsiteX17" fmla="*/ 28575 w 317500"/>
              <a:gd name="connsiteY17" fmla="*/ 73025 h 247650"/>
              <a:gd name="connsiteX18" fmla="*/ 22225 w 317500"/>
              <a:gd name="connsiteY18" fmla="*/ 82550 h 247650"/>
              <a:gd name="connsiteX19" fmla="*/ 15875 w 317500"/>
              <a:gd name="connsiteY19" fmla="*/ 101600 h 247650"/>
              <a:gd name="connsiteX20" fmla="*/ 12700 w 317500"/>
              <a:gd name="connsiteY20" fmla="*/ 111125 h 247650"/>
              <a:gd name="connsiteX21" fmla="*/ 6350 w 317500"/>
              <a:gd name="connsiteY21" fmla="*/ 120650 h 247650"/>
              <a:gd name="connsiteX22" fmla="*/ 0 w 317500"/>
              <a:gd name="connsiteY22" fmla="*/ 139700 h 247650"/>
              <a:gd name="connsiteX23" fmla="*/ 3175 w 317500"/>
              <a:gd name="connsiteY23" fmla="*/ 152400 h 247650"/>
              <a:gd name="connsiteX24" fmla="*/ 22225 w 317500"/>
              <a:gd name="connsiteY24" fmla="*/ 165100 h 247650"/>
              <a:gd name="connsiteX25" fmla="*/ 31750 w 317500"/>
              <a:gd name="connsiteY25" fmla="*/ 171450 h 247650"/>
              <a:gd name="connsiteX26" fmla="*/ 50800 w 317500"/>
              <a:gd name="connsiteY26" fmla="*/ 177800 h 247650"/>
              <a:gd name="connsiteX27" fmla="*/ 60325 w 317500"/>
              <a:gd name="connsiteY27" fmla="*/ 184150 h 247650"/>
              <a:gd name="connsiteX28" fmla="*/ 95250 w 317500"/>
              <a:gd name="connsiteY28" fmla="*/ 193675 h 247650"/>
              <a:gd name="connsiteX29" fmla="*/ 104775 w 317500"/>
              <a:gd name="connsiteY29" fmla="*/ 196850 h 247650"/>
              <a:gd name="connsiteX30" fmla="*/ 114300 w 317500"/>
              <a:gd name="connsiteY30" fmla="*/ 206375 h 247650"/>
              <a:gd name="connsiteX31" fmla="*/ 127000 w 317500"/>
              <a:gd name="connsiteY31" fmla="*/ 212725 h 247650"/>
              <a:gd name="connsiteX32" fmla="*/ 136525 w 317500"/>
              <a:gd name="connsiteY32" fmla="*/ 231775 h 247650"/>
              <a:gd name="connsiteX33" fmla="*/ 155575 w 317500"/>
              <a:gd name="connsiteY33" fmla="*/ 238125 h 247650"/>
              <a:gd name="connsiteX34" fmla="*/ 165100 w 317500"/>
              <a:gd name="connsiteY34" fmla="*/ 241300 h 247650"/>
              <a:gd name="connsiteX35" fmla="*/ 174625 w 317500"/>
              <a:gd name="connsiteY35" fmla="*/ 244475 h 247650"/>
              <a:gd name="connsiteX36" fmla="*/ 190500 w 317500"/>
              <a:gd name="connsiteY36" fmla="*/ 247650 h 247650"/>
              <a:gd name="connsiteX37" fmla="*/ 219075 w 317500"/>
              <a:gd name="connsiteY37" fmla="*/ 241300 h 247650"/>
              <a:gd name="connsiteX38" fmla="*/ 238125 w 317500"/>
              <a:gd name="connsiteY38" fmla="*/ 234950 h 247650"/>
              <a:gd name="connsiteX39" fmla="*/ 257175 w 317500"/>
              <a:gd name="connsiteY39" fmla="*/ 225425 h 247650"/>
              <a:gd name="connsiteX40" fmla="*/ 266700 w 317500"/>
              <a:gd name="connsiteY40" fmla="*/ 219075 h 247650"/>
              <a:gd name="connsiteX41" fmla="*/ 285750 w 317500"/>
              <a:gd name="connsiteY41" fmla="*/ 212725 h 247650"/>
              <a:gd name="connsiteX42" fmla="*/ 314325 w 317500"/>
              <a:gd name="connsiteY42" fmla="*/ 206375 h 247650"/>
              <a:gd name="connsiteX43" fmla="*/ 317500 w 317500"/>
              <a:gd name="connsiteY43" fmla="*/ 196850 h 247650"/>
              <a:gd name="connsiteX44" fmla="*/ 314325 w 317500"/>
              <a:gd name="connsiteY44" fmla="*/ 187325 h 247650"/>
              <a:gd name="connsiteX45" fmla="*/ 292100 w 317500"/>
              <a:gd name="connsiteY45" fmla="*/ 161925 h 247650"/>
              <a:gd name="connsiteX46" fmla="*/ 285750 w 317500"/>
              <a:gd name="connsiteY46" fmla="*/ 142875 h 247650"/>
              <a:gd name="connsiteX47" fmla="*/ 282575 w 317500"/>
              <a:gd name="connsiteY47" fmla="*/ 133350 h 247650"/>
              <a:gd name="connsiteX48" fmla="*/ 266700 w 317500"/>
              <a:gd name="connsiteY48" fmla="*/ 104775 h 247650"/>
              <a:gd name="connsiteX49" fmla="*/ 244475 w 317500"/>
              <a:gd name="connsiteY49" fmla="*/ 825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17500" h="247650">
                <a:moveTo>
                  <a:pt x="244475" y="82550"/>
                </a:moveTo>
                <a:cubicBezTo>
                  <a:pt x="235983" y="81135"/>
                  <a:pt x="218425" y="78419"/>
                  <a:pt x="209550" y="76200"/>
                </a:cubicBezTo>
                <a:cubicBezTo>
                  <a:pt x="206303" y="75388"/>
                  <a:pt x="202951" y="74650"/>
                  <a:pt x="200025" y="73025"/>
                </a:cubicBezTo>
                <a:cubicBezTo>
                  <a:pt x="193354" y="69319"/>
                  <a:pt x="180975" y="60325"/>
                  <a:pt x="180975" y="60325"/>
                </a:cubicBezTo>
                <a:cubicBezTo>
                  <a:pt x="175395" y="43586"/>
                  <a:pt x="181488" y="57130"/>
                  <a:pt x="168275" y="41275"/>
                </a:cubicBezTo>
                <a:cubicBezTo>
                  <a:pt x="165832" y="38344"/>
                  <a:pt x="164905" y="34134"/>
                  <a:pt x="161925" y="31750"/>
                </a:cubicBezTo>
                <a:cubicBezTo>
                  <a:pt x="159312" y="29659"/>
                  <a:pt x="155575" y="29633"/>
                  <a:pt x="152400" y="28575"/>
                </a:cubicBezTo>
                <a:cubicBezTo>
                  <a:pt x="146050" y="29633"/>
                  <a:pt x="139788" y="31750"/>
                  <a:pt x="133350" y="31750"/>
                </a:cubicBezTo>
                <a:cubicBezTo>
                  <a:pt x="116864" y="31750"/>
                  <a:pt x="107165" y="27255"/>
                  <a:pt x="92075" y="22225"/>
                </a:cubicBezTo>
                <a:cubicBezTo>
                  <a:pt x="88900" y="21167"/>
                  <a:pt x="85335" y="20906"/>
                  <a:pt x="82550" y="19050"/>
                </a:cubicBezTo>
                <a:lnTo>
                  <a:pt x="63500" y="6350"/>
                </a:lnTo>
                <a:lnTo>
                  <a:pt x="53975" y="0"/>
                </a:lnTo>
                <a:cubicBezTo>
                  <a:pt x="50800" y="1058"/>
                  <a:pt x="46817" y="808"/>
                  <a:pt x="44450" y="3175"/>
                </a:cubicBezTo>
                <a:cubicBezTo>
                  <a:pt x="42083" y="5542"/>
                  <a:pt x="40972" y="9367"/>
                  <a:pt x="41275" y="12700"/>
                </a:cubicBezTo>
                <a:cubicBezTo>
                  <a:pt x="42170" y="22547"/>
                  <a:pt x="47268" y="37030"/>
                  <a:pt x="50800" y="47625"/>
                </a:cubicBezTo>
                <a:cubicBezTo>
                  <a:pt x="47625" y="50800"/>
                  <a:pt x="44724" y="54275"/>
                  <a:pt x="41275" y="57150"/>
                </a:cubicBezTo>
                <a:cubicBezTo>
                  <a:pt x="38344" y="59593"/>
                  <a:pt x="34134" y="60520"/>
                  <a:pt x="31750" y="63500"/>
                </a:cubicBezTo>
                <a:cubicBezTo>
                  <a:pt x="29659" y="66113"/>
                  <a:pt x="30072" y="70032"/>
                  <a:pt x="28575" y="73025"/>
                </a:cubicBezTo>
                <a:cubicBezTo>
                  <a:pt x="26868" y="76438"/>
                  <a:pt x="23775" y="79063"/>
                  <a:pt x="22225" y="82550"/>
                </a:cubicBezTo>
                <a:cubicBezTo>
                  <a:pt x="19507" y="88667"/>
                  <a:pt x="17992" y="95250"/>
                  <a:pt x="15875" y="101600"/>
                </a:cubicBezTo>
                <a:cubicBezTo>
                  <a:pt x="14817" y="104775"/>
                  <a:pt x="14556" y="108340"/>
                  <a:pt x="12700" y="111125"/>
                </a:cubicBezTo>
                <a:cubicBezTo>
                  <a:pt x="10583" y="114300"/>
                  <a:pt x="7900" y="117163"/>
                  <a:pt x="6350" y="120650"/>
                </a:cubicBezTo>
                <a:cubicBezTo>
                  <a:pt x="3632" y="126767"/>
                  <a:pt x="0" y="139700"/>
                  <a:pt x="0" y="139700"/>
                </a:cubicBezTo>
                <a:cubicBezTo>
                  <a:pt x="1058" y="143933"/>
                  <a:pt x="1010" y="148611"/>
                  <a:pt x="3175" y="152400"/>
                </a:cubicBezTo>
                <a:cubicBezTo>
                  <a:pt x="10397" y="165039"/>
                  <a:pt x="11920" y="159948"/>
                  <a:pt x="22225" y="165100"/>
                </a:cubicBezTo>
                <a:cubicBezTo>
                  <a:pt x="25638" y="166807"/>
                  <a:pt x="28263" y="169900"/>
                  <a:pt x="31750" y="171450"/>
                </a:cubicBezTo>
                <a:cubicBezTo>
                  <a:pt x="37867" y="174168"/>
                  <a:pt x="45231" y="174087"/>
                  <a:pt x="50800" y="177800"/>
                </a:cubicBezTo>
                <a:cubicBezTo>
                  <a:pt x="53975" y="179917"/>
                  <a:pt x="56838" y="182600"/>
                  <a:pt x="60325" y="184150"/>
                </a:cubicBezTo>
                <a:cubicBezTo>
                  <a:pt x="77840" y="191934"/>
                  <a:pt x="78177" y="189407"/>
                  <a:pt x="95250" y="193675"/>
                </a:cubicBezTo>
                <a:cubicBezTo>
                  <a:pt x="98497" y="194487"/>
                  <a:pt x="101600" y="195792"/>
                  <a:pt x="104775" y="196850"/>
                </a:cubicBezTo>
                <a:cubicBezTo>
                  <a:pt x="107950" y="200025"/>
                  <a:pt x="110646" y="203765"/>
                  <a:pt x="114300" y="206375"/>
                </a:cubicBezTo>
                <a:cubicBezTo>
                  <a:pt x="118151" y="209126"/>
                  <a:pt x="123653" y="209378"/>
                  <a:pt x="127000" y="212725"/>
                </a:cubicBezTo>
                <a:cubicBezTo>
                  <a:pt x="137956" y="223681"/>
                  <a:pt x="120822" y="221961"/>
                  <a:pt x="136525" y="231775"/>
                </a:cubicBezTo>
                <a:cubicBezTo>
                  <a:pt x="142201" y="235323"/>
                  <a:pt x="149225" y="236008"/>
                  <a:pt x="155575" y="238125"/>
                </a:cubicBezTo>
                <a:lnTo>
                  <a:pt x="165100" y="241300"/>
                </a:lnTo>
                <a:cubicBezTo>
                  <a:pt x="168275" y="242358"/>
                  <a:pt x="171343" y="243819"/>
                  <a:pt x="174625" y="244475"/>
                </a:cubicBezTo>
                <a:lnTo>
                  <a:pt x="190500" y="247650"/>
                </a:lnTo>
                <a:cubicBezTo>
                  <a:pt x="199564" y="245837"/>
                  <a:pt x="210107" y="243990"/>
                  <a:pt x="219075" y="241300"/>
                </a:cubicBezTo>
                <a:cubicBezTo>
                  <a:pt x="225486" y="239377"/>
                  <a:pt x="232556" y="238663"/>
                  <a:pt x="238125" y="234950"/>
                </a:cubicBezTo>
                <a:cubicBezTo>
                  <a:pt x="265422" y="216752"/>
                  <a:pt x="230885" y="238570"/>
                  <a:pt x="257175" y="225425"/>
                </a:cubicBezTo>
                <a:cubicBezTo>
                  <a:pt x="260588" y="223718"/>
                  <a:pt x="263213" y="220625"/>
                  <a:pt x="266700" y="219075"/>
                </a:cubicBezTo>
                <a:cubicBezTo>
                  <a:pt x="272817" y="216357"/>
                  <a:pt x="279400" y="214842"/>
                  <a:pt x="285750" y="212725"/>
                </a:cubicBezTo>
                <a:cubicBezTo>
                  <a:pt x="301382" y="207514"/>
                  <a:pt x="291974" y="210100"/>
                  <a:pt x="314325" y="206375"/>
                </a:cubicBezTo>
                <a:cubicBezTo>
                  <a:pt x="315383" y="203200"/>
                  <a:pt x="317500" y="200197"/>
                  <a:pt x="317500" y="196850"/>
                </a:cubicBezTo>
                <a:cubicBezTo>
                  <a:pt x="317500" y="193503"/>
                  <a:pt x="315950" y="190251"/>
                  <a:pt x="314325" y="187325"/>
                </a:cubicBezTo>
                <a:cubicBezTo>
                  <a:pt x="303430" y="167715"/>
                  <a:pt x="306014" y="171201"/>
                  <a:pt x="292100" y="161925"/>
                </a:cubicBezTo>
                <a:lnTo>
                  <a:pt x="285750" y="142875"/>
                </a:lnTo>
                <a:lnTo>
                  <a:pt x="282575" y="133350"/>
                </a:lnTo>
                <a:cubicBezTo>
                  <a:pt x="279540" y="124245"/>
                  <a:pt x="275434" y="109142"/>
                  <a:pt x="266700" y="104775"/>
                </a:cubicBezTo>
                <a:lnTo>
                  <a:pt x="244475" y="825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3" name="Freeform 22">
            <a:hlinkClick r:id="rId11" action="ppaction://hlinksldjump"/>
            <a:extLst>
              <a:ext uri="{FF2B5EF4-FFF2-40B4-BE49-F238E27FC236}">
                <a16:creationId xmlns:a16="http://schemas.microsoft.com/office/drawing/2014/main" id="{F6C5D556-4D6D-4A4A-9F0C-8C4D7C2FBE7C}"/>
              </a:ext>
            </a:extLst>
          </p:cNvPr>
          <p:cNvSpPr/>
          <p:nvPr/>
        </p:nvSpPr>
        <p:spPr>
          <a:xfrm>
            <a:off x="1082675" y="6048267"/>
            <a:ext cx="262860" cy="260456"/>
          </a:xfrm>
          <a:custGeom>
            <a:avLst/>
            <a:gdLst>
              <a:gd name="connsiteX0" fmla="*/ 260350 w 262860"/>
              <a:gd name="connsiteY0" fmla="*/ 123825 h 260456"/>
              <a:gd name="connsiteX1" fmla="*/ 257175 w 262860"/>
              <a:gd name="connsiteY1" fmla="*/ 107950 h 260456"/>
              <a:gd name="connsiteX2" fmla="*/ 238125 w 262860"/>
              <a:gd name="connsiteY2" fmla="*/ 95250 h 260456"/>
              <a:gd name="connsiteX3" fmla="*/ 231775 w 262860"/>
              <a:gd name="connsiteY3" fmla="*/ 76200 h 260456"/>
              <a:gd name="connsiteX4" fmla="*/ 222250 w 262860"/>
              <a:gd name="connsiteY4" fmla="*/ 22225 h 260456"/>
              <a:gd name="connsiteX5" fmla="*/ 212725 w 262860"/>
              <a:gd name="connsiteY5" fmla="*/ 3175 h 260456"/>
              <a:gd name="connsiteX6" fmla="*/ 203200 w 262860"/>
              <a:gd name="connsiteY6" fmla="*/ 0 h 260456"/>
              <a:gd name="connsiteX7" fmla="*/ 165100 w 262860"/>
              <a:gd name="connsiteY7" fmla="*/ 12700 h 260456"/>
              <a:gd name="connsiteX8" fmla="*/ 155575 w 262860"/>
              <a:gd name="connsiteY8" fmla="*/ 15875 h 260456"/>
              <a:gd name="connsiteX9" fmla="*/ 146050 w 262860"/>
              <a:gd name="connsiteY9" fmla="*/ 19050 h 260456"/>
              <a:gd name="connsiteX10" fmla="*/ 123825 w 262860"/>
              <a:gd name="connsiteY10" fmla="*/ 25400 h 260456"/>
              <a:gd name="connsiteX11" fmla="*/ 114300 w 262860"/>
              <a:gd name="connsiteY11" fmla="*/ 31750 h 260456"/>
              <a:gd name="connsiteX12" fmla="*/ 104775 w 262860"/>
              <a:gd name="connsiteY12" fmla="*/ 69850 h 260456"/>
              <a:gd name="connsiteX13" fmla="*/ 101600 w 262860"/>
              <a:gd name="connsiteY13" fmla="*/ 79375 h 260456"/>
              <a:gd name="connsiteX14" fmla="*/ 82550 w 262860"/>
              <a:gd name="connsiteY14" fmla="*/ 85725 h 260456"/>
              <a:gd name="connsiteX15" fmla="*/ 73025 w 262860"/>
              <a:gd name="connsiteY15" fmla="*/ 88900 h 260456"/>
              <a:gd name="connsiteX16" fmla="*/ 53975 w 262860"/>
              <a:gd name="connsiteY16" fmla="*/ 98425 h 260456"/>
              <a:gd name="connsiteX17" fmla="*/ 22225 w 262860"/>
              <a:gd name="connsiteY17" fmla="*/ 104775 h 260456"/>
              <a:gd name="connsiteX18" fmla="*/ 12700 w 262860"/>
              <a:gd name="connsiteY18" fmla="*/ 107950 h 260456"/>
              <a:gd name="connsiteX19" fmla="*/ 3175 w 262860"/>
              <a:gd name="connsiteY19" fmla="*/ 114300 h 260456"/>
              <a:gd name="connsiteX20" fmla="*/ 0 w 262860"/>
              <a:gd name="connsiteY20" fmla="*/ 123825 h 260456"/>
              <a:gd name="connsiteX21" fmla="*/ 3175 w 262860"/>
              <a:gd name="connsiteY21" fmla="*/ 146050 h 260456"/>
              <a:gd name="connsiteX22" fmla="*/ 28575 w 262860"/>
              <a:gd name="connsiteY22" fmla="*/ 174625 h 260456"/>
              <a:gd name="connsiteX23" fmla="*/ 47625 w 262860"/>
              <a:gd name="connsiteY23" fmla="*/ 187325 h 260456"/>
              <a:gd name="connsiteX24" fmla="*/ 63500 w 262860"/>
              <a:gd name="connsiteY24" fmla="*/ 215900 h 260456"/>
              <a:gd name="connsiteX25" fmla="*/ 73025 w 262860"/>
              <a:gd name="connsiteY25" fmla="*/ 219075 h 260456"/>
              <a:gd name="connsiteX26" fmla="*/ 82550 w 262860"/>
              <a:gd name="connsiteY26" fmla="*/ 212725 h 260456"/>
              <a:gd name="connsiteX27" fmla="*/ 120650 w 262860"/>
              <a:gd name="connsiteY27" fmla="*/ 219075 h 260456"/>
              <a:gd name="connsiteX28" fmla="*/ 130175 w 262860"/>
              <a:gd name="connsiteY28" fmla="*/ 228600 h 260456"/>
              <a:gd name="connsiteX29" fmla="*/ 136525 w 262860"/>
              <a:gd name="connsiteY29" fmla="*/ 238125 h 260456"/>
              <a:gd name="connsiteX30" fmla="*/ 168275 w 262860"/>
              <a:gd name="connsiteY30" fmla="*/ 247650 h 260456"/>
              <a:gd name="connsiteX31" fmla="*/ 196850 w 262860"/>
              <a:gd name="connsiteY31" fmla="*/ 257175 h 260456"/>
              <a:gd name="connsiteX32" fmla="*/ 187325 w 262860"/>
              <a:gd name="connsiteY32" fmla="*/ 238125 h 260456"/>
              <a:gd name="connsiteX33" fmla="*/ 171450 w 262860"/>
              <a:gd name="connsiteY33" fmla="*/ 219075 h 260456"/>
              <a:gd name="connsiteX34" fmla="*/ 165100 w 262860"/>
              <a:gd name="connsiteY34" fmla="*/ 200025 h 260456"/>
              <a:gd name="connsiteX35" fmla="*/ 168275 w 262860"/>
              <a:gd name="connsiteY35" fmla="*/ 177800 h 260456"/>
              <a:gd name="connsiteX36" fmla="*/ 177800 w 262860"/>
              <a:gd name="connsiteY36" fmla="*/ 171450 h 260456"/>
              <a:gd name="connsiteX37" fmla="*/ 209550 w 262860"/>
              <a:gd name="connsiteY37" fmla="*/ 168275 h 260456"/>
              <a:gd name="connsiteX38" fmla="*/ 215900 w 262860"/>
              <a:gd name="connsiteY38" fmla="*/ 158750 h 260456"/>
              <a:gd name="connsiteX39" fmla="*/ 222250 w 262860"/>
              <a:gd name="connsiteY39" fmla="*/ 139700 h 260456"/>
              <a:gd name="connsiteX40" fmla="*/ 260350 w 262860"/>
              <a:gd name="connsiteY40" fmla="*/ 123825 h 26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62860" h="260456">
                <a:moveTo>
                  <a:pt x="260350" y="123825"/>
                </a:moveTo>
                <a:cubicBezTo>
                  <a:pt x="266171" y="118533"/>
                  <a:pt x="260488" y="112210"/>
                  <a:pt x="257175" y="107950"/>
                </a:cubicBezTo>
                <a:cubicBezTo>
                  <a:pt x="252490" y="101926"/>
                  <a:pt x="238125" y="95250"/>
                  <a:pt x="238125" y="95250"/>
                </a:cubicBezTo>
                <a:cubicBezTo>
                  <a:pt x="236008" y="88900"/>
                  <a:pt x="232381" y="82866"/>
                  <a:pt x="231775" y="76200"/>
                </a:cubicBezTo>
                <a:cubicBezTo>
                  <a:pt x="227994" y="34609"/>
                  <a:pt x="232297" y="52365"/>
                  <a:pt x="222250" y="22225"/>
                </a:cubicBezTo>
                <a:cubicBezTo>
                  <a:pt x="220158" y="15950"/>
                  <a:pt x="218320" y="7651"/>
                  <a:pt x="212725" y="3175"/>
                </a:cubicBezTo>
                <a:cubicBezTo>
                  <a:pt x="210112" y="1084"/>
                  <a:pt x="206375" y="1058"/>
                  <a:pt x="203200" y="0"/>
                </a:cubicBezTo>
                <a:lnTo>
                  <a:pt x="165100" y="12700"/>
                </a:lnTo>
                <a:lnTo>
                  <a:pt x="155575" y="15875"/>
                </a:lnTo>
                <a:cubicBezTo>
                  <a:pt x="152400" y="16933"/>
                  <a:pt x="149297" y="18238"/>
                  <a:pt x="146050" y="19050"/>
                </a:cubicBezTo>
                <a:cubicBezTo>
                  <a:pt x="141981" y="20067"/>
                  <a:pt x="128380" y="23123"/>
                  <a:pt x="123825" y="25400"/>
                </a:cubicBezTo>
                <a:cubicBezTo>
                  <a:pt x="120412" y="27107"/>
                  <a:pt x="117475" y="29633"/>
                  <a:pt x="114300" y="31750"/>
                </a:cubicBezTo>
                <a:cubicBezTo>
                  <a:pt x="101679" y="50681"/>
                  <a:pt x="110769" y="33886"/>
                  <a:pt x="104775" y="69850"/>
                </a:cubicBezTo>
                <a:cubicBezTo>
                  <a:pt x="104225" y="73151"/>
                  <a:pt x="104323" y="77430"/>
                  <a:pt x="101600" y="79375"/>
                </a:cubicBezTo>
                <a:cubicBezTo>
                  <a:pt x="96153" y="83266"/>
                  <a:pt x="88900" y="83608"/>
                  <a:pt x="82550" y="85725"/>
                </a:cubicBezTo>
                <a:cubicBezTo>
                  <a:pt x="79375" y="86783"/>
                  <a:pt x="75810" y="87044"/>
                  <a:pt x="73025" y="88900"/>
                </a:cubicBezTo>
                <a:cubicBezTo>
                  <a:pt x="64242" y="94755"/>
                  <a:pt x="64027" y="96105"/>
                  <a:pt x="53975" y="98425"/>
                </a:cubicBezTo>
                <a:cubicBezTo>
                  <a:pt x="43458" y="100852"/>
                  <a:pt x="32464" y="101362"/>
                  <a:pt x="22225" y="104775"/>
                </a:cubicBezTo>
                <a:cubicBezTo>
                  <a:pt x="19050" y="105833"/>
                  <a:pt x="15693" y="106453"/>
                  <a:pt x="12700" y="107950"/>
                </a:cubicBezTo>
                <a:cubicBezTo>
                  <a:pt x="9287" y="109657"/>
                  <a:pt x="6350" y="112183"/>
                  <a:pt x="3175" y="114300"/>
                </a:cubicBezTo>
                <a:cubicBezTo>
                  <a:pt x="2117" y="117475"/>
                  <a:pt x="0" y="120478"/>
                  <a:pt x="0" y="123825"/>
                </a:cubicBezTo>
                <a:cubicBezTo>
                  <a:pt x="0" y="131309"/>
                  <a:pt x="1025" y="138882"/>
                  <a:pt x="3175" y="146050"/>
                </a:cubicBezTo>
                <a:cubicBezTo>
                  <a:pt x="5603" y="154144"/>
                  <a:pt x="27780" y="173830"/>
                  <a:pt x="28575" y="174625"/>
                </a:cubicBezTo>
                <a:cubicBezTo>
                  <a:pt x="40467" y="186517"/>
                  <a:pt x="33840" y="182730"/>
                  <a:pt x="47625" y="187325"/>
                </a:cubicBezTo>
                <a:cubicBezTo>
                  <a:pt x="52359" y="201526"/>
                  <a:pt x="51279" y="207753"/>
                  <a:pt x="63500" y="215900"/>
                </a:cubicBezTo>
                <a:cubicBezTo>
                  <a:pt x="66285" y="217756"/>
                  <a:pt x="69850" y="218017"/>
                  <a:pt x="73025" y="219075"/>
                </a:cubicBezTo>
                <a:cubicBezTo>
                  <a:pt x="76200" y="216958"/>
                  <a:pt x="78747" y="213042"/>
                  <a:pt x="82550" y="212725"/>
                </a:cubicBezTo>
                <a:cubicBezTo>
                  <a:pt x="99564" y="211307"/>
                  <a:pt x="107232" y="214602"/>
                  <a:pt x="120650" y="219075"/>
                </a:cubicBezTo>
                <a:cubicBezTo>
                  <a:pt x="123825" y="222250"/>
                  <a:pt x="127300" y="225151"/>
                  <a:pt x="130175" y="228600"/>
                </a:cubicBezTo>
                <a:cubicBezTo>
                  <a:pt x="132618" y="231531"/>
                  <a:pt x="133289" y="236103"/>
                  <a:pt x="136525" y="238125"/>
                </a:cubicBezTo>
                <a:cubicBezTo>
                  <a:pt x="141678" y="241346"/>
                  <a:pt x="160840" y="245791"/>
                  <a:pt x="168275" y="247650"/>
                </a:cubicBezTo>
                <a:cubicBezTo>
                  <a:pt x="190110" y="262206"/>
                  <a:pt x="180085" y="262763"/>
                  <a:pt x="196850" y="257175"/>
                </a:cubicBezTo>
                <a:cubicBezTo>
                  <a:pt x="193668" y="247629"/>
                  <a:pt x="194164" y="246331"/>
                  <a:pt x="187325" y="238125"/>
                </a:cubicBezTo>
                <a:cubicBezTo>
                  <a:pt x="180204" y="229580"/>
                  <a:pt x="175955" y="229210"/>
                  <a:pt x="171450" y="219075"/>
                </a:cubicBezTo>
                <a:cubicBezTo>
                  <a:pt x="168732" y="212958"/>
                  <a:pt x="165100" y="200025"/>
                  <a:pt x="165100" y="200025"/>
                </a:cubicBezTo>
                <a:cubicBezTo>
                  <a:pt x="166158" y="192617"/>
                  <a:pt x="165236" y="184639"/>
                  <a:pt x="168275" y="177800"/>
                </a:cubicBezTo>
                <a:cubicBezTo>
                  <a:pt x="169825" y="174313"/>
                  <a:pt x="174082" y="172308"/>
                  <a:pt x="177800" y="171450"/>
                </a:cubicBezTo>
                <a:cubicBezTo>
                  <a:pt x="188164" y="169058"/>
                  <a:pt x="198967" y="169333"/>
                  <a:pt x="209550" y="168275"/>
                </a:cubicBezTo>
                <a:cubicBezTo>
                  <a:pt x="211667" y="165100"/>
                  <a:pt x="214350" y="162237"/>
                  <a:pt x="215900" y="158750"/>
                </a:cubicBezTo>
                <a:cubicBezTo>
                  <a:pt x="218618" y="152633"/>
                  <a:pt x="217517" y="144433"/>
                  <a:pt x="222250" y="139700"/>
                </a:cubicBezTo>
                <a:cubicBezTo>
                  <a:pt x="232523" y="129427"/>
                  <a:pt x="254529" y="129117"/>
                  <a:pt x="260350" y="1238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4" name="Freeform 23">
            <a:hlinkClick r:id="rId9" action="ppaction://hlinksldjump"/>
            <a:extLst>
              <a:ext uri="{FF2B5EF4-FFF2-40B4-BE49-F238E27FC236}">
                <a16:creationId xmlns:a16="http://schemas.microsoft.com/office/drawing/2014/main" id="{98C07D02-B5B7-0E4E-B9DA-B23EC45529CD}"/>
              </a:ext>
            </a:extLst>
          </p:cNvPr>
          <p:cNvSpPr/>
          <p:nvPr/>
        </p:nvSpPr>
        <p:spPr>
          <a:xfrm>
            <a:off x="1289050" y="6191142"/>
            <a:ext cx="115587" cy="120650"/>
          </a:xfrm>
          <a:custGeom>
            <a:avLst/>
            <a:gdLst>
              <a:gd name="connsiteX0" fmla="*/ 114300 w 115587"/>
              <a:gd name="connsiteY0" fmla="*/ 63500 h 120650"/>
              <a:gd name="connsiteX1" fmla="*/ 104775 w 115587"/>
              <a:gd name="connsiteY1" fmla="*/ 57150 h 120650"/>
              <a:gd name="connsiteX2" fmla="*/ 92075 w 115587"/>
              <a:gd name="connsiteY2" fmla="*/ 28575 h 120650"/>
              <a:gd name="connsiteX3" fmla="*/ 88900 w 115587"/>
              <a:gd name="connsiteY3" fmla="*/ 19050 h 120650"/>
              <a:gd name="connsiteX4" fmla="*/ 85725 w 115587"/>
              <a:gd name="connsiteY4" fmla="*/ 9525 h 120650"/>
              <a:gd name="connsiteX5" fmla="*/ 76200 w 115587"/>
              <a:gd name="connsiteY5" fmla="*/ 6350 h 120650"/>
              <a:gd name="connsiteX6" fmla="*/ 50800 w 115587"/>
              <a:gd name="connsiteY6" fmla="*/ 0 h 120650"/>
              <a:gd name="connsiteX7" fmla="*/ 41275 w 115587"/>
              <a:gd name="connsiteY7" fmla="*/ 3175 h 120650"/>
              <a:gd name="connsiteX8" fmla="*/ 38100 w 115587"/>
              <a:gd name="connsiteY8" fmla="*/ 12700 h 120650"/>
              <a:gd name="connsiteX9" fmla="*/ 31750 w 115587"/>
              <a:gd name="connsiteY9" fmla="*/ 22225 h 120650"/>
              <a:gd name="connsiteX10" fmla="*/ 12700 w 115587"/>
              <a:gd name="connsiteY10" fmla="*/ 34925 h 120650"/>
              <a:gd name="connsiteX11" fmla="*/ 3175 w 115587"/>
              <a:gd name="connsiteY11" fmla="*/ 41275 h 120650"/>
              <a:gd name="connsiteX12" fmla="*/ 0 w 115587"/>
              <a:gd name="connsiteY12" fmla="*/ 50800 h 120650"/>
              <a:gd name="connsiteX13" fmla="*/ 3175 w 115587"/>
              <a:gd name="connsiteY13" fmla="*/ 73025 h 120650"/>
              <a:gd name="connsiteX14" fmla="*/ 15875 w 115587"/>
              <a:gd name="connsiteY14" fmla="*/ 92075 h 120650"/>
              <a:gd name="connsiteX15" fmla="*/ 22225 w 115587"/>
              <a:gd name="connsiteY15" fmla="*/ 101600 h 120650"/>
              <a:gd name="connsiteX16" fmla="*/ 28575 w 115587"/>
              <a:gd name="connsiteY16" fmla="*/ 111125 h 120650"/>
              <a:gd name="connsiteX17" fmla="*/ 31750 w 115587"/>
              <a:gd name="connsiteY17" fmla="*/ 120650 h 120650"/>
              <a:gd name="connsiteX18" fmla="*/ 34925 w 115587"/>
              <a:gd name="connsiteY18" fmla="*/ 111125 h 120650"/>
              <a:gd name="connsiteX19" fmla="*/ 44450 w 115587"/>
              <a:gd name="connsiteY19" fmla="*/ 104775 h 120650"/>
              <a:gd name="connsiteX20" fmla="*/ 107950 w 115587"/>
              <a:gd name="connsiteY20" fmla="*/ 98425 h 120650"/>
              <a:gd name="connsiteX21" fmla="*/ 114300 w 115587"/>
              <a:gd name="connsiteY21" fmla="*/ 63500 h 12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5587" h="120650">
                <a:moveTo>
                  <a:pt x="114300" y="63500"/>
                </a:moveTo>
                <a:cubicBezTo>
                  <a:pt x="113771" y="56621"/>
                  <a:pt x="107473" y="59848"/>
                  <a:pt x="104775" y="57150"/>
                </a:cubicBezTo>
                <a:cubicBezTo>
                  <a:pt x="97228" y="49603"/>
                  <a:pt x="95219" y="38006"/>
                  <a:pt x="92075" y="28575"/>
                </a:cubicBezTo>
                <a:lnTo>
                  <a:pt x="88900" y="19050"/>
                </a:lnTo>
                <a:cubicBezTo>
                  <a:pt x="87842" y="15875"/>
                  <a:pt x="88900" y="10583"/>
                  <a:pt x="85725" y="9525"/>
                </a:cubicBezTo>
                <a:cubicBezTo>
                  <a:pt x="82550" y="8467"/>
                  <a:pt x="79429" y="7231"/>
                  <a:pt x="76200" y="6350"/>
                </a:cubicBezTo>
                <a:cubicBezTo>
                  <a:pt x="67780" y="4054"/>
                  <a:pt x="50800" y="0"/>
                  <a:pt x="50800" y="0"/>
                </a:cubicBezTo>
                <a:cubicBezTo>
                  <a:pt x="47625" y="1058"/>
                  <a:pt x="43642" y="808"/>
                  <a:pt x="41275" y="3175"/>
                </a:cubicBezTo>
                <a:cubicBezTo>
                  <a:pt x="38908" y="5542"/>
                  <a:pt x="39597" y="9707"/>
                  <a:pt x="38100" y="12700"/>
                </a:cubicBezTo>
                <a:cubicBezTo>
                  <a:pt x="36393" y="16113"/>
                  <a:pt x="34622" y="19712"/>
                  <a:pt x="31750" y="22225"/>
                </a:cubicBezTo>
                <a:cubicBezTo>
                  <a:pt x="26007" y="27251"/>
                  <a:pt x="19050" y="30692"/>
                  <a:pt x="12700" y="34925"/>
                </a:cubicBezTo>
                <a:lnTo>
                  <a:pt x="3175" y="41275"/>
                </a:lnTo>
                <a:cubicBezTo>
                  <a:pt x="2117" y="44450"/>
                  <a:pt x="0" y="47453"/>
                  <a:pt x="0" y="50800"/>
                </a:cubicBezTo>
                <a:cubicBezTo>
                  <a:pt x="0" y="58284"/>
                  <a:pt x="489" y="66040"/>
                  <a:pt x="3175" y="73025"/>
                </a:cubicBezTo>
                <a:cubicBezTo>
                  <a:pt x="5915" y="80148"/>
                  <a:pt x="11642" y="85725"/>
                  <a:pt x="15875" y="92075"/>
                </a:cubicBezTo>
                <a:lnTo>
                  <a:pt x="22225" y="101600"/>
                </a:lnTo>
                <a:cubicBezTo>
                  <a:pt x="24342" y="104775"/>
                  <a:pt x="27368" y="107505"/>
                  <a:pt x="28575" y="111125"/>
                </a:cubicBezTo>
                <a:lnTo>
                  <a:pt x="31750" y="120650"/>
                </a:lnTo>
                <a:cubicBezTo>
                  <a:pt x="32808" y="117475"/>
                  <a:pt x="32834" y="113738"/>
                  <a:pt x="34925" y="111125"/>
                </a:cubicBezTo>
                <a:cubicBezTo>
                  <a:pt x="37309" y="108145"/>
                  <a:pt x="41037" y="106482"/>
                  <a:pt x="44450" y="104775"/>
                </a:cubicBezTo>
                <a:cubicBezTo>
                  <a:pt x="61015" y="96492"/>
                  <a:pt x="104796" y="98611"/>
                  <a:pt x="107950" y="98425"/>
                </a:cubicBezTo>
                <a:cubicBezTo>
                  <a:pt x="119236" y="90901"/>
                  <a:pt x="114829" y="70379"/>
                  <a:pt x="114300" y="63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5" name="Freeform 24">
            <a:hlinkClick r:id="rId5" action="ppaction://hlinksldjump"/>
            <a:extLst>
              <a:ext uri="{FF2B5EF4-FFF2-40B4-BE49-F238E27FC236}">
                <a16:creationId xmlns:a16="http://schemas.microsoft.com/office/drawing/2014/main" id="{74CC1445-C7CE-E245-8D8F-E52B38DB026B}"/>
              </a:ext>
            </a:extLst>
          </p:cNvPr>
          <p:cNvSpPr/>
          <p:nvPr/>
        </p:nvSpPr>
        <p:spPr>
          <a:xfrm>
            <a:off x="1336675" y="6299092"/>
            <a:ext cx="95449" cy="66901"/>
          </a:xfrm>
          <a:custGeom>
            <a:avLst/>
            <a:gdLst>
              <a:gd name="connsiteX0" fmla="*/ 6350 w 95449"/>
              <a:gd name="connsiteY0" fmla="*/ 66675 h 66901"/>
              <a:gd name="connsiteX1" fmla="*/ 22225 w 95449"/>
              <a:gd name="connsiteY1" fmla="*/ 63500 h 66901"/>
              <a:gd name="connsiteX2" fmla="*/ 31750 w 95449"/>
              <a:gd name="connsiteY2" fmla="*/ 60325 h 66901"/>
              <a:gd name="connsiteX3" fmla="*/ 60325 w 95449"/>
              <a:gd name="connsiteY3" fmla="*/ 57150 h 66901"/>
              <a:gd name="connsiteX4" fmla="*/ 82550 w 95449"/>
              <a:gd name="connsiteY4" fmla="*/ 50800 h 66901"/>
              <a:gd name="connsiteX5" fmla="*/ 92075 w 95449"/>
              <a:gd name="connsiteY5" fmla="*/ 41275 h 66901"/>
              <a:gd name="connsiteX6" fmla="*/ 88900 w 95449"/>
              <a:gd name="connsiteY6" fmla="*/ 22225 h 66901"/>
              <a:gd name="connsiteX7" fmla="*/ 85725 w 95449"/>
              <a:gd name="connsiteY7" fmla="*/ 0 h 66901"/>
              <a:gd name="connsiteX8" fmla="*/ 76200 w 95449"/>
              <a:gd name="connsiteY8" fmla="*/ 9525 h 66901"/>
              <a:gd name="connsiteX9" fmla="*/ 66675 w 95449"/>
              <a:gd name="connsiteY9" fmla="*/ 12700 h 66901"/>
              <a:gd name="connsiteX10" fmla="*/ 38100 w 95449"/>
              <a:gd name="connsiteY10" fmla="*/ 6350 h 66901"/>
              <a:gd name="connsiteX11" fmla="*/ 12700 w 95449"/>
              <a:gd name="connsiteY11" fmla="*/ 9525 h 66901"/>
              <a:gd name="connsiteX12" fmla="*/ 6350 w 95449"/>
              <a:gd name="connsiteY12" fmla="*/ 19050 h 66901"/>
              <a:gd name="connsiteX13" fmla="*/ 3175 w 95449"/>
              <a:gd name="connsiteY13" fmla="*/ 38100 h 66901"/>
              <a:gd name="connsiteX14" fmla="*/ 0 w 95449"/>
              <a:gd name="connsiteY14" fmla="*/ 47625 h 66901"/>
              <a:gd name="connsiteX15" fmla="*/ 3175 w 95449"/>
              <a:gd name="connsiteY15" fmla="*/ 57150 h 66901"/>
              <a:gd name="connsiteX16" fmla="*/ 6350 w 95449"/>
              <a:gd name="connsiteY16" fmla="*/ 66675 h 6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5449" h="66901">
                <a:moveTo>
                  <a:pt x="6350" y="66675"/>
                </a:moveTo>
                <a:cubicBezTo>
                  <a:pt x="9525" y="67733"/>
                  <a:pt x="16990" y="64809"/>
                  <a:pt x="22225" y="63500"/>
                </a:cubicBezTo>
                <a:cubicBezTo>
                  <a:pt x="25472" y="62688"/>
                  <a:pt x="28449" y="60875"/>
                  <a:pt x="31750" y="60325"/>
                </a:cubicBezTo>
                <a:cubicBezTo>
                  <a:pt x="41203" y="58749"/>
                  <a:pt x="50800" y="58208"/>
                  <a:pt x="60325" y="57150"/>
                </a:cubicBezTo>
                <a:cubicBezTo>
                  <a:pt x="62019" y="56727"/>
                  <a:pt x="79817" y="52622"/>
                  <a:pt x="82550" y="50800"/>
                </a:cubicBezTo>
                <a:cubicBezTo>
                  <a:pt x="86286" y="48309"/>
                  <a:pt x="88900" y="44450"/>
                  <a:pt x="92075" y="41275"/>
                </a:cubicBezTo>
                <a:cubicBezTo>
                  <a:pt x="98540" y="21879"/>
                  <a:pt x="94731" y="41661"/>
                  <a:pt x="88900" y="22225"/>
                </a:cubicBezTo>
                <a:cubicBezTo>
                  <a:pt x="86750" y="15057"/>
                  <a:pt x="86783" y="7408"/>
                  <a:pt x="85725" y="0"/>
                </a:cubicBezTo>
                <a:cubicBezTo>
                  <a:pt x="82550" y="3175"/>
                  <a:pt x="79936" y="7034"/>
                  <a:pt x="76200" y="9525"/>
                </a:cubicBezTo>
                <a:cubicBezTo>
                  <a:pt x="73415" y="11381"/>
                  <a:pt x="70022" y="12700"/>
                  <a:pt x="66675" y="12700"/>
                </a:cubicBezTo>
                <a:cubicBezTo>
                  <a:pt x="55499" y="12700"/>
                  <a:pt x="47922" y="9624"/>
                  <a:pt x="38100" y="6350"/>
                </a:cubicBezTo>
                <a:cubicBezTo>
                  <a:pt x="29633" y="7408"/>
                  <a:pt x="20622" y="6356"/>
                  <a:pt x="12700" y="9525"/>
                </a:cubicBezTo>
                <a:cubicBezTo>
                  <a:pt x="9157" y="10942"/>
                  <a:pt x="7557" y="15430"/>
                  <a:pt x="6350" y="19050"/>
                </a:cubicBezTo>
                <a:cubicBezTo>
                  <a:pt x="4314" y="25157"/>
                  <a:pt x="4572" y="31816"/>
                  <a:pt x="3175" y="38100"/>
                </a:cubicBezTo>
                <a:cubicBezTo>
                  <a:pt x="2449" y="41367"/>
                  <a:pt x="1058" y="44450"/>
                  <a:pt x="0" y="47625"/>
                </a:cubicBezTo>
                <a:cubicBezTo>
                  <a:pt x="1058" y="50800"/>
                  <a:pt x="808" y="54783"/>
                  <a:pt x="3175" y="57150"/>
                </a:cubicBezTo>
                <a:cubicBezTo>
                  <a:pt x="7019" y="60994"/>
                  <a:pt x="3175" y="65617"/>
                  <a:pt x="6350" y="666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6" name="Freeform 25">
            <a:hlinkClick r:id="rId10" action="ppaction://hlinksldjump"/>
            <a:extLst>
              <a:ext uri="{FF2B5EF4-FFF2-40B4-BE49-F238E27FC236}">
                <a16:creationId xmlns:a16="http://schemas.microsoft.com/office/drawing/2014/main" id="{55246E22-A6D7-4942-91E5-A5AFE3D9A2B4}"/>
              </a:ext>
            </a:extLst>
          </p:cNvPr>
          <p:cNvSpPr/>
          <p:nvPr/>
        </p:nvSpPr>
        <p:spPr>
          <a:xfrm>
            <a:off x="1069888" y="6308617"/>
            <a:ext cx="271564" cy="196850"/>
          </a:xfrm>
          <a:custGeom>
            <a:avLst/>
            <a:gdLst>
              <a:gd name="connsiteX0" fmla="*/ 269962 w 271564"/>
              <a:gd name="connsiteY0" fmla="*/ 136525 h 196850"/>
              <a:gd name="connsiteX1" fmla="*/ 266787 w 271564"/>
              <a:gd name="connsiteY1" fmla="*/ 120650 h 196850"/>
              <a:gd name="connsiteX2" fmla="*/ 263612 w 271564"/>
              <a:gd name="connsiteY2" fmla="*/ 111125 h 196850"/>
              <a:gd name="connsiteX3" fmla="*/ 269962 w 271564"/>
              <a:gd name="connsiteY3" fmla="*/ 85725 h 196850"/>
              <a:gd name="connsiteX4" fmla="*/ 260437 w 271564"/>
              <a:gd name="connsiteY4" fmla="*/ 66675 h 196850"/>
              <a:gd name="connsiteX5" fmla="*/ 244562 w 271564"/>
              <a:gd name="connsiteY5" fmla="*/ 47625 h 196850"/>
              <a:gd name="connsiteX6" fmla="*/ 241387 w 271564"/>
              <a:gd name="connsiteY6" fmla="*/ 38100 h 196850"/>
              <a:gd name="connsiteX7" fmla="*/ 238212 w 271564"/>
              <a:gd name="connsiteY7" fmla="*/ 19050 h 196850"/>
              <a:gd name="connsiteX8" fmla="*/ 200112 w 271564"/>
              <a:gd name="connsiteY8" fmla="*/ 15875 h 196850"/>
              <a:gd name="connsiteX9" fmla="*/ 168362 w 271564"/>
              <a:gd name="connsiteY9" fmla="*/ 9525 h 196850"/>
              <a:gd name="connsiteX10" fmla="*/ 149312 w 271564"/>
              <a:gd name="connsiteY10" fmla="*/ 3175 h 196850"/>
              <a:gd name="connsiteX11" fmla="*/ 139787 w 271564"/>
              <a:gd name="connsiteY11" fmla="*/ 0 h 196850"/>
              <a:gd name="connsiteX12" fmla="*/ 111212 w 271564"/>
              <a:gd name="connsiteY12" fmla="*/ 9525 h 196850"/>
              <a:gd name="connsiteX13" fmla="*/ 101687 w 271564"/>
              <a:gd name="connsiteY13" fmla="*/ 12700 h 196850"/>
              <a:gd name="connsiteX14" fmla="*/ 95337 w 271564"/>
              <a:gd name="connsiteY14" fmla="*/ 22225 h 196850"/>
              <a:gd name="connsiteX15" fmla="*/ 85812 w 271564"/>
              <a:gd name="connsiteY15" fmla="*/ 53975 h 196850"/>
              <a:gd name="connsiteX16" fmla="*/ 66762 w 271564"/>
              <a:gd name="connsiteY16" fmla="*/ 63500 h 196850"/>
              <a:gd name="connsiteX17" fmla="*/ 57237 w 271564"/>
              <a:gd name="connsiteY17" fmla="*/ 69850 h 196850"/>
              <a:gd name="connsiteX18" fmla="*/ 44537 w 271564"/>
              <a:gd name="connsiteY18" fmla="*/ 76200 h 196850"/>
              <a:gd name="connsiteX19" fmla="*/ 25487 w 271564"/>
              <a:gd name="connsiteY19" fmla="*/ 88900 h 196850"/>
              <a:gd name="connsiteX20" fmla="*/ 15962 w 271564"/>
              <a:gd name="connsiteY20" fmla="*/ 95250 h 196850"/>
              <a:gd name="connsiteX21" fmla="*/ 6437 w 271564"/>
              <a:gd name="connsiteY21" fmla="*/ 104775 h 196850"/>
              <a:gd name="connsiteX22" fmla="*/ 3262 w 271564"/>
              <a:gd name="connsiteY22" fmla="*/ 136525 h 196850"/>
              <a:gd name="connsiteX23" fmla="*/ 12787 w 271564"/>
              <a:gd name="connsiteY23" fmla="*/ 146050 h 196850"/>
              <a:gd name="connsiteX24" fmla="*/ 41362 w 271564"/>
              <a:gd name="connsiteY24" fmla="*/ 155575 h 196850"/>
              <a:gd name="connsiteX25" fmla="*/ 50887 w 271564"/>
              <a:gd name="connsiteY25" fmla="*/ 158750 h 196850"/>
              <a:gd name="connsiteX26" fmla="*/ 60412 w 271564"/>
              <a:gd name="connsiteY26" fmla="*/ 161925 h 196850"/>
              <a:gd name="connsiteX27" fmla="*/ 69937 w 271564"/>
              <a:gd name="connsiteY27" fmla="*/ 180975 h 196850"/>
              <a:gd name="connsiteX28" fmla="*/ 79462 w 271564"/>
              <a:gd name="connsiteY28" fmla="*/ 184150 h 196850"/>
              <a:gd name="connsiteX29" fmla="*/ 88987 w 271564"/>
              <a:gd name="connsiteY29" fmla="*/ 190500 h 196850"/>
              <a:gd name="connsiteX30" fmla="*/ 108037 w 271564"/>
              <a:gd name="connsiteY30" fmla="*/ 196850 h 196850"/>
              <a:gd name="connsiteX31" fmla="*/ 130262 w 271564"/>
              <a:gd name="connsiteY31" fmla="*/ 193675 h 196850"/>
              <a:gd name="connsiteX32" fmla="*/ 231862 w 271564"/>
              <a:gd name="connsiteY32" fmla="*/ 184150 h 196850"/>
              <a:gd name="connsiteX33" fmla="*/ 235037 w 271564"/>
              <a:gd name="connsiteY33" fmla="*/ 174625 h 196850"/>
              <a:gd name="connsiteX34" fmla="*/ 250912 w 271564"/>
              <a:gd name="connsiteY34" fmla="*/ 158750 h 196850"/>
              <a:gd name="connsiteX35" fmla="*/ 269962 w 271564"/>
              <a:gd name="connsiteY35" fmla="*/ 152400 h 196850"/>
              <a:gd name="connsiteX36" fmla="*/ 269962 w 271564"/>
              <a:gd name="connsiteY36" fmla="*/ 136525 h 19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71564" h="196850">
                <a:moveTo>
                  <a:pt x="269962" y="136525"/>
                </a:moveTo>
                <a:cubicBezTo>
                  <a:pt x="269433" y="131233"/>
                  <a:pt x="268096" y="125885"/>
                  <a:pt x="266787" y="120650"/>
                </a:cubicBezTo>
                <a:cubicBezTo>
                  <a:pt x="265975" y="117403"/>
                  <a:pt x="263612" y="114472"/>
                  <a:pt x="263612" y="111125"/>
                </a:cubicBezTo>
                <a:cubicBezTo>
                  <a:pt x="263612" y="103462"/>
                  <a:pt x="267457" y="93241"/>
                  <a:pt x="269962" y="85725"/>
                </a:cubicBezTo>
                <a:cubicBezTo>
                  <a:pt x="266780" y="76179"/>
                  <a:pt x="267276" y="74881"/>
                  <a:pt x="260437" y="66675"/>
                </a:cubicBezTo>
                <a:cubicBezTo>
                  <a:pt x="251660" y="56142"/>
                  <a:pt x="250474" y="59449"/>
                  <a:pt x="244562" y="47625"/>
                </a:cubicBezTo>
                <a:cubicBezTo>
                  <a:pt x="243065" y="44632"/>
                  <a:pt x="242113" y="41367"/>
                  <a:pt x="241387" y="38100"/>
                </a:cubicBezTo>
                <a:cubicBezTo>
                  <a:pt x="239990" y="31816"/>
                  <a:pt x="243880" y="22102"/>
                  <a:pt x="238212" y="19050"/>
                </a:cubicBezTo>
                <a:cubicBezTo>
                  <a:pt x="226991" y="13008"/>
                  <a:pt x="212812" y="16933"/>
                  <a:pt x="200112" y="15875"/>
                </a:cubicBezTo>
                <a:cubicBezTo>
                  <a:pt x="189529" y="13758"/>
                  <a:pt x="178601" y="12938"/>
                  <a:pt x="168362" y="9525"/>
                </a:cubicBezTo>
                <a:lnTo>
                  <a:pt x="149312" y="3175"/>
                </a:lnTo>
                <a:lnTo>
                  <a:pt x="139787" y="0"/>
                </a:lnTo>
                <a:lnTo>
                  <a:pt x="111212" y="9525"/>
                </a:lnTo>
                <a:lnTo>
                  <a:pt x="101687" y="12700"/>
                </a:lnTo>
                <a:cubicBezTo>
                  <a:pt x="99570" y="15875"/>
                  <a:pt x="96433" y="18570"/>
                  <a:pt x="95337" y="22225"/>
                </a:cubicBezTo>
                <a:cubicBezTo>
                  <a:pt x="90198" y="39355"/>
                  <a:pt x="97039" y="42748"/>
                  <a:pt x="85812" y="53975"/>
                </a:cubicBezTo>
                <a:cubicBezTo>
                  <a:pt x="76713" y="63074"/>
                  <a:pt x="77091" y="58335"/>
                  <a:pt x="66762" y="63500"/>
                </a:cubicBezTo>
                <a:cubicBezTo>
                  <a:pt x="63349" y="65207"/>
                  <a:pt x="60550" y="67957"/>
                  <a:pt x="57237" y="69850"/>
                </a:cubicBezTo>
                <a:cubicBezTo>
                  <a:pt x="53128" y="72198"/>
                  <a:pt x="48596" y="73765"/>
                  <a:pt x="44537" y="76200"/>
                </a:cubicBezTo>
                <a:cubicBezTo>
                  <a:pt x="37993" y="80127"/>
                  <a:pt x="31837" y="84667"/>
                  <a:pt x="25487" y="88900"/>
                </a:cubicBezTo>
                <a:cubicBezTo>
                  <a:pt x="22312" y="91017"/>
                  <a:pt x="18660" y="92552"/>
                  <a:pt x="15962" y="95250"/>
                </a:cubicBezTo>
                <a:lnTo>
                  <a:pt x="6437" y="104775"/>
                </a:lnTo>
                <a:cubicBezTo>
                  <a:pt x="2194" y="117505"/>
                  <a:pt x="-3809" y="124150"/>
                  <a:pt x="3262" y="136525"/>
                </a:cubicBezTo>
                <a:cubicBezTo>
                  <a:pt x="5490" y="140424"/>
                  <a:pt x="8862" y="143869"/>
                  <a:pt x="12787" y="146050"/>
                </a:cubicBezTo>
                <a:lnTo>
                  <a:pt x="41362" y="155575"/>
                </a:lnTo>
                <a:lnTo>
                  <a:pt x="50887" y="158750"/>
                </a:lnTo>
                <a:lnTo>
                  <a:pt x="60412" y="161925"/>
                </a:lnTo>
                <a:cubicBezTo>
                  <a:pt x="62504" y="168200"/>
                  <a:pt x="64342" y="176499"/>
                  <a:pt x="69937" y="180975"/>
                </a:cubicBezTo>
                <a:cubicBezTo>
                  <a:pt x="72550" y="183066"/>
                  <a:pt x="76469" y="182653"/>
                  <a:pt x="79462" y="184150"/>
                </a:cubicBezTo>
                <a:cubicBezTo>
                  <a:pt x="82875" y="185857"/>
                  <a:pt x="85500" y="188950"/>
                  <a:pt x="88987" y="190500"/>
                </a:cubicBezTo>
                <a:cubicBezTo>
                  <a:pt x="95104" y="193218"/>
                  <a:pt x="108037" y="196850"/>
                  <a:pt x="108037" y="196850"/>
                </a:cubicBezTo>
                <a:cubicBezTo>
                  <a:pt x="115445" y="195792"/>
                  <a:pt x="122790" y="194090"/>
                  <a:pt x="130262" y="193675"/>
                </a:cubicBezTo>
                <a:cubicBezTo>
                  <a:pt x="229457" y="188164"/>
                  <a:pt x="196374" y="207809"/>
                  <a:pt x="231862" y="184150"/>
                </a:cubicBezTo>
                <a:cubicBezTo>
                  <a:pt x="232920" y="180975"/>
                  <a:pt x="233540" y="177618"/>
                  <a:pt x="235037" y="174625"/>
                </a:cubicBezTo>
                <a:cubicBezTo>
                  <a:pt x="238968" y="166763"/>
                  <a:pt x="242748" y="162379"/>
                  <a:pt x="250912" y="158750"/>
                </a:cubicBezTo>
                <a:cubicBezTo>
                  <a:pt x="257029" y="156032"/>
                  <a:pt x="269962" y="152400"/>
                  <a:pt x="269962" y="152400"/>
                </a:cubicBezTo>
                <a:cubicBezTo>
                  <a:pt x="273287" y="129127"/>
                  <a:pt x="270491" y="141817"/>
                  <a:pt x="269962" y="1365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7" name="Freeform 26">
            <a:hlinkClick r:id="rId7" action="ppaction://hlinksldjump"/>
            <a:extLst>
              <a:ext uri="{FF2B5EF4-FFF2-40B4-BE49-F238E27FC236}">
                <a16:creationId xmlns:a16="http://schemas.microsoft.com/office/drawing/2014/main" id="{E6019388-CDED-AB4F-AB74-B91B2F58B173}"/>
              </a:ext>
            </a:extLst>
          </p:cNvPr>
          <p:cNvSpPr/>
          <p:nvPr/>
        </p:nvSpPr>
        <p:spPr>
          <a:xfrm>
            <a:off x="1326874" y="6435617"/>
            <a:ext cx="257995" cy="190535"/>
          </a:xfrm>
          <a:custGeom>
            <a:avLst/>
            <a:gdLst>
              <a:gd name="connsiteX0" fmla="*/ 60601 w 257995"/>
              <a:gd name="connsiteY0" fmla="*/ 190500 h 190535"/>
              <a:gd name="connsiteX1" fmla="*/ 35201 w 257995"/>
              <a:gd name="connsiteY1" fmla="*/ 171450 h 190535"/>
              <a:gd name="connsiteX2" fmla="*/ 12976 w 257995"/>
              <a:gd name="connsiteY2" fmla="*/ 165100 h 190535"/>
              <a:gd name="connsiteX3" fmla="*/ 3451 w 257995"/>
              <a:gd name="connsiteY3" fmla="*/ 158750 h 190535"/>
              <a:gd name="connsiteX4" fmla="*/ 3451 w 257995"/>
              <a:gd name="connsiteY4" fmla="*/ 120650 h 190535"/>
              <a:gd name="connsiteX5" fmla="*/ 9801 w 257995"/>
              <a:gd name="connsiteY5" fmla="*/ 111125 h 190535"/>
              <a:gd name="connsiteX6" fmla="*/ 28851 w 257995"/>
              <a:gd name="connsiteY6" fmla="*/ 104775 h 190535"/>
              <a:gd name="connsiteX7" fmla="*/ 38376 w 257995"/>
              <a:gd name="connsiteY7" fmla="*/ 98425 h 190535"/>
              <a:gd name="connsiteX8" fmla="*/ 47901 w 257995"/>
              <a:gd name="connsiteY8" fmla="*/ 88900 h 190535"/>
              <a:gd name="connsiteX9" fmla="*/ 57426 w 257995"/>
              <a:gd name="connsiteY9" fmla="*/ 85725 h 190535"/>
              <a:gd name="connsiteX10" fmla="*/ 60601 w 257995"/>
              <a:gd name="connsiteY10" fmla="*/ 76200 h 190535"/>
              <a:gd name="connsiteX11" fmla="*/ 120926 w 257995"/>
              <a:gd name="connsiteY11" fmla="*/ 66675 h 190535"/>
              <a:gd name="connsiteX12" fmla="*/ 143151 w 257995"/>
              <a:gd name="connsiteY12" fmla="*/ 60325 h 190535"/>
              <a:gd name="connsiteX13" fmla="*/ 155851 w 257995"/>
              <a:gd name="connsiteY13" fmla="*/ 41275 h 190535"/>
              <a:gd name="connsiteX14" fmla="*/ 162201 w 257995"/>
              <a:gd name="connsiteY14" fmla="*/ 31750 h 190535"/>
              <a:gd name="connsiteX15" fmla="*/ 181251 w 257995"/>
              <a:gd name="connsiteY15" fmla="*/ 25400 h 190535"/>
              <a:gd name="connsiteX16" fmla="*/ 193951 w 257995"/>
              <a:gd name="connsiteY16" fmla="*/ 22225 h 190535"/>
              <a:gd name="connsiteX17" fmla="*/ 213001 w 257995"/>
              <a:gd name="connsiteY17" fmla="*/ 15875 h 190535"/>
              <a:gd name="connsiteX18" fmla="*/ 222526 w 257995"/>
              <a:gd name="connsiteY18" fmla="*/ 12700 h 190535"/>
              <a:gd name="connsiteX19" fmla="*/ 232051 w 257995"/>
              <a:gd name="connsiteY19" fmla="*/ 9525 h 190535"/>
              <a:gd name="connsiteX20" fmla="*/ 251101 w 257995"/>
              <a:gd name="connsiteY20" fmla="*/ 0 h 190535"/>
              <a:gd name="connsiteX21" fmla="*/ 257451 w 257995"/>
              <a:gd name="connsiteY21" fmla="*/ 9525 h 190535"/>
              <a:gd name="connsiteX22" fmla="*/ 247926 w 257995"/>
              <a:gd name="connsiteY22" fmla="*/ 57150 h 190535"/>
              <a:gd name="connsiteX23" fmla="*/ 228876 w 257995"/>
              <a:gd name="connsiteY23" fmla="*/ 69850 h 190535"/>
              <a:gd name="connsiteX24" fmla="*/ 219351 w 257995"/>
              <a:gd name="connsiteY24" fmla="*/ 76200 h 190535"/>
              <a:gd name="connsiteX25" fmla="*/ 209826 w 257995"/>
              <a:gd name="connsiteY25" fmla="*/ 82550 h 190535"/>
              <a:gd name="connsiteX26" fmla="*/ 181251 w 257995"/>
              <a:gd name="connsiteY26" fmla="*/ 104775 h 190535"/>
              <a:gd name="connsiteX27" fmla="*/ 171726 w 257995"/>
              <a:gd name="connsiteY27" fmla="*/ 111125 h 190535"/>
              <a:gd name="connsiteX28" fmla="*/ 152676 w 257995"/>
              <a:gd name="connsiteY28" fmla="*/ 117475 h 190535"/>
              <a:gd name="connsiteX29" fmla="*/ 133626 w 257995"/>
              <a:gd name="connsiteY29" fmla="*/ 130175 h 190535"/>
              <a:gd name="connsiteX30" fmla="*/ 124101 w 257995"/>
              <a:gd name="connsiteY30" fmla="*/ 136525 h 190535"/>
              <a:gd name="connsiteX31" fmla="*/ 105051 w 257995"/>
              <a:gd name="connsiteY31" fmla="*/ 149225 h 190535"/>
              <a:gd name="connsiteX32" fmla="*/ 86001 w 257995"/>
              <a:gd name="connsiteY32" fmla="*/ 161925 h 190535"/>
              <a:gd name="connsiteX33" fmla="*/ 76476 w 257995"/>
              <a:gd name="connsiteY33" fmla="*/ 171450 h 190535"/>
              <a:gd name="connsiteX34" fmla="*/ 66951 w 257995"/>
              <a:gd name="connsiteY34" fmla="*/ 174625 h 190535"/>
              <a:gd name="connsiteX35" fmla="*/ 60601 w 257995"/>
              <a:gd name="connsiteY35" fmla="*/ 190500 h 19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57995" h="190535">
                <a:moveTo>
                  <a:pt x="60601" y="190500"/>
                </a:moveTo>
                <a:cubicBezTo>
                  <a:pt x="55309" y="189971"/>
                  <a:pt x="40644" y="173783"/>
                  <a:pt x="35201" y="171450"/>
                </a:cubicBezTo>
                <a:cubicBezTo>
                  <a:pt x="20959" y="165346"/>
                  <a:pt x="25333" y="171279"/>
                  <a:pt x="12976" y="165100"/>
                </a:cubicBezTo>
                <a:cubicBezTo>
                  <a:pt x="9563" y="163393"/>
                  <a:pt x="6626" y="160867"/>
                  <a:pt x="3451" y="158750"/>
                </a:cubicBezTo>
                <a:cubicBezTo>
                  <a:pt x="58" y="141784"/>
                  <a:pt x="-2220" y="139553"/>
                  <a:pt x="3451" y="120650"/>
                </a:cubicBezTo>
                <a:cubicBezTo>
                  <a:pt x="4547" y="116995"/>
                  <a:pt x="6565" y="113147"/>
                  <a:pt x="9801" y="111125"/>
                </a:cubicBezTo>
                <a:cubicBezTo>
                  <a:pt x="15477" y="107577"/>
                  <a:pt x="23282" y="108488"/>
                  <a:pt x="28851" y="104775"/>
                </a:cubicBezTo>
                <a:cubicBezTo>
                  <a:pt x="32026" y="102658"/>
                  <a:pt x="35445" y="100868"/>
                  <a:pt x="38376" y="98425"/>
                </a:cubicBezTo>
                <a:cubicBezTo>
                  <a:pt x="41825" y="95550"/>
                  <a:pt x="44165" y="91391"/>
                  <a:pt x="47901" y="88900"/>
                </a:cubicBezTo>
                <a:cubicBezTo>
                  <a:pt x="50686" y="87044"/>
                  <a:pt x="54251" y="86783"/>
                  <a:pt x="57426" y="85725"/>
                </a:cubicBezTo>
                <a:cubicBezTo>
                  <a:pt x="58484" y="82550"/>
                  <a:pt x="58510" y="78813"/>
                  <a:pt x="60601" y="76200"/>
                </a:cubicBezTo>
                <a:cubicBezTo>
                  <a:pt x="72629" y="61165"/>
                  <a:pt x="117954" y="66861"/>
                  <a:pt x="120926" y="66675"/>
                </a:cubicBezTo>
                <a:cubicBezTo>
                  <a:pt x="121036" y="66648"/>
                  <a:pt x="141633" y="61843"/>
                  <a:pt x="143151" y="60325"/>
                </a:cubicBezTo>
                <a:cubicBezTo>
                  <a:pt x="148547" y="54929"/>
                  <a:pt x="151618" y="47625"/>
                  <a:pt x="155851" y="41275"/>
                </a:cubicBezTo>
                <a:cubicBezTo>
                  <a:pt x="157968" y="38100"/>
                  <a:pt x="158581" y="32957"/>
                  <a:pt x="162201" y="31750"/>
                </a:cubicBezTo>
                <a:cubicBezTo>
                  <a:pt x="168551" y="29633"/>
                  <a:pt x="174757" y="27023"/>
                  <a:pt x="181251" y="25400"/>
                </a:cubicBezTo>
                <a:cubicBezTo>
                  <a:pt x="185484" y="24342"/>
                  <a:pt x="189771" y="23479"/>
                  <a:pt x="193951" y="22225"/>
                </a:cubicBezTo>
                <a:cubicBezTo>
                  <a:pt x="200362" y="20302"/>
                  <a:pt x="206651" y="17992"/>
                  <a:pt x="213001" y="15875"/>
                </a:cubicBezTo>
                <a:lnTo>
                  <a:pt x="222526" y="12700"/>
                </a:lnTo>
                <a:cubicBezTo>
                  <a:pt x="225701" y="11642"/>
                  <a:pt x="229266" y="11381"/>
                  <a:pt x="232051" y="9525"/>
                </a:cubicBezTo>
                <a:cubicBezTo>
                  <a:pt x="244361" y="1319"/>
                  <a:pt x="237956" y="4382"/>
                  <a:pt x="251101" y="0"/>
                </a:cubicBezTo>
                <a:cubicBezTo>
                  <a:pt x="253218" y="3175"/>
                  <a:pt x="257197" y="5718"/>
                  <a:pt x="257451" y="9525"/>
                </a:cubicBezTo>
                <a:cubicBezTo>
                  <a:pt x="258134" y="19765"/>
                  <a:pt x="260095" y="46502"/>
                  <a:pt x="247926" y="57150"/>
                </a:cubicBezTo>
                <a:cubicBezTo>
                  <a:pt x="242183" y="62176"/>
                  <a:pt x="235226" y="65617"/>
                  <a:pt x="228876" y="69850"/>
                </a:cubicBezTo>
                <a:lnTo>
                  <a:pt x="219351" y="76200"/>
                </a:lnTo>
                <a:cubicBezTo>
                  <a:pt x="216176" y="78317"/>
                  <a:pt x="212524" y="79852"/>
                  <a:pt x="209826" y="82550"/>
                </a:cubicBezTo>
                <a:cubicBezTo>
                  <a:pt x="194905" y="97471"/>
                  <a:pt x="204037" y="89584"/>
                  <a:pt x="181251" y="104775"/>
                </a:cubicBezTo>
                <a:cubicBezTo>
                  <a:pt x="178076" y="106892"/>
                  <a:pt x="175346" y="109918"/>
                  <a:pt x="171726" y="111125"/>
                </a:cubicBezTo>
                <a:cubicBezTo>
                  <a:pt x="165376" y="113242"/>
                  <a:pt x="158245" y="113762"/>
                  <a:pt x="152676" y="117475"/>
                </a:cubicBezTo>
                <a:lnTo>
                  <a:pt x="133626" y="130175"/>
                </a:lnTo>
                <a:cubicBezTo>
                  <a:pt x="130451" y="132292"/>
                  <a:pt x="126799" y="133827"/>
                  <a:pt x="124101" y="136525"/>
                </a:cubicBezTo>
                <a:cubicBezTo>
                  <a:pt x="112209" y="148417"/>
                  <a:pt x="118836" y="144630"/>
                  <a:pt x="105051" y="149225"/>
                </a:cubicBezTo>
                <a:cubicBezTo>
                  <a:pt x="74665" y="179611"/>
                  <a:pt x="113570" y="143545"/>
                  <a:pt x="86001" y="161925"/>
                </a:cubicBezTo>
                <a:cubicBezTo>
                  <a:pt x="82265" y="164416"/>
                  <a:pt x="80212" y="168959"/>
                  <a:pt x="76476" y="171450"/>
                </a:cubicBezTo>
                <a:cubicBezTo>
                  <a:pt x="73691" y="173306"/>
                  <a:pt x="69877" y="173000"/>
                  <a:pt x="66951" y="174625"/>
                </a:cubicBezTo>
                <a:cubicBezTo>
                  <a:pt x="47020" y="185698"/>
                  <a:pt x="65893" y="191029"/>
                  <a:pt x="60601" y="190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8" name="Freeform 27">
            <a:hlinkClick r:id="rId12" action="ppaction://hlinksldjump"/>
            <a:extLst>
              <a:ext uri="{FF2B5EF4-FFF2-40B4-BE49-F238E27FC236}">
                <a16:creationId xmlns:a16="http://schemas.microsoft.com/office/drawing/2014/main" id="{EF71A685-49C6-0249-BD86-603D4B71FB85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9" name="Freeform 28">
            <a:hlinkClick r:id="rId13" action="ppaction://hlinksldjump"/>
            <a:extLst>
              <a:ext uri="{FF2B5EF4-FFF2-40B4-BE49-F238E27FC236}">
                <a16:creationId xmlns:a16="http://schemas.microsoft.com/office/drawing/2014/main" id="{37C254BE-A0E2-E342-B422-2508FBA4800F}"/>
              </a:ext>
            </a:extLst>
          </p:cNvPr>
          <p:cNvSpPr/>
          <p:nvPr/>
        </p:nvSpPr>
        <p:spPr>
          <a:xfrm>
            <a:off x="1346093" y="6337300"/>
            <a:ext cx="282793" cy="161925"/>
          </a:xfrm>
          <a:custGeom>
            <a:avLst/>
            <a:gdLst>
              <a:gd name="connsiteX0" fmla="*/ 222357 w 282793"/>
              <a:gd name="connsiteY0" fmla="*/ 41275 h 161925"/>
              <a:gd name="connsiteX1" fmla="*/ 200132 w 282793"/>
              <a:gd name="connsiteY1" fmla="*/ 15875 h 161925"/>
              <a:gd name="connsiteX2" fmla="*/ 193782 w 282793"/>
              <a:gd name="connsiteY2" fmla="*/ 6350 h 161925"/>
              <a:gd name="connsiteX3" fmla="*/ 184257 w 282793"/>
              <a:gd name="connsiteY3" fmla="*/ 0 h 161925"/>
              <a:gd name="connsiteX4" fmla="*/ 162032 w 282793"/>
              <a:gd name="connsiteY4" fmla="*/ 3175 h 161925"/>
              <a:gd name="connsiteX5" fmla="*/ 155682 w 282793"/>
              <a:gd name="connsiteY5" fmla="*/ 12700 h 161925"/>
              <a:gd name="connsiteX6" fmla="*/ 146157 w 282793"/>
              <a:gd name="connsiteY6" fmla="*/ 19050 h 161925"/>
              <a:gd name="connsiteX7" fmla="*/ 123932 w 282793"/>
              <a:gd name="connsiteY7" fmla="*/ 12700 h 161925"/>
              <a:gd name="connsiteX8" fmla="*/ 104882 w 282793"/>
              <a:gd name="connsiteY8" fmla="*/ 3175 h 161925"/>
              <a:gd name="connsiteX9" fmla="*/ 57257 w 282793"/>
              <a:gd name="connsiteY9" fmla="*/ 12700 h 161925"/>
              <a:gd name="connsiteX10" fmla="*/ 47732 w 282793"/>
              <a:gd name="connsiteY10" fmla="*/ 15875 h 161925"/>
              <a:gd name="connsiteX11" fmla="*/ 35032 w 282793"/>
              <a:gd name="connsiteY11" fmla="*/ 19050 h 161925"/>
              <a:gd name="connsiteX12" fmla="*/ 25507 w 282793"/>
              <a:gd name="connsiteY12" fmla="*/ 38100 h 161925"/>
              <a:gd name="connsiteX13" fmla="*/ 25507 w 282793"/>
              <a:gd name="connsiteY13" fmla="*/ 66675 h 161925"/>
              <a:gd name="connsiteX14" fmla="*/ 28682 w 282793"/>
              <a:gd name="connsiteY14" fmla="*/ 111125 h 161925"/>
              <a:gd name="connsiteX15" fmla="*/ 25507 w 282793"/>
              <a:gd name="connsiteY15" fmla="*/ 123825 h 161925"/>
              <a:gd name="connsiteX16" fmla="*/ 6457 w 282793"/>
              <a:gd name="connsiteY16" fmla="*/ 133350 h 161925"/>
              <a:gd name="connsiteX17" fmla="*/ 107 w 282793"/>
              <a:gd name="connsiteY17" fmla="*/ 142875 h 161925"/>
              <a:gd name="connsiteX18" fmla="*/ 3282 w 282793"/>
              <a:gd name="connsiteY18" fmla="*/ 152400 h 161925"/>
              <a:gd name="connsiteX19" fmla="*/ 22332 w 282793"/>
              <a:gd name="connsiteY19" fmla="*/ 161925 h 161925"/>
              <a:gd name="connsiteX20" fmla="*/ 44557 w 282793"/>
              <a:gd name="connsiteY20" fmla="*/ 136525 h 161925"/>
              <a:gd name="connsiteX21" fmla="*/ 54082 w 282793"/>
              <a:gd name="connsiteY21" fmla="*/ 139700 h 161925"/>
              <a:gd name="connsiteX22" fmla="*/ 66782 w 282793"/>
              <a:gd name="connsiteY22" fmla="*/ 142875 h 161925"/>
              <a:gd name="connsiteX23" fmla="*/ 85832 w 282793"/>
              <a:gd name="connsiteY23" fmla="*/ 149225 h 161925"/>
              <a:gd name="connsiteX24" fmla="*/ 108057 w 282793"/>
              <a:gd name="connsiteY24" fmla="*/ 123825 h 161925"/>
              <a:gd name="connsiteX25" fmla="*/ 111232 w 282793"/>
              <a:gd name="connsiteY25" fmla="*/ 114300 h 161925"/>
              <a:gd name="connsiteX26" fmla="*/ 146157 w 282793"/>
              <a:gd name="connsiteY26" fmla="*/ 111125 h 161925"/>
              <a:gd name="connsiteX27" fmla="*/ 190607 w 282793"/>
              <a:gd name="connsiteY27" fmla="*/ 104775 h 161925"/>
              <a:gd name="connsiteX28" fmla="*/ 203307 w 282793"/>
              <a:gd name="connsiteY28" fmla="*/ 101600 h 161925"/>
              <a:gd name="connsiteX29" fmla="*/ 212832 w 282793"/>
              <a:gd name="connsiteY29" fmla="*/ 95250 h 161925"/>
              <a:gd name="connsiteX30" fmla="*/ 222357 w 282793"/>
              <a:gd name="connsiteY30" fmla="*/ 92075 h 161925"/>
              <a:gd name="connsiteX31" fmla="*/ 266807 w 282793"/>
              <a:gd name="connsiteY31" fmla="*/ 85725 h 161925"/>
              <a:gd name="connsiteX32" fmla="*/ 279507 w 282793"/>
              <a:gd name="connsiteY32" fmla="*/ 82550 h 161925"/>
              <a:gd name="connsiteX33" fmla="*/ 279507 w 282793"/>
              <a:gd name="connsiteY33" fmla="*/ 60325 h 161925"/>
              <a:gd name="connsiteX34" fmla="*/ 247757 w 282793"/>
              <a:gd name="connsiteY34" fmla="*/ 57150 h 161925"/>
              <a:gd name="connsiteX35" fmla="*/ 222357 w 282793"/>
              <a:gd name="connsiteY35" fmla="*/ 4127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82793" h="161925">
                <a:moveTo>
                  <a:pt x="222357" y="41275"/>
                </a:moveTo>
                <a:cubicBezTo>
                  <a:pt x="214419" y="34396"/>
                  <a:pt x="214949" y="38100"/>
                  <a:pt x="200132" y="15875"/>
                </a:cubicBezTo>
                <a:cubicBezTo>
                  <a:pt x="198015" y="12700"/>
                  <a:pt x="196957" y="8467"/>
                  <a:pt x="193782" y="6350"/>
                </a:cubicBezTo>
                <a:lnTo>
                  <a:pt x="184257" y="0"/>
                </a:lnTo>
                <a:cubicBezTo>
                  <a:pt x="176849" y="1058"/>
                  <a:pt x="168871" y="136"/>
                  <a:pt x="162032" y="3175"/>
                </a:cubicBezTo>
                <a:cubicBezTo>
                  <a:pt x="158545" y="4725"/>
                  <a:pt x="158380" y="10002"/>
                  <a:pt x="155682" y="12700"/>
                </a:cubicBezTo>
                <a:cubicBezTo>
                  <a:pt x="152984" y="15398"/>
                  <a:pt x="149332" y="16933"/>
                  <a:pt x="146157" y="19050"/>
                </a:cubicBezTo>
                <a:cubicBezTo>
                  <a:pt x="142088" y="18033"/>
                  <a:pt x="128487" y="14977"/>
                  <a:pt x="123932" y="12700"/>
                </a:cubicBezTo>
                <a:cubicBezTo>
                  <a:pt x="99313" y="390"/>
                  <a:pt x="128823" y="11155"/>
                  <a:pt x="104882" y="3175"/>
                </a:cubicBezTo>
                <a:cubicBezTo>
                  <a:pt x="76740" y="12556"/>
                  <a:pt x="92485" y="8786"/>
                  <a:pt x="57257" y="12700"/>
                </a:cubicBezTo>
                <a:cubicBezTo>
                  <a:pt x="54082" y="13758"/>
                  <a:pt x="50950" y="14956"/>
                  <a:pt x="47732" y="15875"/>
                </a:cubicBezTo>
                <a:cubicBezTo>
                  <a:pt x="43536" y="17074"/>
                  <a:pt x="38663" y="16629"/>
                  <a:pt x="35032" y="19050"/>
                </a:cubicBezTo>
                <a:cubicBezTo>
                  <a:pt x="29756" y="22567"/>
                  <a:pt x="27318" y="32667"/>
                  <a:pt x="25507" y="38100"/>
                </a:cubicBezTo>
                <a:cubicBezTo>
                  <a:pt x="32654" y="59542"/>
                  <a:pt x="25507" y="33148"/>
                  <a:pt x="25507" y="66675"/>
                </a:cubicBezTo>
                <a:cubicBezTo>
                  <a:pt x="25507" y="81529"/>
                  <a:pt x="27624" y="96308"/>
                  <a:pt x="28682" y="111125"/>
                </a:cubicBezTo>
                <a:cubicBezTo>
                  <a:pt x="27624" y="115358"/>
                  <a:pt x="27928" y="120194"/>
                  <a:pt x="25507" y="123825"/>
                </a:cubicBezTo>
                <a:cubicBezTo>
                  <a:pt x="21990" y="129101"/>
                  <a:pt x="11890" y="131539"/>
                  <a:pt x="6457" y="133350"/>
                </a:cubicBezTo>
                <a:cubicBezTo>
                  <a:pt x="4340" y="136525"/>
                  <a:pt x="734" y="139111"/>
                  <a:pt x="107" y="142875"/>
                </a:cubicBezTo>
                <a:cubicBezTo>
                  <a:pt x="-443" y="146176"/>
                  <a:pt x="1191" y="149787"/>
                  <a:pt x="3282" y="152400"/>
                </a:cubicBezTo>
                <a:cubicBezTo>
                  <a:pt x="7758" y="157995"/>
                  <a:pt x="16057" y="159833"/>
                  <a:pt x="22332" y="161925"/>
                </a:cubicBezTo>
                <a:cubicBezTo>
                  <a:pt x="37149" y="139700"/>
                  <a:pt x="28682" y="147108"/>
                  <a:pt x="44557" y="136525"/>
                </a:cubicBezTo>
                <a:cubicBezTo>
                  <a:pt x="47732" y="137583"/>
                  <a:pt x="50864" y="138781"/>
                  <a:pt x="54082" y="139700"/>
                </a:cubicBezTo>
                <a:cubicBezTo>
                  <a:pt x="58278" y="140899"/>
                  <a:pt x="62602" y="141621"/>
                  <a:pt x="66782" y="142875"/>
                </a:cubicBezTo>
                <a:cubicBezTo>
                  <a:pt x="73193" y="144798"/>
                  <a:pt x="85832" y="149225"/>
                  <a:pt x="85832" y="149225"/>
                </a:cubicBezTo>
                <a:cubicBezTo>
                  <a:pt x="96945" y="141817"/>
                  <a:pt x="102765" y="139700"/>
                  <a:pt x="108057" y="123825"/>
                </a:cubicBezTo>
                <a:cubicBezTo>
                  <a:pt x="109115" y="120650"/>
                  <a:pt x="108057" y="115358"/>
                  <a:pt x="111232" y="114300"/>
                </a:cubicBezTo>
                <a:cubicBezTo>
                  <a:pt x="122322" y="110603"/>
                  <a:pt x="134532" y="112349"/>
                  <a:pt x="146157" y="111125"/>
                </a:cubicBezTo>
                <a:cubicBezTo>
                  <a:pt x="158513" y="109824"/>
                  <a:pt x="177801" y="107336"/>
                  <a:pt x="190607" y="104775"/>
                </a:cubicBezTo>
                <a:cubicBezTo>
                  <a:pt x="194886" y="103919"/>
                  <a:pt x="199074" y="102658"/>
                  <a:pt x="203307" y="101600"/>
                </a:cubicBezTo>
                <a:cubicBezTo>
                  <a:pt x="206482" y="99483"/>
                  <a:pt x="209419" y="96957"/>
                  <a:pt x="212832" y="95250"/>
                </a:cubicBezTo>
                <a:cubicBezTo>
                  <a:pt x="215825" y="93753"/>
                  <a:pt x="219139" y="92994"/>
                  <a:pt x="222357" y="92075"/>
                </a:cubicBezTo>
                <a:cubicBezTo>
                  <a:pt x="240949" y="86763"/>
                  <a:pt x="241505" y="88255"/>
                  <a:pt x="266807" y="85725"/>
                </a:cubicBezTo>
                <a:cubicBezTo>
                  <a:pt x="271040" y="84667"/>
                  <a:pt x="276100" y="85276"/>
                  <a:pt x="279507" y="82550"/>
                </a:cubicBezTo>
                <a:cubicBezTo>
                  <a:pt x="283408" y="79429"/>
                  <a:pt x="284346" y="62525"/>
                  <a:pt x="279507" y="60325"/>
                </a:cubicBezTo>
                <a:cubicBezTo>
                  <a:pt x="269824" y="55924"/>
                  <a:pt x="258340" y="58208"/>
                  <a:pt x="247757" y="57150"/>
                </a:cubicBezTo>
                <a:cubicBezTo>
                  <a:pt x="224304" y="41515"/>
                  <a:pt x="230295" y="48154"/>
                  <a:pt x="222357" y="412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0" name="Freeform 29">
            <a:hlinkClick r:id="rId6" action="ppaction://hlinksldjump"/>
            <a:extLst>
              <a:ext uri="{FF2B5EF4-FFF2-40B4-BE49-F238E27FC236}">
                <a16:creationId xmlns:a16="http://schemas.microsoft.com/office/drawing/2014/main" id="{3EF8B0F8-31AE-4F47-9EDF-8E0B00010B7F}"/>
              </a:ext>
            </a:extLst>
          </p:cNvPr>
          <p:cNvSpPr/>
          <p:nvPr/>
        </p:nvSpPr>
        <p:spPr>
          <a:xfrm>
            <a:off x="1025253" y="5641975"/>
            <a:ext cx="324973" cy="190586"/>
          </a:xfrm>
          <a:custGeom>
            <a:avLst/>
            <a:gdLst>
              <a:gd name="connsiteX0" fmla="*/ 286022 w 324973"/>
              <a:gd name="connsiteY0" fmla="*/ 190500 h 190586"/>
              <a:gd name="connsiteX1" fmla="*/ 263797 w 324973"/>
              <a:gd name="connsiteY1" fmla="*/ 184150 h 190586"/>
              <a:gd name="connsiteX2" fmla="*/ 241572 w 324973"/>
              <a:gd name="connsiteY2" fmla="*/ 161925 h 190586"/>
              <a:gd name="connsiteX3" fmla="*/ 216172 w 324973"/>
              <a:gd name="connsiteY3" fmla="*/ 139700 h 190586"/>
              <a:gd name="connsiteX4" fmla="*/ 197122 w 324973"/>
              <a:gd name="connsiteY4" fmla="*/ 133350 h 190586"/>
              <a:gd name="connsiteX5" fmla="*/ 187597 w 324973"/>
              <a:gd name="connsiteY5" fmla="*/ 130175 h 190586"/>
              <a:gd name="connsiteX6" fmla="*/ 178072 w 324973"/>
              <a:gd name="connsiteY6" fmla="*/ 133350 h 190586"/>
              <a:gd name="connsiteX7" fmla="*/ 143147 w 324973"/>
              <a:gd name="connsiteY7" fmla="*/ 127000 h 190586"/>
              <a:gd name="connsiteX8" fmla="*/ 136797 w 324973"/>
              <a:gd name="connsiteY8" fmla="*/ 117475 h 190586"/>
              <a:gd name="connsiteX9" fmla="*/ 117747 w 324973"/>
              <a:gd name="connsiteY9" fmla="*/ 111125 h 190586"/>
              <a:gd name="connsiteX10" fmla="*/ 108222 w 324973"/>
              <a:gd name="connsiteY10" fmla="*/ 107950 h 190586"/>
              <a:gd name="connsiteX11" fmla="*/ 98697 w 324973"/>
              <a:gd name="connsiteY11" fmla="*/ 104775 h 190586"/>
              <a:gd name="connsiteX12" fmla="*/ 85997 w 324973"/>
              <a:gd name="connsiteY12" fmla="*/ 101600 h 190586"/>
              <a:gd name="connsiteX13" fmla="*/ 63772 w 324973"/>
              <a:gd name="connsiteY13" fmla="*/ 104775 h 190586"/>
              <a:gd name="connsiteX14" fmla="*/ 54247 w 324973"/>
              <a:gd name="connsiteY14" fmla="*/ 107950 h 190586"/>
              <a:gd name="connsiteX15" fmla="*/ 44722 w 324973"/>
              <a:gd name="connsiteY15" fmla="*/ 104775 h 190586"/>
              <a:gd name="connsiteX16" fmla="*/ 28847 w 324973"/>
              <a:gd name="connsiteY16" fmla="*/ 79375 h 190586"/>
              <a:gd name="connsiteX17" fmla="*/ 22497 w 324973"/>
              <a:gd name="connsiteY17" fmla="*/ 69850 h 190586"/>
              <a:gd name="connsiteX18" fmla="*/ 3447 w 324973"/>
              <a:gd name="connsiteY18" fmla="*/ 57150 h 190586"/>
              <a:gd name="connsiteX19" fmla="*/ 272 w 324973"/>
              <a:gd name="connsiteY19" fmla="*/ 47625 h 190586"/>
              <a:gd name="connsiteX20" fmla="*/ 38372 w 324973"/>
              <a:gd name="connsiteY20" fmla="*/ 44450 h 190586"/>
              <a:gd name="connsiteX21" fmla="*/ 54247 w 324973"/>
              <a:gd name="connsiteY21" fmla="*/ 41275 h 190586"/>
              <a:gd name="connsiteX22" fmla="*/ 66947 w 324973"/>
              <a:gd name="connsiteY22" fmla="*/ 25400 h 190586"/>
              <a:gd name="connsiteX23" fmla="*/ 76472 w 324973"/>
              <a:gd name="connsiteY23" fmla="*/ 6350 h 190586"/>
              <a:gd name="connsiteX24" fmla="*/ 124097 w 324973"/>
              <a:gd name="connsiteY24" fmla="*/ 6350 h 190586"/>
              <a:gd name="connsiteX25" fmla="*/ 149497 w 324973"/>
              <a:gd name="connsiteY25" fmla="*/ 0 h 190586"/>
              <a:gd name="connsiteX26" fmla="*/ 178072 w 324973"/>
              <a:gd name="connsiteY26" fmla="*/ 3175 h 190586"/>
              <a:gd name="connsiteX27" fmla="*/ 200297 w 324973"/>
              <a:gd name="connsiteY27" fmla="*/ 6350 h 190586"/>
              <a:gd name="connsiteX28" fmla="*/ 257447 w 324973"/>
              <a:gd name="connsiteY28" fmla="*/ 12700 h 190586"/>
              <a:gd name="connsiteX29" fmla="*/ 273322 w 324973"/>
              <a:gd name="connsiteY29" fmla="*/ 25400 h 190586"/>
              <a:gd name="connsiteX30" fmla="*/ 295547 w 324973"/>
              <a:gd name="connsiteY30" fmla="*/ 53975 h 190586"/>
              <a:gd name="connsiteX31" fmla="*/ 301897 w 324973"/>
              <a:gd name="connsiteY31" fmla="*/ 63500 h 190586"/>
              <a:gd name="connsiteX32" fmla="*/ 305072 w 324973"/>
              <a:gd name="connsiteY32" fmla="*/ 73025 h 190586"/>
              <a:gd name="connsiteX33" fmla="*/ 305072 w 324973"/>
              <a:gd name="connsiteY33" fmla="*/ 111125 h 190586"/>
              <a:gd name="connsiteX34" fmla="*/ 314597 w 324973"/>
              <a:gd name="connsiteY34" fmla="*/ 117475 h 190586"/>
              <a:gd name="connsiteX35" fmla="*/ 320947 w 324973"/>
              <a:gd name="connsiteY35" fmla="*/ 127000 h 190586"/>
              <a:gd name="connsiteX36" fmla="*/ 320947 w 324973"/>
              <a:gd name="connsiteY36" fmla="*/ 174625 h 190586"/>
              <a:gd name="connsiteX37" fmla="*/ 305072 w 324973"/>
              <a:gd name="connsiteY37" fmla="*/ 187325 h 190586"/>
              <a:gd name="connsiteX38" fmla="*/ 286022 w 324973"/>
              <a:gd name="connsiteY38" fmla="*/ 190500 h 19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24973" h="190586">
                <a:moveTo>
                  <a:pt x="286022" y="190500"/>
                </a:moveTo>
                <a:cubicBezTo>
                  <a:pt x="279143" y="189971"/>
                  <a:pt x="265315" y="185668"/>
                  <a:pt x="263797" y="184150"/>
                </a:cubicBezTo>
                <a:cubicBezTo>
                  <a:pt x="238323" y="158676"/>
                  <a:pt x="263125" y="169109"/>
                  <a:pt x="241572" y="161925"/>
                </a:cubicBezTo>
                <a:cubicBezTo>
                  <a:pt x="234164" y="150813"/>
                  <a:pt x="232047" y="144992"/>
                  <a:pt x="216172" y="139700"/>
                </a:cubicBezTo>
                <a:lnTo>
                  <a:pt x="197122" y="133350"/>
                </a:lnTo>
                <a:lnTo>
                  <a:pt x="187597" y="130175"/>
                </a:lnTo>
                <a:cubicBezTo>
                  <a:pt x="184422" y="131233"/>
                  <a:pt x="181419" y="133350"/>
                  <a:pt x="178072" y="133350"/>
                </a:cubicBezTo>
                <a:cubicBezTo>
                  <a:pt x="160121" y="133350"/>
                  <a:pt x="156542" y="131465"/>
                  <a:pt x="143147" y="127000"/>
                </a:cubicBezTo>
                <a:cubicBezTo>
                  <a:pt x="141030" y="123825"/>
                  <a:pt x="140033" y="119497"/>
                  <a:pt x="136797" y="117475"/>
                </a:cubicBezTo>
                <a:cubicBezTo>
                  <a:pt x="131121" y="113927"/>
                  <a:pt x="124097" y="113242"/>
                  <a:pt x="117747" y="111125"/>
                </a:cubicBezTo>
                <a:lnTo>
                  <a:pt x="108222" y="107950"/>
                </a:lnTo>
                <a:cubicBezTo>
                  <a:pt x="105047" y="106892"/>
                  <a:pt x="101944" y="105587"/>
                  <a:pt x="98697" y="104775"/>
                </a:cubicBezTo>
                <a:lnTo>
                  <a:pt x="85997" y="101600"/>
                </a:lnTo>
                <a:cubicBezTo>
                  <a:pt x="78589" y="102658"/>
                  <a:pt x="71110" y="103307"/>
                  <a:pt x="63772" y="104775"/>
                </a:cubicBezTo>
                <a:cubicBezTo>
                  <a:pt x="60490" y="105431"/>
                  <a:pt x="57594" y="107950"/>
                  <a:pt x="54247" y="107950"/>
                </a:cubicBezTo>
                <a:cubicBezTo>
                  <a:pt x="50900" y="107950"/>
                  <a:pt x="47897" y="105833"/>
                  <a:pt x="44722" y="104775"/>
                </a:cubicBezTo>
                <a:cubicBezTo>
                  <a:pt x="37165" y="82105"/>
                  <a:pt x="43941" y="89438"/>
                  <a:pt x="28847" y="79375"/>
                </a:cubicBezTo>
                <a:cubicBezTo>
                  <a:pt x="26730" y="76200"/>
                  <a:pt x="25369" y="72363"/>
                  <a:pt x="22497" y="69850"/>
                </a:cubicBezTo>
                <a:cubicBezTo>
                  <a:pt x="16754" y="64824"/>
                  <a:pt x="3447" y="57150"/>
                  <a:pt x="3447" y="57150"/>
                </a:cubicBezTo>
                <a:cubicBezTo>
                  <a:pt x="2389" y="53975"/>
                  <a:pt x="-971" y="50732"/>
                  <a:pt x="272" y="47625"/>
                </a:cubicBezTo>
                <a:cubicBezTo>
                  <a:pt x="5484" y="34594"/>
                  <a:pt x="36862" y="44282"/>
                  <a:pt x="38372" y="44450"/>
                </a:cubicBezTo>
                <a:cubicBezTo>
                  <a:pt x="43664" y="43392"/>
                  <a:pt x="49194" y="43170"/>
                  <a:pt x="54247" y="41275"/>
                </a:cubicBezTo>
                <a:cubicBezTo>
                  <a:pt x="67422" y="36335"/>
                  <a:pt x="61807" y="35681"/>
                  <a:pt x="66947" y="25400"/>
                </a:cubicBezTo>
                <a:cubicBezTo>
                  <a:pt x="79257" y="781"/>
                  <a:pt x="68492" y="30291"/>
                  <a:pt x="76472" y="6350"/>
                </a:cubicBezTo>
                <a:cubicBezTo>
                  <a:pt x="101697" y="9954"/>
                  <a:pt x="97482" y="11340"/>
                  <a:pt x="124097" y="6350"/>
                </a:cubicBezTo>
                <a:cubicBezTo>
                  <a:pt x="132675" y="4742"/>
                  <a:pt x="149497" y="0"/>
                  <a:pt x="149497" y="0"/>
                </a:cubicBezTo>
                <a:lnTo>
                  <a:pt x="178072" y="3175"/>
                </a:lnTo>
                <a:cubicBezTo>
                  <a:pt x="185498" y="4103"/>
                  <a:pt x="192859" y="5524"/>
                  <a:pt x="200297" y="6350"/>
                </a:cubicBezTo>
                <a:cubicBezTo>
                  <a:pt x="269643" y="14055"/>
                  <a:pt x="206386" y="5406"/>
                  <a:pt x="257447" y="12700"/>
                </a:cubicBezTo>
                <a:cubicBezTo>
                  <a:pt x="271792" y="17482"/>
                  <a:pt x="263748" y="12634"/>
                  <a:pt x="273322" y="25400"/>
                </a:cubicBezTo>
                <a:cubicBezTo>
                  <a:pt x="280562" y="35053"/>
                  <a:pt x="288854" y="43935"/>
                  <a:pt x="295547" y="53975"/>
                </a:cubicBezTo>
                <a:cubicBezTo>
                  <a:pt x="297664" y="57150"/>
                  <a:pt x="300190" y="60087"/>
                  <a:pt x="301897" y="63500"/>
                </a:cubicBezTo>
                <a:cubicBezTo>
                  <a:pt x="303394" y="66493"/>
                  <a:pt x="304014" y="69850"/>
                  <a:pt x="305072" y="73025"/>
                </a:cubicBezTo>
                <a:cubicBezTo>
                  <a:pt x="300212" y="87605"/>
                  <a:pt x="297675" y="90782"/>
                  <a:pt x="305072" y="111125"/>
                </a:cubicBezTo>
                <a:cubicBezTo>
                  <a:pt x="306376" y="114711"/>
                  <a:pt x="311422" y="115358"/>
                  <a:pt x="314597" y="117475"/>
                </a:cubicBezTo>
                <a:cubicBezTo>
                  <a:pt x="316714" y="120650"/>
                  <a:pt x="319240" y="123587"/>
                  <a:pt x="320947" y="127000"/>
                </a:cubicBezTo>
                <a:cubicBezTo>
                  <a:pt x="328275" y="141655"/>
                  <a:pt x="323933" y="159693"/>
                  <a:pt x="320947" y="174625"/>
                </a:cubicBezTo>
                <a:cubicBezTo>
                  <a:pt x="318568" y="186519"/>
                  <a:pt x="313106" y="183308"/>
                  <a:pt x="305072" y="187325"/>
                </a:cubicBezTo>
                <a:cubicBezTo>
                  <a:pt x="301659" y="189032"/>
                  <a:pt x="292901" y="191029"/>
                  <a:pt x="286022" y="190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2" name="Retângulo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66E766C-052B-AC45-AF24-837EC9FC5861}"/>
              </a:ext>
            </a:extLst>
          </p:cNvPr>
          <p:cNvSpPr/>
          <p:nvPr/>
        </p:nvSpPr>
        <p:spPr>
          <a:xfrm>
            <a:off x="2809875" y="6219825"/>
            <a:ext cx="266700" cy="467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 1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975D812-EA4B-2842-9F7F-305D1C6B5561}"/>
              </a:ext>
            </a:extLst>
          </p:cNvPr>
          <p:cNvSpPr/>
          <p:nvPr/>
        </p:nvSpPr>
        <p:spPr>
          <a:xfrm>
            <a:off x="2543175" y="6219825"/>
            <a:ext cx="266700" cy="406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etângulo 8">
            <a:hlinkClick r:id="rId14" action="ppaction://hlinksldjump"/>
            <a:extLst>
              <a:ext uri="{FF2B5EF4-FFF2-40B4-BE49-F238E27FC236}">
                <a16:creationId xmlns:a16="http://schemas.microsoft.com/office/drawing/2014/main" id="{72E07D9C-B672-224C-8E4E-2BF25A27703E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2742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: Forma 12">
            <a:hlinkClick r:id="rId2" action="ppaction://hlinksldjump"/>
            <a:extLst>
              <a:ext uri="{FF2B5EF4-FFF2-40B4-BE49-F238E27FC236}">
                <a16:creationId xmlns:a16="http://schemas.microsoft.com/office/drawing/2014/main" id="{4F90D9C4-D39F-484A-94EB-F817D5757E16}"/>
              </a:ext>
            </a:extLst>
          </p:cNvPr>
          <p:cNvSpPr/>
          <p:nvPr/>
        </p:nvSpPr>
        <p:spPr>
          <a:xfrm>
            <a:off x="1321345" y="6330617"/>
            <a:ext cx="311979" cy="179747"/>
          </a:xfrm>
          <a:custGeom>
            <a:avLst/>
            <a:gdLst>
              <a:gd name="connsiteX0" fmla="*/ 644105 w 1177840"/>
              <a:gd name="connsiteY0" fmla="*/ 46007 h 678611"/>
              <a:gd name="connsiteX1" fmla="*/ 552090 w 1177840"/>
              <a:gd name="connsiteY1" fmla="*/ 46007 h 678611"/>
              <a:gd name="connsiteX2" fmla="*/ 534837 w 1177840"/>
              <a:gd name="connsiteY2" fmla="*/ 34505 h 678611"/>
              <a:gd name="connsiteX3" fmla="*/ 511834 w 1177840"/>
              <a:gd name="connsiteY3" fmla="*/ 23003 h 678611"/>
              <a:gd name="connsiteX4" fmla="*/ 465826 w 1177840"/>
              <a:gd name="connsiteY4" fmla="*/ 17253 h 678611"/>
              <a:gd name="connsiteX5" fmla="*/ 396815 w 1177840"/>
              <a:gd name="connsiteY5" fmla="*/ 23003 h 678611"/>
              <a:gd name="connsiteX6" fmla="*/ 385313 w 1177840"/>
              <a:gd name="connsiteY6" fmla="*/ 40256 h 678611"/>
              <a:gd name="connsiteX7" fmla="*/ 368060 w 1177840"/>
              <a:gd name="connsiteY7" fmla="*/ 46007 h 678611"/>
              <a:gd name="connsiteX8" fmla="*/ 350807 w 1177840"/>
              <a:gd name="connsiteY8" fmla="*/ 57509 h 678611"/>
              <a:gd name="connsiteX9" fmla="*/ 304800 w 1177840"/>
              <a:gd name="connsiteY9" fmla="*/ 63260 h 678611"/>
              <a:gd name="connsiteX10" fmla="*/ 270294 w 1177840"/>
              <a:gd name="connsiteY10" fmla="*/ 69011 h 678611"/>
              <a:gd name="connsiteX11" fmla="*/ 247290 w 1177840"/>
              <a:gd name="connsiteY11" fmla="*/ 80513 h 678611"/>
              <a:gd name="connsiteX12" fmla="*/ 218536 w 1177840"/>
              <a:gd name="connsiteY12" fmla="*/ 92015 h 678611"/>
              <a:gd name="connsiteX13" fmla="*/ 195532 w 1177840"/>
              <a:gd name="connsiteY13" fmla="*/ 109268 h 678611"/>
              <a:gd name="connsiteX14" fmla="*/ 161026 w 1177840"/>
              <a:gd name="connsiteY14" fmla="*/ 126520 h 678611"/>
              <a:gd name="connsiteX15" fmla="*/ 138022 w 1177840"/>
              <a:gd name="connsiteY15" fmla="*/ 149524 h 678611"/>
              <a:gd name="connsiteX16" fmla="*/ 132271 w 1177840"/>
              <a:gd name="connsiteY16" fmla="*/ 166777 h 678611"/>
              <a:gd name="connsiteX17" fmla="*/ 149524 w 1177840"/>
              <a:gd name="connsiteY17" fmla="*/ 218536 h 678611"/>
              <a:gd name="connsiteX18" fmla="*/ 143773 w 1177840"/>
              <a:gd name="connsiteY18" fmla="*/ 304800 h 678611"/>
              <a:gd name="connsiteX19" fmla="*/ 132271 w 1177840"/>
              <a:gd name="connsiteY19" fmla="*/ 322053 h 678611"/>
              <a:gd name="connsiteX20" fmla="*/ 126520 w 1177840"/>
              <a:gd name="connsiteY20" fmla="*/ 339305 h 678611"/>
              <a:gd name="connsiteX21" fmla="*/ 109268 w 1177840"/>
              <a:gd name="connsiteY21" fmla="*/ 356558 h 678611"/>
              <a:gd name="connsiteX22" fmla="*/ 97766 w 1177840"/>
              <a:gd name="connsiteY22" fmla="*/ 373811 h 678611"/>
              <a:gd name="connsiteX23" fmla="*/ 115019 w 1177840"/>
              <a:gd name="connsiteY23" fmla="*/ 408317 h 678611"/>
              <a:gd name="connsiteX24" fmla="*/ 132271 w 1177840"/>
              <a:gd name="connsiteY24" fmla="*/ 419819 h 678611"/>
              <a:gd name="connsiteX25" fmla="*/ 138022 w 1177840"/>
              <a:gd name="connsiteY25" fmla="*/ 437071 h 678611"/>
              <a:gd name="connsiteX26" fmla="*/ 149524 w 1177840"/>
              <a:gd name="connsiteY26" fmla="*/ 454324 h 678611"/>
              <a:gd name="connsiteX27" fmla="*/ 143773 w 1177840"/>
              <a:gd name="connsiteY27" fmla="*/ 494581 h 678611"/>
              <a:gd name="connsiteX28" fmla="*/ 126520 w 1177840"/>
              <a:gd name="connsiteY28" fmla="*/ 506083 h 678611"/>
              <a:gd name="connsiteX29" fmla="*/ 51758 w 1177840"/>
              <a:gd name="connsiteY29" fmla="*/ 517585 h 678611"/>
              <a:gd name="connsiteX30" fmla="*/ 46007 w 1177840"/>
              <a:gd name="connsiteY30" fmla="*/ 534837 h 678611"/>
              <a:gd name="connsiteX31" fmla="*/ 40256 w 1177840"/>
              <a:gd name="connsiteY31" fmla="*/ 557841 h 678611"/>
              <a:gd name="connsiteX32" fmla="*/ 28754 w 1177840"/>
              <a:gd name="connsiteY32" fmla="*/ 575094 h 678611"/>
              <a:gd name="connsiteX33" fmla="*/ 23003 w 1177840"/>
              <a:gd name="connsiteY33" fmla="*/ 592347 h 678611"/>
              <a:gd name="connsiteX34" fmla="*/ 0 w 1177840"/>
              <a:gd name="connsiteY34" fmla="*/ 615351 h 678611"/>
              <a:gd name="connsiteX35" fmla="*/ 11502 w 1177840"/>
              <a:gd name="connsiteY35" fmla="*/ 632603 h 678611"/>
              <a:gd name="connsiteX36" fmla="*/ 40256 w 1177840"/>
              <a:gd name="connsiteY36" fmla="*/ 638354 h 678611"/>
              <a:gd name="connsiteX37" fmla="*/ 80513 w 1177840"/>
              <a:gd name="connsiteY37" fmla="*/ 649856 h 678611"/>
              <a:gd name="connsiteX38" fmla="*/ 120769 w 1177840"/>
              <a:gd name="connsiteY38" fmla="*/ 672860 h 678611"/>
              <a:gd name="connsiteX39" fmla="*/ 143773 w 1177840"/>
              <a:gd name="connsiteY39" fmla="*/ 678611 h 678611"/>
              <a:gd name="connsiteX40" fmla="*/ 201283 w 1177840"/>
              <a:gd name="connsiteY40" fmla="*/ 661358 h 678611"/>
              <a:gd name="connsiteX41" fmla="*/ 235788 w 1177840"/>
              <a:gd name="connsiteY41" fmla="*/ 638354 h 678611"/>
              <a:gd name="connsiteX42" fmla="*/ 264543 w 1177840"/>
              <a:gd name="connsiteY42" fmla="*/ 621102 h 678611"/>
              <a:gd name="connsiteX43" fmla="*/ 281796 w 1177840"/>
              <a:gd name="connsiteY43" fmla="*/ 609600 h 678611"/>
              <a:gd name="connsiteX44" fmla="*/ 316302 w 1177840"/>
              <a:gd name="connsiteY44" fmla="*/ 603849 h 678611"/>
              <a:gd name="connsiteX45" fmla="*/ 373811 w 1177840"/>
              <a:gd name="connsiteY45" fmla="*/ 609600 h 678611"/>
              <a:gd name="connsiteX46" fmla="*/ 402566 w 1177840"/>
              <a:gd name="connsiteY46" fmla="*/ 615351 h 678611"/>
              <a:gd name="connsiteX47" fmla="*/ 454324 w 1177840"/>
              <a:gd name="connsiteY47" fmla="*/ 603849 h 678611"/>
              <a:gd name="connsiteX48" fmla="*/ 488830 w 1177840"/>
              <a:gd name="connsiteY48" fmla="*/ 586596 h 678611"/>
              <a:gd name="connsiteX49" fmla="*/ 500332 w 1177840"/>
              <a:gd name="connsiteY49" fmla="*/ 569343 h 678611"/>
              <a:gd name="connsiteX50" fmla="*/ 552090 w 1177840"/>
              <a:gd name="connsiteY50" fmla="*/ 506083 h 678611"/>
              <a:gd name="connsiteX51" fmla="*/ 609600 w 1177840"/>
              <a:gd name="connsiteY51" fmla="*/ 483079 h 678611"/>
              <a:gd name="connsiteX52" fmla="*/ 638354 w 1177840"/>
              <a:gd name="connsiteY52" fmla="*/ 471577 h 678611"/>
              <a:gd name="connsiteX53" fmla="*/ 672860 w 1177840"/>
              <a:gd name="connsiteY53" fmla="*/ 465826 h 678611"/>
              <a:gd name="connsiteX54" fmla="*/ 701615 w 1177840"/>
              <a:gd name="connsiteY54" fmla="*/ 454324 h 678611"/>
              <a:gd name="connsiteX55" fmla="*/ 782128 w 1177840"/>
              <a:gd name="connsiteY55" fmla="*/ 437071 h 678611"/>
              <a:gd name="connsiteX56" fmla="*/ 856890 w 1177840"/>
              <a:gd name="connsiteY56" fmla="*/ 425569 h 678611"/>
              <a:gd name="connsiteX57" fmla="*/ 897147 w 1177840"/>
              <a:gd name="connsiteY57" fmla="*/ 414068 h 678611"/>
              <a:gd name="connsiteX58" fmla="*/ 960407 w 1177840"/>
              <a:gd name="connsiteY58" fmla="*/ 391064 h 678611"/>
              <a:gd name="connsiteX59" fmla="*/ 994913 w 1177840"/>
              <a:gd name="connsiteY59" fmla="*/ 385313 h 678611"/>
              <a:gd name="connsiteX60" fmla="*/ 1052422 w 1177840"/>
              <a:gd name="connsiteY60" fmla="*/ 368060 h 678611"/>
              <a:gd name="connsiteX61" fmla="*/ 1109932 w 1177840"/>
              <a:gd name="connsiteY61" fmla="*/ 362309 h 678611"/>
              <a:gd name="connsiteX62" fmla="*/ 1127185 w 1177840"/>
              <a:gd name="connsiteY62" fmla="*/ 356558 h 678611"/>
              <a:gd name="connsiteX63" fmla="*/ 1173192 w 1177840"/>
              <a:gd name="connsiteY63" fmla="*/ 345056 h 678611"/>
              <a:gd name="connsiteX64" fmla="*/ 1167441 w 1177840"/>
              <a:gd name="connsiteY64" fmla="*/ 287547 h 678611"/>
              <a:gd name="connsiteX65" fmla="*/ 1127185 w 1177840"/>
              <a:gd name="connsiteY65" fmla="*/ 247290 h 678611"/>
              <a:gd name="connsiteX66" fmla="*/ 994913 w 1177840"/>
              <a:gd name="connsiteY66" fmla="*/ 212785 h 678611"/>
              <a:gd name="connsiteX67" fmla="*/ 966158 w 1177840"/>
              <a:gd name="connsiteY67" fmla="*/ 201283 h 678611"/>
              <a:gd name="connsiteX68" fmla="*/ 954656 w 1177840"/>
              <a:gd name="connsiteY68" fmla="*/ 184030 h 678611"/>
              <a:gd name="connsiteX69" fmla="*/ 931652 w 1177840"/>
              <a:gd name="connsiteY69" fmla="*/ 155275 h 678611"/>
              <a:gd name="connsiteX70" fmla="*/ 908649 w 1177840"/>
              <a:gd name="connsiteY70" fmla="*/ 143773 h 678611"/>
              <a:gd name="connsiteX71" fmla="*/ 879894 w 1177840"/>
              <a:gd name="connsiteY71" fmla="*/ 126520 h 678611"/>
              <a:gd name="connsiteX72" fmla="*/ 856890 w 1177840"/>
              <a:gd name="connsiteY72" fmla="*/ 109268 h 678611"/>
              <a:gd name="connsiteX73" fmla="*/ 839637 w 1177840"/>
              <a:gd name="connsiteY73" fmla="*/ 97766 h 678611"/>
              <a:gd name="connsiteX74" fmla="*/ 822385 w 1177840"/>
              <a:gd name="connsiteY74" fmla="*/ 74762 h 678611"/>
              <a:gd name="connsiteX75" fmla="*/ 793630 w 1177840"/>
              <a:gd name="connsiteY75" fmla="*/ 17253 h 678611"/>
              <a:gd name="connsiteX76" fmla="*/ 759124 w 1177840"/>
              <a:gd name="connsiteY76" fmla="*/ 0 h 678611"/>
              <a:gd name="connsiteX77" fmla="*/ 661358 w 1177840"/>
              <a:gd name="connsiteY77" fmla="*/ 5751 h 678611"/>
              <a:gd name="connsiteX78" fmla="*/ 638354 w 1177840"/>
              <a:gd name="connsiteY78" fmla="*/ 11502 h 678611"/>
              <a:gd name="connsiteX79" fmla="*/ 632603 w 1177840"/>
              <a:gd name="connsiteY79" fmla="*/ 34505 h 678611"/>
              <a:gd name="connsiteX80" fmla="*/ 644105 w 1177840"/>
              <a:gd name="connsiteY80" fmla="*/ 46007 h 678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177840" h="678611">
                <a:moveTo>
                  <a:pt x="644105" y="46007"/>
                </a:moveTo>
                <a:cubicBezTo>
                  <a:pt x="630686" y="47924"/>
                  <a:pt x="614384" y="63805"/>
                  <a:pt x="552090" y="46007"/>
                </a:cubicBezTo>
                <a:cubicBezTo>
                  <a:pt x="545444" y="44108"/>
                  <a:pt x="540838" y="37934"/>
                  <a:pt x="534837" y="34505"/>
                </a:cubicBezTo>
                <a:cubicBezTo>
                  <a:pt x="527394" y="30252"/>
                  <a:pt x="520151" y="25082"/>
                  <a:pt x="511834" y="23003"/>
                </a:cubicBezTo>
                <a:cubicBezTo>
                  <a:pt x="496840" y="19255"/>
                  <a:pt x="481162" y="19170"/>
                  <a:pt x="465826" y="17253"/>
                </a:cubicBezTo>
                <a:cubicBezTo>
                  <a:pt x="442822" y="19170"/>
                  <a:pt x="419010" y="16662"/>
                  <a:pt x="396815" y="23003"/>
                </a:cubicBezTo>
                <a:cubicBezTo>
                  <a:pt x="390169" y="24902"/>
                  <a:pt x="390710" y="35938"/>
                  <a:pt x="385313" y="40256"/>
                </a:cubicBezTo>
                <a:cubicBezTo>
                  <a:pt x="380579" y="44043"/>
                  <a:pt x="373482" y="43296"/>
                  <a:pt x="368060" y="46007"/>
                </a:cubicBezTo>
                <a:cubicBezTo>
                  <a:pt x="361878" y="49098"/>
                  <a:pt x="357475" y="55690"/>
                  <a:pt x="350807" y="57509"/>
                </a:cubicBezTo>
                <a:cubicBezTo>
                  <a:pt x="335897" y="61576"/>
                  <a:pt x="320100" y="61074"/>
                  <a:pt x="304800" y="63260"/>
                </a:cubicBezTo>
                <a:cubicBezTo>
                  <a:pt x="293257" y="64909"/>
                  <a:pt x="281796" y="67094"/>
                  <a:pt x="270294" y="69011"/>
                </a:cubicBezTo>
                <a:cubicBezTo>
                  <a:pt x="262626" y="72845"/>
                  <a:pt x="255124" y="77031"/>
                  <a:pt x="247290" y="80513"/>
                </a:cubicBezTo>
                <a:cubicBezTo>
                  <a:pt x="237857" y="84706"/>
                  <a:pt x="227560" y="87002"/>
                  <a:pt x="218536" y="92015"/>
                </a:cubicBezTo>
                <a:cubicBezTo>
                  <a:pt x="210157" y="96670"/>
                  <a:pt x="203854" y="104513"/>
                  <a:pt x="195532" y="109268"/>
                </a:cubicBezTo>
                <a:cubicBezTo>
                  <a:pt x="164920" y="126761"/>
                  <a:pt x="191079" y="100761"/>
                  <a:pt x="161026" y="126520"/>
                </a:cubicBezTo>
                <a:cubicBezTo>
                  <a:pt x="152792" y="133577"/>
                  <a:pt x="145690" y="141856"/>
                  <a:pt x="138022" y="149524"/>
                </a:cubicBezTo>
                <a:cubicBezTo>
                  <a:pt x="136105" y="155275"/>
                  <a:pt x="131274" y="160797"/>
                  <a:pt x="132271" y="166777"/>
                </a:cubicBezTo>
                <a:cubicBezTo>
                  <a:pt x="135261" y="184716"/>
                  <a:pt x="149524" y="218536"/>
                  <a:pt x="149524" y="218536"/>
                </a:cubicBezTo>
                <a:cubicBezTo>
                  <a:pt x="147607" y="247291"/>
                  <a:pt x="148511" y="276374"/>
                  <a:pt x="143773" y="304800"/>
                </a:cubicBezTo>
                <a:cubicBezTo>
                  <a:pt x="142637" y="311618"/>
                  <a:pt x="135362" y="315871"/>
                  <a:pt x="132271" y="322053"/>
                </a:cubicBezTo>
                <a:cubicBezTo>
                  <a:pt x="129560" y="327475"/>
                  <a:pt x="129882" y="334261"/>
                  <a:pt x="126520" y="339305"/>
                </a:cubicBezTo>
                <a:cubicBezTo>
                  <a:pt x="122009" y="346072"/>
                  <a:pt x="114474" y="350310"/>
                  <a:pt x="109268" y="356558"/>
                </a:cubicBezTo>
                <a:cubicBezTo>
                  <a:pt x="104843" y="361868"/>
                  <a:pt x="101600" y="368060"/>
                  <a:pt x="97766" y="373811"/>
                </a:cubicBezTo>
                <a:cubicBezTo>
                  <a:pt x="102444" y="387844"/>
                  <a:pt x="103870" y="397168"/>
                  <a:pt x="115019" y="408317"/>
                </a:cubicBezTo>
                <a:cubicBezTo>
                  <a:pt x="119906" y="413204"/>
                  <a:pt x="126520" y="415985"/>
                  <a:pt x="132271" y="419819"/>
                </a:cubicBezTo>
                <a:cubicBezTo>
                  <a:pt x="134188" y="425570"/>
                  <a:pt x="135311" y="431649"/>
                  <a:pt x="138022" y="437071"/>
                </a:cubicBezTo>
                <a:cubicBezTo>
                  <a:pt x="141113" y="443253"/>
                  <a:pt x="148836" y="447446"/>
                  <a:pt x="149524" y="454324"/>
                </a:cubicBezTo>
                <a:cubicBezTo>
                  <a:pt x="150873" y="467812"/>
                  <a:pt x="149278" y="482194"/>
                  <a:pt x="143773" y="494581"/>
                </a:cubicBezTo>
                <a:cubicBezTo>
                  <a:pt x="140966" y="500897"/>
                  <a:pt x="133225" y="504407"/>
                  <a:pt x="126520" y="506083"/>
                </a:cubicBezTo>
                <a:cubicBezTo>
                  <a:pt x="102059" y="512198"/>
                  <a:pt x="76679" y="513751"/>
                  <a:pt x="51758" y="517585"/>
                </a:cubicBezTo>
                <a:cubicBezTo>
                  <a:pt x="49841" y="523336"/>
                  <a:pt x="47672" y="529008"/>
                  <a:pt x="46007" y="534837"/>
                </a:cubicBezTo>
                <a:cubicBezTo>
                  <a:pt x="43836" y="542437"/>
                  <a:pt x="43370" y="550576"/>
                  <a:pt x="40256" y="557841"/>
                </a:cubicBezTo>
                <a:cubicBezTo>
                  <a:pt x="37533" y="564194"/>
                  <a:pt x="31845" y="568912"/>
                  <a:pt x="28754" y="575094"/>
                </a:cubicBezTo>
                <a:cubicBezTo>
                  <a:pt x="26043" y="580516"/>
                  <a:pt x="26526" y="587414"/>
                  <a:pt x="23003" y="592347"/>
                </a:cubicBezTo>
                <a:cubicBezTo>
                  <a:pt x="16700" y="601171"/>
                  <a:pt x="7668" y="607683"/>
                  <a:pt x="0" y="615351"/>
                </a:cubicBezTo>
                <a:cubicBezTo>
                  <a:pt x="3834" y="621102"/>
                  <a:pt x="5501" y="629174"/>
                  <a:pt x="11502" y="632603"/>
                </a:cubicBezTo>
                <a:cubicBezTo>
                  <a:pt x="19989" y="637452"/>
                  <a:pt x="30773" y="635983"/>
                  <a:pt x="40256" y="638354"/>
                </a:cubicBezTo>
                <a:cubicBezTo>
                  <a:pt x="53795" y="641739"/>
                  <a:pt x="67397" y="645087"/>
                  <a:pt x="80513" y="649856"/>
                </a:cubicBezTo>
                <a:cubicBezTo>
                  <a:pt x="159320" y="678513"/>
                  <a:pt x="56380" y="645264"/>
                  <a:pt x="120769" y="672860"/>
                </a:cubicBezTo>
                <a:cubicBezTo>
                  <a:pt x="128034" y="675974"/>
                  <a:pt x="136105" y="676694"/>
                  <a:pt x="143773" y="678611"/>
                </a:cubicBezTo>
                <a:cubicBezTo>
                  <a:pt x="162943" y="672860"/>
                  <a:pt x="182947" y="669380"/>
                  <a:pt x="201283" y="661358"/>
                </a:cubicBezTo>
                <a:cubicBezTo>
                  <a:pt x="213947" y="655817"/>
                  <a:pt x="224126" y="645775"/>
                  <a:pt x="235788" y="638354"/>
                </a:cubicBezTo>
                <a:cubicBezTo>
                  <a:pt x="245218" y="632353"/>
                  <a:pt x="255064" y="627026"/>
                  <a:pt x="264543" y="621102"/>
                </a:cubicBezTo>
                <a:cubicBezTo>
                  <a:pt x="270404" y="617439"/>
                  <a:pt x="275239" y="611786"/>
                  <a:pt x="281796" y="609600"/>
                </a:cubicBezTo>
                <a:cubicBezTo>
                  <a:pt x="292858" y="605913"/>
                  <a:pt x="304800" y="605766"/>
                  <a:pt x="316302" y="603849"/>
                </a:cubicBezTo>
                <a:cubicBezTo>
                  <a:pt x="335472" y="605766"/>
                  <a:pt x="354715" y="607054"/>
                  <a:pt x="373811" y="609600"/>
                </a:cubicBezTo>
                <a:cubicBezTo>
                  <a:pt x="383500" y="610892"/>
                  <a:pt x="392816" y="616047"/>
                  <a:pt x="402566" y="615351"/>
                </a:cubicBezTo>
                <a:cubicBezTo>
                  <a:pt x="420195" y="614092"/>
                  <a:pt x="437071" y="607683"/>
                  <a:pt x="454324" y="603849"/>
                </a:cubicBezTo>
                <a:cubicBezTo>
                  <a:pt x="465826" y="598098"/>
                  <a:pt x="478542" y="594312"/>
                  <a:pt x="488830" y="586596"/>
                </a:cubicBezTo>
                <a:cubicBezTo>
                  <a:pt x="494359" y="582449"/>
                  <a:pt x="496669" y="575204"/>
                  <a:pt x="500332" y="569343"/>
                </a:cubicBezTo>
                <a:cubicBezTo>
                  <a:pt x="514259" y="547059"/>
                  <a:pt x="526698" y="518779"/>
                  <a:pt x="552090" y="506083"/>
                </a:cubicBezTo>
                <a:cubicBezTo>
                  <a:pt x="622531" y="470862"/>
                  <a:pt x="556378" y="500820"/>
                  <a:pt x="609600" y="483079"/>
                </a:cubicBezTo>
                <a:cubicBezTo>
                  <a:pt x="619393" y="479815"/>
                  <a:pt x="628395" y="474293"/>
                  <a:pt x="638354" y="471577"/>
                </a:cubicBezTo>
                <a:cubicBezTo>
                  <a:pt x="649604" y="468509"/>
                  <a:pt x="661358" y="467743"/>
                  <a:pt x="672860" y="465826"/>
                </a:cubicBezTo>
                <a:cubicBezTo>
                  <a:pt x="682445" y="461992"/>
                  <a:pt x="691821" y="457589"/>
                  <a:pt x="701615" y="454324"/>
                </a:cubicBezTo>
                <a:cubicBezTo>
                  <a:pt x="717322" y="449088"/>
                  <a:pt x="781824" y="437122"/>
                  <a:pt x="782128" y="437071"/>
                </a:cubicBezTo>
                <a:cubicBezTo>
                  <a:pt x="851877" y="425446"/>
                  <a:pt x="804100" y="437299"/>
                  <a:pt x="856890" y="425569"/>
                </a:cubicBezTo>
                <a:cubicBezTo>
                  <a:pt x="871729" y="422272"/>
                  <a:pt x="883169" y="419310"/>
                  <a:pt x="897147" y="414068"/>
                </a:cubicBezTo>
                <a:cubicBezTo>
                  <a:pt x="920012" y="405494"/>
                  <a:pt x="936246" y="397104"/>
                  <a:pt x="960407" y="391064"/>
                </a:cubicBezTo>
                <a:cubicBezTo>
                  <a:pt x="971719" y="388236"/>
                  <a:pt x="983530" y="387843"/>
                  <a:pt x="994913" y="385313"/>
                </a:cubicBezTo>
                <a:cubicBezTo>
                  <a:pt x="1051658" y="372703"/>
                  <a:pt x="945900" y="386858"/>
                  <a:pt x="1052422" y="368060"/>
                </a:cubicBezTo>
                <a:cubicBezTo>
                  <a:pt x="1071394" y="364712"/>
                  <a:pt x="1090762" y="364226"/>
                  <a:pt x="1109932" y="362309"/>
                </a:cubicBezTo>
                <a:cubicBezTo>
                  <a:pt x="1115683" y="360392"/>
                  <a:pt x="1121337" y="358153"/>
                  <a:pt x="1127185" y="356558"/>
                </a:cubicBezTo>
                <a:cubicBezTo>
                  <a:pt x="1142436" y="352399"/>
                  <a:pt x="1165227" y="358710"/>
                  <a:pt x="1173192" y="345056"/>
                </a:cubicBezTo>
                <a:cubicBezTo>
                  <a:pt x="1182899" y="328415"/>
                  <a:pt x="1175644" y="304979"/>
                  <a:pt x="1167441" y="287547"/>
                </a:cubicBezTo>
                <a:cubicBezTo>
                  <a:pt x="1159361" y="270376"/>
                  <a:pt x="1144159" y="255777"/>
                  <a:pt x="1127185" y="247290"/>
                </a:cubicBezTo>
                <a:cubicBezTo>
                  <a:pt x="1055230" y="211313"/>
                  <a:pt x="1098173" y="226552"/>
                  <a:pt x="994913" y="212785"/>
                </a:cubicBezTo>
                <a:cubicBezTo>
                  <a:pt x="985328" y="208951"/>
                  <a:pt x="974558" y="207283"/>
                  <a:pt x="966158" y="201283"/>
                </a:cubicBezTo>
                <a:cubicBezTo>
                  <a:pt x="960534" y="197266"/>
                  <a:pt x="958803" y="189559"/>
                  <a:pt x="954656" y="184030"/>
                </a:cubicBezTo>
                <a:cubicBezTo>
                  <a:pt x="947291" y="174210"/>
                  <a:pt x="940890" y="163358"/>
                  <a:pt x="931652" y="155275"/>
                </a:cubicBezTo>
                <a:cubicBezTo>
                  <a:pt x="925200" y="149630"/>
                  <a:pt x="916143" y="147936"/>
                  <a:pt x="908649" y="143773"/>
                </a:cubicBezTo>
                <a:cubicBezTo>
                  <a:pt x="898878" y="138344"/>
                  <a:pt x="889195" y="132720"/>
                  <a:pt x="879894" y="126520"/>
                </a:cubicBezTo>
                <a:cubicBezTo>
                  <a:pt x="871919" y="121203"/>
                  <a:pt x="864690" y="114839"/>
                  <a:pt x="856890" y="109268"/>
                </a:cubicBezTo>
                <a:cubicBezTo>
                  <a:pt x="851266" y="105251"/>
                  <a:pt x="845388" y="101600"/>
                  <a:pt x="839637" y="97766"/>
                </a:cubicBezTo>
                <a:cubicBezTo>
                  <a:pt x="833886" y="90098"/>
                  <a:pt x="826671" y="83335"/>
                  <a:pt x="822385" y="74762"/>
                </a:cubicBezTo>
                <a:cubicBezTo>
                  <a:pt x="811583" y="53158"/>
                  <a:pt x="823988" y="32432"/>
                  <a:pt x="793630" y="17253"/>
                </a:cubicBezTo>
                <a:lnTo>
                  <a:pt x="759124" y="0"/>
                </a:lnTo>
                <a:cubicBezTo>
                  <a:pt x="726535" y="1917"/>
                  <a:pt x="693856" y="2656"/>
                  <a:pt x="661358" y="5751"/>
                </a:cubicBezTo>
                <a:cubicBezTo>
                  <a:pt x="653490" y="6500"/>
                  <a:pt x="643943" y="5913"/>
                  <a:pt x="638354" y="11502"/>
                </a:cubicBezTo>
                <a:cubicBezTo>
                  <a:pt x="632765" y="17091"/>
                  <a:pt x="635716" y="27240"/>
                  <a:pt x="632603" y="34505"/>
                </a:cubicBezTo>
                <a:cubicBezTo>
                  <a:pt x="629880" y="40858"/>
                  <a:pt x="657524" y="44090"/>
                  <a:pt x="644105" y="46007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Forma Livre: Forma 13">
            <a:hlinkClick r:id="rId3" action="ppaction://hlinksldjump"/>
            <a:extLst>
              <a:ext uri="{FF2B5EF4-FFF2-40B4-BE49-F238E27FC236}">
                <a16:creationId xmlns:a16="http://schemas.microsoft.com/office/drawing/2014/main" id="{3C8D382B-371C-42B1-8490-60BC25C927CA}"/>
              </a:ext>
            </a:extLst>
          </p:cNvPr>
          <p:cNvSpPr/>
          <p:nvPr/>
        </p:nvSpPr>
        <p:spPr>
          <a:xfrm>
            <a:off x="1325956" y="6269047"/>
            <a:ext cx="124148" cy="99413"/>
          </a:xfrm>
          <a:custGeom>
            <a:avLst/>
            <a:gdLst>
              <a:gd name="connsiteX0" fmla="*/ 356836 w 397093"/>
              <a:gd name="connsiteY0" fmla="*/ 1675 h 317977"/>
              <a:gd name="connsiteX1" fmla="*/ 333832 w 397093"/>
              <a:gd name="connsiteY1" fmla="*/ 30430 h 317977"/>
              <a:gd name="connsiteX2" fmla="*/ 328081 w 397093"/>
              <a:gd name="connsiteY2" fmla="*/ 47683 h 317977"/>
              <a:gd name="connsiteX3" fmla="*/ 316579 w 397093"/>
              <a:gd name="connsiteY3" fmla="*/ 64936 h 317977"/>
              <a:gd name="connsiteX4" fmla="*/ 310828 w 397093"/>
              <a:gd name="connsiteY4" fmla="*/ 93691 h 317977"/>
              <a:gd name="connsiteX5" fmla="*/ 201560 w 397093"/>
              <a:gd name="connsiteY5" fmla="*/ 64936 h 317977"/>
              <a:gd name="connsiteX6" fmla="*/ 155553 w 397093"/>
              <a:gd name="connsiteY6" fmla="*/ 76438 h 317977"/>
              <a:gd name="connsiteX7" fmla="*/ 126798 w 397093"/>
              <a:gd name="connsiteY7" fmla="*/ 93691 h 317977"/>
              <a:gd name="connsiteX8" fmla="*/ 57787 w 397093"/>
              <a:gd name="connsiteY8" fmla="*/ 30430 h 317977"/>
              <a:gd name="connsiteX9" fmla="*/ 52036 w 397093"/>
              <a:gd name="connsiteY9" fmla="*/ 64936 h 317977"/>
              <a:gd name="connsiteX10" fmla="*/ 46285 w 397093"/>
              <a:gd name="connsiteY10" fmla="*/ 105192 h 317977"/>
              <a:gd name="connsiteX11" fmla="*/ 29032 w 397093"/>
              <a:gd name="connsiteY11" fmla="*/ 122445 h 317977"/>
              <a:gd name="connsiteX12" fmla="*/ 34783 w 397093"/>
              <a:gd name="connsiteY12" fmla="*/ 162702 h 317977"/>
              <a:gd name="connsiteX13" fmla="*/ 46285 w 397093"/>
              <a:gd name="connsiteY13" fmla="*/ 191457 h 317977"/>
              <a:gd name="connsiteX14" fmla="*/ 11779 w 397093"/>
              <a:gd name="connsiteY14" fmla="*/ 225962 h 317977"/>
              <a:gd name="connsiteX15" fmla="*/ 277 w 397093"/>
              <a:gd name="connsiteY15" fmla="*/ 248966 h 317977"/>
              <a:gd name="connsiteX16" fmla="*/ 34783 w 397093"/>
              <a:gd name="connsiteY16" fmla="*/ 312226 h 317977"/>
              <a:gd name="connsiteX17" fmla="*/ 52036 w 397093"/>
              <a:gd name="connsiteY17" fmla="*/ 317977 h 317977"/>
              <a:gd name="connsiteX18" fmla="*/ 103794 w 397093"/>
              <a:gd name="connsiteY18" fmla="*/ 312226 h 317977"/>
              <a:gd name="connsiteX19" fmla="*/ 121047 w 397093"/>
              <a:gd name="connsiteY19" fmla="*/ 300724 h 317977"/>
              <a:gd name="connsiteX20" fmla="*/ 172806 w 397093"/>
              <a:gd name="connsiteY20" fmla="*/ 283472 h 317977"/>
              <a:gd name="connsiteX21" fmla="*/ 213062 w 397093"/>
              <a:gd name="connsiteY21" fmla="*/ 266219 h 317977"/>
              <a:gd name="connsiteX22" fmla="*/ 259070 w 397093"/>
              <a:gd name="connsiteY22" fmla="*/ 248966 h 317977"/>
              <a:gd name="connsiteX23" fmla="*/ 316579 w 397093"/>
              <a:gd name="connsiteY23" fmla="*/ 231713 h 317977"/>
              <a:gd name="connsiteX24" fmla="*/ 333832 w 397093"/>
              <a:gd name="connsiteY24" fmla="*/ 225962 h 317977"/>
              <a:gd name="connsiteX25" fmla="*/ 356836 w 397093"/>
              <a:gd name="connsiteY25" fmla="*/ 220211 h 317977"/>
              <a:gd name="connsiteX26" fmla="*/ 397093 w 397093"/>
              <a:gd name="connsiteY26" fmla="*/ 208709 h 317977"/>
              <a:gd name="connsiteX27" fmla="*/ 391342 w 397093"/>
              <a:gd name="connsiteY27" fmla="*/ 99441 h 317977"/>
              <a:gd name="connsiteX28" fmla="*/ 374089 w 397093"/>
              <a:gd name="connsiteY28" fmla="*/ 82189 h 317977"/>
              <a:gd name="connsiteX29" fmla="*/ 356836 w 397093"/>
              <a:gd name="connsiteY29" fmla="*/ 1675 h 317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7093" h="317977">
                <a:moveTo>
                  <a:pt x="356836" y="1675"/>
                </a:moveTo>
                <a:cubicBezTo>
                  <a:pt x="350126" y="-6952"/>
                  <a:pt x="340338" y="20021"/>
                  <a:pt x="333832" y="30430"/>
                </a:cubicBezTo>
                <a:cubicBezTo>
                  <a:pt x="330619" y="35571"/>
                  <a:pt x="330792" y="42261"/>
                  <a:pt x="328081" y="47683"/>
                </a:cubicBezTo>
                <a:cubicBezTo>
                  <a:pt x="324990" y="53865"/>
                  <a:pt x="320413" y="59185"/>
                  <a:pt x="316579" y="64936"/>
                </a:cubicBezTo>
                <a:cubicBezTo>
                  <a:pt x="314662" y="74521"/>
                  <a:pt x="320454" y="91992"/>
                  <a:pt x="310828" y="93691"/>
                </a:cubicBezTo>
                <a:cubicBezTo>
                  <a:pt x="236390" y="106827"/>
                  <a:pt x="233922" y="97298"/>
                  <a:pt x="201560" y="64936"/>
                </a:cubicBezTo>
                <a:cubicBezTo>
                  <a:pt x="186224" y="68770"/>
                  <a:pt x="169108" y="68305"/>
                  <a:pt x="155553" y="76438"/>
                </a:cubicBezTo>
                <a:cubicBezTo>
                  <a:pt x="120020" y="97758"/>
                  <a:pt x="167260" y="107176"/>
                  <a:pt x="126798" y="93691"/>
                </a:cubicBezTo>
                <a:cubicBezTo>
                  <a:pt x="75853" y="30009"/>
                  <a:pt x="104607" y="42135"/>
                  <a:pt x="57787" y="30430"/>
                </a:cubicBezTo>
                <a:cubicBezTo>
                  <a:pt x="55870" y="41932"/>
                  <a:pt x="53809" y="53411"/>
                  <a:pt x="52036" y="64936"/>
                </a:cubicBezTo>
                <a:cubicBezTo>
                  <a:pt x="49975" y="78333"/>
                  <a:pt x="51319" y="92607"/>
                  <a:pt x="46285" y="105192"/>
                </a:cubicBezTo>
                <a:cubicBezTo>
                  <a:pt x="43264" y="112743"/>
                  <a:pt x="34783" y="116694"/>
                  <a:pt x="29032" y="122445"/>
                </a:cubicBezTo>
                <a:cubicBezTo>
                  <a:pt x="30949" y="135864"/>
                  <a:pt x="31495" y="149551"/>
                  <a:pt x="34783" y="162702"/>
                </a:cubicBezTo>
                <a:cubicBezTo>
                  <a:pt x="37287" y="172717"/>
                  <a:pt x="46285" y="181134"/>
                  <a:pt x="46285" y="191457"/>
                </a:cubicBezTo>
                <a:cubicBezTo>
                  <a:pt x="46285" y="204070"/>
                  <a:pt x="16988" y="222056"/>
                  <a:pt x="11779" y="225962"/>
                </a:cubicBezTo>
                <a:cubicBezTo>
                  <a:pt x="7945" y="233630"/>
                  <a:pt x="1224" y="240445"/>
                  <a:pt x="277" y="248966"/>
                </a:cubicBezTo>
                <a:cubicBezTo>
                  <a:pt x="-2600" y="274855"/>
                  <a:pt x="17482" y="297088"/>
                  <a:pt x="34783" y="312226"/>
                </a:cubicBezTo>
                <a:cubicBezTo>
                  <a:pt x="39345" y="316218"/>
                  <a:pt x="46285" y="316060"/>
                  <a:pt x="52036" y="317977"/>
                </a:cubicBezTo>
                <a:cubicBezTo>
                  <a:pt x="69289" y="316060"/>
                  <a:pt x="86953" y="316436"/>
                  <a:pt x="103794" y="312226"/>
                </a:cubicBezTo>
                <a:cubicBezTo>
                  <a:pt x="110499" y="310550"/>
                  <a:pt x="114865" y="303815"/>
                  <a:pt x="121047" y="300724"/>
                </a:cubicBezTo>
                <a:cubicBezTo>
                  <a:pt x="142700" y="289898"/>
                  <a:pt x="150843" y="288963"/>
                  <a:pt x="172806" y="283472"/>
                </a:cubicBezTo>
                <a:cubicBezTo>
                  <a:pt x="216121" y="254595"/>
                  <a:pt x="161071" y="288501"/>
                  <a:pt x="213062" y="266219"/>
                </a:cubicBezTo>
                <a:cubicBezTo>
                  <a:pt x="264890" y="244007"/>
                  <a:pt x="186143" y="263551"/>
                  <a:pt x="259070" y="248966"/>
                </a:cubicBezTo>
                <a:cubicBezTo>
                  <a:pt x="298821" y="229091"/>
                  <a:pt x="265025" y="243170"/>
                  <a:pt x="316579" y="231713"/>
                </a:cubicBezTo>
                <a:cubicBezTo>
                  <a:pt x="322497" y="230398"/>
                  <a:pt x="328003" y="227627"/>
                  <a:pt x="333832" y="225962"/>
                </a:cubicBezTo>
                <a:cubicBezTo>
                  <a:pt x="341432" y="223791"/>
                  <a:pt x="349236" y="222382"/>
                  <a:pt x="356836" y="220211"/>
                </a:cubicBezTo>
                <a:cubicBezTo>
                  <a:pt x="414589" y="203710"/>
                  <a:pt x="325179" y="226688"/>
                  <a:pt x="397093" y="208709"/>
                </a:cubicBezTo>
                <a:cubicBezTo>
                  <a:pt x="395176" y="172286"/>
                  <a:pt x="397867" y="135326"/>
                  <a:pt x="391342" y="99441"/>
                </a:cubicBezTo>
                <a:cubicBezTo>
                  <a:pt x="389887" y="91439"/>
                  <a:pt x="378124" y="89250"/>
                  <a:pt x="374089" y="82189"/>
                </a:cubicBezTo>
                <a:cubicBezTo>
                  <a:pt x="364154" y="64802"/>
                  <a:pt x="363546" y="10302"/>
                  <a:pt x="356836" y="16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Forma Livre: Forma 14">
            <a:hlinkClick r:id="rId4" action="ppaction://hlinksldjump"/>
            <a:extLst>
              <a:ext uri="{FF2B5EF4-FFF2-40B4-BE49-F238E27FC236}">
                <a16:creationId xmlns:a16="http://schemas.microsoft.com/office/drawing/2014/main" id="{1FC250FD-8FA5-4F5A-9CF9-3CA0DB3C6142}"/>
              </a:ext>
            </a:extLst>
          </p:cNvPr>
          <p:cNvSpPr/>
          <p:nvPr/>
        </p:nvSpPr>
        <p:spPr>
          <a:xfrm>
            <a:off x="1024786" y="5641465"/>
            <a:ext cx="313720" cy="188263"/>
          </a:xfrm>
          <a:custGeom>
            <a:avLst/>
            <a:gdLst>
              <a:gd name="connsiteX0" fmla="*/ 4947 w 1178751"/>
              <a:gd name="connsiteY0" fmla="*/ 161026 h 707366"/>
              <a:gd name="connsiteX1" fmla="*/ 39452 w 1178751"/>
              <a:gd name="connsiteY1" fmla="*/ 189781 h 707366"/>
              <a:gd name="connsiteX2" fmla="*/ 96962 w 1178751"/>
              <a:gd name="connsiteY2" fmla="*/ 241539 h 707366"/>
              <a:gd name="connsiteX3" fmla="*/ 102713 w 1178751"/>
              <a:gd name="connsiteY3" fmla="*/ 350807 h 707366"/>
              <a:gd name="connsiteX4" fmla="*/ 125716 w 1178751"/>
              <a:gd name="connsiteY4" fmla="*/ 391064 h 707366"/>
              <a:gd name="connsiteX5" fmla="*/ 154471 w 1178751"/>
              <a:gd name="connsiteY5" fmla="*/ 437071 h 707366"/>
              <a:gd name="connsiteX6" fmla="*/ 194728 w 1178751"/>
              <a:gd name="connsiteY6" fmla="*/ 471577 h 707366"/>
              <a:gd name="connsiteX7" fmla="*/ 275241 w 1178751"/>
              <a:gd name="connsiteY7" fmla="*/ 425570 h 707366"/>
              <a:gd name="connsiteX8" fmla="*/ 315498 w 1178751"/>
              <a:gd name="connsiteY8" fmla="*/ 385313 h 707366"/>
              <a:gd name="connsiteX9" fmla="*/ 373007 w 1178751"/>
              <a:gd name="connsiteY9" fmla="*/ 396815 h 707366"/>
              <a:gd name="connsiteX10" fmla="*/ 413264 w 1178751"/>
              <a:gd name="connsiteY10" fmla="*/ 460075 h 707366"/>
              <a:gd name="connsiteX11" fmla="*/ 430516 w 1178751"/>
              <a:gd name="connsiteY11" fmla="*/ 477328 h 707366"/>
              <a:gd name="connsiteX12" fmla="*/ 442018 w 1178751"/>
              <a:gd name="connsiteY12" fmla="*/ 494581 h 707366"/>
              <a:gd name="connsiteX13" fmla="*/ 488026 w 1178751"/>
              <a:gd name="connsiteY13" fmla="*/ 540588 h 707366"/>
              <a:gd name="connsiteX14" fmla="*/ 511030 w 1178751"/>
              <a:gd name="connsiteY14" fmla="*/ 546339 h 707366"/>
              <a:gd name="connsiteX15" fmla="*/ 534033 w 1178751"/>
              <a:gd name="connsiteY15" fmla="*/ 540588 h 707366"/>
              <a:gd name="connsiteX16" fmla="*/ 551286 w 1178751"/>
              <a:gd name="connsiteY16" fmla="*/ 534837 h 707366"/>
              <a:gd name="connsiteX17" fmla="*/ 637550 w 1178751"/>
              <a:gd name="connsiteY17" fmla="*/ 529087 h 707366"/>
              <a:gd name="connsiteX18" fmla="*/ 649052 w 1178751"/>
              <a:gd name="connsiteY18" fmla="*/ 511834 h 707366"/>
              <a:gd name="connsiteX19" fmla="*/ 695060 w 1178751"/>
              <a:gd name="connsiteY19" fmla="*/ 511834 h 707366"/>
              <a:gd name="connsiteX20" fmla="*/ 752569 w 1178751"/>
              <a:gd name="connsiteY20" fmla="*/ 557841 h 707366"/>
              <a:gd name="connsiteX21" fmla="*/ 764071 w 1178751"/>
              <a:gd name="connsiteY21" fmla="*/ 575094 h 707366"/>
              <a:gd name="connsiteX22" fmla="*/ 798577 w 1178751"/>
              <a:gd name="connsiteY22" fmla="*/ 598098 h 707366"/>
              <a:gd name="connsiteX23" fmla="*/ 861837 w 1178751"/>
              <a:gd name="connsiteY23" fmla="*/ 649856 h 707366"/>
              <a:gd name="connsiteX24" fmla="*/ 879090 w 1178751"/>
              <a:gd name="connsiteY24" fmla="*/ 655607 h 707366"/>
              <a:gd name="connsiteX25" fmla="*/ 953852 w 1178751"/>
              <a:gd name="connsiteY25" fmla="*/ 655607 h 707366"/>
              <a:gd name="connsiteX26" fmla="*/ 982607 w 1178751"/>
              <a:gd name="connsiteY26" fmla="*/ 672860 h 707366"/>
              <a:gd name="connsiteX27" fmla="*/ 1005611 w 1178751"/>
              <a:gd name="connsiteY27" fmla="*/ 684362 h 707366"/>
              <a:gd name="connsiteX28" fmla="*/ 1022864 w 1178751"/>
              <a:gd name="connsiteY28" fmla="*/ 695864 h 707366"/>
              <a:gd name="connsiteX29" fmla="*/ 1074622 w 1178751"/>
              <a:gd name="connsiteY29" fmla="*/ 707366 h 707366"/>
              <a:gd name="connsiteX30" fmla="*/ 1126381 w 1178751"/>
              <a:gd name="connsiteY30" fmla="*/ 701615 h 707366"/>
              <a:gd name="connsiteX31" fmla="*/ 1137882 w 1178751"/>
              <a:gd name="connsiteY31" fmla="*/ 672860 h 707366"/>
              <a:gd name="connsiteX32" fmla="*/ 1166637 w 1178751"/>
              <a:gd name="connsiteY32" fmla="*/ 575094 h 707366"/>
              <a:gd name="connsiteX33" fmla="*/ 1178139 w 1178751"/>
              <a:gd name="connsiteY33" fmla="*/ 546339 h 707366"/>
              <a:gd name="connsiteX34" fmla="*/ 1155135 w 1178751"/>
              <a:gd name="connsiteY34" fmla="*/ 460075 h 707366"/>
              <a:gd name="connsiteX35" fmla="*/ 1120630 w 1178751"/>
              <a:gd name="connsiteY35" fmla="*/ 442822 h 707366"/>
              <a:gd name="connsiteX36" fmla="*/ 1086124 w 1178751"/>
              <a:gd name="connsiteY36" fmla="*/ 408317 h 707366"/>
              <a:gd name="connsiteX37" fmla="*/ 1063120 w 1178751"/>
              <a:gd name="connsiteY37" fmla="*/ 362309 h 707366"/>
              <a:gd name="connsiteX38" fmla="*/ 1074622 w 1178751"/>
              <a:gd name="connsiteY38" fmla="*/ 293298 h 707366"/>
              <a:gd name="connsiteX39" fmla="*/ 1086124 w 1178751"/>
              <a:gd name="connsiteY39" fmla="*/ 270294 h 707366"/>
              <a:gd name="connsiteX40" fmla="*/ 1091875 w 1178751"/>
              <a:gd name="connsiteY40" fmla="*/ 241539 h 707366"/>
              <a:gd name="connsiteX41" fmla="*/ 1080373 w 1178751"/>
              <a:gd name="connsiteY41" fmla="*/ 212785 h 707366"/>
              <a:gd name="connsiteX42" fmla="*/ 1040116 w 1178751"/>
              <a:gd name="connsiteY42" fmla="*/ 178279 h 707366"/>
              <a:gd name="connsiteX43" fmla="*/ 1028615 w 1178751"/>
              <a:gd name="connsiteY43" fmla="*/ 161026 h 707366"/>
              <a:gd name="connsiteX44" fmla="*/ 1011362 w 1178751"/>
              <a:gd name="connsiteY44" fmla="*/ 149524 h 707366"/>
              <a:gd name="connsiteX45" fmla="*/ 982607 w 1178751"/>
              <a:gd name="connsiteY45" fmla="*/ 120770 h 707366"/>
              <a:gd name="connsiteX46" fmla="*/ 948101 w 1178751"/>
              <a:gd name="connsiteY46" fmla="*/ 74762 h 707366"/>
              <a:gd name="connsiteX47" fmla="*/ 942350 w 1178751"/>
              <a:gd name="connsiteY47" fmla="*/ 46007 h 707366"/>
              <a:gd name="connsiteX48" fmla="*/ 902094 w 1178751"/>
              <a:gd name="connsiteY48" fmla="*/ 0 h 707366"/>
              <a:gd name="connsiteX49" fmla="*/ 827331 w 1178751"/>
              <a:gd name="connsiteY49" fmla="*/ 17253 h 707366"/>
              <a:gd name="connsiteX50" fmla="*/ 810079 w 1178751"/>
              <a:gd name="connsiteY50" fmla="*/ 34505 h 707366"/>
              <a:gd name="connsiteX51" fmla="*/ 804328 w 1178751"/>
              <a:gd name="connsiteY51" fmla="*/ 74762 h 707366"/>
              <a:gd name="connsiteX52" fmla="*/ 746818 w 1178751"/>
              <a:gd name="connsiteY52" fmla="*/ 46007 h 707366"/>
              <a:gd name="connsiteX53" fmla="*/ 718064 w 1178751"/>
              <a:gd name="connsiteY53" fmla="*/ 28754 h 707366"/>
              <a:gd name="connsiteX54" fmla="*/ 643301 w 1178751"/>
              <a:gd name="connsiteY54" fmla="*/ 34505 h 707366"/>
              <a:gd name="connsiteX55" fmla="*/ 603045 w 1178751"/>
              <a:gd name="connsiteY55" fmla="*/ 40256 h 707366"/>
              <a:gd name="connsiteX56" fmla="*/ 591543 w 1178751"/>
              <a:gd name="connsiteY56" fmla="*/ 57509 h 707366"/>
              <a:gd name="connsiteX57" fmla="*/ 591543 w 1178751"/>
              <a:gd name="connsiteY57" fmla="*/ 138022 h 707366"/>
              <a:gd name="connsiteX58" fmla="*/ 568539 w 1178751"/>
              <a:gd name="connsiteY58" fmla="*/ 149524 h 707366"/>
              <a:gd name="connsiteX59" fmla="*/ 545535 w 1178751"/>
              <a:gd name="connsiteY59" fmla="*/ 132271 h 707366"/>
              <a:gd name="connsiteX60" fmla="*/ 516781 w 1178751"/>
              <a:gd name="connsiteY60" fmla="*/ 80513 h 707366"/>
              <a:gd name="connsiteX61" fmla="*/ 482275 w 1178751"/>
              <a:gd name="connsiteY61" fmla="*/ 109268 h 707366"/>
              <a:gd name="connsiteX62" fmla="*/ 476524 w 1178751"/>
              <a:gd name="connsiteY62" fmla="*/ 132271 h 707366"/>
              <a:gd name="connsiteX63" fmla="*/ 430516 w 1178751"/>
              <a:gd name="connsiteY63" fmla="*/ 149524 h 707366"/>
              <a:gd name="connsiteX64" fmla="*/ 413264 w 1178751"/>
              <a:gd name="connsiteY64" fmla="*/ 155275 h 707366"/>
              <a:gd name="connsiteX65" fmla="*/ 384509 w 1178751"/>
              <a:gd name="connsiteY65" fmla="*/ 149524 h 707366"/>
              <a:gd name="connsiteX66" fmla="*/ 355754 w 1178751"/>
              <a:gd name="connsiteY66" fmla="*/ 92015 h 707366"/>
              <a:gd name="connsiteX67" fmla="*/ 315498 w 1178751"/>
              <a:gd name="connsiteY67" fmla="*/ 63260 h 707366"/>
              <a:gd name="connsiteX68" fmla="*/ 309747 w 1178751"/>
              <a:gd name="connsiteY68" fmla="*/ 80513 h 707366"/>
              <a:gd name="connsiteX69" fmla="*/ 292494 w 1178751"/>
              <a:gd name="connsiteY69" fmla="*/ 149524 h 707366"/>
              <a:gd name="connsiteX70" fmla="*/ 275241 w 1178751"/>
              <a:gd name="connsiteY70" fmla="*/ 155275 h 707366"/>
              <a:gd name="connsiteX71" fmla="*/ 234984 w 1178751"/>
              <a:gd name="connsiteY71" fmla="*/ 161026 h 707366"/>
              <a:gd name="connsiteX72" fmla="*/ 177475 w 1178751"/>
              <a:gd name="connsiteY72" fmla="*/ 149524 h 707366"/>
              <a:gd name="connsiteX73" fmla="*/ 154471 w 1178751"/>
              <a:gd name="connsiteY73" fmla="*/ 138022 h 707366"/>
              <a:gd name="connsiteX74" fmla="*/ 4947 w 1178751"/>
              <a:gd name="connsiteY74" fmla="*/ 161026 h 70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178751" h="707366">
                <a:moveTo>
                  <a:pt x="4947" y="161026"/>
                </a:moveTo>
                <a:cubicBezTo>
                  <a:pt x="-14223" y="169652"/>
                  <a:pt x="27679" y="180531"/>
                  <a:pt x="39452" y="189781"/>
                </a:cubicBezTo>
                <a:cubicBezTo>
                  <a:pt x="93567" y="232301"/>
                  <a:pt x="73897" y="206943"/>
                  <a:pt x="96962" y="241539"/>
                </a:cubicBezTo>
                <a:cubicBezTo>
                  <a:pt x="98879" y="277962"/>
                  <a:pt x="97996" y="314640"/>
                  <a:pt x="102713" y="350807"/>
                </a:cubicBezTo>
                <a:cubicBezTo>
                  <a:pt x="104007" y="360729"/>
                  <a:pt x="120181" y="382208"/>
                  <a:pt x="125716" y="391064"/>
                </a:cubicBezTo>
                <a:cubicBezTo>
                  <a:pt x="128525" y="395559"/>
                  <a:pt x="147898" y="429183"/>
                  <a:pt x="154471" y="437071"/>
                </a:cubicBezTo>
                <a:cubicBezTo>
                  <a:pt x="167822" y="453092"/>
                  <a:pt x="177803" y="458883"/>
                  <a:pt x="194728" y="471577"/>
                </a:cubicBezTo>
                <a:cubicBezTo>
                  <a:pt x="234753" y="454423"/>
                  <a:pt x="240485" y="455360"/>
                  <a:pt x="275241" y="425570"/>
                </a:cubicBezTo>
                <a:cubicBezTo>
                  <a:pt x="289650" y="413220"/>
                  <a:pt x="315498" y="385313"/>
                  <a:pt x="315498" y="385313"/>
                </a:cubicBezTo>
                <a:cubicBezTo>
                  <a:pt x="334668" y="389147"/>
                  <a:pt x="355522" y="388072"/>
                  <a:pt x="373007" y="396815"/>
                </a:cubicBezTo>
                <a:cubicBezTo>
                  <a:pt x="391619" y="406121"/>
                  <a:pt x="403538" y="445486"/>
                  <a:pt x="413264" y="460075"/>
                </a:cubicBezTo>
                <a:cubicBezTo>
                  <a:pt x="417775" y="466842"/>
                  <a:pt x="425310" y="471080"/>
                  <a:pt x="430516" y="477328"/>
                </a:cubicBezTo>
                <a:cubicBezTo>
                  <a:pt x="434941" y="482638"/>
                  <a:pt x="438001" y="488957"/>
                  <a:pt x="442018" y="494581"/>
                </a:cubicBezTo>
                <a:cubicBezTo>
                  <a:pt x="456501" y="514857"/>
                  <a:pt x="464765" y="527665"/>
                  <a:pt x="488026" y="540588"/>
                </a:cubicBezTo>
                <a:cubicBezTo>
                  <a:pt x="494935" y="544426"/>
                  <a:pt x="503362" y="544422"/>
                  <a:pt x="511030" y="546339"/>
                </a:cubicBezTo>
                <a:cubicBezTo>
                  <a:pt x="518698" y="544422"/>
                  <a:pt x="526433" y="542759"/>
                  <a:pt x="534033" y="540588"/>
                </a:cubicBezTo>
                <a:cubicBezTo>
                  <a:pt x="539862" y="538923"/>
                  <a:pt x="545261" y="535506"/>
                  <a:pt x="551286" y="534837"/>
                </a:cubicBezTo>
                <a:cubicBezTo>
                  <a:pt x="579928" y="531655"/>
                  <a:pt x="608795" y="531004"/>
                  <a:pt x="637550" y="529087"/>
                </a:cubicBezTo>
                <a:cubicBezTo>
                  <a:pt x="641384" y="523336"/>
                  <a:pt x="643655" y="516152"/>
                  <a:pt x="649052" y="511834"/>
                </a:cubicBezTo>
                <a:cubicBezTo>
                  <a:pt x="663199" y="500516"/>
                  <a:pt x="680321" y="508886"/>
                  <a:pt x="695060" y="511834"/>
                </a:cubicBezTo>
                <a:cubicBezTo>
                  <a:pt x="721922" y="525265"/>
                  <a:pt x="732285" y="527416"/>
                  <a:pt x="752569" y="557841"/>
                </a:cubicBezTo>
                <a:cubicBezTo>
                  <a:pt x="756403" y="563592"/>
                  <a:pt x="758869" y="570543"/>
                  <a:pt x="764071" y="575094"/>
                </a:cubicBezTo>
                <a:cubicBezTo>
                  <a:pt x="774474" y="584197"/>
                  <a:pt x="788802" y="588323"/>
                  <a:pt x="798577" y="598098"/>
                </a:cubicBezTo>
                <a:cubicBezTo>
                  <a:pt x="815460" y="614981"/>
                  <a:pt x="842144" y="643292"/>
                  <a:pt x="861837" y="649856"/>
                </a:cubicBezTo>
                <a:lnTo>
                  <a:pt x="879090" y="655607"/>
                </a:lnTo>
                <a:cubicBezTo>
                  <a:pt x="910322" y="649361"/>
                  <a:pt x="918191" y="644634"/>
                  <a:pt x="953852" y="655607"/>
                </a:cubicBezTo>
                <a:cubicBezTo>
                  <a:pt x="964536" y="658894"/>
                  <a:pt x="972836" y="667432"/>
                  <a:pt x="982607" y="672860"/>
                </a:cubicBezTo>
                <a:cubicBezTo>
                  <a:pt x="990101" y="677023"/>
                  <a:pt x="998167" y="680109"/>
                  <a:pt x="1005611" y="684362"/>
                </a:cubicBezTo>
                <a:cubicBezTo>
                  <a:pt x="1011612" y="687791"/>
                  <a:pt x="1016511" y="693141"/>
                  <a:pt x="1022864" y="695864"/>
                </a:cubicBezTo>
                <a:cubicBezTo>
                  <a:pt x="1029972" y="698910"/>
                  <a:pt x="1069503" y="706342"/>
                  <a:pt x="1074622" y="707366"/>
                </a:cubicBezTo>
                <a:cubicBezTo>
                  <a:pt x="1091875" y="705449"/>
                  <a:pt x="1111142" y="709928"/>
                  <a:pt x="1126381" y="701615"/>
                </a:cubicBezTo>
                <a:cubicBezTo>
                  <a:pt x="1135444" y="696672"/>
                  <a:pt x="1135950" y="683001"/>
                  <a:pt x="1137882" y="672860"/>
                </a:cubicBezTo>
                <a:cubicBezTo>
                  <a:pt x="1156989" y="572545"/>
                  <a:pt x="1118716" y="591068"/>
                  <a:pt x="1166637" y="575094"/>
                </a:cubicBezTo>
                <a:cubicBezTo>
                  <a:pt x="1170471" y="565509"/>
                  <a:pt x="1177452" y="556639"/>
                  <a:pt x="1178139" y="546339"/>
                </a:cubicBezTo>
                <a:cubicBezTo>
                  <a:pt x="1180441" y="511810"/>
                  <a:pt x="1176982" y="485563"/>
                  <a:pt x="1155135" y="460075"/>
                </a:cubicBezTo>
                <a:cubicBezTo>
                  <a:pt x="1146217" y="449670"/>
                  <a:pt x="1132706" y="446848"/>
                  <a:pt x="1120630" y="442822"/>
                </a:cubicBezTo>
                <a:cubicBezTo>
                  <a:pt x="1109128" y="431320"/>
                  <a:pt x="1093398" y="422866"/>
                  <a:pt x="1086124" y="408317"/>
                </a:cubicBezTo>
                <a:lnTo>
                  <a:pt x="1063120" y="362309"/>
                </a:lnTo>
                <a:cubicBezTo>
                  <a:pt x="1066954" y="339305"/>
                  <a:pt x="1068966" y="315923"/>
                  <a:pt x="1074622" y="293298"/>
                </a:cubicBezTo>
                <a:cubicBezTo>
                  <a:pt x="1076701" y="284981"/>
                  <a:pt x="1083413" y="278427"/>
                  <a:pt x="1086124" y="270294"/>
                </a:cubicBezTo>
                <a:cubicBezTo>
                  <a:pt x="1089215" y="261021"/>
                  <a:pt x="1089958" y="251124"/>
                  <a:pt x="1091875" y="241539"/>
                </a:cubicBezTo>
                <a:cubicBezTo>
                  <a:pt x="1088041" y="231954"/>
                  <a:pt x="1085844" y="221539"/>
                  <a:pt x="1080373" y="212785"/>
                </a:cubicBezTo>
                <a:cubicBezTo>
                  <a:pt x="1073305" y="201476"/>
                  <a:pt x="1049636" y="185419"/>
                  <a:pt x="1040116" y="178279"/>
                </a:cubicBezTo>
                <a:cubicBezTo>
                  <a:pt x="1036282" y="172528"/>
                  <a:pt x="1033502" y="165913"/>
                  <a:pt x="1028615" y="161026"/>
                </a:cubicBezTo>
                <a:cubicBezTo>
                  <a:pt x="1023728" y="156139"/>
                  <a:pt x="1016564" y="154075"/>
                  <a:pt x="1011362" y="149524"/>
                </a:cubicBezTo>
                <a:cubicBezTo>
                  <a:pt x="1001161" y="140598"/>
                  <a:pt x="991363" y="131118"/>
                  <a:pt x="982607" y="120770"/>
                </a:cubicBezTo>
                <a:cubicBezTo>
                  <a:pt x="970224" y="106136"/>
                  <a:pt x="948101" y="74762"/>
                  <a:pt x="948101" y="74762"/>
                </a:cubicBezTo>
                <a:cubicBezTo>
                  <a:pt x="946184" y="65177"/>
                  <a:pt x="945782" y="55159"/>
                  <a:pt x="942350" y="46007"/>
                </a:cubicBezTo>
                <a:cubicBezTo>
                  <a:pt x="936644" y="30790"/>
                  <a:pt x="909624" y="7530"/>
                  <a:pt x="902094" y="0"/>
                </a:cubicBezTo>
                <a:cubicBezTo>
                  <a:pt x="858790" y="4330"/>
                  <a:pt x="853050" y="-4179"/>
                  <a:pt x="827331" y="17253"/>
                </a:cubicBezTo>
                <a:cubicBezTo>
                  <a:pt x="821083" y="22459"/>
                  <a:pt x="815830" y="28754"/>
                  <a:pt x="810079" y="34505"/>
                </a:cubicBezTo>
                <a:cubicBezTo>
                  <a:pt x="808162" y="47924"/>
                  <a:pt x="815823" y="67578"/>
                  <a:pt x="804328" y="74762"/>
                </a:cubicBezTo>
                <a:cubicBezTo>
                  <a:pt x="779633" y="90196"/>
                  <a:pt x="760313" y="56128"/>
                  <a:pt x="746818" y="46007"/>
                </a:cubicBezTo>
                <a:cubicBezTo>
                  <a:pt x="737876" y="39300"/>
                  <a:pt x="727649" y="34505"/>
                  <a:pt x="718064" y="28754"/>
                </a:cubicBezTo>
                <a:cubicBezTo>
                  <a:pt x="693143" y="30671"/>
                  <a:pt x="668172" y="32018"/>
                  <a:pt x="643301" y="34505"/>
                </a:cubicBezTo>
                <a:cubicBezTo>
                  <a:pt x="629813" y="35854"/>
                  <a:pt x="615432" y="34751"/>
                  <a:pt x="603045" y="40256"/>
                </a:cubicBezTo>
                <a:cubicBezTo>
                  <a:pt x="596729" y="43063"/>
                  <a:pt x="595377" y="51758"/>
                  <a:pt x="591543" y="57509"/>
                </a:cubicBezTo>
                <a:cubicBezTo>
                  <a:pt x="595762" y="82824"/>
                  <a:pt x="604138" y="112832"/>
                  <a:pt x="591543" y="138022"/>
                </a:cubicBezTo>
                <a:cubicBezTo>
                  <a:pt x="587709" y="145690"/>
                  <a:pt x="576207" y="145690"/>
                  <a:pt x="568539" y="149524"/>
                </a:cubicBezTo>
                <a:cubicBezTo>
                  <a:pt x="560871" y="143773"/>
                  <a:pt x="550852" y="140246"/>
                  <a:pt x="545535" y="132271"/>
                </a:cubicBezTo>
                <a:cubicBezTo>
                  <a:pt x="489234" y="47821"/>
                  <a:pt x="570933" y="134668"/>
                  <a:pt x="516781" y="80513"/>
                </a:cubicBezTo>
                <a:cubicBezTo>
                  <a:pt x="505279" y="90098"/>
                  <a:pt x="491467" y="97450"/>
                  <a:pt x="482275" y="109268"/>
                </a:cubicBezTo>
                <a:cubicBezTo>
                  <a:pt x="477423" y="115507"/>
                  <a:pt x="480908" y="125695"/>
                  <a:pt x="476524" y="132271"/>
                </a:cubicBezTo>
                <a:cubicBezTo>
                  <a:pt x="467057" y="146472"/>
                  <a:pt x="443536" y="146269"/>
                  <a:pt x="430516" y="149524"/>
                </a:cubicBezTo>
                <a:cubicBezTo>
                  <a:pt x="424635" y="150994"/>
                  <a:pt x="419015" y="153358"/>
                  <a:pt x="413264" y="155275"/>
                </a:cubicBezTo>
                <a:cubicBezTo>
                  <a:pt x="403679" y="153358"/>
                  <a:pt x="392329" y="155389"/>
                  <a:pt x="384509" y="149524"/>
                </a:cubicBezTo>
                <a:cubicBezTo>
                  <a:pt x="366924" y="136336"/>
                  <a:pt x="366808" y="108597"/>
                  <a:pt x="355754" y="92015"/>
                </a:cubicBezTo>
                <a:cubicBezTo>
                  <a:pt x="340160" y="68624"/>
                  <a:pt x="336500" y="70261"/>
                  <a:pt x="315498" y="63260"/>
                </a:cubicBezTo>
                <a:cubicBezTo>
                  <a:pt x="313581" y="69011"/>
                  <a:pt x="311309" y="74656"/>
                  <a:pt x="309747" y="80513"/>
                </a:cubicBezTo>
                <a:cubicBezTo>
                  <a:pt x="303637" y="103424"/>
                  <a:pt x="302431" y="127995"/>
                  <a:pt x="292494" y="149524"/>
                </a:cubicBezTo>
                <a:cubicBezTo>
                  <a:pt x="289954" y="155028"/>
                  <a:pt x="281185" y="154086"/>
                  <a:pt x="275241" y="155275"/>
                </a:cubicBezTo>
                <a:cubicBezTo>
                  <a:pt x="261949" y="157933"/>
                  <a:pt x="248403" y="159109"/>
                  <a:pt x="234984" y="161026"/>
                </a:cubicBezTo>
                <a:cubicBezTo>
                  <a:pt x="215814" y="157192"/>
                  <a:pt x="196272" y="154895"/>
                  <a:pt x="177475" y="149524"/>
                </a:cubicBezTo>
                <a:cubicBezTo>
                  <a:pt x="169232" y="147169"/>
                  <a:pt x="163039" y="138328"/>
                  <a:pt x="154471" y="138022"/>
                </a:cubicBezTo>
                <a:cubicBezTo>
                  <a:pt x="40600" y="133955"/>
                  <a:pt x="24117" y="152400"/>
                  <a:pt x="4947" y="161026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Forma Livre: Forma 15">
            <a:hlinkClick r:id="rId5" action="ppaction://hlinksldjump"/>
            <a:extLst>
              <a:ext uri="{FF2B5EF4-FFF2-40B4-BE49-F238E27FC236}">
                <a16:creationId xmlns:a16="http://schemas.microsoft.com/office/drawing/2014/main" id="{BCC29416-84FB-42A7-9BDF-AE6E7457B9B9}"/>
              </a:ext>
            </a:extLst>
          </p:cNvPr>
          <p:cNvSpPr/>
          <p:nvPr/>
        </p:nvSpPr>
        <p:spPr>
          <a:xfrm>
            <a:off x="1340896" y="6419631"/>
            <a:ext cx="275338" cy="167142"/>
          </a:xfrm>
          <a:custGeom>
            <a:avLst/>
            <a:gdLst>
              <a:gd name="connsiteX0" fmla="*/ 1006415 w 1023668"/>
              <a:gd name="connsiteY0" fmla="*/ 115328 h 621411"/>
              <a:gd name="connsiteX1" fmla="*/ 1000664 w 1023668"/>
              <a:gd name="connsiteY1" fmla="*/ 80822 h 621411"/>
              <a:gd name="connsiteX2" fmla="*/ 1023668 w 1023668"/>
              <a:gd name="connsiteY2" fmla="*/ 29064 h 621411"/>
              <a:gd name="connsiteX3" fmla="*/ 1006415 w 1023668"/>
              <a:gd name="connsiteY3" fmla="*/ 17562 h 621411"/>
              <a:gd name="connsiteX4" fmla="*/ 983411 w 1023668"/>
              <a:gd name="connsiteY4" fmla="*/ 309 h 621411"/>
              <a:gd name="connsiteX5" fmla="*/ 966158 w 1023668"/>
              <a:gd name="connsiteY5" fmla="*/ 6060 h 621411"/>
              <a:gd name="connsiteX6" fmla="*/ 937404 w 1023668"/>
              <a:gd name="connsiteY6" fmla="*/ 29064 h 621411"/>
              <a:gd name="connsiteX7" fmla="*/ 920151 w 1023668"/>
              <a:gd name="connsiteY7" fmla="*/ 34815 h 621411"/>
              <a:gd name="connsiteX8" fmla="*/ 851140 w 1023668"/>
              <a:gd name="connsiteY8" fmla="*/ 52068 h 621411"/>
              <a:gd name="connsiteX9" fmla="*/ 828136 w 1023668"/>
              <a:gd name="connsiteY9" fmla="*/ 57819 h 621411"/>
              <a:gd name="connsiteX10" fmla="*/ 799381 w 1023668"/>
              <a:gd name="connsiteY10" fmla="*/ 63570 h 621411"/>
              <a:gd name="connsiteX11" fmla="*/ 764875 w 1023668"/>
              <a:gd name="connsiteY11" fmla="*/ 75072 h 621411"/>
              <a:gd name="connsiteX12" fmla="*/ 707366 w 1023668"/>
              <a:gd name="connsiteY12" fmla="*/ 80822 h 621411"/>
              <a:gd name="connsiteX13" fmla="*/ 661358 w 1023668"/>
              <a:gd name="connsiteY13" fmla="*/ 86573 h 621411"/>
              <a:gd name="connsiteX14" fmla="*/ 632604 w 1023668"/>
              <a:gd name="connsiteY14" fmla="*/ 103826 h 621411"/>
              <a:gd name="connsiteX15" fmla="*/ 592347 w 1023668"/>
              <a:gd name="connsiteY15" fmla="*/ 126830 h 621411"/>
              <a:gd name="connsiteX16" fmla="*/ 552091 w 1023668"/>
              <a:gd name="connsiteY16" fmla="*/ 138332 h 621411"/>
              <a:gd name="connsiteX17" fmla="*/ 511834 w 1023668"/>
              <a:gd name="connsiteY17" fmla="*/ 161336 h 621411"/>
              <a:gd name="connsiteX18" fmla="*/ 500332 w 1023668"/>
              <a:gd name="connsiteY18" fmla="*/ 184339 h 621411"/>
              <a:gd name="connsiteX19" fmla="*/ 471577 w 1023668"/>
              <a:gd name="connsiteY19" fmla="*/ 230347 h 621411"/>
              <a:gd name="connsiteX20" fmla="*/ 454325 w 1023668"/>
              <a:gd name="connsiteY20" fmla="*/ 236098 h 621411"/>
              <a:gd name="connsiteX21" fmla="*/ 437072 w 1023668"/>
              <a:gd name="connsiteY21" fmla="*/ 247600 h 621411"/>
              <a:gd name="connsiteX22" fmla="*/ 189781 w 1023668"/>
              <a:gd name="connsiteY22" fmla="*/ 270604 h 621411"/>
              <a:gd name="connsiteX23" fmla="*/ 178279 w 1023668"/>
              <a:gd name="connsiteY23" fmla="*/ 287856 h 621411"/>
              <a:gd name="connsiteX24" fmla="*/ 166777 w 1023668"/>
              <a:gd name="connsiteY24" fmla="*/ 316611 h 621411"/>
              <a:gd name="connsiteX25" fmla="*/ 138023 w 1023668"/>
              <a:gd name="connsiteY25" fmla="*/ 345366 h 621411"/>
              <a:gd name="connsiteX26" fmla="*/ 92015 w 1023668"/>
              <a:gd name="connsiteY26" fmla="*/ 356868 h 621411"/>
              <a:gd name="connsiteX27" fmla="*/ 74762 w 1023668"/>
              <a:gd name="connsiteY27" fmla="*/ 379872 h 621411"/>
              <a:gd name="connsiteX28" fmla="*/ 57509 w 1023668"/>
              <a:gd name="connsiteY28" fmla="*/ 431630 h 621411"/>
              <a:gd name="connsiteX29" fmla="*/ 17253 w 1023668"/>
              <a:gd name="connsiteY29" fmla="*/ 483389 h 621411"/>
              <a:gd name="connsiteX30" fmla="*/ 23004 w 1023668"/>
              <a:gd name="connsiteY30" fmla="*/ 529396 h 621411"/>
              <a:gd name="connsiteX31" fmla="*/ 46008 w 1023668"/>
              <a:gd name="connsiteY31" fmla="*/ 575404 h 621411"/>
              <a:gd name="connsiteX32" fmla="*/ 17253 w 1023668"/>
              <a:gd name="connsiteY32" fmla="*/ 586906 h 621411"/>
              <a:gd name="connsiteX33" fmla="*/ 0 w 1023668"/>
              <a:gd name="connsiteY33" fmla="*/ 598407 h 621411"/>
              <a:gd name="connsiteX34" fmla="*/ 17253 w 1023668"/>
              <a:gd name="connsiteY34" fmla="*/ 615660 h 621411"/>
              <a:gd name="connsiteX35" fmla="*/ 34506 w 1023668"/>
              <a:gd name="connsiteY35" fmla="*/ 621411 h 621411"/>
              <a:gd name="connsiteX36" fmla="*/ 86264 w 1023668"/>
              <a:gd name="connsiteY36" fmla="*/ 604158 h 621411"/>
              <a:gd name="connsiteX37" fmla="*/ 97766 w 1023668"/>
              <a:gd name="connsiteY37" fmla="*/ 581155 h 621411"/>
              <a:gd name="connsiteX38" fmla="*/ 109268 w 1023668"/>
              <a:gd name="connsiteY38" fmla="*/ 563902 h 621411"/>
              <a:gd name="connsiteX39" fmla="*/ 143774 w 1023668"/>
              <a:gd name="connsiteY39" fmla="*/ 523645 h 621411"/>
              <a:gd name="connsiteX40" fmla="*/ 195532 w 1023668"/>
              <a:gd name="connsiteY40" fmla="*/ 489139 h 621411"/>
              <a:gd name="connsiteX41" fmla="*/ 276045 w 1023668"/>
              <a:gd name="connsiteY41" fmla="*/ 443132 h 621411"/>
              <a:gd name="connsiteX42" fmla="*/ 304800 w 1023668"/>
              <a:gd name="connsiteY42" fmla="*/ 431630 h 621411"/>
              <a:gd name="connsiteX43" fmla="*/ 362309 w 1023668"/>
              <a:gd name="connsiteY43" fmla="*/ 402875 h 621411"/>
              <a:gd name="connsiteX44" fmla="*/ 414068 w 1023668"/>
              <a:gd name="connsiteY44" fmla="*/ 385622 h 621411"/>
              <a:gd name="connsiteX45" fmla="*/ 448574 w 1023668"/>
              <a:gd name="connsiteY45" fmla="*/ 368370 h 621411"/>
              <a:gd name="connsiteX46" fmla="*/ 465826 w 1023668"/>
              <a:gd name="connsiteY46" fmla="*/ 356868 h 621411"/>
              <a:gd name="connsiteX47" fmla="*/ 534838 w 1023668"/>
              <a:gd name="connsiteY47" fmla="*/ 339615 h 621411"/>
              <a:gd name="connsiteX48" fmla="*/ 552091 w 1023668"/>
              <a:gd name="connsiteY48" fmla="*/ 328113 h 621411"/>
              <a:gd name="connsiteX49" fmla="*/ 569343 w 1023668"/>
              <a:gd name="connsiteY49" fmla="*/ 322362 h 621411"/>
              <a:gd name="connsiteX50" fmla="*/ 632604 w 1023668"/>
              <a:gd name="connsiteY50" fmla="*/ 293607 h 621411"/>
              <a:gd name="connsiteX51" fmla="*/ 649857 w 1023668"/>
              <a:gd name="connsiteY51" fmla="*/ 316611 h 621411"/>
              <a:gd name="connsiteX52" fmla="*/ 667109 w 1023668"/>
              <a:gd name="connsiteY52" fmla="*/ 345366 h 621411"/>
              <a:gd name="connsiteX53" fmla="*/ 695864 w 1023668"/>
              <a:gd name="connsiteY53" fmla="*/ 333864 h 621411"/>
              <a:gd name="connsiteX54" fmla="*/ 713117 w 1023668"/>
              <a:gd name="connsiteY54" fmla="*/ 316611 h 621411"/>
              <a:gd name="connsiteX55" fmla="*/ 730370 w 1023668"/>
              <a:gd name="connsiteY55" fmla="*/ 305109 h 621411"/>
              <a:gd name="connsiteX56" fmla="*/ 741872 w 1023668"/>
              <a:gd name="connsiteY56" fmla="*/ 276355 h 621411"/>
              <a:gd name="connsiteX57" fmla="*/ 747623 w 1023668"/>
              <a:gd name="connsiteY57" fmla="*/ 259102 h 621411"/>
              <a:gd name="connsiteX58" fmla="*/ 764875 w 1023668"/>
              <a:gd name="connsiteY58" fmla="*/ 178589 h 621411"/>
              <a:gd name="connsiteX59" fmla="*/ 782128 w 1023668"/>
              <a:gd name="connsiteY59" fmla="*/ 167087 h 621411"/>
              <a:gd name="connsiteX60" fmla="*/ 816634 w 1023668"/>
              <a:gd name="connsiteY60" fmla="*/ 155585 h 621411"/>
              <a:gd name="connsiteX61" fmla="*/ 908649 w 1023668"/>
              <a:gd name="connsiteY61" fmla="*/ 121079 h 621411"/>
              <a:gd name="connsiteX62" fmla="*/ 948906 w 1023668"/>
              <a:gd name="connsiteY62" fmla="*/ 115328 h 621411"/>
              <a:gd name="connsiteX63" fmla="*/ 989162 w 1023668"/>
              <a:gd name="connsiteY63" fmla="*/ 103826 h 621411"/>
              <a:gd name="connsiteX64" fmla="*/ 1006415 w 1023668"/>
              <a:gd name="connsiteY64" fmla="*/ 115328 h 62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023668" h="621411">
                <a:moveTo>
                  <a:pt x="1006415" y="115328"/>
                </a:moveTo>
                <a:cubicBezTo>
                  <a:pt x="1008332" y="111494"/>
                  <a:pt x="999608" y="92435"/>
                  <a:pt x="1000664" y="80822"/>
                </a:cubicBezTo>
                <a:cubicBezTo>
                  <a:pt x="1001480" y="71849"/>
                  <a:pt x="1019068" y="38263"/>
                  <a:pt x="1023668" y="29064"/>
                </a:cubicBezTo>
                <a:cubicBezTo>
                  <a:pt x="1017917" y="25230"/>
                  <a:pt x="1012039" y="21579"/>
                  <a:pt x="1006415" y="17562"/>
                </a:cubicBezTo>
                <a:cubicBezTo>
                  <a:pt x="998615" y="11991"/>
                  <a:pt x="992627" y="2942"/>
                  <a:pt x="983411" y="309"/>
                </a:cubicBezTo>
                <a:cubicBezTo>
                  <a:pt x="977582" y="-1356"/>
                  <a:pt x="971909" y="4143"/>
                  <a:pt x="966158" y="6060"/>
                </a:cubicBezTo>
                <a:cubicBezTo>
                  <a:pt x="956573" y="13728"/>
                  <a:pt x="947813" y="22558"/>
                  <a:pt x="937404" y="29064"/>
                </a:cubicBezTo>
                <a:cubicBezTo>
                  <a:pt x="932263" y="32277"/>
                  <a:pt x="925957" y="33073"/>
                  <a:pt x="920151" y="34815"/>
                </a:cubicBezTo>
                <a:cubicBezTo>
                  <a:pt x="862305" y="52169"/>
                  <a:pt x="899315" y="41362"/>
                  <a:pt x="851140" y="52068"/>
                </a:cubicBezTo>
                <a:cubicBezTo>
                  <a:pt x="843424" y="53783"/>
                  <a:pt x="835852" y="56104"/>
                  <a:pt x="828136" y="57819"/>
                </a:cubicBezTo>
                <a:cubicBezTo>
                  <a:pt x="818594" y="59939"/>
                  <a:pt x="808811" y="60998"/>
                  <a:pt x="799381" y="63570"/>
                </a:cubicBezTo>
                <a:cubicBezTo>
                  <a:pt x="787684" y="66760"/>
                  <a:pt x="776792" y="72838"/>
                  <a:pt x="764875" y="75072"/>
                </a:cubicBezTo>
                <a:cubicBezTo>
                  <a:pt x="745940" y="78622"/>
                  <a:pt x="726513" y="78695"/>
                  <a:pt x="707366" y="80822"/>
                </a:cubicBezTo>
                <a:cubicBezTo>
                  <a:pt x="692005" y="82529"/>
                  <a:pt x="676694" y="84656"/>
                  <a:pt x="661358" y="86573"/>
                </a:cubicBezTo>
                <a:cubicBezTo>
                  <a:pt x="651773" y="92324"/>
                  <a:pt x="642083" y="97902"/>
                  <a:pt x="632604" y="103826"/>
                </a:cubicBezTo>
                <a:cubicBezTo>
                  <a:pt x="611603" y="116952"/>
                  <a:pt x="617334" y="116121"/>
                  <a:pt x="592347" y="126830"/>
                </a:cubicBezTo>
                <a:cubicBezTo>
                  <a:pt x="559905" y="140734"/>
                  <a:pt x="591002" y="123740"/>
                  <a:pt x="552091" y="138332"/>
                </a:cubicBezTo>
                <a:cubicBezTo>
                  <a:pt x="535413" y="144586"/>
                  <a:pt x="526136" y="151801"/>
                  <a:pt x="511834" y="161336"/>
                </a:cubicBezTo>
                <a:cubicBezTo>
                  <a:pt x="508000" y="169004"/>
                  <a:pt x="503709" y="176459"/>
                  <a:pt x="500332" y="184339"/>
                </a:cubicBezTo>
                <a:cubicBezTo>
                  <a:pt x="489870" y="208750"/>
                  <a:pt x="500048" y="205943"/>
                  <a:pt x="471577" y="230347"/>
                </a:cubicBezTo>
                <a:cubicBezTo>
                  <a:pt x="466975" y="234292"/>
                  <a:pt x="459747" y="233387"/>
                  <a:pt x="454325" y="236098"/>
                </a:cubicBezTo>
                <a:cubicBezTo>
                  <a:pt x="448143" y="239189"/>
                  <a:pt x="443073" y="244171"/>
                  <a:pt x="437072" y="247600"/>
                </a:cubicBezTo>
                <a:cubicBezTo>
                  <a:pt x="359465" y="291947"/>
                  <a:pt x="314755" y="264195"/>
                  <a:pt x="189781" y="270604"/>
                </a:cubicBezTo>
                <a:cubicBezTo>
                  <a:pt x="185947" y="276355"/>
                  <a:pt x="181370" y="281674"/>
                  <a:pt x="178279" y="287856"/>
                </a:cubicBezTo>
                <a:cubicBezTo>
                  <a:pt x="173662" y="297089"/>
                  <a:pt x="171394" y="307378"/>
                  <a:pt x="166777" y="316611"/>
                </a:cubicBezTo>
                <a:cubicBezTo>
                  <a:pt x="160388" y="329390"/>
                  <a:pt x="152080" y="340254"/>
                  <a:pt x="138023" y="345366"/>
                </a:cubicBezTo>
                <a:cubicBezTo>
                  <a:pt x="123167" y="350768"/>
                  <a:pt x="107351" y="353034"/>
                  <a:pt x="92015" y="356868"/>
                </a:cubicBezTo>
                <a:cubicBezTo>
                  <a:pt x="86264" y="364536"/>
                  <a:pt x="78779" y="371169"/>
                  <a:pt x="74762" y="379872"/>
                </a:cubicBezTo>
                <a:cubicBezTo>
                  <a:pt x="67141" y="396384"/>
                  <a:pt x="70368" y="418770"/>
                  <a:pt x="57509" y="431630"/>
                </a:cubicBezTo>
                <a:cubicBezTo>
                  <a:pt x="30482" y="458658"/>
                  <a:pt x="44768" y="442116"/>
                  <a:pt x="17253" y="483389"/>
                </a:cubicBezTo>
                <a:cubicBezTo>
                  <a:pt x="19170" y="498725"/>
                  <a:pt x="19529" y="514337"/>
                  <a:pt x="23004" y="529396"/>
                </a:cubicBezTo>
                <a:cubicBezTo>
                  <a:pt x="27970" y="550913"/>
                  <a:pt x="34875" y="558704"/>
                  <a:pt x="46008" y="575404"/>
                </a:cubicBezTo>
                <a:cubicBezTo>
                  <a:pt x="36423" y="579238"/>
                  <a:pt x="26487" y="582289"/>
                  <a:pt x="17253" y="586906"/>
                </a:cubicBezTo>
                <a:cubicBezTo>
                  <a:pt x="11071" y="589997"/>
                  <a:pt x="0" y="591495"/>
                  <a:pt x="0" y="598407"/>
                </a:cubicBezTo>
                <a:cubicBezTo>
                  <a:pt x="0" y="606540"/>
                  <a:pt x="10486" y="611149"/>
                  <a:pt x="17253" y="615660"/>
                </a:cubicBezTo>
                <a:cubicBezTo>
                  <a:pt x="22297" y="619023"/>
                  <a:pt x="28755" y="619494"/>
                  <a:pt x="34506" y="621411"/>
                </a:cubicBezTo>
                <a:cubicBezTo>
                  <a:pt x="51759" y="615660"/>
                  <a:pt x="70921" y="613922"/>
                  <a:pt x="86264" y="604158"/>
                </a:cubicBezTo>
                <a:cubicBezTo>
                  <a:pt x="93497" y="599556"/>
                  <a:pt x="93513" y="588598"/>
                  <a:pt x="97766" y="581155"/>
                </a:cubicBezTo>
                <a:cubicBezTo>
                  <a:pt x="101195" y="575154"/>
                  <a:pt x="105251" y="569526"/>
                  <a:pt x="109268" y="563902"/>
                </a:cubicBezTo>
                <a:cubicBezTo>
                  <a:pt x="121848" y="546290"/>
                  <a:pt x="127849" y="537580"/>
                  <a:pt x="143774" y="523645"/>
                </a:cubicBezTo>
                <a:cubicBezTo>
                  <a:pt x="181913" y="490273"/>
                  <a:pt x="159670" y="509631"/>
                  <a:pt x="195532" y="489139"/>
                </a:cubicBezTo>
                <a:cubicBezTo>
                  <a:pt x="225929" y="471770"/>
                  <a:pt x="246262" y="456369"/>
                  <a:pt x="276045" y="443132"/>
                </a:cubicBezTo>
                <a:cubicBezTo>
                  <a:pt x="285479" y="438939"/>
                  <a:pt x="295948" y="436941"/>
                  <a:pt x="304800" y="431630"/>
                </a:cubicBezTo>
                <a:cubicBezTo>
                  <a:pt x="359382" y="398881"/>
                  <a:pt x="307031" y="413931"/>
                  <a:pt x="362309" y="402875"/>
                </a:cubicBezTo>
                <a:cubicBezTo>
                  <a:pt x="433159" y="367450"/>
                  <a:pt x="332322" y="415347"/>
                  <a:pt x="414068" y="385622"/>
                </a:cubicBezTo>
                <a:cubicBezTo>
                  <a:pt x="426153" y="381228"/>
                  <a:pt x="437333" y="374615"/>
                  <a:pt x="448574" y="368370"/>
                </a:cubicBezTo>
                <a:cubicBezTo>
                  <a:pt x="454616" y="365013"/>
                  <a:pt x="459269" y="359054"/>
                  <a:pt x="465826" y="356868"/>
                </a:cubicBezTo>
                <a:cubicBezTo>
                  <a:pt x="488321" y="349370"/>
                  <a:pt x="534838" y="339615"/>
                  <a:pt x="534838" y="339615"/>
                </a:cubicBezTo>
                <a:cubicBezTo>
                  <a:pt x="540589" y="335781"/>
                  <a:pt x="545909" y="331204"/>
                  <a:pt x="552091" y="328113"/>
                </a:cubicBezTo>
                <a:cubicBezTo>
                  <a:pt x="557513" y="325402"/>
                  <a:pt x="564044" y="325306"/>
                  <a:pt x="569343" y="322362"/>
                </a:cubicBezTo>
                <a:cubicBezTo>
                  <a:pt x="625305" y="291271"/>
                  <a:pt x="580873" y="303953"/>
                  <a:pt x="632604" y="293607"/>
                </a:cubicBezTo>
                <a:cubicBezTo>
                  <a:pt x="638355" y="301275"/>
                  <a:pt x="644540" y="308636"/>
                  <a:pt x="649857" y="316611"/>
                </a:cubicBezTo>
                <a:cubicBezTo>
                  <a:pt x="656057" y="325912"/>
                  <a:pt x="656643" y="341441"/>
                  <a:pt x="667109" y="345366"/>
                </a:cubicBezTo>
                <a:cubicBezTo>
                  <a:pt x="676775" y="348991"/>
                  <a:pt x="686279" y="337698"/>
                  <a:pt x="695864" y="333864"/>
                </a:cubicBezTo>
                <a:cubicBezTo>
                  <a:pt x="701615" y="328113"/>
                  <a:pt x="706869" y="321818"/>
                  <a:pt x="713117" y="316611"/>
                </a:cubicBezTo>
                <a:cubicBezTo>
                  <a:pt x="718427" y="312186"/>
                  <a:pt x="726353" y="310733"/>
                  <a:pt x="730370" y="305109"/>
                </a:cubicBezTo>
                <a:cubicBezTo>
                  <a:pt x="736370" y="296709"/>
                  <a:pt x="738247" y="286021"/>
                  <a:pt x="741872" y="276355"/>
                </a:cubicBezTo>
                <a:cubicBezTo>
                  <a:pt x="744001" y="270679"/>
                  <a:pt x="746235" y="265003"/>
                  <a:pt x="747623" y="259102"/>
                </a:cubicBezTo>
                <a:cubicBezTo>
                  <a:pt x="753909" y="232385"/>
                  <a:pt x="755238" y="204288"/>
                  <a:pt x="764875" y="178589"/>
                </a:cubicBezTo>
                <a:cubicBezTo>
                  <a:pt x="767302" y="172117"/>
                  <a:pt x="775812" y="169894"/>
                  <a:pt x="782128" y="167087"/>
                </a:cubicBezTo>
                <a:cubicBezTo>
                  <a:pt x="793207" y="162163"/>
                  <a:pt x="805334" y="159979"/>
                  <a:pt x="816634" y="155585"/>
                </a:cubicBezTo>
                <a:cubicBezTo>
                  <a:pt x="854198" y="140977"/>
                  <a:pt x="873756" y="127423"/>
                  <a:pt x="908649" y="121079"/>
                </a:cubicBezTo>
                <a:cubicBezTo>
                  <a:pt x="921986" y="118654"/>
                  <a:pt x="935487" y="117245"/>
                  <a:pt x="948906" y="115328"/>
                </a:cubicBezTo>
                <a:cubicBezTo>
                  <a:pt x="959417" y="111824"/>
                  <a:pt x="978844" y="104858"/>
                  <a:pt x="989162" y="103826"/>
                </a:cubicBezTo>
                <a:cubicBezTo>
                  <a:pt x="1000607" y="102682"/>
                  <a:pt x="1004498" y="119162"/>
                  <a:pt x="1006415" y="115328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Forma Livre: Forma 16">
            <a:hlinkClick r:id="rId6" action="ppaction://hlinksldjump"/>
            <a:extLst>
              <a:ext uri="{FF2B5EF4-FFF2-40B4-BE49-F238E27FC236}">
                <a16:creationId xmlns:a16="http://schemas.microsoft.com/office/drawing/2014/main" id="{604C47A2-8504-491A-8766-2196A4576B5A}"/>
              </a:ext>
            </a:extLst>
          </p:cNvPr>
          <p:cNvSpPr/>
          <p:nvPr/>
        </p:nvSpPr>
        <p:spPr>
          <a:xfrm>
            <a:off x="1009138" y="5747652"/>
            <a:ext cx="406794" cy="300877"/>
          </a:xfrm>
          <a:custGeom>
            <a:avLst/>
            <a:gdLst>
              <a:gd name="connsiteX0" fmla="*/ 224287 w 1461779"/>
              <a:gd name="connsiteY0" fmla="*/ 57509 h 1081177"/>
              <a:gd name="connsiteX1" fmla="*/ 264543 w 1461779"/>
              <a:gd name="connsiteY1" fmla="*/ 97766 h 1081177"/>
              <a:gd name="connsiteX2" fmla="*/ 270294 w 1461779"/>
              <a:gd name="connsiteY2" fmla="*/ 115019 h 1081177"/>
              <a:gd name="connsiteX3" fmla="*/ 258792 w 1461779"/>
              <a:gd name="connsiteY3" fmla="*/ 143773 h 1081177"/>
              <a:gd name="connsiteX4" fmla="*/ 322053 w 1461779"/>
              <a:gd name="connsiteY4" fmla="*/ 212785 h 1081177"/>
              <a:gd name="connsiteX5" fmla="*/ 333555 w 1461779"/>
              <a:gd name="connsiteY5" fmla="*/ 241539 h 1081177"/>
              <a:gd name="connsiteX6" fmla="*/ 350807 w 1461779"/>
              <a:gd name="connsiteY6" fmla="*/ 322053 h 1081177"/>
              <a:gd name="connsiteX7" fmla="*/ 310551 w 1461779"/>
              <a:gd name="connsiteY7" fmla="*/ 339305 h 1081177"/>
              <a:gd name="connsiteX8" fmla="*/ 235789 w 1461779"/>
              <a:gd name="connsiteY8" fmla="*/ 356558 h 1081177"/>
              <a:gd name="connsiteX9" fmla="*/ 230038 w 1461779"/>
              <a:gd name="connsiteY9" fmla="*/ 408317 h 1081177"/>
              <a:gd name="connsiteX10" fmla="*/ 207034 w 1461779"/>
              <a:gd name="connsiteY10" fmla="*/ 419819 h 1081177"/>
              <a:gd name="connsiteX11" fmla="*/ 155275 w 1461779"/>
              <a:gd name="connsiteY11" fmla="*/ 437071 h 1081177"/>
              <a:gd name="connsiteX12" fmla="*/ 143774 w 1461779"/>
              <a:gd name="connsiteY12" fmla="*/ 465826 h 1081177"/>
              <a:gd name="connsiteX13" fmla="*/ 138023 w 1461779"/>
              <a:gd name="connsiteY13" fmla="*/ 534838 h 1081177"/>
              <a:gd name="connsiteX14" fmla="*/ 103517 w 1461779"/>
              <a:gd name="connsiteY14" fmla="*/ 557841 h 1081177"/>
              <a:gd name="connsiteX15" fmla="*/ 0 w 1461779"/>
              <a:gd name="connsiteY15" fmla="*/ 575094 h 1081177"/>
              <a:gd name="connsiteX16" fmla="*/ 11502 w 1461779"/>
              <a:gd name="connsiteY16" fmla="*/ 632604 h 1081177"/>
              <a:gd name="connsiteX17" fmla="*/ 28755 w 1461779"/>
              <a:gd name="connsiteY17" fmla="*/ 649856 h 1081177"/>
              <a:gd name="connsiteX18" fmla="*/ 34506 w 1461779"/>
              <a:gd name="connsiteY18" fmla="*/ 667109 h 1081177"/>
              <a:gd name="connsiteX19" fmla="*/ 63260 w 1461779"/>
              <a:gd name="connsiteY19" fmla="*/ 690113 h 1081177"/>
              <a:gd name="connsiteX20" fmla="*/ 86264 w 1461779"/>
              <a:gd name="connsiteY20" fmla="*/ 713117 h 1081177"/>
              <a:gd name="connsiteX21" fmla="*/ 120770 w 1461779"/>
              <a:gd name="connsiteY21" fmla="*/ 718868 h 1081177"/>
              <a:gd name="connsiteX22" fmla="*/ 184030 w 1461779"/>
              <a:gd name="connsiteY22" fmla="*/ 701615 h 1081177"/>
              <a:gd name="connsiteX23" fmla="*/ 201283 w 1461779"/>
              <a:gd name="connsiteY23" fmla="*/ 684362 h 1081177"/>
              <a:gd name="connsiteX24" fmla="*/ 230038 w 1461779"/>
              <a:gd name="connsiteY24" fmla="*/ 672860 h 1081177"/>
              <a:gd name="connsiteX25" fmla="*/ 258792 w 1461779"/>
              <a:gd name="connsiteY25" fmla="*/ 678611 h 1081177"/>
              <a:gd name="connsiteX26" fmla="*/ 287547 w 1461779"/>
              <a:gd name="connsiteY26" fmla="*/ 764875 h 1081177"/>
              <a:gd name="connsiteX27" fmla="*/ 293298 w 1461779"/>
              <a:gd name="connsiteY27" fmla="*/ 782128 h 1081177"/>
              <a:gd name="connsiteX28" fmla="*/ 339306 w 1461779"/>
              <a:gd name="connsiteY28" fmla="*/ 805132 h 1081177"/>
              <a:gd name="connsiteX29" fmla="*/ 373811 w 1461779"/>
              <a:gd name="connsiteY29" fmla="*/ 810883 h 1081177"/>
              <a:gd name="connsiteX30" fmla="*/ 414068 w 1461779"/>
              <a:gd name="connsiteY30" fmla="*/ 805132 h 1081177"/>
              <a:gd name="connsiteX31" fmla="*/ 431321 w 1461779"/>
              <a:gd name="connsiteY31" fmla="*/ 799381 h 1081177"/>
              <a:gd name="connsiteX32" fmla="*/ 460075 w 1461779"/>
              <a:gd name="connsiteY32" fmla="*/ 805132 h 1081177"/>
              <a:gd name="connsiteX33" fmla="*/ 477328 w 1461779"/>
              <a:gd name="connsiteY33" fmla="*/ 822385 h 1081177"/>
              <a:gd name="connsiteX34" fmla="*/ 488830 w 1461779"/>
              <a:gd name="connsiteY34" fmla="*/ 839638 h 1081177"/>
              <a:gd name="connsiteX35" fmla="*/ 511834 w 1461779"/>
              <a:gd name="connsiteY35" fmla="*/ 856890 h 1081177"/>
              <a:gd name="connsiteX36" fmla="*/ 546340 w 1461779"/>
              <a:gd name="connsiteY36" fmla="*/ 891396 h 1081177"/>
              <a:gd name="connsiteX37" fmla="*/ 575094 w 1461779"/>
              <a:gd name="connsiteY37" fmla="*/ 908649 h 1081177"/>
              <a:gd name="connsiteX38" fmla="*/ 649857 w 1461779"/>
              <a:gd name="connsiteY38" fmla="*/ 931653 h 1081177"/>
              <a:gd name="connsiteX39" fmla="*/ 695864 w 1461779"/>
              <a:gd name="connsiteY39" fmla="*/ 954656 h 1081177"/>
              <a:gd name="connsiteX40" fmla="*/ 713117 w 1461779"/>
              <a:gd name="connsiteY40" fmla="*/ 966158 h 1081177"/>
              <a:gd name="connsiteX41" fmla="*/ 787879 w 1461779"/>
              <a:gd name="connsiteY41" fmla="*/ 983411 h 1081177"/>
              <a:gd name="connsiteX42" fmla="*/ 868392 w 1461779"/>
              <a:gd name="connsiteY42" fmla="*/ 1006415 h 1081177"/>
              <a:gd name="connsiteX43" fmla="*/ 925902 w 1461779"/>
              <a:gd name="connsiteY43" fmla="*/ 1023668 h 1081177"/>
              <a:gd name="connsiteX44" fmla="*/ 943155 w 1461779"/>
              <a:gd name="connsiteY44" fmla="*/ 1035170 h 1081177"/>
              <a:gd name="connsiteX45" fmla="*/ 983411 w 1461779"/>
              <a:gd name="connsiteY45" fmla="*/ 1046671 h 1081177"/>
              <a:gd name="connsiteX46" fmla="*/ 1012166 w 1461779"/>
              <a:gd name="connsiteY46" fmla="*/ 1063924 h 1081177"/>
              <a:gd name="connsiteX47" fmla="*/ 1029419 w 1461779"/>
              <a:gd name="connsiteY47" fmla="*/ 1075426 h 1081177"/>
              <a:gd name="connsiteX48" fmla="*/ 1046672 w 1461779"/>
              <a:gd name="connsiteY48" fmla="*/ 1081177 h 1081177"/>
              <a:gd name="connsiteX49" fmla="*/ 1092679 w 1461779"/>
              <a:gd name="connsiteY49" fmla="*/ 1017917 h 1081177"/>
              <a:gd name="connsiteX50" fmla="*/ 1155940 w 1461779"/>
              <a:gd name="connsiteY50" fmla="*/ 983411 h 1081177"/>
              <a:gd name="connsiteX51" fmla="*/ 1178943 w 1461779"/>
              <a:gd name="connsiteY51" fmla="*/ 966158 h 1081177"/>
              <a:gd name="connsiteX52" fmla="*/ 1196196 w 1461779"/>
              <a:gd name="connsiteY52" fmla="*/ 943155 h 1081177"/>
              <a:gd name="connsiteX53" fmla="*/ 1259457 w 1461779"/>
              <a:gd name="connsiteY53" fmla="*/ 891396 h 1081177"/>
              <a:gd name="connsiteX54" fmla="*/ 1311215 w 1461779"/>
              <a:gd name="connsiteY54" fmla="*/ 879894 h 1081177"/>
              <a:gd name="connsiteX55" fmla="*/ 1328468 w 1461779"/>
              <a:gd name="connsiteY55" fmla="*/ 874143 h 1081177"/>
              <a:gd name="connsiteX56" fmla="*/ 1397479 w 1461779"/>
              <a:gd name="connsiteY56" fmla="*/ 856890 h 1081177"/>
              <a:gd name="connsiteX57" fmla="*/ 1449238 w 1461779"/>
              <a:gd name="connsiteY57" fmla="*/ 816634 h 1081177"/>
              <a:gd name="connsiteX58" fmla="*/ 1460740 w 1461779"/>
              <a:gd name="connsiteY58" fmla="*/ 793630 h 1081177"/>
              <a:gd name="connsiteX59" fmla="*/ 1362974 w 1461779"/>
              <a:gd name="connsiteY59" fmla="*/ 753373 h 1081177"/>
              <a:gd name="connsiteX60" fmla="*/ 1334219 w 1461779"/>
              <a:gd name="connsiteY60" fmla="*/ 764875 h 1081177"/>
              <a:gd name="connsiteX61" fmla="*/ 1293962 w 1461779"/>
              <a:gd name="connsiteY61" fmla="*/ 713117 h 1081177"/>
              <a:gd name="connsiteX62" fmla="*/ 1265207 w 1461779"/>
              <a:gd name="connsiteY62" fmla="*/ 644105 h 1081177"/>
              <a:gd name="connsiteX63" fmla="*/ 1247955 w 1461779"/>
              <a:gd name="connsiteY63" fmla="*/ 598098 h 1081177"/>
              <a:gd name="connsiteX64" fmla="*/ 1230702 w 1461779"/>
              <a:gd name="connsiteY64" fmla="*/ 575094 h 1081177"/>
              <a:gd name="connsiteX65" fmla="*/ 1201947 w 1461779"/>
              <a:gd name="connsiteY65" fmla="*/ 517585 h 1081177"/>
              <a:gd name="connsiteX66" fmla="*/ 1184694 w 1461779"/>
              <a:gd name="connsiteY66" fmla="*/ 425570 h 1081177"/>
              <a:gd name="connsiteX67" fmla="*/ 1178943 w 1461779"/>
              <a:gd name="connsiteY67" fmla="*/ 396815 h 1081177"/>
              <a:gd name="connsiteX68" fmla="*/ 1150189 w 1461779"/>
              <a:gd name="connsiteY68" fmla="*/ 339305 h 1081177"/>
              <a:gd name="connsiteX69" fmla="*/ 1098430 w 1461779"/>
              <a:gd name="connsiteY69" fmla="*/ 304800 h 1081177"/>
              <a:gd name="connsiteX70" fmla="*/ 1063924 w 1461779"/>
              <a:gd name="connsiteY70" fmla="*/ 276045 h 1081177"/>
              <a:gd name="connsiteX71" fmla="*/ 1035170 w 1461779"/>
              <a:gd name="connsiteY71" fmla="*/ 264543 h 1081177"/>
              <a:gd name="connsiteX72" fmla="*/ 1000664 w 1461779"/>
              <a:gd name="connsiteY72" fmla="*/ 253041 h 1081177"/>
              <a:gd name="connsiteX73" fmla="*/ 971909 w 1461779"/>
              <a:gd name="connsiteY73" fmla="*/ 241539 h 1081177"/>
              <a:gd name="connsiteX74" fmla="*/ 954657 w 1461779"/>
              <a:gd name="connsiteY74" fmla="*/ 235788 h 1081177"/>
              <a:gd name="connsiteX75" fmla="*/ 925902 w 1461779"/>
              <a:gd name="connsiteY75" fmla="*/ 218536 h 1081177"/>
              <a:gd name="connsiteX76" fmla="*/ 833887 w 1461779"/>
              <a:gd name="connsiteY76" fmla="*/ 189781 h 1081177"/>
              <a:gd name="connsiteX77" fmla="*/ 810883 w 1461779"/>
              <a:gd name="connsiteY77" fmla="*/ 178279 h 1081177"/>
              <a:gd name="connsiteX78" fmla="*/ 787879 w 1461779"/>
              <a:gd name="connsiteY78" fmla="*/ 143773 h 1081177"/>
              <a:gd name="connsiteX79" fmla="*/ 759124 w 1461779"/>
              <a:gd name="connsiteY79" fmla="*/ 126521 h 1081177"/>
              <a:gd name="connsiteX80" fmla="*/ 684362 w 1461779"/>
              <a:gd name="connsiteY80" fmla="*/ 103517 h 1081177"/>
              <a:gd name="connsiteX81" fmla="*/ 603849 w 1461779"/>
              <a:gd name="connsiteY81" fmla="*/ 115019 h 1081177"/>
              <a:gd name="connsiteX82" fmla="*/ 534838 w 1461779"/>
              <a:gd name="connsiteY82" fmla="*/ 132271 h 1081177"/>
              <a:gd name="connsiteX83" fmla="*/ 471577 w 1461779"/>
              <a:gd name="connsiteY83" fmla="*/ 126521 h 1081177"/>
              <a:gd name="connsiteX84" fmla="*/ 465826 w 1461779"/>
              <a:gd name="connsiteY84" fmla="*/ 109268 h 1081177"/>
              <a:gd name="connsiteX85" fmla="*/ 454324 w 1461779"/>
              <a:gd name="connsiteY85" fmla="*/ 92015 h 1081177"/>
              <a:gd name="connsiteX86" fmla="*/ 437072 w 1461779"/>
              <a:gd name="connsiteY86" fmla="*/ 57509 h 1081177"/>
              <a:gd name="connsiteX87" fmla="*/ 391064 w 1461779"/>
              <a:gd name="connsiteY87" fmla="*/ 11502 h 1081177"/>
              <a:gd name="connsiteX88" fmla="*/ 362309 w 1461779"/>
              <a:gd name="connsiteY88" fmla="*/ 0 h 1081177"/>
              <a:gd name="connsiteX89" fmla="*/ 270294 w 1461779"/>
              <a:gd name="connsiteY89" fmla="*/ 5751 h 1081177"/>
              <a:gd name="connsiteX90" fmla="*/ 224287 w 1461779"/>
              <a:gd name="connsiteY90" fmla="*/ 28755 h 1081177"/>
              <a:gd name="connsiteX91" fmla="*/ 224287 w 1461779"/>
              <a:gd name="connsiteY91" fmla="*/ 57509 h 108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461779" h="1081177">
                <a:moveTo>
                  <a:pt x="224287" y="57509"/>
                </a:moveTo>
                <a:cubicBezTo>
                  <a:pt x="230996" y="69011"/>
                  <a:pt x="253862" y="76404"/>
                  <a:pt x="264543" y="97766"/>
                </a:cubicBezTo>
                <a:cubicBezTo>
                  <a:pt x="267254" y="103188"/>
                  <a:pt x="268377" y="109268"/>
                  <a:pt x="270294" y="115019"/>
                </a:cubicBezTo>
                <a:cubicBezTo>
                  <a:pt x="266460" y="124604"/>
                  <a:pt x="255320" y="134051"/>
                  <a:pt x="258792" y="143773"/>
                </a:cubicBezTo>
                <a:cubicBezTo>
                  <a:pt x="270850" y="177535"/>
                  <a:pt x="296510" y="193628"/>
                  <a:pt x="322053" y="212785"/>
                </a:cubicBezTo>
                <a:cubicBezTo>
                  <a:pt x="325887" y="222370"/>
                  <a:pt x="330719" y="231613"/>
                  <a:pt x="333555" y="241539"/>
                </a:cubicBezTo>
                <a:cubicBezTo>
                  <a:pt x="338101" y="257450"/>
                  <a:pt x="346611" y="301071"/>
                  <a:pt x="350807" y="322053"/>
                </a:cubicBezTo>
                <a:cubicBezTo>
                  <a:pt x="272653" y="341592"/>
                  <a:pt x="376745" y="312828"/>
                  <a:pt x="310551" y="339305"/>
                </a:cubicBezTo>
                <a:cubicBezTo>
                  <a:pt x="284290" y="349809"/>
                  <a:pt x="262999" y="352023"/>
                  <a:pt x="235789" y="356558"/>
                </a:cubicBezTo>
                <a:cubicBezTo>
                  <a:pt x="233872" y="373811"/>
                  <a:pt x="237221" y="392514"/>
                  <a:pt x="230038" y="408317"/>
                </a:cubicBezTo>
                <a:cubicBezTo>
                  <a:pt x="226490" y="416122"/>
                  <a:pt x="215036" y="416742"/>
                  <a:pt x="207034" y="419819"/>
                </a:cubicBezTo>
                <a:cubicBezTo>
                  <a:pt x="190060" y="426347"/>
                  <a:pt x="155275" y="437071"/>
                  <a:pt x="155275" y="437071"/>
                </a:cubicBezTo>
                <a:cubicBezTo>
                  <a:pt x="151441" y="446656"/>
                  <a:pt x="145568" y="455660"/>
                  <a:pt x="143774" y="465826"/>
                </a:cubicBezTo>
                <a:cubicBezTo>
                  <a:pt x="139763" y="488559"/>
                  <a:pt x="143971" y="512534"/>
                  <a:pt x="138023" y="534838"/>
                </a:cubicBezTo>
                <a:cubicBezTo>
                  <a:pt x="133621" y="551346"/>
                  <a:pt x="115712" y="553268"/>
                  <a:pt x="103517" y="557841"/>
                </a:cubicBezTo>
                <a:cubicBezTo>
                  <a:pt x="47197" y="578961"/>
                  <a:pt x="95606" y="567740"/>
                  <a:pt x="0" y="575094"/>
                </a:cubicBezTo>
                <a:cubicBezTo>
                  <a:pt x="3834" y="594264"/>
                  <a:pt x="4484" y="614357"/>
                  <a:pt x="11502" y="632604"/>
                </a:cubicBezTo>
                <a:cubicBezTo>
                  <a:pt x="14422" y="640195"/>
                  <a:pt x="24244" y="643089"/>
                  <a:pt x="28755" y="649856"/>
                </a:cubicBezTo>
                <a:cubicBezTo>
                  <a:pt x="32118" y="654900"/>
                  <a:pt x="30561" y="662506"/>
                  <a:pt x="34506" y="667109"/>
                </a:cubicBezTo>
                <a:cubicBezTo>
                  <a:pt x="42494" y="676429"/>
                  <a:pt x="54086" y="681958"/>
                  <a:pt x="63260" y="690113"/>
                </a:cubicBezTo>
                <a:cubicBezTo>
                  <a:pt x="71365" y="697318"/>
                  <a:pt x="76565" y="708267"/>
                  <a:pt x="86264" y="713117"/>
                </a:cubicBezTo>
                <a:cubicBezTo>
                  <a:pt x="96694" y="718332"/>
                  <a:pt x="109268" y="716951"/>
                  <a:pt x="120770" y="718868"/>
                </a:cubicBezTo>
                <a:cubicBezTo>
                  <a:pt x="141857" y="713117"/>
                  <a:pt x="163940" y="710225"/>
                  <a:pt x="184030" y="701615"/>
                </a:cubicBezTo>
                <a:cubicBezTo>
                  <a:pt x="191506" y="698411"/>
                  <a:pt x="194386" y="688673"/>
                  <a:pt x="201283" y="684362"/>
                </a:cubicBezTo>
                <a:cubicBezTo>
                  <a:pt x="210037" y="678891"/>
                  <a:pt x="220453" y="676694"/>
                  <a:pt x="230038" y="672860"/>
                </a:cubicBezTo>
                <a:cubicBezTo>
                  <a:pt x="239623" y="674777"/>
                  <a:pt x="254158" y="670005"/>
                  <a:pt x="258792" y="678611"/>
                </a:cubicBezTo>
                <a:cubicBezTo>
                  <a:pt x="333684" y="817697"/>
                  <a:pt x="232163" y="709491"/>
                  <a:pt x="287547" y="764875"/>
                </a:cubicBezTo>
                <a:cubicBezTo>
                  <a:pt x="289464" y="770626"/>
                  <a:pt x="289935" y="777084"/>
                  <a:pt x="293298" y="782128"/>
                </a:cubicBezTo>
                <a:cubicBezTo>
                  <a:pt x="307875" y="803994"/>
                  <a:pt x="314098" y="800549"/>
                  <a:pt x="339306" y="805132"/>
                </a:cubicBezTo>
                <a:cubicBezTo>
                  <a:pt x="350778" y="807218"/>
                  <a:pt x="362309" y="808966"/>
                  <a:pt x="373811" y="810883"/>
                </a:cubicBezTo>
                <a:cubicBezTo>
                  <a:pt x="387230" y="808966"/>
                  <a:pt x="400776" y="807790"/>
                  <a:pt x="414068" y="805132"/>
                </a:cubicBezTo>
                <a:cubicBezTo>
                  <a:pt x="420012" y="803943"/>
                  <a:pt x="425259" y="799381"/>
                  <a:pt x="431321" y="799381"/>
                </a:cubicBezTo>
                <a:cubicBezTo>
                  <a:pt x="441095" y="799381"/>
                  <a:pt x="450490" y="803215"/>
                  <a:pt x="460075" y="805132"/>
                </a:cubicBezTo>
                <a:cubicBezTo>
                  <a:pt x="465826" y="810883"/>
                  <a:pt x="472121" y="816137"/>
                  <a:pt x="477328" y="822385"/>
                </a:cubicBezTo>
                <a:cubicBezTo>
                  <a:pt x="481753" y="827695"/>
                  <a:pt x="483943" y="834751"/>
                  <a:pt x="488830" y="839638"/>
                </a:cubicBezTo>
                <a:cubicBezTo>
                  <a:pt x="495608" y="846415"/>
                  <a:pt x="504710" y="850478"/>
                  <a:pt x="511834" y="856890"/>
                </a:cubicBezTo>
                <a:cubicBezTo>
                  <a:pt x="523925" y="867771"/>
                  <a:pt x="532392" y="883027"/>
                  <a:pt x="546340" y="891396"/>
                </a:cubicBezTo>
                <a:cubicBezTo>
                  <a:pt x="555925" y="897147"/>
                  <a:pt x="564945" y="903965"/>
                  <a:pt x="575094" y="908649"/>
                </a:cubicBezTo>
                <a:cubicBezTo>
                  <a:pt x="612002" y="925684"/>
                  <a:pt x="615934" y="924868"/>
                  <a:pt x="649857" y="931653"/>
                </a:cubicBezTo>
                <a:cubicBezTo>
                  <a:pt x="665193" y="939321"/>
                  <a:pt x="681598" y="945145"/>
                  <a:pt x="695864" y="954656"/>
                </a:cubicBezTo>
                <a:cubicBezTo>
                  <a:pt x="701615" y="958490"/>
                  <a:pt x="706621" y="963796"/>
                  <a:pt x="713117" y="966158"/>
                </a:cubicBezTo>
                <a:cubicBezTo>
                  <a:pt x="766410" y="985538"/>
                  <a:pt x="744982" y="971155"/>
                  <a:pt x="787879" y="983411"/>
                </a:cubicBezTo>
                <a:cubicBezTo>
                  <a:pt x="882820" y="1010537"/>
                  <a:pt x="803580" y="993452"/>
                  <a:pt x="868392" y="1006415"/>
                </a:cubicBezTo>
                <a:cubicBezTo>
                  <a:pt x="907216" y="1032298"/>
                  <a:pt x="858617" y="1003483"/>
                  <a:pt x="925902" y="1023668"/>
                </a:cubicBezTo>
                <a:cubicBezTo>
                  <a:pt x="932522" y="1025654"/>
                  <a:pt x="936737" y="1032603"/>
                  <a:pt x="943155" y="1035170"/>
                </a:cubicBezTo>
                <a:cubicBezTo>
                  <a:pt x="956112" y="1040353"/>
                  <a:pt x="969992" y="1042837"/>
                  <a:pt x="983411" y="1046671"/>
                </a:cubicBezTo>
                <a:cubicBezTo>
                  <a:pt x="992996" y="1052422"/>
                  <a:pt x="1002687" y="1058000"/>
                  <a:pt x="1012166" y="1063924"/>
                </a:cubicBezTo>
                <a:cubicBezTo>
                  <a:pt x="1018027" y="1067587"/>
                  <a:pt x="1023237" y="1072335"/>
                  <a:pt x="1029419" y="1075426"/>
                </a:cubicBezTo>
                <a:cubicBezTo>
                  <a:pt x="1034841" y="1078137"/>
                  <a:pt x="1040921" y="1079260"/>
                  <a:pt x="1046672" y="1081177"/>
                </a:cubicBezTo>
                <a:cubicBezTo>
                  <a:pt x="1062008" y="1060090"/>
                  <a:pt x="1068470" y="1027600"/>
                  <a:pt x="1092679" y="1017917"/>
                </a:cubicBezTo>
                <a:cubicBezTo>
                  <a:pt x="1126604" y="1004347"/>
                  <a:pt x="1123108" y="1008036"/>
                  <a:pt x="1155940" y="983411"/>
                </a:cubicBezTo>
                <a:cubicBezTo>
                  <a:pt x="1163608" y="977660"/>
                  <a:pt x="1172166" y="972935"/>
                  <a:pt x="1178943" y="966158"/>
                </a:cubicBezTo>
                <a:cubicBezTo>
                  <a:pt x="1185720" y="959381"/>
                  <a:pt x="1189958" y="950432"/>
                  <a:pt x="1196196" y="943155"/>
                </a:cubicBezTo>
                <a:cubicBezTo>
                  <a:pt x="1210685" y="926252"/>
                  <a:pt x="1245408" y="898008"/>
                  <a:pt x="1259457" y="891396"/>
                </a:cubicBezTo>
                <a:cubicBezTo>
                  <a:pt x="1275448" y="883871"/>
                  <a:pt x="1294069" y="884181"/>
                  <a:pt x="1311215" y="879894"/>
                </a:cubicBezTo>
                <a:cubicBezTo>
                  <a:pt x="1317096" y="878424"/>
                  <a:pt x="1322717" y="876060"/>
                  <a:pt x="1328468" y="874143"/>
                </a:cubicBezTo>
                <a:cubicBezTo>
                  <a:pt x="1364095" y="883050"/>
                  <a:pt x="1353103" y="885604"/>
                  <a:pt x="1397479" y="856890"/>
                </a:cubicBezTo>
                <a:cubicBezTo>
                  <a:pt x="1415829" y="845016"/>
                  <a:pt x="1449238" y="816634"/>
                  <a:pt x="1449238" y="816634"/>
                </a:cubicBezTo>
                <a:cubicBezTo>
                  <a:pt x="1453072" y="808966"/>
                  <a:pt x="1460082" y="802178"/>
                  <a:pt x="1460740" y="793630"/>
                </a:cubicBezTo>
                <a:cubicBezTo>
                  <a:pt x="1467235" y="709192"/>
                  <a:pt x="1444330" y="743203"/>
                  <a:pt x="1362974" y="753373"/>
                </a:cubicBezTo>
                <a:cubicBezTo>
                  <a:pt x="1353389" y="757207"/>
                  <a:pt x="1344500" y="765810"/>
                  <a:pt x="1334219" y="764875"/>
                </a:cubicBezTo>
                <a:cubicBezTo>
                  <a:pt x="1288315" y="760702"/>
                  <a:pt x="1302705" y="743718"/>
                  <a:pt x="1293962" y="713117"/>
                </a:cubicBezTo>
                <a:cubicBezTo>
                  <a:pt x="1284956" y="681596"/>
                  <a:pt x="1278142" y="669974"/>
                  <a:pt x="1265207" y="644105"/>
                </a:cubicBezTo>
                <a:cubicBezTo>
                  <a:pt x="1259688" y="622026"/>
                  <a:pt x="1260486" y="618148"/>
                  <a:pt x="1247955" y="598098"/>
                </a:cubicBezTo>
                <a:cubicBezTo>
                  <a:pt x="1242875" y="589970"/>
                  <a:pt x="1235458" y="583416"/>
                  <a:pt x="1230702" y="575094"/>
                </a:cubicBezTo>
                <a:cubicBezTo>
                  <a:pt x="1220068" y="556486"/>
                  <a:pt x="1201947" y="517585"/>
                  <a:pt x="1201947" y="517585"/>
                </a:cubicBezTo>
                <a:cubicBezTo>
                  <a:pt x="1177924" y="373449"/>
                  <a:pt x="1199904" y="494016"/>
                  <a:pt x="1184694" y="425570"/>
                </a:cubicBezTo>
                <a:cubicBezTo>
                  <a:pt x="1182574" y="416028"/>
                  <a:pt x="1182034" y="406088"/>
                  <a:pt x="1178943" y="396815"/>
                </a:cubicBezTo>
                <a:cubicBezTo>
                  <a:pt x="1175978" y="387921"/>
                  <a:pt x="1161735" y="350851"/>
                  <a:pt x="1150189" y="339305"/>
                </a:cubicBezTo>
                <a:cubicBezTo>
                  <a:pt x="1132737" y="321853"/>
                  <a:pt x="1118501" y="319397"/>
                  <a:pt x="1098430" y="304800"/>
                </a:cubicBezTo>
                <a:cubicBezTo>
                  <a:pt x="1086321" y="295994"/>
                  <a:pt x="1076555" y="284083"/>
                  <a:pt x="1063924" y="276045"/>
                </a:cubicBezTo>
                <a:cubicBezTo>
                  <a:pt x="1055215" y="270503"/>
                  <a:pt x="1044872" y="268071"/>
                  <a:pt x="1035170" y="264543"/>
                </a:cubicBezTo>
                <a:cubicBezTo>
                  <a:pt x="1023776" y="260400"/>
                  <a:pt x="1012058" y="257184"/>
                  <a:pt x="1000664" y="253041"/>
                </a:cubicBezTo>
                <a:cubicBezTo>
                  <a:pt x="990962" y="249513"/>
                  <a:pt x="981575" y="245164"/>
                  <a:pt x="971909" y="241539"/>
                </a:cubicBezTo>
                <a:cubicBezTo>
                  <a:pt x="966233" y="239411"/>
                  <a:pt x="960079" y="238499"/>
                  <a:pt x="954657" y="235788"/>
                </a:cubicBezTo>
                <a:cubicBezTo>
                  <a:pt x="944659" y="230789"/>
                  <a:pt x="936143" y="223016"/>
                  <a:pt x="925902" y="218536"/>
                </a:cubicBezTo>
                <a:cubicBezTo>
                  <a:pt x="875985" y="196698"/>
                  <a:pt x="874829" y="197970"/>
                  <a:pt x="833887" y="189781"/>
                </a:cubicBezTo>
                <a:cubicBezTo>
                  <a:pt x="826219" y="185947"/>
                  <a:pt x="816945" y="184341"/>
                  <a:pt x="810883" y="178279"/>
                </a:cubicBezTo>
                <a:cubicBezTo>
                  <a:pt x="801108" y="168504"/>
                  <a:pt x="799733" y="150885"/>
                  <a:pt x="787879" y="143773"/>
                </a:cubicBezTo>
                <a:cubicBezTo>
                  <a:pt x="778294" y="138022"/>
                  <a:pt x="769398" y="130924"/>
                  <a:pt x="759124" y="126521"/>
                </a:cubicBezTo>
                <a:cubicBezTo>
                  <a:pt x="731468" y="114669"/>
                  <a:pt x="711275" y="110245"/>
                  <a:pt x="684362" y="103517"/>
                </a:cubicBezTo>
                <a:cubicBezTo>
                  <a:pt x="657524" y="107351"/>
                  <a:pt x="630471" y="109899"/>
                  <a:pt x="603849" y="115019"/>
                </a:cubicBezTo>
                <a:cubicBezTo>
                  <a:pt x="580564" y="119497"/>
                  <a:pt x="534838" y="132271"/>
                  <a:pt x="534838" y="132271"/>
                </a:cubicBezTo>
                <a:cubicBezTo>
                  <a:pt x="513751" y="130354"/>
                  <a:pt x="491664" y="133217"/>
                  <a:pt x="471577" y="126521"/>
                </a:cubicBezTo>
                <a:cubicBezTo>
                  <a:pt x="465826" y="124604"/>
                  <a:pt x="468537" y="114690"/>
                  <a:pt x="465826" y="109268"/>
                </a:cubicBezTo>
                <a:cubicBezTo>
                  <a:pt x="462735" y="103086"/>
                  <a:pt x="457681" y="98057"/>
                  <a:pt x="454324" y="92015"/>
                </a:cubicBezTo>
                <a:cubicBezTo>
                  <a:pt x="448079" y="80774"/>
                  <a:pt x="443976" y="68358"/>
                  <a:pt x="437072" y="57509"/>
                </a:cubicBezTo>
                <a:cubicBezTo>
                  <a:pt x="425300" y="39010"/>
                  <a:pt x="410441" y="22267"/>
                  <a:pt x="391064" y="11502"/>
                </a:cubicBezTo>
                <a:cubicBezTo>
                  <a:pt x="382040" y="6489"/>
                  <a:pt x="371894" y="3834"/>
                  <a:pt x="362309" y="0"/>
                </a:cubicBezTo>
                <a:cubicBezTo>
                  <a:pt x="331637" y="1917"/>
                  <a:pt x="300887" y="2837"/>
                  <a:pt x="270294" y="5751"/>
                </a:cubicBezTo>
                <a:cubicBezTo>
                  <a:pt x="248334" y="7843"/>
                  <a:pt x="236163" y="8963"/>
                  <a:pt x="224287" y="28755"/>
                </a:cubicBezTo>
                <a:cubicBezTo>
                  <a:pt x="222315" y="32042"/>
                  <a:pt x="217578" y="46007"/>
                  <a:pt x="224287" y="5750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Forma Livre: Forma 17">
            <a:hlinkClick r:id="rId7" action="ppaction://hlinksldjump"/>
            <a:extLst>
              <a:ext uri="{FF2B5EF4-FFF2-40B4-BE49-F238E27FC236}">
                <a16:creationId xmlns:a16="http://schemas.microsoft.com/office/drawing/2014/main" id="{173A073D-8932-45D5-BEA9-5CEE6D410DB0}"/>
              </a:ext>
            </a:extLst>
          </p:cNvPr>
          <p:cNvSpPr/>
          <p:nvPr/>
        </p:nvSpPr>
        <p:spPr>
          <a:xfrm>
            <a:off x="1252363" y="6171790"/>
            <a:ext cx="184699" cy="160141"/>
          </a:xfrm>
          <a:custGeom>
            <a:avLst/>
            <a:gdLst>
              <a:gd name="connsiteX0" fmla="*/ 621102 w 672861"/>
              <a:gd name="connsiteY0" fmla="*/ 456770 h 583397"/>
              <a:gd name="connsiteX1" fmla="*/ 655608 w 672861"/>
              <a:gd name="connsiteY1" fmla="*/ 370506 h 583397"/>
              <a:gd name="connsiteX2" fmla="*/ 672861 w 672861"/>
              <a:gd name="connsiteY2" fmla="*/ 359004 h 583397"/>
              <a:gd name="connsiteX3" fmla="*/ 667110 w 672861"/>
              <a:gd name="connsiteY3" fmla="*/ 330249 h 583397"/>
              <a:gd name="connsiteX4" fmla="*/ 632604 w 672861"/>
              <a:gd name="connsiteY4" fmla="*/ 307245 h 583397"/>
              <a:gd name="connsiteX5" fmla="*/ 615351 w 672861"/>
              <a:gd name="connsiteY5" fmla="*/ 295743 h 583397"/>
              <a:gd name="connsiteX6" fmla="*/ 540589 w 672861"/>
              <a:gd name="connsiteY6" fmla="*/ 278491 h 583397"/>
              <a:gd name="connsiteX7" fmla="*/ 494581 w 672861"/>
              <a:gd name="connsiteY7" fmla="*/ 174974 h 583397"/>
              <a:gd name="connsiteX8" fmla="*/ 477329 w 672861"/>
              <a:gd name="connsiteY8" fmla="*/ 169223 h 583397"/>
              <a:gd name="connsiteX9" fmla="*/ 529087 w 672861"/>
              <a:gd name="connsiteY9" fmla="*/ 105962 h 583397"/>
              <a:gd name="connsiteX10" fmla="*/ 500332 w 672861"/>
              <a:gd name="connsiteY10" fmla="*/ 88709 h 583397"/>
              <a:gd name="connsiteX11" fmla="*/ 408317 w 672861"/>
              <a:gd name="connsiteY11" fmla="*/ 77208 h 583397"/>
              <a:gd name="connsiteX12" fmla="*/ 368061 w 672861"/>
              <a:gd name="connsiteY12" fmla="*/ 36951 h 583397"/>
              <a:gd name="connsiteX13" fmla="*/ 339306 w 672861"/>
              <a:gd name="connsiteY13" fmla="*/ 2445 h 583397"/>
              <a:gd name="connsiteX14" fmla="*/ 304800 w 672861"/>
              <a:gd name="connsiteY14" fmla="*/ 8196 h 583397"/>
              <a:gd name="connsiteX15" fmla="*/ 241540 w 672861"/>
              <a:gd name="connsiteY15" fmla="*/ 2445 h 583397"/>
              <a:gd name="connsiteX16" fmla="*/ 258793 w 672861"/>
              <a:gd name="connsiteY16" fmla="*/ 54204 h 583397"/>
              <a:gd name="connsiteX17" fmla="*/ 253042 w 672861"/>
              <a:gd name="connsiteY17" fmla="*/ 105962 h 583397"/>
              <a:gd name="connsiteX18" fmla="*/ 241540 w 672861"/>
              <a:gd name="connsiteY18" fmla="*/ 123215 h 583397"/>
              <a:gd name="connsiteX19" fmla="*/ 224287 w 672861"/>
              <a:gd name="connsiteY19" fmla="*/ 157721 h 583397"/>
              <a:gd name="connsiteX20" fmla="*/ 166778 w 672861"/>
              <a:gd name="connsiteY20" fmla="*/ 186476 h 583397"/>
              <a:gd name="connsiteX21" fmla="*/ 149525 w 672861"/>
              <a:gd name="connsiteY21" fmla="*/ 180725 h 583397"/>
              <a:gd name="connsiteX22" fmla="*/ 103517 w 672861"/>
              <a:gd name="connsiteY22" fmla="*/ 157721 h 583397"/>
              <a:gd name="connsiteX23" fmla="*/ 74762 w 672861"/>
              <a:gd name="connsiteY23" fmla="*/ 209479 h 583397"/>
              <a:gd name="connsiteX24" fmla="*/ 23004 w 672861"/>
              <a:gd name="connsiteY24" fmla="*/ 215230 h 583397"/>
              <a:gd name="connsiteX25" fmla="*/ 17253 w 672861"/>
              <a:gd name="connsiteY25" fmla="*/ 243985 h 583397"/>
              <a:gd name="connsiteX26" fmla="*/ 23004 w 672861"/>
              <a:gd name="connsiteY26" fmla="*/ 261238 h 583397"/>
              <a:gd name="connsiteX27" fmla="*/ 0 w 672861"/>
              <a:gd name="connsiteY27" fmla="*/ 295743 h 583397"/>
              <a:gd name="connsiteX28" fmla="*/ 17253 w 672861"/>
              <a:gd name="connsiteY28" fmla="*/ 307245 h 583397"/>
              <a:gd name="connsiteX29" fmla="*/ 34506 w 672861"/>
              <a:gd name="connsiteY29" fmla="*/ 312996 h 583397"/>
              <a:gd name="connsiteX30" fmla="*/ 86264 w 672861"/>
              <a:gd name="connsiteY30" fmla="*/ 324498 h 583397"/>
              <a:gd name="connsiteX31" fmla="*/ 97766 w 672861"/>
              <a:gd name="connsiteY31" fmla="*/ 347502 h 583397"/>
              <a:gd name="connsiteX32" fmla="*/ 126521 w 672861"/>
              <a:gd name="connsiteY32" fmla="*/ 399260 h 583397"/>
              <a:gd name="connsiteX33" fmla="*/ 155276 w 672861"/>
              <a:gd name="connsiteY33" fmla="*/ 410762 h 583397"/>
              <a:gd name="connsiteX34" fmla="*/ 172529 w 672861"/>
              <a:gd name="connsiteY34" fmla="*/ 428015 h 583397"/>
              <a:gd name="connsiteX35" fmla="*/ 195532 w 672861"/>
              <a:gd name="connsiteY35" fmla="*/ 468272 h 583397"/>
              <a:gd name="connsiteX36" fmla="*/ 189781 w 672861"/>
              <a:gd name="connsiteY36" fmla="*/ 514279 h 583397"/>
              <a:gd name="connsiteX37" fmla="*/ 184030 w 672861"/>
              <a:gd name="connsiteY37" fmla="*/ 531532 h 583397"/>
              <a:gd name="connsiteX38" fmla="*/ 207034 w 672861"/>
              <a:gd name="connsiteY38" fmla="*/ 543034 h 583397"/>
              <a:gd name="connsiteX39" fmla="*/ 258793 w 672861"/>
              <a:gd name="connsiteY39" fmla="*/ 566038 h 583397"/>
              <a:gd name="connsiteX40" fmla="*/ 276045 w 672861"/>
              <a:gd name="connsiteY40" fmla="*/ 577540 h 583397"/>
              <a:gd name="connsiteX41" fmla="*/ 310551 w 672861"/>
              <a:gd name="connsiteY41" fmla="*/ 485525 h 583397"/>
              <a:gd name="connsiteX42" fmla="*/ 339306 w 672861"/>
              <a:gd name="connsiteY42" fmla="*/ 445268 h 583397"/>
              <a:gd name="connsiteX43" fmla="*/ 362310 w 672861"/>
              <a:gd name="connsiteY43" fmla="*/ 433766 h 583397"/>
              <a:gd name="connsiteX44" fmla="*/ 396815 w 672861"/>
              <a:gd name="connsiteY44" fmla="*/ 462521 h 583397"/>
              <a:gd name="connsiteX45" fmla="*/ 402566 w 672861"/>
              <a:gd name="connsiteY45" fmla="*/ 485525 h 583397"/>
              <a:gd name="connsiteX46" fmla="*/ 414068 w 672861"/>
              <a:gd name="connsiteY46" fmla="*/ 502777 h 583397"/>
              <a:gd name="connsiteX47" fmla="*/ 442823 w 672861"/>
              <a:gd name="connsiteY47" fmla="*/ 497026 h 583397"/>
              <a:gd name="connsiteX48" fmla="*/ 460076 w 672861"/>
              <a:gd name="connsiteY48" fmla="*/ 479774 h 583397"/>
              <a:gd name="connsiteX49" fmla="*/ 534838 w 672861"/>
              <a:gd name="connsiteY49" fmla="*/ 508528 h 583397"/>
              <a:gd name="connsiteX50" fmla="*/ 580845 w 672861"/>
              <a:gd name="connsiteY50" fmla="*/ 514279 h 583397"/>
              <a:gd name="connsiteX51" fmla="*/ 603849 w 672861"/>
              <a:gd name="connsiteY51" fmla="*/ 508528 h 583397"/>
              <a:gd name="connsiteX52" fmla="*/ 609600 w 672861"/>
              <a:gd name="connsiteY52" fmla="*/ 451019 h 583397"/>
              <a:gd name="connsiteX53" fmla="*/ 615351 w 672861"/>
              <a:gd name="connsiteY53" fmla="*/ 422264 h 583397"/>
              <a:gd name="connsiteX54" fmla="*/ 621102 w 672861"/>
              <a:gd name="connsiteY54" fmla="*/ 456770 h 583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72861" h="583397">
                <a:moveTo>
                  <a:pt x="621102" y="456770"/>
                </a:moveTo>
                <a:cubicBezTo>
                  <a:pt x="627812" y="448144"/>
                  <a:pt x="606952" y="400916"/>
                  <a:pt x="655608" y="370506"/>
                </a:cubicBezTo>
                <a:cubicBezTo>
                  <a:pt x="661469" y="366843"/>
                  <a:pt x="667110" y="362838"/>
                  <a:pt x="672861" y="359004"/>
                </a:cubicBezTo>
                <a:cubicBezTo>
                  <a:pt x="670944" y="349419"/>
                  <a:pt x="673111" y="337965"/>
                  <a:pt x="667110" y="330249"/>
                </a:cubicBezTo>
                <a:cubicBezTo>
                  <a:pt x="658623" y="319337"/>
                  <a:pt x="644106" y="314913"/>
                  <a:pt x="632604" y="307245"/>
                </a:cubicBezTo>
                <a:cubicBezTo>
                  <a:pt x="626853" y="303411"/>
                  <a:pt x="622129" y="297098"/>
                  <a:pt x="615351" y="295743"/>
                </a:cubicBezTo>
                <a:cubicBezTo>
                  <a:pt x="571095" y="286893"/>
                  <a:pt x="596079" y="292364"/>
                  <a:pt x="540589" y="278491"/>
                </a:cubicBezTo>
                <a:cubicBezTo>
                  <a:pt x="522313" y="181021"/>
                  <a:pt x="552019" y="196514"/>
                  <a:pt x="494581" y="174974"/>
                </a:cubicBezTo>
                <a:cubicBezTo>
                  <a:pt x="488905" y="172846"/>
                  <a:pt x="483080" y="171140"/>
                  <a:pt x="477329" y="169223"/>
                </a:cubicBezTo>
                <a:cubicBezTo>
                  <a:pt x="527622" y="118928"/>
                  <a:pt x="516478" y="143790"/>
                  <a:pt x="529087" y="105962"/>
                </a:cubicBezTo>
                <a:cubicBezTo>
                  <a:pt x="519502" y="100211"/>
                  <a:pt x="511206" y="91298"/>
                  <a:pt x="500332" y="88709"/>
                </a:cubicBezTo>
                <a:cubicBezTo>
                  <a:pt x="470262" y="81550"/>
                  <a:pt x="408317" y="77208"/>
                  <a:pt x="408317" y="77208"/>
                </a:cubicBezTo>
                <a:cubicBezTo>
                  <a:pt x="387868" y="61871"/>
                  <a:pt x="380841" y="59956"/>
                  <a:pt x="368061" y="36951"/>
                </a:cubicBezTo>
                <a:cubicBezTo>
                  <a:pt x="347744" y="380"/>
                  <a:pt x="370207" y="12745"/>
                  <a:pt x="339306" y="2445"/>
                </a:cubicBezTo>
                <a:cubicBezTo>
                  <a:pt x="327804" y="4362"/>
                  <a:pt x="316461" y="8196"/>
                  <a:pt x="304800" y="8196"/>
                </a:cubicBezTo>
                <a:cubicBezTo>
                  <a:pt x="283626" y="8196"/>
                  <a:pt x="261199" y="-5419"/>
                  <a:pt x="241540" y="2445"/>
                </a:cubicBezTo>
                <a:cubicBezTo>
                  <a:pt x="232250" y="6161"/>
                  <a:pt x="257586" y="51791"/>
                  <a:pt x="258793" y="54204"/>
                </a:cubicBezTo>
                <a:cubicBezTo>
                  <a:pt x="256876" y="71457"/>
                  <a:pt x="257252" y="89121"/>
                  <a:pt x="253042" y="105962"/>
                </a:cubicBezTo>
                <a:cubicBezTo>
                  <a:pt x="251366" y="112667"/>
                  <a:pt x="244631" y="117033"/>
                  <a:pt x="241540" y="123215"/>
                </a:cubicBezTo>
                <a:cubicBezTo>
                  <a:pt x="233791" y="138712"/>
                  <a:pt x="238937" y="144902"/>
                  <a:pt x="224287" y="157721"/>
                </a:cubicBezTo>
                <a:cubicBezTo>
                  <a:pt x="196899" y="181685"/>
                  <a:pt x="195362" y="179330"/>
                  <a:pt x="166778" y="186476"/>
                </a:cubicBezTo>
                <a:cubicBezTo>
                  <a:pt x="161027" y="184559"/>
                  <a:pt x="155044" y="183234"/>
                  <a:pt x="149525" y="180725"/>
                </a:cubicBezTo>
                <a:cubicBezTo>
                  <a:pt x="133916" y="173630"/>
                  <a:pt x="103517" y="157721"/>
                  <a:pt x="103517" y="157721"/>
                </a:cubicBezTo>
                <a:cubicBezTo>
                  <a:pt x="94201" y="194984"/>
                  <a:pt x="105609" y="204338"/>
                  <a:pt x="74762" y="209479"/>
                </a:cubicBezTo>
                <a:cubicBezTo>
                  <a:pt x="57639" y="212333"/>
                  <a:pt x="40257" y="213313"/>
                  <a:pt x="23004" y="215230"/>
                </a:cubicBezTo>
                <a:cubicBezTo>
                  <a:pt x="21087" y="224815"/>
                  <a:pt x="17253" y="234210"/>
                  <a:pt x="17253" y="243985"/>
                </a:cubicBezTo>
                <a:cubicBezTo>
                  <a:pt x="17253" y="250047"/>
                  <a:pt x="24921" y="255487"/>
                  <a:pt x="23004" y="261238"/>
                </a:cubicBezTo>
                <a:cubicBezTo>
                  <a:pt x="18633" y="274352"/>
                  <a:pt x="7668" y="284241"/>
                  <a:pt x="0" y="295743"/>
                </a:cubicBezTo>
                <a:cubicBezTo>
                  <a:pt x="5751" y="299577"/>
                  <a:pt x="11071" y="304154"/>
                  <a:pt x="17253" y="307245"/>
                </a:cubicBezTo>
                <a:cubicBezTo>
                  <a:pt x="22675" y="309956"/>
                  <a:pt x="28625" y="311526"/>
                  <a:pt x="34506" y="312996"/>
                </a:cubicBezTo>
                <a:cubicBezTo>
                  <a:pt x="51652" y="317283"/>
                  <a:pt x="69011" y="320664"/>
                  <a:pt x="86264" y="324498"/>
                </a:cubicBezTo>
                <a:cubicBezTo>
                  <a:pt x="90098" y="332166"/>
                  <a:pt x="94582" y="339542"/>
                  <a:pt x="97766" y="347502"/>
                </a:cubicBezTo>
                <a:cubicBezTo>
                  <a:pt x="107894" y="372821"/>
                  <a:pt x="103342" y="384774"/>
                  <a:pt x="126521" y="399260"/>
                </a:cubicBezTo>
                <a:cubicBezTo>
                  <a:pt x="135275" y="404731"/>
                  <a:pt x="145691" y="406928"/>
                  <a:pt x="155276" y="410762"/>
                </a:cubicBezTo>
                <a:cubicBezTo>
                  <a:pt x="161027" y="416513"/>
                  <a:pt x="167322" y="421767"/>
                  <a:pt x="172529" y="428015"/>
                </a:cubicBezTo>
                <a:cubicBezTo>
                  <a:pt x="182687" y="440205"/>
                  <a:pt x="188503" y="454214"/>
                  <a:pt x="195532" y="468272"/>
                </a:cubicBezTo>
                <a:cubicBezTo>
                  <a:pt x="193615" y="483608"/>
                  <a:pt x="192546" y="499073"/>
                  <a:pt x="189781" y="514279"/>
                </a:cubicBezTo>
                <a:cubicBezTo>
                  <a:pt x="188697" y="520243"/>
                  <a:pt x="180911" y="526334"/>
                  <a:pt x="184030" y="531532"/>
                </a:cubicBezTo>
                <a:cubicBezTo>
                  <a:pt x="188441" y="538883"/>
                  <a:pt x="199540" y="538871"/>
                  <a:pt x="207034" y="543034"/>
                </a:cubicBezTo>
                <a:cubicBezTo>
                  <a:pt x="247735" y="565646"/>
                  <a:pt x="221290" y="556662"/>
                  <a:pt x="258793" y="566038"/>
                </a:cubicBezTo>
                <a:cubicBezTo>
                  <a:pt x="264544" y="569872"/>
                  <a:pt x="269692" y="574817"/>
                  <a:pt x="276045" y="577540"/>
                </a:cubicBezTo>
                <a:cubicBezTo>
                  <a:pt x="330871" y="601037"/>
                  <a:pt x="298174" y="550506"/>
                  <a:pt x="310551" y="485525"/>
                </a:cubicBezTo>
                <a:cubicBezTo>
                  <a:pt x="313294" y="471122"/>
                  <a:pt x="327751" y="453522"/>
                  <a:pt x="339306" y="445268"/>
                </a:cubicBezTo>
                <a:cubicBezTo>
                  <a:pt x="346282" y="440285"/>
                  <a:pt x="354642" y="437600"/>
                  <a:pt x="362310" y="433766"/>
                </a:cubicBezTo>
                <a:cubicBezTo>
                  <a:pt x="373303" y="441095"/>
                  <a:pt x="390003" y="450600"/>
                  <a:pt x="396815" y="462521"/>
                </a:cubicBezTo>
                <a:cubicBezTo>
                  <a:pt x="400736" y="469384"/>
                  <a:pt x="399452" y="478260"/>
                  <a:pt x="402566" y="485525"/>
                </a:cubicBezTo>
                <a:cubicBezTo>
                  <a:pt x="405289" y="491878"/>
                  <a:pt x="410234" y="497026"/>
                  <a:pt x="414068" y="502777"/>
                </a:cubicBezTo>
                <a:cubicBezTo>
                  <a:pt x="423653" y="500860"/>
                  <a:pt x="434080" y="501397"/>
                  <a:pt x="442823" y="497026"/>
                </a:cubicBezTo>
                <a:cubicBezTo>
                  <a:pt x="450097" y="493389"/>
                  <a:pt x="451943" y="479774"/>
                  <a:pt x="460076" y="479774"/>
                </a:cubicBezTo>
                <a:cubicBezTo>
                  <a:pt x="523416" y="479774"/>
                  <a:pt x="493942" y="498304"/>
                  <a:pt x="534838" y="508528"/>
                </a:cubicBezTo>
                <a:cubicBezTo>
                  <a:pt x="549832" y="512276"/>
                  <a:pt x="565509" y="512362"/>
                  <a:pt x="580845" y="514279"/>
                </a:cubicBezTo>
                <a:cubicBezTo>
                  <a:pt x="588513" y="512362"/>
                  <a:pt x="600578" y="515724"/>
                  <a:pt x="603849" y="508528"/>
                </a:cubicBezTo>
                <a:cubicBezTo>
                  <a:pt x="611821" y="490990"/>
                  <a:pt x="607054" y="470115"/>
                  <a:pt x="609600" y="451019"/>
                </a:cubicBezTo>
                <a:cubicBezTo>
                  <a:pt x="610892" y="441330"/>
                  <a:pt x="609929" y="430397"/>
                  <a:pt x="615351" y="422264"/>
                </a:cubicBezTo>
                <a:cubicBezTo>
                  <a:pt x="620397" y="414694"/>
                  <a:pt x="614392" y="465396"/>
                  <a:pt x="621102" y="45677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Forma Livre: Forma 18">
            <a:hlinkClick r:id="rId8" action="ppaction://hlinksldjump"/>
            <a:extLst>
              <a:ext uri="{FF2B5EF4-FFF2-40B4-BE49-F238E27FC236}">
                <a16:creationId xmlns:a16="http://schemas.microsoft.com/office/drawing/2014/main" id="{278050A2-F6C2-4B87-88DB-38C20EDF2411}"/>
              </a:ext>
            </a:extLst>
          </p:cNvPr>
          <p:cNvSpPr/>
          <p:nvPr/>
        </p:nvSpPr>
        <p:spPr>
          <a:xfrm>
            <a:off x="1071954" y="6262965"/>
            <a:ext cx="294341" cy="270301"/>
          </a:xfrm>
          <a:custGeom>
            <a:avLst/>
            <a:gdLst>
              <a:gd name="connsiteX0" fmla="*/ 435809 w 1079914"/>
              <a:gd name="connsiteY0" fmla="*/ 12244 h 991714"/>
              <a:gd name="connsiteX1" fmla="*/ 424307 w 1079914"/>
              <a:gd name="connsiteY1" fmla="*/ 92757 h 991714"/>
              <a:gd name="connsiteX2" fmla="*/ 441559 w 1079914"/>
              <a:gd name="connsiteY2" fmla="*/ 110010 h 991714"/>
              <a:gd name="connsiteX3" fmla="*/ 430058 w 1079914"/>
              <a:gd name="connsiteY3" fmla="*/ 161768 h 991714"/>
              <a:gd name="connsiteX4" fmla="*/ 424307 w 1079914"/>
              <a:gd name="connsiteY4" fmla="*/ 184772 h 991714"/>
              <a:gd name="connsiteX5" fmla="*/ 332292 w 1079914"/>
              <a:gd name="connsiteY5" fmla="*/ 207776 h 991714"/>
              <a:gd name="connsiteX6" fmla="*/ 326541 w 1079914"/>
              <a:gd name="connsiteY6" fmla="*/ 225029 h 991714"/>
              <a:gd name="connsiteX7" fmla="*/ 315039 w 1079914"/>
              <a:gd name="connsiteY7" fmla="*/ 248033 h 991714"/>
              <a:gd name="connsiteX8" fmla="*/ 343793 w 1079914"/>
              <a:gd name="connsiteY8" fmla="*/ 288289 h 991714"/>
              <a:gd name="connsiteX9" fmla="*/ 355295 w 1079914"/>
              <a:gd name="connsiteY9" fmla="*/ 305542 h 991714"/>
              <a:gd name="connsiteX10" fmla="*/ 343793 w 1079914"/>
              <a:gd name="connsiteY10" fmla="*/ 340048 h 991714"/>
              <a:gd name="connsiteX11" fmla="*/ 315039 w 1079914"/>
              <a:gd name="connsiteY11" fmla="*/ 357301 h 991714"/>
              <a:gd name="connsiteX12" fmla="*/ 292035 w 1079914"/>
              <a:gd name="connsiteY12" fmla="*/ 363051 h 991714"/>
              <a:gd name="connsiteX13" fmla="*/ 251778 w 1079914"/>
              <a:gd name="connsiteY13" fmla="*/ 374553 h 991714"/>
              <a:gd name="connsiteX14" fmla="*/ 240276 w 1079914"/>
              <a:gd name="connsiteY14" fmla="*/ 414810 h 991714"/>
              <a:gd name="connsiteX15" fmla="*/ 205771 w 1079914"/>
              <a:gd name="connsiteY15" fmla="*/ 432063 h 991714"/>
              <a:gd name="connsiteX16" fmla="*/ 159763 w 1079914"/>
              <a:gd name="connsiteY16" fmla="*/ 449316 h 991714"/>
              <a:gd name="connsiteX17" fmla="*/ 119507 w 1079914"/>
              <a:gd name="connsiteY17" fmla="*/ 478070 h 991714"/>
              <a:gd name="connsiteX18" fmla="*/ 96503 w 1079914"/>
              <a:gd name="connsiteY18" fmla="*/ 489572 h 991714"/>
              <a:gd name="connsiteX19" fmla="*/ 79250 w 1079914"/>
              <a:gd name="connsiteY19" fmla="*/ 506825 h 991714"/>
              <a:gd name="connsiteX20" fmla="*/ 44744 w 1079914"/>
              <a:gd name="connsiteY20" fmla="*/ 518327 h 991714"/>
              <a:gd name="connsiteX21" fmla="*/ 27492 w 1079914"/>
              <a:gd name="connsiteY21" fmla="*/ 529829 h 991714"/>
              <a:gd name="connsiteX22" fmla="*/ 4488 w 1079914"/>
              <a:gd name="connsiteY22" fmla="*/ 639097 h 991714"/>
              <a:gd name="connsiteX23" fmla="*/ 33242 w 1079914"/>
              <a:gd name="connsiteY23" fmla="*/ 719610 h 991714"/>
              <a:gd name="connsiteX24" fmla="*/ 61997 w 1079914"/>
              <a:gd name="connsiteY24" fmla="*/ 725361 h 991714"/>
              <a:gd name="connsiteX25" fmla="*/ 125258 w 1079914"/>
              <a:gd name="connsiteY25" fmla="*/ 736863 h 991714"/>
              <a:gd name="connsiteX26" fmla="*/ 154012 w 1079914"/>
              <a:gd name="connsiteY26" fmla="*/ 765618 h 991714"/>
              <a:gd name="connsiteX27" fmla="*/ 177016 w 1079914"/>
              <a:gd name="connsiteY27" fmla="*/ 794372 h 991714"/>
              <a:gd name="connsiteX28" fmla="*/ 188518 w 1079914"/>
              <a:gd name="connsiteY28" fmla="*/ 811625 h 991714"/>
              <a:gd name="connsiteX29" fmla="*/ 205771 w 1079914"/>
              <a:gd name="connsiteY29" fmla="*/ 828878 h 991714"/>
              <a:gd name="connsiteX30" fmla="*/ 217273 w 1079914"/>
              <a:gd name="connsiteY30" fmla="*/ 851882 h 991714"/>
              <a:gd name="connsiteX31" fmla="*/ 223024 w 1079914"/>
              <a:gd name="connsiteY31" fmla="*/ 869135 h 991714"/>
              <a:gd name="connsiteX32" fmla="*/ 257529 w 1079914"/>
              <a:gd name="connsiteY32" fmla="*/ 903640 h 991714"/>
              <a:gd name="connsiteX33" fmla="*/ 332292 w 1079914"/>
              <a:gd name="connsiteY33" fmla="*/ 938146 h 991714"/>
              <a:gd name="connsiteX34" fmla="*/ 349544 w 1079914"/>
              <a:gd name="connsiteY34" fmla="*/ 949648 h 991714"/>
              <a:gd name="connsiteX35" fmla="*/ 447310 w 1079914"/>
              <a:gd name="connsiteY35" fmla="*/ 961150 h 991714"/>
              <a:gd name="connsiteX36" fmla="*/ 556578 w 1079914"/>
              <a:gd name="connsiteY36" fmla="*/ 978402 h 991714"/>
              <a:gd name="connsiteX37" fmla="*/ 573831 w 1079914"/>
              <a:gd name="connsiteY37" fmla="*/ 961150 h 991714"/>
              <a:gd name="connsiteX38" fmla="*/ 596835 w 1079914"/>
              <a:gd name="connsiteY38" fmla="*/ 955399 h 991714"/>
              <a:gd name="connsiteX39" fmla="*/ 614088 w 1079914"/>
              <a:gd name="connsiteY39" fmla="*/ 943897 h 991714"/>
              <a:gd name="connsiteX40" fmla="*/ 573831 w 1079914"/>
              <a:gd name="connsiteY40" fmla="*/ 915142 h 991714"/>
              <a:gd name="connsiteX41" fmla="*/ 614088 w 1079914"/>
              <a:gd name="connsiteY41" fmla="*/ 903640 h 991714"/>
              <a:gd name="connsiteX42" fmla="*/ 683099 w 1079914"/>
              <a:gd name="connsiteY42" fmla="*/ 915142 h 991714"/>
              <a:gd name="connsiteX43" fmla="*/ 775114 w 1079914"/>
              <a:gd name="connsiteY43" fmla="*/ 903640 h 991714"/>
              <a:gd name="connsiteX44" fmla="*/ 821122 w 1079914"/>
              <a:gd name="connsiteY44" fmla="*/ 892138 h 991714"/>
              <a:gd name="connsiteX45" fmla="*/ 838375 w 1079914"/>
              <a:gd name="connsiteY45" fmla="*/ 886387 h 991714"/>
              <a:gd name="connsiteX46" fmla="*/ 884382 w 1079914"/>
              <a:gd name="connsiteY46" fmla="*/ 880636 h 991714"/>
              <a:gd name="connsiteX47" fmla="*/ 918888 w 1079914"/>
              <a:gd name="connsiteY47" fmla="*/ 874885 h 991714"/>
              <a:gd name="connsiteX48" fmla="*/ 959144 w 1079914"/>
              <a:gd name="connsiteY48" fmla="*/ 869135 h 991714"/>
              <a:gd name="connsiteX49" fmla="*/ 953393 w 1079914"/>
              <a:gd name="connsiteY49" fmla="*/ 851882 h 991714"/>
              <a:gd name="connsiteX50" fmla="*/ 941892 w 1079914"/>
              <a:gd name="connsiteY50" fmla="*/ 828878 h 991714"/>
              <a:gd name="connsiteX51" fmla="*/ 953393 w 1079914"/>
              <a:gd name="connsiteY51" fmla="*/ 805874 h 991714"/>
              <a:gd name="connsiteX52" fmla="*/ 993650 w 1079914"/>
              <a:gd name="connsiteY52" fmla="*/ 771368 h 991714"/>
              <a:gd name="connsiteX53" fmla="*/ 1010903 w 1079914"/>
              <a:gd name="connsiteY53" fmla="*/ 765618 h 991714"/>
              <a:gd name="connsiteX54" fmla="*/ 1028156 w 1079914"/>
              <a:gd name="connsiteY54" fmla="*/ 748365 h 991714"/>
              <a:gd name="connsiteX55" fmla="*/ 1062661 w 1079914"/>
              <a:gd name="connsiteY55" fmla="*/ 736863 h 991714"/>
              <a:gd name="connsiteX56" fmla="*/ 1056910 w 1079914"/>
              <a:gd name="connsiteY56" fmla="*/ 696606 h 991714"/>
              <a:gd name="connsiteX57" fmla="*/ 1039658 w 1079914"/>
              <a:gd name="connsiteY57" fmla="*/ 656350 h 991714"/>
              <a:gd name="connsiteX58" fmla="*/ 1022405 w 1079914"/>
              <a:gd name="connsiteY58" fmla="*/ 639097 h 991714"/>
              <a:gd name="connsiteX59" fmla="*/ 1010903 w 1079914"/>
              <a:gd name="connsiteY59" fmla="*/ 616093 h 991714"/>
              <a:gd name="connsiteX60" fmla="*/ 1022405 w 1079914"/>
              <a:gd name="connsiteY60" fmla="*/ 575836 h 991714"/>
              <a:gd name="connsiteX61" fmla="*/ 1056910 w 1079914"/>
              <a:gd name="connsiteY61" fmla="*/ 558584 h 991714"/>
              <a:gd name="connsiteX62" fmla="*/ 1079914 w 1079914"/>
              <a:gd name="connsiteY62" fmla="*/ 541331 h 991714"/>
              <a:gd name="connsiteX63" fmla="*/ 1068412 w 1079914"/>
              <a:gd name="connsiteY63" fmla="*/ 409059 h 991714"/>
              <a:gd name="connsiteX64" fmla="*/ 1016654 w 1079914"/>
              <a:gd name="connsiteY64" fmla="*/ 403308 h 991714"/>
              <a:gd name="connsiteX65" fmla="*/ 959144 w 1079914"/>
              <a:gd name="connsiteY65" fmla="*/ 357301 h 991714"/>
              <a:gd name="connsiteX66" fmla="*/ 953393 w 1079914"/>
              <a:gd name="connsiteY66" fmla="*/ 328546 h 991714"/>
              <a:gd name="connsiteX67" fmla="*/ 930390 w 1079914"/>
              <a:gd name="connsiteY67" fmla="*/ 282538 h 991714"/>
              <a:gd name="connsiteX68" fmla="*/ 936141 w 1079914"/>
              <a:gd name="connsiteY68" fmla="*/ 236531 h 991714"/>
              <a:gd name="connsiteX69" fmla="*/ 964895 w 1079914"/>
              <a:gd name="connsiteY69" fmla="*/ 230780 h 991714"/>
              <a:gd name="connsiteX70" fmla="*/ 867129 w 1079914"/>
              <a:gd name="connsiteY70" fmla="*/ 196274 h 991714"/>
              <a:gd name="connsiteX71" fmla="*/ 849876 w 1079914"/>
              <a:gd name="connsiteY71" fmla="*/ 190523 h 991714"/>
              <a:gd name="connsiteX72" fmla="*/ 780865 w 1079914"/>
              <a:gd name="connsiteY72" fmla="*/ 196274 h 991714"/>
              <a:gd name="connsiteX73" fmla="*/ 757861 w 1079914"/>
              <a:gd name="connsiteY73" fmla="*/ 213527 h 991714"/>
              <a:gd name="connsiteX74" fmla="*/ 734858 w 1079914"/>
              <a:gd name="connsiteY74" fmla="*/ 219278 h 991714"/>
              <a:gd name="connsiteX75" fmla="*/ 671597 w 1079914"/>
              <a:gd name="connsiteY75" fmla="*/ 196274 h 991714"/>
              <a:gd name="connsiteX76" fmla="*/ 619839 w 1079914"/>
              <a:gd name="connsiteY76" fmla="*/ 144516 h 991714"/>
              <a:gd name="connsiteX77" fmla="*/ 545076 w 1079914"/>
              <a:gd name="connsiteY77" fmla="*/ 69753 h 991714"/>
              <a:gd name="connsiteX78" fmla="*/ 487567 w 1079914"/>
              <a:gd name="connsiteY78" fmla="*/ 23746 h 991714"/>
              <a:gd name="connsiteX79" fmla="*/ 447310 w 1079914"/>
              <a:gd name="connsiteY79" fmla="*/ 742 h 991714"/>
              <a:gd name="connsiteX80" fmla="*/ 435809 w 1079914"/>
              <a:gd name="connsiteY80" fmla="*/ 12244 h 991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079914" h="991714">
                <a:moveTo>
                  <a:pt x="435809" y="12244"/>
                </a:moveTo>
                <a:cubicBezTo>
                  <a:pt x="431975" y="27580"/>
                  <a:pt x="408842" y="50227"/>
                  <a:pt x="424307" y="92757"/>
                </a:cubicBezTo>
                <a:cubicBezTo>
                  <a:pt x="427086" y="100400"/>
                  <a:pt x="435808" y="104259"/>
                  <a:pt x="441559" y="110010"/>
                </a:cubicBezTo>
                <a:cubicBezTo>
                  <a:pt x="431182" y="172281"/>
                  <a:pt x="441384" y="122129"/>
                  <a:pt x="430058" y="161768"/>
                </a:cubicBezTo>
                <a:cubicBezTo>
                  <a:pt x="427887" y="169368"/>
                  <a:pt x="430308" y="179628"/>
                  <a:pt x="424307" y="184772"/>
                </a:cubicBezTo>
                <a:cubicBezTo>
                  <a:pt x="413543" y="193998"/>
                  <a:pt x="333503" y="207534"/>
                  <a:pt x="332292" y="207776"/>
                </a:cubicBezTo>
                <a:cubicBezTo>
                  <a:pt x="330375" y="213527"/>
                  <a:pt x="328929" y="219457"/>
                  <a:pt x="326541" y="225029"/>
                </a:cubicBezTo>
                <a:cubicBezTo>
                  <a:pt x="323164" y="232909"/>
                  <a:pt x="316102" y="239526"/>
                  <a:pt x="315039" y="248033"/>
                </a:cubicBezTo>
                <a:cubicBezTo>
                  <a:pt x="311675" y="274940"/>
                  <a:pt x="328339" y="272835"/>
                  <a:pt x="343793" y="288289"/>
                </a:cubicBezTo>
                <a:cubicBezTo>
                  <a:pt x="348680" y="293176"/>
                  <a:pt x="351461" y="299791"/>
                  <a:pt x="355295" y="305542"/>
                </a:cubicBezTo>
                <a:cubicBezTo>
                  <a:pt x="351461" y="317044"/>
                  <a:pt x="354189" y="333810"/>
                  <a:pt x="343793" y="340048"/>
                </a:cubicBezTo>
                <a:cubicBezTo>
                  <a:pt x="334208" y="345799"/>
                  <a:pt x="325253" y="352761"/>
                  <a:pt x="315039" y="357301"/>
                </a:cubicBezTo>
                <a:cubicBezTo>
                  <a:pt x="307816" y="360511"/>
                  <a:pt x="299660" y="360971"/>
                  <a:pt x="292035" y="363051"/>
                </a:cubicBezTo>
                <a:cubicBezTo>
                  <a:pt x="278571" y="366723"/>
                  <a:pt x="265197" y="370719"/>
                  <a:pt x="251778" y="374553"/>
                </a:cubicBezTo>
                <a:cubicBezTo>
                  <a:pt x="247944" y="387972"/>
                  <a:pt x="248994" y="403912"/>
                  <a:pt x="240276" y="414810"/>
                </a:cubicBezTo>
                <a:cubicBezTo>
                  <a:pt x="232243" y="424852"/>
                  <a:pt x="217012" y="425818"/>
                  <a:pt x="205771" y="432063"/>
                </a:cubicBezTo>
                <a:cubicBezTo>
                  <a:pt x="172453" y="450574"/>
                  <a:pt x="206513" y="439966"/>
                  <a:pt x="159763" y="449316"/>
                </a:cubicBezTo>
                <a:cubicBezTo>
                  <a:pt x="149899" y="456714"/>
                  <a:pt x="131272" y="471347"/>
                  <a:pt x="119507" y="478070"/>
                </a:cubicBezTo>
                <a:cubicBezTo>
                  <a:pt x="112064" y="482324"/>
                  <a:pt x="103479" y="484589"/>
                  <a:pt x="96503" y="489572"/>
                </a:cubicBezTo>
                <a:cubicBezTo>
                  <a:pt x="89885" y="494299"/>
                  <a:pt x="86360" y="502875"/>
                  <a:pt x="79250" y="506825"/>
                </a:cubicBezTo>
                <a:cubicBezTo>
                  <a:pt x="68652" y="512713"/>
                  <a:pt x="44744" y="518327"/>
                  <a:pt x="44744" y="518327"/>
                </a:cubicBezTo>
                <a:cubicBezTo>
                  <a:pt x="38993" y="522161"/>
                  <a:pt x="33674" y="526738"/>
                  <a:pt x="27492" y="529829"/>
                </a:cubicBezTo>
                <a:cubicBezTo>
                  <a:pt x="-23023" y="555087"/>
                  <a:pt x="13292" y="480621"/>
                  <a:pt x="4488" y="639097"/>
                </a:cubicBezTo>
                <a:cubicBezTo>
                  <a:pt x="9220" y="667485"/>
                  <a:pt x="10669" y="697036"/>
                  <a:pt x="33242" y="719610"/>
                </a:cubicBezTo>
                <a:cubicBezTo>
                  <a:pt x="40154" y="726522"/>
                  <a:pt x="52514" y="722990"/>
                  <a:pt x="61997" y="725361"/>
                </a:cubicBezTo>
                <a:cubicBezTo>
                  <a:pt x="115189" y="738659"/>
                  <a:pt x="18989" y="723579"/>
                  <a:pt x="125258" y="736863"/>
                </a:cubicBezTo>
                <a:cubicBezTo>
                  <a:pt x="134843" y="746448"/>
                  <a:pt x="144944" y="755543"/>
                  <a:pt x="154012" y="765618"/>
                </a:cubicBezTo>
                <a:cubicBezTo>
                  <a:pt x="162223" y="774742"/>
                  <a:pt x="169651" y="784552"/>
                  <a:pt x="177016" y="794372"/>
                </a:cubicBezTo>
                <a:cubicBezTo>
                  <a:pt x="181163" y="799901"/>
                  <a:pt x="184093" y="806315"/>
                  <a:pt x="188518" y="811625"/>
                </a:cubicBezTo>
                <a:cubicBezTo>
                  <a:pt x="193725" y="817873"/>
                  <a:pt x="201044" y="822260"/>
                  <a:pt x="205771" y="828878"/>
                </a:cubicBezTo>
                <a:cubicBezTo>
                  <a:pt x="210754" y="835854"/>
                  <a:pt x="213896" y="844002"/>
                  <a:pt x="217273" y="851882"/>
                </a:cubicBezTo>
                <a:cubicBezTo>
                  <a:pt x="219661" y="857454"/>
                  <a:pt x="219302" y="864350"/>
                  <a:pt x="223024" y="869135"/>
                </a:cubicBezTo>
                <a:cubicBezTo>
                  <a:pt x="233010" y="881974"/>
                  <a:pt x="242980" y="896366"/>
                  <a:pt x="257529" y="903640"/>
                </a:cubicBezTo>
                <a:cubicBezTo>
                  <a:pt x="320461" y="935106"/>
                  <a:pt x="294706" y="925617"/>
                  <a:pt x="332292" y="938146"/>
                </a:cubicBezTo>
                <a:cubicBezTo>
                  <a:pt x="338043" y="941980"/>
                  <a:pt x="343191" y="946925"/>
                  <a:pt x="349544" y="949648"/>
                </a:cubicBezTo>
                <a:cubicBezTo>
                  <a:pt x="372800" y="959615"/>
                  <a:pt x="440548" y="960630"/>
                  <a:pt x="447310" y="961150"/>
                </a:cubicBezTo>
                <a:cubicBezTo>
                  <a:pt x="486043" y="999881"/>
                  <a:pt x="471850" y="997230"/>
                  <a:pt x="556578" y="978402"/>
                </a:cubicBezTo>
                <a:cubicBezTo>
                  <a:pt x="564517" y="976638"/>
                  <a:pt x="566770" y="965185"/>
                  <a:pt x="573831" y="961150"/>
                </a:cubicBezTo>
                <a:cubicBezTo>
                  <a:pt x="580694" y="957229"/>
                  <a:pt x="589167" y="957316"/>
                  <a:pt x="596835" y="955399"/>
                </a:cubicBezTo>
                <a:cubicBezTo>
                  <a:pt x="602586" y="951565"/>
                  <a:pt x="614088" y="950809"/>
                  <a:pt x="614088" y="943897"/>
                </a:cubicBezTo>
                <a:cubicBezTo>
                  <a:pt x="614088" y="932239"/>
                  <a:pt x="579533" y="917993"/>
                  <a:pt x="573831" y="915142"/>
                </a:cubicBezTo>
                <a:cubicBezTo>
                  <a:pt x="587250" y="911308"/>
                  <a:pt x="600159" y="904511"/>
                  <a:pt x="614088" y="903640"/>
                </a:cubicBezTo>
                <a:cubicBezTo>
                  <a:pt x="646527" y="901613"/>
                  <a:pt x="658229" y="906852"/>
                  <a:pt x="683099" y="915142"/>
                </a:cubicBezTo>
                <a:cubicBezTo>
                  <a:pt x="732496" y="910651"/>
                  <a:pt x="736491" y="912553"/>
                  <a:pt x="775114" y="903640"/>
                </a:cubicBezTo>
                <a:cubicBezTo>
                  <a:pt x="790517" y="900085"/>
                  <a:pt x="806125" y="897137"/>
                  <a:pt x="821122" y="892138"/>
                </a:cubicBezTo>
                <a:cubicBezTo>
                  <a:pt x="826873" y="890221"/>
                  <a:pt x="832411" y="887471"/>
                  <a:pt x="838375" y="886387"/>
                </a:cubicBezTo>
                <a:cubicBezTo>
                  <a:pt x="853581" y="883622"/>
                  <a:pt x="869082" y="882822"/>
                  <a:pt x="884382" y="880636"/>
                </a:cubicBezTo>
                <a:cubicBezTo>
                  <a:pt x="895925" y="878987"/>
                  <a:pt x="907363" y="876658"/>
                  <a:pt x="918888" y="874885"/>
                </a:cubicBezTo>
                <a:cubicBezTo>
                  <a:pt x="932285" y="872824"/>
                  <a:pt x="945725" y="871052"/>
                  <a:pt x="959144" y="869135"/>
                </a:cubicBezTo>
                <a:cubicBezTo>
                  <a:pt x="957227" y="863384"/>
                  <a:pt x="955781" y="857454"/>
                  <a:pt x="953393" y="851882"/>
                </a:cubicBezTo>
                <a:cubicBezTo>
                  <a:pt x="950016" y="844002"/>
                  <a:pt x="941892" y="837451"/>
                  <a:pt x="941892" y="828878"/>
                </a:cubicBezTo>
                <a:cubicBezTo>
                  <a:pt x="941892" y="820305"/>
                  <a:pt x="948249" y="812732"/>
                  <a:pt x="953393" y="805874"/>
                </a:cubicBezTo>
                <a:cubicBezTo>
                  <a:pt x="961882" y="794555"/>
                  <a:pt x="979741" y="778322"/>
                  <a:pt x="993650" y="771368"/>
                </a:cubicBezTo>
                <a:cubicBezTo>
                  <a:pt x="999072" y="768657"/>
                  <a:pt x="1005152" y="767535"/>
                  <a:pt x="1010903" y="765618"/>
                </a:cubicBezTo>
                <a:cubicBezTo>
                  <a:pt x="1016654" y="759867"/>
                  <a:pt x="1021046" y="752315"/>
                  <a:pt x="1028156" y="748365"/>
                </a:cubicBezTo>
                <a:cubicBezTo>
                  <a:pt x="1038754" y="742477"/>
                  <a:pt x="1056773" y="747461"/>
                  <a:pt x="1062661" y="736863"/>
                </a:cubicBezTo>
                <a:cubicBezTo>
                  <a:pt x="1069244" y="725013"/>
                  <a:pt x="1059568" y="709898"/>
                  <a:pt x="1056910" y="696606"/>
                </a:cubicBezTo>
                <a:cubicBezTo>
                  <a:pt x="1054824" y="686178"/>
                  <a:pt x="1044853" y="663623"/>
                  <a:pt x="1039658" y="656350"/>
                </a:cubicBezTo>
                <a:cubicBezTo>
                  <a:pt x="1034931" y="649732"/>
                  <a:pt x="1027132" y="645715"/>
                  <a:pt x="1022405" y="639097"/>
                </a:cubicBezTo>
                <a:cubicBezTo>
                  <a:pt x="1017422" y="632121"/>
                  <a:pt x="1014737" y="623761"/>
                  <a:pt x="1010903" y="616093"/>
                </a:cubicBezTo>
                <a:cubicBezTo>
                  <a:pt x="1014737" y="602674"/>
                  <a:pt x="1013687" y="586734"/>
                  <a:pt x="1022405" y="575836"/>
                </a:cubicBezTo>
                <a:cubicBezTo>
                  <a:pt x="1030438" y="565795"/>
                  <a:pt x="1045883" y="565200"/>
                  <a:pt x="1056910" y="558584"/>
                </a:cubicBezTo>
                <a:cubicBezTo>
                  <a:pt x="1065129" y="553653"/>
                  <a:pt x="1072246" y="547082"/>
                  <a:pt x="1079914" y="541331"/>
                </a:cubicBezTo>
                <a:cubicBezTo>
                  <a:pt x="1076080" y="497240"/>
                  <a:pt x="1086852" y="449292"/>
                  <a:pt x="1068412" y="409059"/>
                </a:cubicBezTo>
                <a:cubicBezTo>
                  <a:pt x="1061179" y="393279"/>
                  <a:pt x="1032342" y="410739"/>
                  <a:pt x="1016654" y="403308"/>
                </a:cubicBezTo>
                <a:cubicBezTo>
                  <a:pt x="994468" y="392799"/>
                  <a:pt x="978314" y="372637"/>
                  <a:pt x="959144" y="357301"/>
                </a:cubicBezTo>
                <a:cubicBezTo>
                  <a:pt x="957227" y="347716"/>
                  <a:pt x="957363" y="337478"/>
                  <a:pt x="953393" y="328546"/>
                </a:cubicBezTo>
                <a:cubicBezTo>
                  <a:pt x="919877" y="253132"/>
                  <a:pt x="947967" y="352846"/>
                  <a:pt x="930390" y="282538"/>
                </a:cubicBezTo>
                <a:cubicBezTo>
                  <a:pt x="932307" y="267202"/>
                  <a:pt x="927568" y="249390"/>
                  <a:pt x="936141" y="236531"/>
                </a:cubicBezTo>
                <a:cubicBezTo>
                  <a:pt x="941563" y="228398"/>
                  <a:pt x="973338" y="235705"/>
                  <a:pt x="964895" y="230780"/>
                </a:cubicBezTo>
                <a:cubicBezTo>
                  <a:pt x="935044" y="213367"/>
                  <a:pt x="899748" y="207691"/>
                  <a:pt x="867129" y="196274"/>
                </a:cubicBezTo>
                <a:cubicBezTo>
                  <a:pt x="861407" y="194271"/>
                  <a:pt x="849876" y="190523"/>
                  <a:pt x="849876" y="190523"/>
                </a:cubicBezTo>
                <a:cubicBezTo>
                  <a:pt x="826872" y="192440"/>
                  <a:pt x="803259" y="190675"/>
                  <a:pt x="780865" y="196274"/>
                </a:cubicBezTo>
                <a:cubicBezTo>
                  <a:pt x="771566" y="198599"/>
                  <a:pt x="766434" y="209240"/>
                  <a:pt x="757861" y="213527"/>
                </a:cubicBezTo>
                <a:cubicBezTo>
                  <a:pt x="750792" y="217062"/>
                  <a:pt x="742526" y="217361"/>
                  <a:pt x="734858" y="219278"/>
                </a:cubicBezTo>
                <a:cubicBezTo>
                  <a:pt x="713771" y="211610"/>
                  <a:pt x="690410" y="208502"/>
                  <a:pt x="671597" y="196274"/>
                </a:cubicBezTo>
                <a:cubicBezTo>
                  <a:pt x="651140" y="182977"/>
                  <a:pt x="637092" y="161769"/>
                  <a:pt x="619839" y="144516"/>
                </a:cubicBezTo>
                <a:lnTo>
                  <a:pt x="545076" y="69753"/>
                </a:lnTo>
                <a:cubicBezTo>
                  <a:pt x="512298" y="36975"/>
                  <a:pt x="531096" y="52765"/>
                  <a:pt x="487567" y="23746"/>
                </a:cubicBezTo>
                <a:cubicBezTo>
                  <a:pt x="472005" y="13371"/>
                  <a:pt x="465551" y="8039"/>
                  <a:pt x="447310" y="742"/>
                </a:cubicBezTo>
                <a:cubicBezTo>
                  <a:pt x="445530" y="30"/>
                  <a:pt x="439643" y="-3092"/>
                  <a:pt x="435809" y="12244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Forma Livre: Forma 19">
            <a:hlinkClick r:id="rId9" action="ppaction://hlinksldjump"/>
            <a:extLst>
              <a:ext uri="{FF2B5EF4-FFF2-40B4-BE49-F238E27FC236}">
                <a16:creationId xmlns:a16="http://schemas.microsoft.com/office/drawing/2014/main" id="{7A78206C-4C43-4E5D-B894-DC178C6E179B}"/>
              </a:ext>
            </a:extLst>
          </p:cNvPr>
          <p:cNvSpPr/>
          <p:nvPr/>
        </p:nvSpPr>
        <p:spPr>
          <a:xfrm>
            <a:off x="1092065" y="6031054"/>
            <a:ext cx="254120" cy="284206"/>
          </a:xfrm>
          <a:custGeom>
            <a:avLst/>
            <a:gdLst>
              <a:gd name="connsiteX0" fmla="*/ 765470 w 920443"/>
              <a:gd name="connsiteY0" fmla="*/ 1017917 h 1029419"/>
              <a:gd name="connsiteX1" fmla="*/ 546934 w 920443"/>
              <a:gd name="connsiteY1" fmla="*/ 1012166 h 1029419"/>
              <a:gd name="connsiteX2" fmla="*/ 489425 w 920443"/>
              <a:gd name="connsiteY2" fmla="*/ 1000664 h 1029419"/>
              <a:gd name="connsiteX3" fmla="*/ 483674 w 920443"/>
              <a:gd name="connsiteY3" fmla="*/ 977661 h 1029419"/>
              <a:gd name="connsiteX4" fmla="*/ 460670 w 920443"/>
              <a:gd name="connsiteY4" fmla="*/ 937404 h 1029419"/>
              <a:gd name="connsiteX5" fmla="*/ 454919 w 920443"/>
              <a:gd name="connsiteY5" fmla="*/ 920151 h 1029419"/>
              <a:gd name="connsiteX6" fmla="*/ 420414 w 920443"/>
              <a:gd name="connsiteY6" fmla="*/ 897147 h 1029419"/>
              <a:gd name="connsiteX7" fmla="*/ 362904 w 920443"/>
              <a:gd name="connsiteY7" fmla="*/ 874144 h 1029419"/>
              <a:gd name="connsiteX8" fmla="*/ 334150 w 920443"/>
              <a:gd name="connsiteY8" fmla="*/ 851140 h 1029419"/>
              <a:gd name="connsiteX9" fmla="*/ 316897 w 920443"/>
              <a:gd name="connsiteY9" fmla="*/ 833887 h 1029419"/>
              <a:gd name="connsiteX10" fmla="*/ 282391 w 920443"/>
              <a:gd name="connsiteY10" fmla="*/ 816634 h 1029419"/>
              <a:gd name="connsiteX11" fmla="*/ 184625 w 920443"/>
              <a:gd name="connsiteY11" fmla="*/ 816634 h 1029419"/>
              <a:gd name="connsiteX12" fmla="*/ 155870 w 920443"/>
              <a:gd name="connsiteY12" fmla="*/ 782129 h 1029419"/>
              <a:gd name="connsiteX13" fmla="*/ 161621 w 920443"/>
              <a:gd name="connsiteY13" fmla="*/ 747623 h 1029419"/>
              <a:gd name="connsiteX14" fmla="*/ 121365 w 920443"/>
              <a:gd name="connsiteY14" fmla="*/ 707366 h 1029419"/>
              <a:gd name="connsiteX15" fmla="*/ 98361 w 920443"/>
              <a:gd name="connsiteY15" fmla="*/ 701615 h 1029419"/>
              <a:gd name="connsiteX16" fmla="*/ 104112 w 920443"/>
              <a:gd name="connsiteY16" fmla="*/ 655608 h 1029419"/>
              <a:gd name="connsiteX17" fmla="*/ 63855 w 920443"/>
              <a:gd name="connsiteY17" fmla="*/ 603849 h 1029419"/>
              <a:gd name="connsiteX18" fmla="*/ 46602 w 920443"/>
              <a:gd name="connsiteY18" fmla="*/ 598098 h 1029419"/>
              <a:gd name="connsiteX19" fmla="*/ 12097 w 920443"/>
              <a:gd name="connsiteY19" fmla="*/ 569344 h 1029419"/>
              <a:gd name="connsiteX20" fmla="*/ 595 w 920443"/>
              <a:gd name="connsiteY20" fmla="*/ 552091 h 1029419"/>
              <a:gd name="connsiteX21" fmla="*/ 58104 w 920443"/>
              <a:gd name="connsiteY21" fmla="*/ 529087 h 1029419"/>
              <a:gd name="connsiteX22" fmla="*/ 190376 w 920443"/>
              <a:gd name="connsiteY22" fmla="*/ 517585 h 1029419"/>
              <a:gd name="connsiteX23" fmla="*/ 196127 w 920443"/>
              <a:gd name="connsiteY23" fmla="*/ 500332 h 1029419"/>
              <a:gd name="connsiteX24" fmla="*/ 207629 w 920443"/>
              <a:gd name="connsiteY24" fmla="*/ 483079 h 1029419"/>
              <a:gd name="connsiteX25" fmla="*/ 351402 w 920443"/>
              <a:gd name="connsiteY25" fmla="*/ 465827 h 1029419"/>
              <a:gd name="connsiteX26" fmla="*/ 362904 w 920443"/>
              <a:gd name="connsiteY26" fmla="*/ 442823 h 1029419"/>
              <a:gd name="connsiteX27" fmla="*/ 380157 w 920443"/>
              <a:gd name="connsiteY27" fmla="*/ 356559 h 1029419"/>
              <a:gd name="connsiteX28" fmla="*/ 431916 w 920443"/>
              <a:gd name="connsiteY28" fmla="*/ 322053 h 1029419"/>
              <a:gd name="connsiteX29" fmla="*/ 437667 w 920443"/>
              <a:gd name="connsiteY29" fmla="*/ 304800 h 1029419"/>
              <a:gd name="connsiteX30" fmla="*/ 397410 w 920443"/>
              <a:gd name="connsiteY30" fmla="*/ 258793 h 1029419"/>
              <a:gd name="connsiteX31" fmla="*/ 385908 w 920443"/>
              <a:gd name="connsiteY31" fmla="*/ 235789 h 1029419"/>
              <a:gd name="connsiteX32" fmla="*/ 391659 w 920443"/>
              <a:gd name="connsiteY32" fmla="*/ 195532 h 1029419"/>
              <a:gd name="connsiteX33" fmla="*/ 414663 w 920443"/>
              <a:gd name="connsiteY33" fmla="*/ 172529 h 1029419"/>
              <a:gd name="connsiteX34" fmla="*/ 454919 w 920443"/>
              <a:gd name="connsiteY34" fmla="*/ 149525 h 1029419"/>
              <a:gd name="connsiteX35" fmla="*/ 529682 w 920443"/>
              <a:gd name="connsiteY35" fmla="*/ 143774 h 1029419"/>
              <a:gd name="connsiteX36" fmla="*/ 552685 w 920443"/>
              <a:gd name="connsiteY36" fmla="*/ 74762 h 1029419"/>
              <a:gd name="connsiteX37" fmla="*/ 638950 w 920443"/>
              <a:gd name="connsiteY37" fmla="*/ 57510 h 1029419"/>
              <a:gd name="connsiteX38" fmla="*/ 656202 w 920443"/>
              <a:gd name="connsiteY38" fmla="*/ 40257 h 1029419"/>
              <a:gd name="connsiteX39" fmla="*/ 673455 w 920443"/>
              <a:gd name="connsiteY39" fmla="*/ 0 h 1029419"/>
              <a:gd name="connsiteX40" fmla="*/ 713712 w 920443"/>
              <a:gd name="connsiteY40" fmla="*/ 5751 h 1029419"/>
              <a:gd name="connsiteX41" fmla="*/ 730965 w 920443"/>
              <a:gd name="connsiteY41" fmla="*/ 11502 h 1029419"/>
              <a:gd name="connsiteX42" fmla="*/ 748217 w 920443"/>
              <a:gd name="connsiteY42" fmla="*/ 34506 h 1029419"/>
              <a:gd name="connsiteX43" fmla="*/ 765470 w 920443"/>
              <a:gd name="connsiteY43" fmla="*/ 51759 h 1029419"/>
              <a:gd name="connsiteX44" fmla="*/ 788474 w 920443"/>
              <a:gd name="connsiteY44" fmla="*/ 115019 h 1029419"/>
              <a:gd name="connsiteX45" fmla="*/ 805727 w 920443"/>
              <a:gd name="connsiteY45" fmla="*/ 120770 h 1029419"/>
              <a:gd name="connsiteX46" fmla="*/ 834482 w 920443"/>
              <a:gd name="connsiteY46" fmla="*/ 258793 h 1029419"/>
              <a:gd name="connsiteX47" fmla="*/ 845983 w 920443"/>
              <a:gd name="connsiteY47" fmla="*/ 293298 h 1029419"/>
              <a:gd name="connsiteX48" fmla="*/ 840233 w 920443"/>
              <a:gd name="connsiteY48" fmla="*/ 310551 h 1029419"/>
              <a:gd name="connsiteX49" fmla="*/ 822980 w 920443"/>
              <a:gd name="connsiteY49" fmla="*/ 333555 h 1029419"/>
              <a:gd name="connsiteX50" fmla="*/ 840233 w 920443"/>
              <a:gd name="connsiteY50" fmla="*/ 350808 h 1029419"/>
              <a:gd name="connsiteX51" fmla="*/ 891991 w 920443"/>
              <a:gd name="connsiteY51" fmla="*/ 356559 h 1029419"/>
              <a:gd name="connsiteX52" fmla="*/ 909244 w 920443"/>
              <a:gd name="connsiteY52" fmla="*/ 373812 h 1029419"/>
              <a:gd name="connsiteX53" fmla="*/ 914995 w 920443"/>
              <a:gd name="connsiteY53" fmla="*/ 402566 h 1029419"/>
              <a:gd name="connsiteX54" fmla="*/ 891991 w 920443"/>
              <a:gd name="connsiteY54" fmla="*/ 500332 h 1029419"/>
              <a:gd name="connsiteX55" fmla="*/ 805727 w 920443"/>
              <a:gd name="connsiteY55" fmla="*/ 494581 h 1029419"/>
              <a:gd name="connsiteX56" fmla="*/ 811478 w 920443"/>
              <a:gd name="connsiteY56" fmla="*/ 523336 h 1029419"/>
              <a:gd name="connsiteX57" fmla="*/ 828731 w 920443"/>
              <a:gd name="connsiteY57" fmla="*/ 575095 h 1029419"/>
              <a:gd name="connsiteX58" fmla="*/ 817229 w 920443"/>
              <a:gd name="connsiteY58" fmla="*/ 655608 h 1029419"/>
              <a:gd name="connsiteX59" fmla="*/ 788474 w 920443"/>
              <a:gd name="connsiteY59" fmla="*/ 690113 h 1029419"/>
              <a:gd name="connsiteX60" fmla="*/ 771221 w 920443"/>
              <a:gd name="connsiteY60" fmla="*/ 701615 h 1029419"/>
              <a:gd name="connsiteX61" fmla="*/ 730965 w 920443"/>
              <a:gd name="connsiteY61" fmla="*/ 713117 h 1029419"/>
              <a:gd name="connsiteX62" fmla="*/ 713712 w 920443"/>
              <a:gd name="connsiteY62" fmla="*/ 718868 h 1029419"/>
              <a:gd name="connsiteX63" fmla="*/ 667704 w 920443"/>
              <a:gd name="connsiteY63" fmla="*/ 690113 h 1029419"/>
              <a:gd name="connsiteX64" fmla="*/ 638950 w 920443"/>
              <a:gd name="connsiteY64" fmla="*/ 678612 h 1029419"/>
              <a:gd name="connsiteX65" fmla="*/ 615946 w 920443"/>
              <a:gd name="connsiteY65" fmla="*/ 684362 h 1029419"/>
              <a:gd name="connsiteX66" fmla="*/ 610195 w 920443"/>
              <a:gd name="connsiteY66" fmla="*/ 701615 h 1029419"/>
              <a:gd name="connsiteX67" fmla="*/ 598693 w 920443"/>
              <a:gd name="connsiteY67" fmla="*/ 724619 h 1029419"/>
              <a:gd name="connsiteX68" fmla="*/ 587191 w 920443"/>
              <a:gd name="connsiteY68" fmla="*/ 770627 h 1029419"/>
              <a:gd name="connsiteX69" fmla="*/ 581440 w 920443"/>
              <a:gd name="connsiteY69" fmla="*/ 787879 h 1029419"/>
              <a:gd name="connsiteX70" fmla="*/ 558436 w 920443"/>
              <a:gd name="connsiteY70" fmla="*/ 810883 h 1029419"/>
              <a:gd name="connsiteX71" fmla="*/ 592942 w 920443"/>
              <a:gd name="connsiteY71" fmla="*/ 828136 h 1029419"/>
              <a:gd name="connsiteX72" fmla="*/ 633199 w 920443"/>
              <a:gd name="connsiteY72" fmla="*/ 839638 h 1029419"/>
              <a:gd name="connsiteX73" fmla="*/ 684957 w 920443"/>
              <a:gd name="connsiteY73" fmla="*/ 862642 h 1029419"/>
              <a:gd name="connsiteX74" fmla="*/ 719463 w 920443"/>
              <a:gd name="connsiteY74" fmla="*/ 897147 h 1029419"/>
              <a:gd name="connsiteX75" fmla="*/ 736716 w 920443"/>
              <a:gd name="connsiteY75" fmla="*/ 914400 h 1029419"/>
              <a:gd name="connsiteX76" fmla="*/ 730965 w 920443"/>
              <a:gd name="connsiteY76" fmla="*/ 983412 h 1029419"/>
              <a:gd name="connsiteX77" fmla="*/ 725214 w 920443"/>
              <a:gd name="connsiteY77" fmla="*/ 1012166 h 1029419"/>
              <a:gd name="connsiteX78" fmla="*/ 707961 w 920443"/>
              <a:gd name="connsiteY78" fmla="*/ 1029419 h 10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920443" h="1029419">
                <a:moveTo>
                  <a:pt x="765470" y="1017917"/>
                </a:moveTo>
                <a:cubicBezTo>
                  <a:pt x="692625" y="1016000"/>
                  <a:pt x="619663" y="1016712"/>
                  <a:pt x="546934" y="1012166"/>
                </a:cubicBezTo>
                <a:cubicBezTo>
                  <a:pt x="527423" y="1010947"/>
                  <a:pt x="506587" y="1010025"/>
                  <a:pt x="489425" y="1000664"/>
                </a:cubicBezTo>
                <a:cubicBezTo>
                  <a:pt x="482486" y="996879"/>
                  <a:pt x="486449" y="985061"/>
                  <a:pt x="483674" y="977661"/>
                </a:cubicBezTo>
                <a:cubicBezTo>
                  <a:pt x="468549" y="937328"/>
                  <a:pt x="477356" y="970777"/>
                  <a:pt x="460670" y="937404"/>
                </a:cubicBezTo>
                <a:cubicBezTo>
                  <a:pt x="457959" y="931982"/>
                  <a:pt x="459205" y="924438"/>
                  <a:pt x="454919" y="920151"/>
                </a:cubicBezTo>
                <a:cubicBezTo>
                  <a:pt x="445144" y="910376"/>
                  <a:pt x="433528" y="901518"/>
                  <a:pt x="420414" y="897147"/>
                </a:cubicBezTo>
                <a:cubicBezTo>
                  <a:pt x="401716" y="890914"/>
                  <a:pt x="379824" y="885424"/>
                  <a:pt x="362904" y="874144"/>
                </a:cubicBezTo>
                <a:cubicBezTo>
                  <a:pt x="352691" y="867335"/>
                  <a:pt x="343387" y="859223"/>
                  <a:pt x="334150" y="851140"/>
                </a:cubicBezTo>
                <a:cubicBezTo>
                  <a:pt x="328029" y="845784"/>
                  <a:pt x="323664" y="838398"/>
                  <a:pt x="316897" y="833887"/>
                </a:cubicBezTo>
                <a:cubicBezTo>
                  <a:pt x="306197" y="826754"/>
                  <a:pt x="293893" y="822385"/>
                  <a:pt x="282391" y="816634"/>
                </a:cubicBezTo>
                <a:cubicBezTo>
                  <a:pt x="266052" y="817996"/>
                  <a:pt x="209586" y="829114"/>
                  <a:pt x="184625" y="816634"/>
                </a:cubicBezTo>
                <a:cubicBezTo>
                  <a:pt x="173556" y="811099"/>
                  <a:pt x="162475" y="792037"/>
                  <a:pt x="155870" y="782129"/>
                </a:cubicBezTo>
                <a:cubicBezTo>
                  <a:pt x="157787" y="770627"/>
                  <a:pt x="163707" y="759096"/>
                  <a:pt x="161621" y="747623"/>
                </a:cubicBezTo>
                <a:cubicBezTo>
                  <a:pt x="157211" y="723366"/>
                  <a:pt x="141134" y="714779"/>
                  <a:pt x="121365" y="707366"/>
                </a:cubicBezTo>
                <a:cubicBezTo>
                  <a:pt x="113964" y="704591"/>
                  <a:pt x="106029" y="703532"/>
                  <a:pt x="98361" y="701615"/>
                </a:cubicBezTo>
                <a:cubicBezTo>
                  <a:pt x="100278" y="686279"/>
                  <a:pt x="105297" y="671017"/>
                  <a:pt x="104112" y="655608"/>
                </a:cubicBezTo>
                <a:cubicBezTo>
                  <a:pt x="102116" y="629665"/>
                  <a:pt x="83947" y="616407"/>
                  <a:pt x="63855" y="603849"/>
                </a:cubicBezTo>
                <a:cubicBezTo>
                  <a:pt x="58714" y="600636"/>
                  <a:pt x="52353" y="600015"/>
                  <a:pt x="46602" y="598098"/>
                </a:cubicBezTo>
                <a:cubicBezTo>
                  <a:pt x="35100" y="588513"/>
                  <a:pt x="22684" y="579931"/>
                  <a:pt x="12097" y="569344"/>
                </a:cubicBezTo>
                <a:cubicBezTo>
                  <a:pt x="7210" y="564457"/>
                  <a:pt x="-2496" y="558273"/>
                  <a:pt x="595" y="552091"/>
                </a:cubicBezTo>
                <a:cubicBezTo>
                  <a:pt x="8036" y="537208"/>
                  <a:pt x="44356" y="530560"/>
                  <a:pt x="58104" y="529087"/>
                </a:cubicBezTo>
                <a:cubicBezTo>
                  <a:pt x="102109" y="524372"/>
                  <a:pt x="146285" y="521419"/>
                  <a:pt x="190376" y="517585"/>
                </a:cubicBezTo>
                <a:cubicBezTo>
                  <a:pt x="192293" y="511834"/>
                  <a:pt x="193416" y="505754"/>
                  <a:pt x="196127" y="500332"/>
                </a:cubicBezTo>
                <a:cubicBezTo>
                  <a:pt x="199218" y="494150"/>
                  <a:pt x="202742" y="487966"/>
                  <a:pt x="207629" y="483079"/>
                </a:cubicBezTo>
                <a:cubicBezTo>
                  <a:pt x="241716" y="448993"/>
                  <a:pt x="329716" y="466813"/>
                  <a:pt x="351402" y="465827"/>
                </a:cubicBezTo>
                <a:cubicBezTo>
                  <a:pt x="355236" y="458159"/>
                  <a:pt x="360722" y="451114"/>
                  <a:pt x="362904" y="442823"/>
                </a:cubicBezTo>
                <a:cubicBezTo>
                  <a:pt x="370367" y="414464"/>
                  <a:pt x="355012" y="371646"/>
                  <a:pt x="380157" y="356559"/>
                </a:cubicBezTo>
                <a:cubicBezTo>
                  <a:pt x="417131" y="334375"/>
                  <a:pt x="399970" y="346013"/>
                  <a:pt x="431916" y="322053"/>
                </a:cubicBezTo>
                <a:cubicBezTo>
                  <a:pt x="433833" y="316302"/>
                  <a:pt x="439137" y="310681"/>
                  <a:pt x="437667" y="304800"/>
                </a:cubicBezTo>
                <a:cubicBezTo>
                  <a:pt x="431410" y="279771"/>
                  <a:pt x="415700" y="272509"/>
                  <a:pt x="397410" y="258793"/>
                </a:cubicBezTo>
                <a:cubicBezTo>
                  <a:pt x="393576" y="251125"/>
                  <a:pt x="386684" y="244327"/>
                  <a:pt x="385908" y="235789"/>
                </a:cubicBezTo>
                <a:cubicBezTo>
                  <a:pt x="384681" y="222289"/>
                  <a:pt x="386050" y="207872"/>
                  <a:pt x="391659" y="195532"/>
                </a:cubicBezTo>
                <a:cubicBezTo>
                  <a:pt x="396146" y="185660"/>
                  <a:pt x="406502" y="179670"/>
                  <a:pt x="414663" y="172529"/>
                </a:cubicBezTo>
                <a:cubicBezTo>
                  <a:pt x="436089" y="153781"/>
                  <a:pt x="432639" y="156952"/>
                  <a:pt x="454919" y="149525"/>
                </a:cubicBezTo>
                <a:cubicBezTo>
                  <a:pt x="476160" y="153773"/>
                  <a:pt x="511411" y="165091"/>
                  <a:pt x="529682" y="143774"/>
                </a:cubicBezTo>
                <a:cubicBezTo>
                  <a:pt x="545462" y="125363"/>
                  <a:pt x="529370" y="81423"/>
                  <a:pt x="552685" y="74762"/>
                </a:cubicBezTo>
                <a:cubicBezTo>
                  <a:pt x="607803" y="59015"/>
                  <a:pt x="579094" y="64992"/>
                  <a:pt x="638950" y="57510"/>
                </a:cubicBezTo>
                <a:cubicBezTo>
                  <a:pt x="644701" y="51759"/>
                  <a:pt x="651475" y="46875"/>
                  <a:pt x="656202" y="40257"/>
                </a:cubicBezTo>
                <a:cubicBezTo>
                  <a:pt x="665085" y="27820"/>
                  <a:pt x="668762" y="14080"/>
                  <a:pt x="673455" y="0"/>
                </a:cubicBezTo>
                <a:cubicBezTo>
                  <a:pt x="686874" y="1917"/>
                  <a:pt x="700420" y="3093"/>
                  <a:pt x="713712" y="5751"/>
                </a:cubicBezTo>
                <a:cubicBezTo>
                  <a:pt x="719656" y="6940"/>
                  <a:pt x="726308" y="7621"/>
                  <a:pt x="730965" y="11502"/>
                </a:cubicBezTo>
                <a:cubicBezTo>
                  <a:pt x="738328" y="17638"/>
                  <a:pt x="741979" y="27229"/>
                  <a:pt x="748217" y="34506"/>
                </a:cubicBezTo>
                <a:cubicBezTo>
                  <a:pt x="753510" y="40681"/>
                  <a:pt x="759719" y="46008"/>
                  <a:pt x="765470" y="51759"/>
                </a:cubicBezTo>
                <a:cubicBezTo>
                  <a:pt x="770821" y="67812"/>
                  <a:pt x="784166" y="108558"/>
                  <a:pt x="788474" y="115019"/>
                </a:cubicBezTo>
                <a:cubicBezTo>
                  <a:pt x="791837" y="120063"/>
                  <a:pt x="799976" y="118853"/>
                  <a:pt x="805727" y="120770"/>
                </a:cubicBezTo>
                <a:cubicBezTo>
                  <a:pt x="853184" y="168227"/>
                  <a:pt x="814206" y="121923"/>
                  <a:pt x="834482" y="258793"/>
                </a:cubicBezTo>
                <a:cubicBezTo>
                  <a:pt x="836259" y="270786"/>
                  <a:pt x="845983" y="293298"/>
                  <a:pt x="845983" y="293298"/>
                </a:cubicBezTo>
                <a:cubicBezTo>
                  <a:pt x="844066" y="299049"/>
                  <a:pt x="843240" y="305288"/>
                  <a:pt x="840233" y="310551"/>
                </a:cubicBezTo>
                <a:cubicBezTo>
                  <a:pt x="835478" y="318873"/>
                  <a:pt x="822980" y="323970"/>
                  <a:pt x="822980" y="333555"/>
                </a:cubicBezTo>
                <a:cubicBezTo>
                  <a:pt x="822980" y="341688"/>
                  <a:pt x="832517" y="348236"/>
                  <a:pt x="840233" y="350808"/>
                </a:cubicBezTo>
                <a:cubicBezTo>
                  <a:pt x="856701" y="356297"/>
                  <a:pt x="874738" y="354642"/>
                  <a:pt x="891991" y="356559"/>
                </a:cubicBezTo>
                <a:cubicBezTo>
                  <a:pt x="897742" y="362310"/>
                  <a:pt x="905607" y="366538"/>
                  <a:pt x="909244" y="373812"/>
                </a:cubicBezTo>
                <a:cubicBezTo>
                  <a:pt x="913615" y="382555"/>
                  <a:pt x="914995" y="392792"/>
                  <a:pt x="914995" y="402566"/>
                </a:cubicBezTo>
                <a:cubicBezTo>
                  <a:pt x="914995" y="498588"/>
                  <a:pt x="937189" y="485266"/>
                  <a:pt x="891991" y="500332"/>
                </a:cubicBezTo>
                <a:cubicBezTo>
                  <a:pt x="863236" y="498415"/>
                  <a:pt x="833437" y="486664"/>
                  <a:pt x="805727" y="494581"/>
                </a:cubicBezTo>
                <a:cubicBezTo>
                  <a:pt x="796328" y="497266"/>
                  <a:pt x="808669" y="513973"/>
                  <a:pt x="811478" y="523336"/>
                </a:cubicBezTo>
                <a:cubicBezTo>
                  <a:pt x="843962" y="631617"/>
                  <a:pt x="806659" y="486806"/>
                  <a:pt x="828731" y="575095"/>
                </a:cubicBezTo>
                <a:cubicBezTo>
                  <a:pt x="824897" y="601933"/>
                  <a:pt x="821940" y="628910"/>
                  <a:pt x="817229" y="655608"/>
                </a:cubicBezTo>
                <a:cubicBezTo>
                  <a:pt x="813303" y="677857"/>
                  <a:pt x="808650" y="675702"/>
                  <a:pt x="788474" y="690113"/>
                </a:cubicBezTo>
                <a:cubicBezTo>
                  <a:pt x="782850" y="694130"/>
                  <a:pt x="777638" y="699048"/>
                  <a:pt x="771221" y="701615"/>
                </a:cubicBezTo>
                <a:cubicBezTo>
                  <a:pt x="758264" y="706798"/>
                  <a:pt x="744332" y="709107"/>
                  <a:pt x="730965" y="713117"/>
                </a:cubicBezTo>
                <a:cubicBezTo>
                  <a:pt x="725159" y="714859"/>
                  <a:pt x="719463" y="716951"/>
                  <a:pt x="713712" y="718868"/>
                </a:cubicBezTo>
                <a:cubicBezTo>
                  <a:pt x="663515" y="706319"/>
                  <a:pt x="719172" y="724425"/>
                  <a:pt x="667704" y="690113"/>
                </a:cubicBezTo>
                <a:cubicBezTo>
                  <a:pt x="659115" y="684387"/>
                  <a:pt x="648535" y="682446"/>
                  <a:pt x="638950" y="678612"/>
                </a:cubicBezTo>
                <a:cubicBezTo>
                  <a:pt x="631282" y="680529"/>
                  <a:pt x="622118" y="679425"/>
                  <a:pt x="615946" y="684362"/>
                </a:cubicBezTo>
                <a:cubicBezTo>
                  <a:pt x="611212" y="688149"/>
                  <a:pt x="612583" y="696043"/>
                  <a:pt x="610195" y="701615"/>
                </a:cubicBezTo>
                <a:cubicBezTo>
                  <a:pt x="606818" y="709495"/>
                  <a:pt x="601404" y="716486"/>
                  <a:pt x="598693" y="724619"/>
                </a:cubicBezTo>
                <a:cubicBezTo>
                  <a:pt x="593694" y="739616"/>
                  <a:pt x="591350" y="755376"/>
                  <a:pt x="587191" y="770627"/>
                </a:cubicBezTo>
                <a:cubicBezTo>
                  <a:pt x="585596" y="776475"/>
                  <a:pt x="584963" y="782946"/>
                  <a:pt x="581440" y="787879"/>
                </a:cubicBezTo>
                <a:cubicBezTo>
                  <a:pt x="575137" y="796703"/>
                  <a:pt x="566104" y="803215"/>
                  <a:pt x="558436" y="810883"/>
                </a:cubicBezTo>
                <a:cubicBezTo>
                  <a:pt x="569938" y="816634"/>
                  <a:pt x="580940" y="823520"/>
                  <a:pt x="592942" y="828136"/>
                </a:cubicBezTo>
                <a:cubicBezTo>
                  <a:pt x="605968" y="833146"/>
                  <a:pt x="619832" y="835628"/>
                  <a:pt x="633199" y="839638"/>
                </a:cubicBezTo>
                <a:cubicBezTo>
                  <a:pt x="650012" y="844682"/>
                  <a:pt x="671841" y="852805"/>
                  <a:pt x="684957" y="862642"/>
                </a:cubicBezTo>
                <a:cubicBezTo>
                  <a:pt x="697970" y="872402"/>
                  <a:pt x="707961" y="885645"/>
                  <a:pt x="719463" y="897147"/>
                </a:cubicBezTo>
                <a:lnTo>
                  <a:pt x="736716" y="914400"/>
                </a:lnTo>
                <a:cubicBezTo>
                  <a:pt x="734799" y="937404"/>
                  <a:pt x="733662" y="960486"/>
                  <a:pt x="730965" y="983412"/>
                </a:cubicBezTo>
                <a:cubicBezTo>
                  <a:pt x="729823" y="993120"/>
                  <a:pt x="729585" y="1003423"/>
                  <a:pt x="725214" y="1012166"/>
                </a:cubicBezTo>
                <a:cubicBezTo>
                  <a:pt x="721577" y="1019440"/>
                  <a:pt x="707961" y="1029419"/>
                  <a:pt x="707961" y="1029419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Forma Livre: Forma 20">
            <a:hlinkClick r:id="rId10" action="ppaction://hlinksldjump"/>
            <a:extLst>
              <a:ext uri="{FF2B5EF4-FFF2-40B4-BE49-F238E27FC236}">
                <a16:creationId xmlns:a16="http://schemas.microsoft.com/office/drawing/2014/main" id="{A07542D8-0622-4640-BC60-2D9C3118224F}"/>
              </a:ext>
            </a:extLst>
          </p:cNvPr>
          <p:cNvSpPr/>
          <p:nvPr/>
        </p:nvSpPr>
        <p:spPr>
          <a:xfrm>
            <a:off x="1525873" y="6171184"/>
            <a:ext cx="439061" cy="326723"/>
          </a:xfrm>
          <a:custGeom>
            <a:avLst/>
            <a:gdLst>
              <a:gd name="connsiteX0" fmla="*/ 38 w 1633306"/>
              <a:gd name="connsiteY0" fmla="*/ 577053 h 1215408"/>
              <a:gd name="connsiteX1" fmla="*/ 23042 w 1633306"/>
              <a:gd name="connsiteY1" fmla="*/ 542547 h 1215408"/>
              <a:gd name="connsiteX2" fmla="*/ 34544 w 1633306"/>
              <a:gd name="connsiteY2" fmla="*/ 513792 h 1215408"/>
              <a:gd name="connsiteX3" fmla="*/ 69050 w 1633306"/>
              <a:gd name="connsiteY3" fmla="*/ 490789 h 1215408"/>
              <a:gd name="connsiteX4" fmla="*/ 86303 w 1633306"/>
              <a:gd name="connsiteY4" fmla="*/ 473536 h 1215408"/>
              <a:gd name="connsiteX5" fmla="*/ 126559 w 1633306"/>
              <a:gd name="connsiteY5" fmla="*/ 416026 h 1215408"/>
              <a:gd name="connsiteX6" fmla="*/ 184069 w 1633306"/>
              <a:gd name="connsiteY6" fmla="*/ 347015 h 1215408"/>
              <a:gd name="connsiteX7" fmla="*/ 218574 w 1633306"/>
              <a:gd name="connsiteY7" fmla="*/ 335513 h 1215408"/>
              <a:gd name="connsiteX8" fmla="*/ 258831 w 1633306"/>
              <a:gd name="connsiteY8" fmla="*/ 306758 h 1215408"/>
              <a:gd name="connsiteX9" fmla="*/ 276084 w 1633306"/>
              <a:gd name="connsiteY9" fmla="*/ 301008 h 1215408"/>
              <a:gd name="connsiteX10" fmla="*/ 373850 w 1633306"/>
              <a:gd name="connsiteY10" fmla="*/ 312509 h 1215408"/>
              <a:gd name="connsiteX11" fmla="*/ 391103 w 1633306"/>
              <a:gd name="connsiteY11" fmla="*/ 289506 h 1215408"/>
              <a:gd name="connsiteX12" fmla="*/ 425608 w 1633306"/>
              <a:gd name="connsiteY12" fmla="*/ 214743 h 1215408"/>
              <a:gd name="connsiteX13" fmla="*/ 350846 w 1633306"/>
              <a:gd name="connsiteY13" fmla="*/ 185989 h 1215408"/>
              <a:gd name="connsiteX14" fmla="*/ 379601 w 1633306"/>
              <a:gd name="connsiteY14" fmla="*/ 174487 h 1215408"/>
              <a:gd name="connsiteX15" fmla="*/ 419857 w 1633306"/>
              <a:gd name="connsiteY15" fmla="*/ 168736 h 1215408"/>
              <a:gd name="connsiteX16" fmla="*/ 414106 w 1633306"/>
              <a:gd name="connsiteY16" fmla="*/ 111226 h 1215408"/>
              <a:gd name="connsiteX17" fmla="*/ 431359 w 1633306"/>
              <a:gd name="connsiteY17" fmla="*/ 99724 h 1215408"/>
              <a:gd name="connsiteX18" fmla="*/ 500370 w 1633306"/>
              <a:gd name="connsiteY18" fmla="*/ 116977 h 1215408"/>
              <a:gd name="connsiteX19" fmla="*/ 517623 w 1633306"/>
              <a:gd name="connsiteY19" fmla="*/ 157234 h 1215408"/>
              <a:gd name="connsiteX20" fmla="*/ 580884 w 1633306"/>
              <a:gd name="connsiteY20" fmla="*/ 151483 h 1215408"/>
              <a:gd name="connsiteX21" fmla="*/ 598137 w 1633306"/>
              <a:gd name="connsiteY21" fmla="*/ 116977 h 1215408"/>
              <a:gd name="connsiteX22" fmla="*/ 632642 w 1633306"/>
              <a:gd name="connsiteY22" fmla="*/ 99724 h 1215408"/>
              <a:gd name="connsiteX23" fmla="*/ 667148 w 1633306"/>
              <a:gd name="connsiteY23" fmla="*/ 105475 h 1215408"/>
              <a:gd name="connsiteX24" fmla="*/ 678650 w 1633306"/>
              <a:gd name="connsiteY24" fmla="*/ 151483 h 1215408"/>
              <a:gd name="connsiteX25" fmla="*/ 770665 w 1633306"/>
              <a:gd name="connsiteY25" fmla="*/ 134230 h 1215408"/>
              <a:gd name="connsiteX26" fmla="*/ 810921 w 1633306"/>
              <a:gd name="connsiteY26" fmla="*/ 105475 h 1215408"/>
              <a:gd name="connsiteX27" fmla="*/ 914438 w 1633306"/>
              <a:gd name="connsiteY27" fmla="*/ 47966 h 1215408"/>
              <a:gd name="connsiteX28" fmla="*/ 994952 w 1633306"/>
              <a:gd name="connsiteY28" fmla="*/ 19211 h 1215408"/>
              <a:gd name="connsiteX29" fmla="*/ 1012204 w 1633306"/>
              <a:gd name="connsiteY29" fmla="*/ 13460 h 1215408"/>
              <a:gd name="connsiteX30" fmla="*/ 1150227 w 1633306"/>
              <a:gd name="connsiteY30" fmla="*/ 1958 h 1215408"/>
              <a:gd name="connsiteX31" fmla="*/ 1213487 w 1633306"/>
              <a:gd name="connsiteY31" fmla="*/ 7709 h 1215408"/>
              <a:gd name="connsiteX32" fmla="*/ 1230740 w 1633306"/>
              <a:gd name="connsiteY32" fmla="*/ 76721 h 1215408"/>
              <a:gd name="connsiteX33" fmla="*/ 1247993 w 1633306"/>
              <a:gd name="connsiteY33" fmla="*/ 88223 h 1215408"/>
              <a:gd name="connsiteX34" fmla="*/ 1270997 w 1633306"/>
              <a:gd name="connsiteY34" fmla="*/ 111226 h 1215408"/>
              <a:gd name="connsiteX35" fmla="*/ 1294001 w 1633306"/>
              <a:gd name="connsiteY35" fmla="*/ 116977 h 1215408"/>
              <a:gd name="connsiteX36" fmla="*/ 1334257 w 1633306"/>
              <a:gd name="connsiteY36" fmla="*/ 122728 h 1215408"/>
              <a:gd name="connsiteX37" fmla="*/ 1598801 w 1633306"/>
              <a:gd name="connsiteY37" fmla="*/ 128479 h 1215408"/>
              <a:gd name="connsiteX38" fmla="*/ 1621804 w 1633306"/>
              <a:gd name="connsiteY38" fmla="*/ 139981 h 1215408"/>
              <a:gd name="connsiteX39" fmla="*/ 1627555 w 1633306"/>
              <a:gd name="connsiteY39" fmla="*/ 162985 h 1215408"/>
              <a:gd name="connsiteX40" fmla="*/ 1633306 w 1633306"/>
              <a:gd name="connsiteY40" fmla="*/ 191740 h 1215408"/>
              <a:gd name="connsiteX41" fmla="*/ 1621804 w 1633306"/>
              <a:gd name="connsiteY41" fmla="*/ 226245 h 1215408"/>
              <a:gd name="connsiteX42" fmla="*/ 1570046 w 1633306"/>
              <a:gd name="connsiteY42" fmla="*/ 255000 h 1215408"/>
              <a:gd name="connsiteX43" fmla="*/ 1552793 w 1633306"/>
              <a:gd name="connsiteY43" fmla="*/ 278004 h 1215408"/>
              <a:gd name="connsiteX44" fmla="*/ 1437774 w 1633306"/>
              <a:gd name="connsiteY44" fmla="*/ 324011 h 1215408"/>
              <a:gd name="connsiteX45" fmla="*/ 1299752 w 1633306"/>
              <a:gd name="connsiteY45" fmla="*/ 341264 h 1215408"/>
              <a:gd name="connsiteX46" fmla="*/ 1213487 w 1633306"/>
              <a:gd name="connsiteY46" fmla="*/ 370019 h 1215408"/>
              <a:gd name="connsiteX47" fmla="*/ 1190484 w 1633306"/>
              <a:gd name="connsiteY47" fmla="*/ 387272 h 1215408"/>
              <a:gd name="connsiteX48" fmla="*/ 1115721 w 1633306"/>
              <a:gd name="connsiteY48" fmla="*/ 427528 h 1215408"/>
              <a:gd name="connsiteX49" fmla="*/ 1098469 w 1633306"/>
              <a:gd name="connsiteY49" fmla="*/ 559800 h 1215408"/>
              <a:gd name="connsiteX50" fmla="*/ 1086967 w 1633306"/>
              <a:gd name="connsiteY50" fmla="*/ 594306 h 1215408"/>
              <a:gd name="connsiteX51" fmla="*/ 1069714 w 1633306"/>
              <a:gd name="connsiteY51" fmla="*/ 611558 h 1215408"/>
              <a:gd name="connsiteX52" fmla="*/ 1063963 w 1633306"/>
              <a:gd name="connsiteY52" fmla="*/ 634562 h 1215408"/>
              <a:gd name="connsiteX53" fmla="*/ 1046710 w 1633306"/>
              <a:gd name="connsiteY53" fmla="*/ 657566 h 1215408"/>
              <a:gd name="connsiteX54" fmla="*/ 1069714 w 1633306"/>
              <a:gd name="connsiteY54" fmla="*/ 663317 h 1215408"/>
              <a:gd name="connsiteX55" fmla="*/ 1109970 w 1633306"/>
              <a:gd name="connsiteY55" fmla="*/ 669068 h 1215408"/>
              <a:gd name="connsiteX56" fmla="*/ 1155978 w 1633306"/>
              <a:gd name="connsiteY56" fmla="*/ 720826 h 1215408"/>
              <a:gd name="connsiteX57" fmla="*/ 1086967 w 1633306"/>
              <a:gd name="connsiteY57" fmla="*/ 726577 h 1215408"/>
              <a:gd name="connsiteX58" fmla="*/ 994952 w 1633306"/>
              <a:gd name="connsiteY58" fmla="*/ 738079 h 1215408"/>
              <a:gd name="connsiteX59" fmla="*/ 920189 w 1633306"/>
              <a:gd name="connsiteY59" fmla="*/ 778336 h 1215408"/>
              <a:gd name="connsiteX60" fmla="*/ 914438 w 1633306"/>
              <a:gd name="connsiteY60" fmla="*/ 807091 h 1215408"/>
              <a:gd name="connsiteX61" fmla="*/ 908687 w 1633306"/>
              <a:gd name="connsiteY61" fmla="*/ 858849 h 1215408"/>
              <a:gd name="connsiteX62" fmla="*/ 879933 w 1633306"/>
              <a:gd name="connsiteY62" fmla="*/ 881853 h 1215408"/>
              <a:gd name="connsiteX63" fmla="*/ 851178 w 1633306"/>
              <a:gd name="connsiteY63" fmla="*/ 887604 h 1215408"/>
              <a:gd name="connsiteX64" fmla="*/ 753412 w 1633306"/>
              <a:gd name="connsiteY64" fmla="*/ 904857 h 1215408"/>
              <a:gd name="connsiteX65" fmla="*/ 649895 w 1633306"/>
              <a:gd name="connsiteY65" fmla="*/ 962366 h 1215408"/>
              <a:gd name="connsiteX66" fmla="*/ 655646 w 1633306"/>
              <a:gd name="connsiteY66" fmla="*/ 985370 h 1215408"/>
              <a:gd name="connsiteX67" fmla="*/ 672899 w 1633306"/>
              <a:gd name="connsiteY67" fmla="*/ 1002623 h 1215408"/>
              <a:gd name="connsiteX68" fmla="*/ 707404 w 1633306"/>
              <a:gd name="connsiteY68" fmla="*/ 1042879 h 1215408"/>
              <a:gd name="connsiteX69" fmla="*/ 776416 w 1633306"/>
              <a:gd name="connsiteY69" fmla="*/ 991121 h 1215408"/>
              <a:gd name="connsiteX70" fmla="*/ 787918 w 1633306"/>
              <a:gd name="connsiteY70" fmla="*/ 1019875 h 1215408"/>
              <a:gd name="connsiteX71" fmla="*/ 793669 w 1633306"/>
              <a:gd name="connsiteY71" fmla="*/ 1117641 h 1215408"/>
              <a:gd name="connsiteX72" fmla="*/ 805170 w 1633306"/>
              <a:gd name="connsiteY72" fmla="*/ 1140645 h 1215408"/>
              <a:gd name="connsiteX73" fmla="*/ 793669 w 1633306"/>
              <a:gd name="connsiteY73" fmla="*/ 1215408 h 1215408"/>
              <a:gd name="connsiteX74" fmla="*/ 730408 w 1633306"/>
              <a:gd name="connsiteY74" fmla="*/ 1203906 h 1215408"/>
              <a:gd name="connsiteX75" fmla="*/ 713155 w 1633306"/>
              <a:gd name="connsiteY75" fmla="*/ 1186653 h 1215408"/>
              <a:gd name="connsiteX76" fmla="*/ 690152 w 1633306"/>
              <a:gd name="connsiteY76" fmla="*/ 1180902 h 1215408"/>
              <a:gd name="connsiteX77" fmla="*/ 615389 w 1633306"/>
              <a:gd name="connsiteY77" fmla="*/ 1175151 h 1215408"/>
              <a:gd name="connsiteX78" fmla="*/ 598137 w 1633306"/>
              <a:gd name="connsiteY78" fmla="*/ 1100389 h 1215408"/>
              <a:gd name="connsiteX79" fmla="*/ 552129 w 1633306"/>
              <a:gd name="connsiteY79" fmla="*/ 1088887 h 1215408"/>
              <a:gd name="connsiteX80" fmla="*/ 442861 w 1633306"/>
              <a:gd name="connsiteY80" fmla="*/ 1071634 h 1215408"/>
              <a:gd name="connsiteX81" fmla="*/ 408355 w 1633306"/>
              <a:gd name="connsiteY81" fmla="*/ 1060132 h 1215408"/>
              <a:gd name="connsiteX82" fmla="*/ 368099 w 1633306"/>
              <a:gd name="connsiteY82" fmla="*/ 1042879 h 1215408"/>
              <a:gd name="connsiteX83" fmla="*/ 350846 w 1633306"/>
              <a:gd name="connsiteY83" fmla="*/ 1031377 h 1215408"/>
              <a:gd name="connsiteX84" fmla="*/ 373850 w 1633306"/>
              <a:gd name="connsiteY84" fmla="*/ 991121 h 1215408"/>
              <a:gd name="connsiteX85" fmla="*/ 391103 w 1633306"/>
              <a:gd name="connsiteY85" fmla="*/ 973868 h 1215408"/>
              <a:gd name="connsiteX86" fmla="*/ 437110 w 1633306"/>
              <a:gd name="connsiteY86" fmla="*/ 962366 h 1215408"/>
              <a:gd name="connsiteX87" fmla="*/ 448612 w 1633306"/>
              <a:gd name="connsiteY87" fmla="*/ 939362 h 1215408"/>
              <a:gd name="connsiteX88" fmla="*/ 431359 w 1633306"/>
              <a:gd name="connsiteY88" fmla="*/ 916358 h 1215408"/>
              <a:gd name="connsiteX89" fmla="*/ 373850 w 1633306"/>
              <a:gd name="connsiteY89" fmla="*/ 847347 h 1215408"/>
              <a:gd name="connsiteX90" fmla="*/ 368099 w 1633306"/>
              <a:gd name="connsiteY90" fmla="*/ 789838 h 1215408"/>
              <a:gd name="connsiteX91" fmla="*/ 350846 w 1633306"/>
              <a:gd name="connsiteY91" fmla="*/ 784087 h 1215408"/>
              <a:gd name="connsiteX92" fmla="*/ 281835 w 1633306"/>
              <a:gd name="connsiteY92" fmla="*/ 789838 h 1215408"/>
              <a:gd name="connsiteX93" fmla="*/ 253080 w 1633306"/>
              <a:gd name="connsiteY93" fmla="*/ 795589 h 1215408"/>
              <a:gd name="connsiteX94" fmla="*/ 230076 w 1633306"/>
              <a:gd name="connsiteY94" fmla="*/ 761083 h 1215408"/>
              <a:gd name="connsiteX95" fmla="*/ 224325 w 1633306"/>
              <a:gd name="connsiteY95" fmla="*/ 738079 h 1215408"/>
              <a:gd name="connsiteX96" fmla="*/ 189820 w 1633306"/>
              <a:gd name="connsiteY96" fmla="*/ 726577 h 1215408"/>
              <a:gd name="connsiteX97" fmla="*/ 109306 w 1633306"/>
              <a:gd name="connsiteY97" fmla="*/ 692072 h 1215408"/>
              <a:gd name="connsiteX98" fmla="*/ 86303 w 1633306"/>
              <a:gd name="connsiteY98" fmla="*/ 674819 h 1215408"/>
              <a:gd name="connsiteX99" fmla="*/ 69050 w 1633306"/>
              <a:gd name="connsiteY99" fmla="*/ 640313 h 1215408"/>
              <a:gd name="connsiteX100" fmla="*/ 46046 w 1633306"/>
              <a:gd name="connsiteY100" fmla="*/ 565551 h 1215408"/>
              <a:gd name="connsiteX101" fmla="*/ 17291 w 1633306"/>
              <a:gd name="connsiteY101" fmla="*/ 508041 h 1215408"/>
              <a:gd name="connsiteX102" fmla="*/ 28793 w 1633306"/>
              <a:gd name="connsiteY102" fmla="*/ 565551 h 1215408"/>
              <a:gd name="connsiteX103" fmla="*/ 38 w 1633306"/>
              <a:gd name="connsiteY103" fmla="*/ 577053 h 1215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633306" h="1215408">
                <a:moveTo>
                  <a:pt x="38" y="577053"/>
                </a:moveTo>
                <a:cubicBezTo>
                  <a:pt x="-920" y="573219"/>
                  <a:pt x="16422" y="554683"/>
                  <a:pt x="23042" y="542547"/>
                </a:cubicBezTo>
                <a:cubicBezTo>
                  <a:pt x="27985" y="533484"/>
                  <a:pt x="27685" y="521508"/>
                  <a:pt x="34544" y="513792"/>
                </a:cubicBezTo>
                <a:cubicBezTo>
                  <a:pt x="43728" y="503460"/>
                  <a:pt x="59275" y="500564"/>
                  <a:pt x="69050" y="490789"/>
                </a:cubicBezTo>
                <a:lnTo>
                  <a:pt x="86303" y="473536"/>
                </a:lnTo>
                <a:cubicBezTo>
                  <a:pt x="127430" y="391276"/>
                  <a:pt x="78418" y="480214"/>
                  <a:pt x="126559" y="416026"/>
                </a:cubicBezTo>
                <a:cubicBezTo>
                  <a:pt x="153345" y="380312"/>
                  <a:pt x="146945" y="367265"/>
                  <a:pt x="184069" y="347015"/>
                </a:cubicBezTo>
                <a:cubicBezTo>
                  <a:pt x="194712" y="341209"/>
                  <a:pt x="207495" y="340437"/>
                  <a:pt x="218574" y="335513"/>
                </a:cubicBezTo>
                <a:cubicBezTo>
                  <a:pt x="228589" y="331062"/>
                  <a:pt x="251394" y="311007"/>
                  <a:pt x="258831" y="306758"/>
                </a:cubicBezTo>
                <a:cubicBezTo>
                  <a:pt x="264094" y="303751"/>
                  <a:pt x="270333" y="302925"/>
                  <a:pt x="276084" y="301008"/>
                </a:cubicBezTo>
                <a:cubicBezTo>
                  <a:pt x="328422" y="335900"/>
                  <a:pt x="296989" y="326484"/>
                  <a:pt x="373850" y="312509"/>
                </a:cubicBezTo>
                <a:cubicBezTo>
                  <a:pt x="379601" y="304841"/>
                  <a:pt x="388244" y="298654"/>
                  <a:pt x="391103" y="289506"/>
                </a:cubicBezTo>
                <a:cubicBezTo>
                  <a:pt x="416054" y="209660"/>
                  <a:pt x="375861" y="227180"/>
                  <a:pt x="425608" y="214743"/>
                </a:cubicBezTo>
                <a:cubicBezTo>
                  <a:pt x="405139" y="209626"/>
                  <a:pt x="360020" y="199750"/>
                  <a:pt x="350846" y="185989"/>
                </a:cubicBezTo>
                <a:cubicBezTo>
                  <a:pt x="345120" y="177399"/>
                  <a:pt x="369586" y="176991"/>
                  <a:pt x="379601" y="174487"/>
                </a:cubicBezTo>
                <a:cubicBezTo>
                  <a:pt x="392751" y="171199"/>
                  <a:pt x="406438" y="170653"/>
                  <a:pt x="419857" y="168736"/>
                </a:cubicBezTo>
                <a:cubicBezTo>
                  <a:pt x="405182" y="146723"/>
                  <a:pt x="398855" y="145541"/>
                  <a:pt x="414106" y="111226"/>
                </a:cubicBezTo>
                <a:cubicBezTo>
                  <a:pt x="416913" y="104910"/>
                  <a:pt x="425608" y="103558"/>
                  <a:pt x="431359" y="99724"/>
                </a:cubicBezTo>
                <a:cubicBezTo>
                  <a:pt x="440932" y="100921"/>
                  <a:pt x="488472" y="101679"/>
                  <a:pt x="500370" y="116977"/>
                </a:cubicBezTo>
                <a:cubicBezTo>
                  <a:pt x="509333" y="128501"/>
                  <a:pt x="511872" y="143815"/>
                  <a:pt x="517623" y="157234"/>
                </a:cubicBezTo>
                <a:lnTo>
                  <a:pt x="580884" y="151483"/>
                </a:lnTo>
                <a:cubicBezTo>
                  <a:pt x="592386" y="145732"/>
                  <a:pt x="590421" y="127265"/>
                  <a:pt x="598137" y="116977"/>
                </a:cubicBezTo>
                <a:cubicBezTo>
                  <a:pt x="605570" y="107067"/>
                  <a:pt x="621869" y="103315"/>
                  <a:pt x="632642" y="99724"/>
                </a:cubicBezTo>
                <a:cubicBezTo>
                  <a:pt x="644144" y="101641"/>
                  <a:pt x="659401" y="96760"/>
                  <a:pt x="667148" y="105475"/>
                </a:cubicBezTo>
                <a:cubicBezTo>
                  <a:pt x="677650" y="117290"/>
                  <a:pt x="663419" y="147252"/>
                  <a:pt x="678650" y="151483"/>
                </a:cubicBezTo>
                <a:cubicBezTo>
                  <a:pt x="708718" y="159835"/>
                  <a:pt x="739993" y="139981"/>
                  <a:pt x="770665" y="134230"/>
                </a:cubicBezTo>
                <a:cubicBezTo>
                  <a:pt x="803553" y="101342"/>
                  <a:pt x="770553" y="130705"/>
                  <a:pt x="810921" y="105475"/>
                </a:cubicBezTo>
                <a:cubicBezTo>
                  <a:pt x="945700" y="21239"/>
                  <a:pt x="829288" y="82026"/>
                  <a:pt x="914438" y="47966"/>
                </a:cubicBezTo>
                <a:cubicBezTo>
                  <a:pt x="1023547" y="4322"/>
                  <a:pt x="922616" y="37295"/>
                  <a:pt x="994952" y="19211"/>
                </a:cubicBezTo>
                <a:cubicBezTo>
                  <a:pt x="1000833" y="17741"/>
                  <a:pt x="1006179" y="14129"/>
                  <a:pt x="1012204" y="13460"/>
                </a:cubicBezTo>
                <a:cubicBezTo>
                  <a:pt x="1058089" y="8362"/>
                  <a:pt x="1104219" y="5792"/>
                  <a:pt x="1150227" y="1958"/>
                </a:cubicBezTo>
                <a:cubicBezTo>
                  <a:pt x="1171314" y="3875"/>
                  <a:pt x="1197971" y="-6699"/>
                  <a:pt x="1213487" y="7709"/>
                </a:cubicBezTo>
                <a:cubicBezTo>
                  <a:pt x="1230863" y="23844"/>
                  <a:pt x="1211010" y="63568"/>
                  <a:pt x="1230740" y="76721"/>
                </a:cubicBezTo>
                <a:cubicBezTo>
                  <a:pt x="1236491" y="80555"/>
                  <a:pt x="1242745" y="83725"/>
                  <a:pt x="1247993" y="88223"/>
                </a:cubicBezTo>
                <a:cubicBezTo>
                  <a:pt x="1256226" y="95280"/>
                  <a:pt x="1261801" y="105479"/>
                  <a:pt x="1270997" y="111226"/>
                </a:cubicBezTo>
                <a:cubicBezTo>
                  <a:pt x="1277700" y="115415"/>
                  <a:pt x="1286225" y="115563"/>
                  <a:pt x="1294001" y="116977"/>
                </a:cubicBezTo>
                <a:cubicBezTo>
                  <a:pt x="1307337" y="119402"/>
                  <a:pt x="1320712" y="122217"/>
                  <a:pt x="1334257" y="122728"/>
                </a:cubicBezTo>
                <a:cubicBezTo>
                  <a:pt x="1422396" y="126054"/>
                  <a:pt x="1510620" y="126562"/>
                  <a:pt x="1598801" y="128479"/>
                </a:cubicBezTo>
                <a:cubicBezTo>
                  <a:pt x="1606469" y="132313"/>
                  <a:pt x="1616316" y="133395"/>
                  <a:pt x="1621804" y="139981"/>
                </a:cubicBezTo>
                <a:cubicBezTo>
                  <a:pt x="1626864" y="146053"/>
                  <a:pt x="1625840" y="155269"/>
                  <a:pt x="1627555" y="162985"/>
                </a:cubicBezTo>
                <a:cubicBezTo>
                  <a:pt x="1629675" y="172527"/>
                  <a:pt x="1631389" y="182155"/>
                  <a:pt x="1633306" y="191740"/>
                </a:cubicBezTo>
                <a:cubicBezTo>
                  <a:pt x="1629472" y="203242"/>
                  <a:pt x="1628757" y="216313"/>
                  <a:pt x="1621804" y="226245"/>
                </a:cubicBezTo>
                <a:cubicBezTo>
                  <a:pt x="1605505" y="249530"/>
                  <a:pt x="1592964" y="249271"/>
                  <a:pt x="1570046" y="255000"/>
                </a:cubicBezTo>
                <a:cubicBezTo>
                  <a:pt x="1564295" y="262668"/>
                  <a:pt x="1556069" y="268996"/>
                  <a:pt x="1552793" y="278004"/>
                </a:cubicBezTo>
                <a:cubicBezTo>
                  <a:pt x="1524695" y="355271"/>
                  <a:pt x="1606828" y="315113"/>
                  <a:pt x="1437774" y="324011"/>
                </a:cubicBezTo>
                <a:cubicBezTo>
                  <a:pt x="1376098" y="354849"/>
                  <a:pt x="1442752" y="325375"/>
                  <a:pt x="1299752" y="341264"/>
                </a:cubicBezTo>
                <a:cubicBezTo>
                  <a:pt x="1280803" y="343370"/>
                  <a:pt x="1229073" y="364174"/>
                  <a:pt x="1213487" y="370019"/>
                </a:cubicBezTo>
                <a:cubicBezTo>
                  <a:pt x="1205819" y="375770"/>
                  <a:pt x="1198806" y="382517"/>
                  <a:pt x="1190484" y="387272"/>
                </a:cubicBezTo>
                <a:cubicBezTo>
                  <a:pt x="1079017" y="450967"/>
                  <a:pt x="1166214" y="393866"/>
                  <a:pt x="1115721" y="427528"/>
                </a:cubicBezTo>
                <a:cubicBezTo>
                  <a:pt x="1095881" y="487048"/>
                  <a:pt x="1122678" y="402433"/>
                  <a:pt x="1098469" y="559800"/>
                </a:cubicBezTo>
                <a:cubicBezTo>
                  <a:pt x="1096625" y="571783"/>
                  <a:pt x="1092855" y="583708"/>
                  <a:pt x="1086967" y="594306"/>
                </a:cubicBezTo>
                <a:cubicBezTo>
                  <a:pt x="1083017" y="601415"/>
                  <a:pt x="1075465" y="605807"/>
                  <a:pt x="1069714" y="611558"/>
                </a:cubicBezTo>
                <a:cubicBezTo>
                  <a:pt x="1067797" y="619226"/>
                  <a:pt x="1067498" y="627492"/>
                  <a:pt x="1063963" y="634562"/>
                </a:cubicBezTo>
                <a:cubicBezTo>
                  <a:pt x="1059676" y="643135"/>
                  <a:pt x="1044830" y="648167"/>
                  <a:pt x="1046710" y="657566"/>
                </a:cubicBezTo>
                <a:cubicBezTo>
                  <a:pt x="1048260" y="665317"/>
                  <a:pt x="1061938" y="661903"/>
                  <a:pt x="1069714" y="663317"/>
                </a:cubicBezTo>
                <a:cubicBezTo>
                  <a:pt x="1083050" y="665742"/>
                  <a:pt x="1096551" y="667151"/>
                  <a:pt x="1109970" y="669068"/>
                </a:cubicBezTo>
                <a:cubicBezTo>
                  <a:pt x="1114592" y="670917"/>
                  <a:pt x="1187957" y="692401"/>
                  <a:pt x="1155978" y="720826"/>
                </a:cubicBezTo>
                <a:cubicBezTo>
                  <a:pt x="1138725" y="736162"/>
                  <a:pt x="1109919" y="724118"/>
                  <a:pt x="1086967" y="726577"/>
                </a:cubicBezTo>
                <a:cubicBezTo>
                  <a:pt x="1056233" y="729870"/>
                  <a:pt x="1025624" y="734245"/>
                  <a:pt x="994952" y="738079"/>
                </a:cubicBezTo>
                <a:cubicBezTo>
                  <a:pt x="932244" y="775704"/>
                  <a:pt x="958651" y="765515"/>
                  <a:pt x="920189" y="778336"/>
                </a:cubicBezTo>
                <a:cubicBezTo>
                  <a:pt x="884475" y="802147"/>
                  <a:pt x="911815" y="775612"/>
                  <a:pt x="914438" y="807091"/>
                </a:cubicBezTo>
                <a:cubicBezTo>
                  <a:pt x="915879" y="824390"/>
                  <a:pt x="912897" y="842008"/>
                  <a:pt x="908687" y="858849"/>
                </a:cubicBezTo>
                <a:cubicBezTo>
                  <a:pt x="904335" y="876256"/>
                  <a:pt x="894523" y="878205"/>
                  <a:pt x="879933" y="881853"/>
                </a:cubicBezTo>
                <a:cubicBezTo>
                  <a:pt x="870450" y="884224"/>
                  <a:pt x="860720" y="885484"/>
                  <a:pt x="851178" y="887604"/>
                </a:cubicBezTo>
                <a:cubicBezTo>
                  <a:pt x="784430" y="902437"/>
                  <a:pt x="897500" y="882689"/>
                  <a:pt x="753412" y="904857"/>
                </a:cubicBezTo>
                <a:cubicBezTo>
                  <a:pt x="673293" y="951593"/>
                  <a:pt x="708221" y="933203"/>
                  <a:pt x="649895" y="962366"/>
                </a:cubicBezTo>
                <a:cubicBezTo>
                  <a:pt x="651812" y="970034"/>
                  <a:pt x="651725" y="978507"/>
                  <a:pt x="655646" y="985370"/>
                </a:cubicBezTo>
                <a:cubicBezTo>
                  <a:pt x="659681" y="992432"/>
                  <a:pt x="669596" y="995191"/>
                  <a:pt x="672899" y="1002623"/>
                </a:cubicBezTo>
                <a:cubicBezTo>
                  <a:pt x="693717" y="1049461"/>
                  <a:pt x="655933" y="1032585"/>
                  <a:pt x="707404" y="1042879"/>
                </a:cubicBezTo>
                <a:cubicBezTo>
                  <a:pt x="719058" y="1031225"/>
                  <a:pt x="756348" y="988891"/>
                  <a:pt x="776416" y="991121"/>
                </a:cubicBezTo>
                <a:cubicBezTo>
                  <a:pt x="786676" y="992261"/>
                  <a:pt x="784084" y="1010290"/>
                  <a:pt x="787918" y="1019875"/>
                </a:cubicBezTo>
                <a:cubicBezTo>
                  <a:pt x="789835" y="1052464"/>
                  <a:pt x="789053" y="1085324"/>
                  <a:pt x="793669" y="1117641"/>
                </a:cubicBezTo>
                <a:cubicBezTo>
                  <a:pt x="794881" y="1126128"/>
                  <a:pt x="805170" y="1132072"/>
                  <a:pt x="805170" y="1140645"/>
                </a:cubicBezTo>
                <a:cubicBezTo>
                  <a:pt x="805170" y="1165859"/>
                  <a:pt x="797503" y="1190487"/>
                  <a:pt x="793669" y="1215408"/>
                </a:cubicBezTo>
                <a:cubicBezTo>
                  <a:pt x="772582" y="1211574"/>
                  <a:pt x="750592" y="1211115"/>
                  <a:pt x="730408" y="1203906"/>
                </a:cubicBezTo>
                <a:cubicBezTo>
                  <a:pt x="722749" y="1201171"/>
                  <a:pt x="720217" y="1190688"/>
                  <a:pt x="713155" y="1186653"/>
                </a:cubicBezTo>
                <a:cubicBezTo>
                  <a:pt x="706293" y="1182732"/>
                  <a:pt x="698002" y="1181825"/>
                  <a:pt x="690152" y="1180902"/>
                </a:cubicBezTo>
                <a:cubicBezTo>
                  <a:pt x="665329" y="1177982"/>
                  <a:pt x="640310" y="1177068"/>
                  <a:pt x="615389" y="1175151"/>
                </a:cubicBezTo>
                <a:cubicBezTo>
                  <a:pt x="609638" y="1150230"/>
                  <a:pt x="613261" y="1121013"/>
                  <a:pt x="598137" y="1100389"/>
                </a:cubicBezTo>
                <a:cubicBezTo>
                  <a:pt x="588789" y="1087641"/>
                  <a:pt x="567673" y="1091765"/>
                  <a:pt x="552129" y="1088887"/>
                </a:cubicBezTo>
                <a:cubicBezTo>
                  <a:pt x="515872" y="1082173"/>
                  <a:pt x="442861" y="1071634"/>
                  <a:pt x="442861" y="1071634"/>
                </a:cubicBezTo>
                <a:cubicBezTo>
                  <a:pt x="431359" y="1067800"/>
                  <a:pt x="419434" y="1065056"/>
                  <a:pt x="408355" y="1060132"/>
                </a:cubicBezTo>
                <a:cubicBezTo>
                  <a:pt x="357292" y="1037437"/>
                  <a:pt x="428954" y="1058093"/>
                  <a:pt x="368099" y="1042879"/>
                </a:cubicBezTo>
                <a:cubicBezTo>
                  <a:pt x="362348" y="1039045"/>
                  <a:pt x="350083" y="1038247"/>
                  <a:pt x="350846" y="1031377"/>
                </a:cubicBezTo>
                <a:cubicBezTo>
                  <a:pt x="352553" y="1016016"/>
                  <a:pt x="364987" y="1003782"/>
                  <a:pt x="373850" y="991121"/>
                </a:cubicBezTo>
                <a:cubicBezTo>
                  <a:pt x="378514" y="984458"/>
                  <a:pt x="384336" y="978380"/>
                  <a:pt x="391103" y="973868"/>
                </a:cubicBezTo>
                <a:cubicBezTo>
                  <a:pt x="398682" y="968815"/>
                  <a:pt x="432962" y="963196"/>
                  <a:pt x="437110" y="962366"/>
                </a:cubicBezTo>
                <a:cubicBezTo>
                  <a:pt x="440944" y="954698"/>
                  <a:pt x="449675" y="947869"/>
                  <a:pt x="448612" y="939362"/>
                </a:cubicBezTo>
                <a:cubicBezTo>
                  <a:pt x="447423" y="929851"/>
                  <a:pt x="437807" y="923450"/>
                  <a:pt x="431359" y="916358"/>
                </a:cubicBezTo>
                <a:cubicBezTo>
                  <a:pt x="374700" y="854033"/>
                  <a:pt x="405873" y="900718"/>
                  <a:pt x="373850" y="847347"/>
                </a:cubicBezTo>
                <a:cubicBezTo>
                  <a:pt x="371933" y="828177"/>
                  <a:pt x="374683" y="807943"/>
                  <a:pt x="368099" y="789838"/>
                </a:cubicBezTo>
                <a:cubicBezTo>
                  <a:pt x="366027" y="784141"/>
                  <a:pt x="356908" y="784087"/>
                  <a:pt x="350846" y="784087"/>
                </a:cubicBezTo>
                <a:cubicBezTo>
                  <a:pt x="327763" y="784087"/>
                  <a:pt x="304839" y="787921"/>
                  <a:pt x="281835" y="789838"/>
                </a:cubicBezTo>
                <a:cubicBezTo>
                  <a:pt x="272250" y="791755"/>
                  <a:pt x="261625" y="800336"/>
                  <a:pt x="253080" y="795589"/>
                </a:cubicBezTo>
                <a:cubicBezTo>
                  <a:pt x="240996" y="788876"/>
                  <a:pt x="236258" y="773447"/>
                  <a:pt x="230076" y="761083"/>
                </a:cubicBezTo>
                <a:cubicBezTo>
                  <a:pt x="226541" y="754013"/>
                  <a:pt x="230326" y="743223"/>
                  <a:pt x="224325" y="738079"/>
                </a:cubicBezTo>
                <a:cubicBezTo>
                  <a:pt x="215120" y="730189"/>
                  <a:pt x="201172" y="730834"/>
                  <a:pt x="189820" y="726577"/>
                </a:cubicBezTo>
                <a:cubicBezTo>
                  <a:pt x="180832" y="723207"/>
                  <a:pt x="127324" y="703333"/>
                  <a:pt x="109306" y="692072"/>
                </a:cubicBezTo>
                <a:cubicBezTo>
                  <a:pt x="101178" y="686992"/>
                  <a:pt x="93971" y="680570"/>
                  <a:pt x="86303" y="674819"/>
                </a:cubicBezTo>
                <a:cubicBezTo>
                  <a:pt x="80552" y="663317"/>
                  <a:pt x="73117" y="652513"/>
                  <a:pt x="69050" y="640313"/>
                </a:cubicBezTo>
                <a:cubicBezTo>
                  <a:pt x="37106" y="544483"/>
                  <a:pt x="97682" y="675278"/>
                  <a:pt x="46046" y="565551"/>
                </a:cubicBezTo>
                <a:cubicBezTo>
                  <a:pt x="36920" y="546158"/>
                  <a:pt x="17291" y="508041"/>
                  <a:pt x="17291" y="508041"/>
                </a:cubicBezTo>
                <a:cubicBezTo>
                  <a:pt x="21810" y="535155"/>
                  <a:pt x="21930" y="541529"/>
                  <a:pt x="28793" y="565551"/>
                </a:cubicBezTo>
                <a:cubicBezTo>
                  <a:pt x="35150" y="587801"/>
                  <a:pt x="996" y="580887"/>
                  <a:pt x="38" y="577053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Freeform 21">
            <a:hlinkClick r:id="rId6" action="ppaction://hlinksldjump"/>
            <a:extLst>
              <a:ext uri="{FF2B5EF4-FFF2-40B4-BE49-F238E27FC236}">
                <a16:creationId xmlns:a16="http://schemas.microsoft.com/office/drawing/2014/main" id="{C2C6C614-933A-5243-BC1B-5CBF42CE50F7}"/>
              </a:ext>
            </a:extLst>
          </p:cNvPr>
          <p:cNvSpPr/>
          <p:nvPr/>
        </p:nvSpPr>
        <p:spPr>
          <a:xfrm>
            <a:off x="1057275" y="5762517"/>
            <a:ext cx="317500" cy="247650"/>
          </a:xfrm>
          <a:custGeom>
            <a:avLst/>
            <a:gdLst>
              <a:gd name="connsiteX0" fmla="*/ 244475 w 317500"/>
              <a:gd name="connsiteY0" fmla="*/ 82550 h 247650"/>
              <a:gd name="connsiteX1" fmla="*/ 209550 w 317500"/>
              <a:gd name="connsiteY1" fmla="*/ 76200 h 247650"/>
              <a:gd name="connsiteX2" fmla="*/ 200025 w 317500"/>
              <a:gd name="connsiteY2" fmla="*/ 73025 h 247650"/>
              <a:gd name="connsiteX3" fmla="*/ 180975 w 317500"/>
              <a:gd name="connsiteY3" fmla="*/ 60325 h 247650"/>
              <a:gd name="connsiteX4" fmla="*/ 168275 w 317500"/>
              <a:gd name="connsiteY4" fmla="*/ 41275 h 247650"/>
              <a:gd name="connsiteX5" fmla="*/ 161925 w 317500"/>
              <a:gd name="connsiteY5" fmla="*/ 31750 h 247650"/>
              <a:gd name="connsiteX6" fmla="*/ 152400 w 317500"/>
              <a:gd name="connsiteY6" fmla="*/ 28575 h 247650"/>
              <a:gd name="connsiteX7" fmla="*/ 133350 w 317500"/>
              <a:gd name="connsiteY7" fmla="*/ 31750 h 247650"/>
              <a:gd name="connsiteX8" fmla="*/ 92075 w 317500"/>
              <a:gd name="connsiteY8" fmla="*/ 22225 h 247650"/>
              <a:gd name="connsiteX9" fmla="*/ 82550 w 317500"/>
              <a:gd name="connsiteY9" fmla="*/ 19050 h 247650"/>
              <a:gd name="connsiteX10" fmla="*/ 63500 w 317500"/>
              <a:gd name="connsiteY10" fmla="*/ 6350 h 247650"/>
              <a:gd name="connsiteX11" fmla="*/ 53975 w 317500"/>
              <a:gd name="connsiteY11" fmla="*/ 0 h 247650"/>
              <a:gd name="connsiteX12" fmla="*/ 44450 w 317500"/>
              <a:gd name="connsiteY12" fmla="*/ 3175 h 247650"/>
              <a:gd name="connsiteX13" fmla="*/ 41275 w 317500"/>
              <a:gd name="connsiteY13" fmla="*/ 12700 h 247650"/>
              <a:gd name="connsiteX14" fmla="*/ 50800 w 317500"/>
              <a:gd name="connsiteY14" fmla="*/ 47625 h 247650"/>
              <a:gd name="connsiteX15" fmla="*/ 41275 w 317500"/>
              <a:gd name="connsiteY15" fmla="*/ 57150 h 247650"/>
              <a:gd name="connsiteX16" fmla="*/ 31750 w 317500"/>
              <a:gd name="connsiteY16" fmla="*/ 63500 h 247650"/>
              <a:gd name="connsiteX17" fmla="*/ 28575 w 317500"/>
              <a:gd name="connsiteY17" fmla="*/ 73025 h 247650"/>
              <a:gd name="connsiteX18" fmla="*/ 22225 w 317500"/>
              <a:gd name="connsiteY18" fmla="*/ 82550 h 247650"/>
              <a:gd name="connsiteX19" fmla="*/ 15875 w 317500"/>
              <a:gd name="connsiteY19" fmla="*/ 101600 h 247650"/>
              <a:gd name="connsiteX20" fmla="*/ 12700 w 317500"/>
              <a:gd name="connsiteY20" fmla="*/ 111125 h 247650"/>
              <a:gd name="connsiteX21" fmla="*/ 6350 w 317500"/>
              <a:gd name="connsiteY21" fmla="*/ 120650 h 247650"/>
              <a:gd name="connsiteX22" fmla="*/ 0 w 317500"/>
              <a:gd name="connsiteY22" fmla="*/ 139700 h 247650"/>
              <a:gd name="connsiteX23" fmla="*/ 3175 w 317500"/>
              <a:gd name="connsiteY23" fmla="*/ 152400 h 247650"/>
              <a:gd name="connsiteX24" fmla="*/ 22225 w 317500"/>
              <a:gd name="connsiteY24" fmla="*/ 165100 h 247650"/>
              <a:gd name="connsiteX25" fmla="*/ 31750 w 317500"/>
              <a:gd name="connsiteY25" fmla="*/ 171450 h 247650"/>
              <a:gd name="connsiteX26" fmla="*/ 50800 w 317500"/>
              <a:gd name="connsiteY26" fmla="*/ 177800 h 247650"/>
              <a:gd name="connsiteX27" fmla="*/ 60325 w 317500"/>
              <a:gd name="connsiteY27" fmla="*/ 184150 h 247650"/>
              <a:gd name="connsiteX28" fmla="*/ 95250 w 317500"/>
              <a:gd name="connsiteY28" fmla="*/ 193675 h 247650"/>
              <a:gd name="connsiteX29" fmla="*/ 104775 w 317500"/>
              <a:gd name="connsiteY29" fmla="*/ 196850 h 247650"/>
              <a:gd name="connsiteX30" fmla="*/ 114300 w 317500"/>
              <a:gd name="connsiteY30" fmla="*/ 206375 h 247650"/>
              <a:gd name="connsiteX31" fmla="*/ 127000 w 317500"/>
              <a:gd name="connsiteY31" fmla="*/ 212725 h 247650"/>
              <a:gd name="connsiteX32" fmla="*/ 136525 w 317500"/>
              <a:gd name="connsiteY32" fmla="*/ 231775 h 247650"/>
              <a:gd name="connsiteX33" fmla="*/ 155575 w 317500"/>
              <a:gd name="connsiteY33" fmla="*/ 238125 h 247650"/>
              <a:gd name="connsiteX34" fmla="*/ 165100 w 317500"/>
              <a:gd name="connsiteY34" fmla="*/ 241300 h 247650"/>
              <a:gd name="connsiteX35" fmla="*/ 174625 w 317500"/>
              <a:gd name="connsiteY35" fmla="*/ 244475 h 247650"/>
              <a:gd name="connsiteX36" fmla="*/ 190500 w 317500"/>
              <a:gd name="connsiteY36" fmla="*/ 247650 h 247650"/>
              <a:gd name="connsiteX37" fmla="*/ 219075 w 317500"/>
              <a:gd name="connsiteY37" fmla="*/ 241300 h 247650"/>
              <a:gd name="connsiteX38" fmla="*/ 238125 w 317500"/>
              <a:gd name="connsiteY38" fmla="*/ 234950 h 247650"/>
              <a:gd name="connsiteX39" fmla="*/ 257175 w 317500"/>
              <a:gd name="connsiteY39" fmla="*/ 225425 h 247650"/>
              <a:gd name="connsiteX40" fmla="*/ 266700 w 317500"/>
              <a:gd name="connsiteY40" fmla="*/ 219075 h 247650"/>
              <a:gd name="connsiteX41" fmla="*/ 285750 w 317500"/>
              <a:gd name="connsiteY41" fmla="*/ 212725 h 247650"/>
              <a:gd name="connsiteX42" fmla="*/ 314325 w 317500"/>
              <a:gd name="connsiteY42" fmla="*/ 206375 h 247650"/>
              <a:gd name="connsiteX43" fmla="*/ 317500 w 317500"/>
              <a:gd name="connsiteY43" fmla="*/ 196850 h 247650"/>
              <a:gd name="connsiteX44" fmla="*/ 314325 w 317500"/>
              <a:gd name="connsiteY44" fmla="*/ 187325 h 247650"/>
              <a:gd name="connsiteX45" fmla="*/ 292100 w 317500"/>
              <a:gd name="connsiteY45" fmla="*/ 161925 h 247650"/>
              <a:gd name="connsiteX46" fmla="*/ 285750 w 317500"/>
              <a:gd name="connsiteY46" fmla="*/ 142875 h 247650"/>
              <a:gd name="connsiteX47" fmla="*/ 282575 w 317500"/>
              <a:gd name="connsiteY47" fmla="*/ 133350 h 247650"/>
              <a:gd name="connsiteX48" fmla="*/ 266700 w 317500"/>
              <a:gd name="connsiteY48" fmla="*/ 104775 h 247650"/>
              <a:gd name="connsiteX49" fmla="*/ 244475 w 317500"/>
              <a:gd name="connsiteY49" fmla="*/ 825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17500" h="247650">
                <a:moveTo>
                  <a:pt x="244475" y="82550"/>
                </a:moveTo>
                <a:cubicBezTo>
                  <a:pt x="235983" y="81135"/>
                  <a:pt x="218425" y="78419"/>
                  <a:pt x="209550" y="76200"/>
                </a:cubicBezTo>
                <a:cubicBezTo>
                  <a:pt x="206303" y="75388"/>
                  <a:pt x="202951" y="74650"/>
                  <a:pt x="200025" y="73025"/>
                </a:cubicBezTo>
                <a:cubicBezTo>
                  <a:pt x="193354" y="69319"/>
                  <a:pt x="180975" y="60325"/>
                  <a:pt x="180975" y="60325"/>
                </a:cubicBezTo>
                <a:cubicBezTo>
                  <a:pt x="175395" y="43586"/>
                  <a:pt x="181488" y="57130"/>
                  <a:pt x="168275" y="41275"/>
                </a:cubicBezTo>
                <a:cubicBezTo>
                  <a:pt x="165832" y="38344"/>
                  <a:pt x="164905" y="34134"/>
                  <a:pt x="161925" y="31750"/>
                </a:cubicBezTo>
                <a:cubicBezTo>
                  <a:pt x="159312" y="29659"/>
                  <a:pt x="155575" y="29633"/>
                  <a:pt x="152400" y="28575"/>
                </a:cubicBezTo>
                <a:cubicBezTo>
                  <a:pt x="146050" y="29633"/>
                  <a:pt x="139788" y="31750"/>
                  <a:pt x="133350" y="31750"/>
                </a:cubicBezTo>
                <a:cubicBezTo>
                  <a:pt x="116864" y="31750"/>
                  <a:pt x="107165" y="27255"/>
                  <a:pt x="92075" y="22225"/>
                </a:cubicBezTo>
                <a:cubicBezTo>
                  <a:pt x="88900" y="21167"/>
                  <a:pt x="85335" y="20906"/>
                  <a:pt x="82550" y="19050"/>
                </a:cubicBezTo>
                <a:lnTo>
                  <a:pt x="63500" y="6350"/>
                </a:lnTo>
                <a:lnTo>
                  <a:pt x="53975" y="0"/>
                </a:lnTo>
                <a:cubicBezTo>
                  <a:pt x="50800" y="1058"/>
                  <a:pt x="46817" y="808"/>
                  <a:pt x="44450" y="3175"/>
                </a:cubicBezTo>
                <a:cubicBezTo>
                  <a:pt x="42083" y="5542"/>
                  <a:pt x="40972" y="9367"/>
                  <a:pt x="41275" y="12700"/>
                </a:cubicBezTo>
                <a:cubicBezTo>
                  <a:pt x="42170" y="22547"/>
                  <a:pt x="47268" y="37030"/>
                  <a:pt x="50800" y="47625"/>
                </a:cubicBezTo>
                <a:cubicBezTo>
                  <a:pt x="47625" y="50800"/>
                  <a:pt x="44724" y="54275"/>
                  <a:pt x="41275" y="57150"/>
                </a:cubicBezTo>
                <a:cubicBezTo>
                  <a:pt x="38344" y="59593"/>
                  <a:pt x="34134" y="60520"/>
                  <a:pt x="31750" y="63500"/>
                </a:cubicBezTo>
                <a:cubicBezTo>
                  <a:pt x="29659" y="66113"/>
                  <a:pt x="30072" y="70032"/>
                  <a:pt x="28575" y="73025"/>
                </a:cubicBezTo>
                <a:cubicBezTo>
                  <a:pt x="26868" y="76438"/>
                  <a:pt x="23775" y="79063"/>
                  <a:pt x="22225" y="82550"/>
                </a:cubicBezTo>
                <a:cubicBezTo>
                  <a:pt x="19507" y="88667"/>
                  <a:pt x="17992" y="95250"/>
                  <a:pt x="15875" y="101600"/>
                </a:cubicBezTo>
                <a:cubicBezTo>
                  <a:pt x="14817" y="104775"/>
                  <a:pt x="14556" y="108340"/>
                  <a:pt x="12700" y="111125"/>
                </a:cubicBezTo>
                <a:cubicBezTo>
                  <a:pt x="10583" y="114300"/>
                  <a:pt x="7900" y="117163"/>
                  <a:pt x="6350" y="120650"/>
                </a:cubicBezTo>
                <a:cubicBezTo>
                  <a:pt x="3632" y="126767"/>
                  <a:pt x="0" y="139700"/>
                  <a:pt x="0" y="139700"/>
                </a:cubicBezTo>
                <a:cubicBezTo>
                  <a:pt x="1058" y="143933"/>
                  <a:pt x="1010" y="148611"/>
                  <a:pt x="3175" y="152400"/>
                </a:cubicBezTo>
                <a:cubicBezTo>
                  <a:pt x="10397" y="165039"/>
                  <a:pt x="11920" y="159948"/>
                  <a:pt x="22225" y="165100"/>
                </a:cubicBezTo>
                <a:cubicBezTo>
                  <a:pt x="25638" y="166807"/>
                  <a:pt x="28263" y="169900"/>
                  <a:pt x="31750" y="171450"/>
                </a:cubicBezTo>
                <a:cubicBezTo>
                  <a:pt x="37867" y="174168"/>
                  <a:pt x="45231" y="174087"/>
                  <a:pt x="50800" y="177800"/>
                </a:cubicBezTo>
                <a:cubicBezTo>
                  <a:pt x="53975" y="179917"/>
                  <a:pt x="56838" y="182600"/>
                  <a:pt x="60325" y="184150"/>
                </a:cubicBezTo>
                <a:cubicBezTo>
                  <a:pt x="77840" y="191934"/>
                  <a:pt x="78177" y="189407"/>
                  <a:pt x="95250" y="193675"/>
                </a:cubicBezTo>
                <a:cubicBezTo>
                  <a:pt x="98497" y="194487"/>
                  <a:pt x="101600" y="195792"/>
                  <a:pt x="104775" y="196850"/>
                </a:cubicBezTo>
                <a:cubicBezTo>
                  <a:pt x="107950" y="200025"/>
                  <a:pt x="110646" y="203765"/>
                  <a:pt x="114300" y="206375"/>
                </a:cubicBezTo>
                <a:cubicBezTo>
                  <a:pt x="118151" y="209126"/>
                  <a:pt x="123653" y="209378"/>
                  <a:pt x="127000" y="212725"/>
                </a:cubicBezTo>
                <a:cubicBezTo>
                  <a:pt x="137956" y="223681"/>
                  <a:pt x="120822" y="221961"/>
                  <a:pt x="136525" y="231775"/>
                </a:cubicBezTo>
                <a:cubicBezTo>
                  <a:pt x="142201" y="235323"/>
                  <a:pt x="149225" y="236008"/>
                  <a:pt x="155575" y="238125"/>
                </a:cubicBezTo>
                <a:lnTo>
                  <a:pt x="165100" y="241300"/>
                </a:lnTo>
                <a:cubicBezTo>
                  <a:pt x="168275" y="242358"/>
                  <a:pt x="171343" y="243819"/>
                  <a:pt x="174625" y="244475"/>
                </a:cubicBezTo>
                <a:lnTo>
                  <a:pt x="190500" y="247650"/>
                </a:lnTo>
                <a:cubicBezTo>
                  <a:pt x="199564" y="245837"/>
                  <a:pt x="210107" y="243990"/>
                  <a:pt x="219075" y="241300"/>
                </a:cubicBezTo>
                <a:cubicBezTo>
                  <a:pt x="225486" y="239377"/>
                  <a:pt x="232556" y="238663"/>
                  <a:pt x="238125" y="234950"/>
                </a:cubicBezTo>
                <a:cubicBezTo>
                  <a:pt x="265422" y="216752"/>
                  <a:pt x="230885" y="238570"/>
                  <a:pt x="257175" y="225425"/>
                </a:cubicBezTo>
                <a:cubicBezTo>
                  <a:pt x="260588" y="223718"/>
                  <a:pt x="263213" y="220625"/>
                  <a:pt x="266700" y="219075"/>
                </a:cubicBezTo>
                <a:cubicBezTo>
                  <a:pt x="272817" y="216357"/>
                  <a:pt x="279400" y="214842"/>
                  <a:pt x="285750" y="212725"/>
                </a:cubicBezTo>
                <a:cubicBezTo>
                  <a:pt x="301382" y="207514"/>
                  <a:pt x="291974" y="210100"/>
                  <a:pt x="314325" y="206375"/>
                </a:cubicBezTo>
                <a:cubicBezTo>
                  <a:pt x="315383" y="203200"/>
                  <a:pt x="317500" y="200197"/>
                  <a:pt x="317500" y="196850"/>
                </a:cubicBezTo>
                <a:cubicBezTo>
                  <a:pt x="317500" y="193503"/>
                  <a:pt x="315950" y="190251"/>
                  <a:pt x="314325" y="187325"/>
                </a:cubicBezTo>
                <a:cubicBezTo>
                  <a:pt x="303430" y="167715"/>
                  <a:pt x="306014" y="171201"/>
                  <a:pt x="292100" y="161925"/>
                </a:cubicBezTo>
                <a:lnTo>
                  <a:pt x="285750" y="142875"/>
                </a:lnTo>
                <a:lnTo>
                  <a:pt x="282575" y="133350"/>
                </a:lnTo>
                <a:cubicBezTo>
                  <a:pt x="279540" y="124245"/>
                  <a:pt x="275434" y="109142"/>
                  <a:pt x="266700" y="104775"/>
                </a:cubicBezTo>
                <a:lnTo>
                  <a:pt x="244475" y="825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3" name="Freeform 22">
            <a:hlinkClick r:id="rId9" action="ppaction://hlinksldjump"/>
            <a:extLst>
              <a:ext uri="{FF2B5EF4-FFF2-40B4-BE49-F238E27FC236}">
                <a16:creationId xmlns:a16="http://schemas.microsoft.com/office/drawing/2014/main" id="{57B48843-A75C-AA4E-B2F5-A7F790890E4E}"/>
              </a:ext>
            </a:extLst>
          </p:cNvPr>
          <p:cNvSpPr/>
          <p:nvPr/>
        </p:nvSpPr>
        <p:spPr>
          <a:xfrm>
            <a:off x="1082675" y="6048267"/>
            <a:ext cx="262860" cy="260456"/>
          </a:xfrm>
          <a:custGeom>
            <a:avLst/>
            <a:gdLst>
              <a:gd name="connsiteX0" fmla="*/ 260350 w 262860"/>
              <a:gd name="connsiteY0" fmla="*/ 123825 h 260456"/>
              <a:gd name="connsiteX1" fmla="*/ 257175 w 262860"/>
              <a:gd name="connsiteY1" fmla="*/ 107950 h 260456"/>
              <a:gd name="connsiteX2" fmla="*/ 238125 w 262860"/>
              <a:gd name="connsiteY2" fmla="*/ 95250 h 260456"/>
              <a:gd name="connsiteX3" fmla="*/ 231775 w 262860"/>
              <a:gd name="connsiteY3" fmla="*/ 76200 h 260456"/>
              <a:gd name="connsiteX4" fmla="*/ 222250 w 262860"/>
              <a:gd name="connsiteY4" fmla="*/ 22225 h 260456"/>
              <a:gd name="connsiteX5" fmla="*/ 212725 w 262860"/>
              <a:gd name="connsiteY5" fmla="*/ 3175 h 260456"/>
              <a:gd name="connsiteX6" fmla="*/ 203200 w 262860"/>
              <a:gd name="connsiteY6" fmla="*/ 0 h 260456"/>
              <a:gd name="connsiteX7" fmla="*/ 165100 w 262860"/>
              <a:gd name="connsiteY7" fmla="*/ 12700 h 260456"/>
              <a:gd name="connsiteX8" fmla="*/ 155575 w 262860"/>
              <a:gd name="connsiteY8" fmla="*/ 15875 h 260456"/>
              <a:gd name="connsiteX9" fmla="*/ 146050 w 262860"/>
              <a:gd name="connsiteY9" fmla="*/ 19050 h 260456"/>
              <a:gd name="connsiteX10" fmla="*/ 123825 w 262860"/>
              <a:gd name="connsiteY10" fmla="*/ 25400 h 260456"/>
              <a:gd name="connsiteX11" fmla="*/ 114300 w 262860"/>
              <a:gd name="connsiteY11" fmla="*/ 31750 h 260456"/>
              <a:gd name="connsiteX12" fmla="*/ 104775 w 262860"/>
              <a:gd name="connsiteY12" fmla="*/ 69850 h 260456"/>
              <a:gd name="connsiteX13" fmla="*/ 101600 w 262860"/>
              <a:gd name="connsiteY13" fmla="*/ 79375 h 260456"/>
              <a:gd name="connsiteX14" fmla="*/ 82550 w 262860"/>
              <a:gd name="connsiteY14" fmla="*/ 85725 h 260456"/>
              <a:gd name="connsiteX15" fmla="*/ 73025 w 262860"/>
              <a:gd name="connsiteY15" fmla="*/ 88900 h 260456"/>
              <a:gd name="connsiteX16" fmla="*/ 53975 w 262860"/>
              <a:gd name="connsiteY16" fmla="*/ 98425 h 260456"/>
              <a:gd name="connsiteX17" fmla="*/ 22225 w 262860"/>
              <a:gd name="connsiteY17" fmla="*/ 104775 h 260456"/>
              <a:gd name="connsiteX18" fmla="*/ 12700 w 262860"/>
              <a:gd name="connsiteY18" fmla="*/ 107950 h 260456"/>
              <a:gd name="connsiteX19" fmla="*/ 3175 w 262860"/>
              <a:gd name="connsiteY19" fmla="*/ 114300 h 260456"/>
              <a:gd name="connsiteX20" fmla="*/ 0 w 262860"/>
              <a:gd name="connsiteY20" fmla="*/ 123825 h 260456"/>
              <a:gd name="connsiteX21" fmla="*/ 3175 w 262860"/>
              <a:gd name="connsiteY21" fmla="*/ 146050 h 260456"/>
              <a:gd name="connsiteX22" fmla="*/ 28575 w 262860"/>
              <a:gd name="connsiteY22" fmla="*/ 174625 h 260456"/>
              <a:gd name="connsiteX23" fmla="*/ 47625 w 262860"/>
              <a:gd name="connsiteY23" fmla="*/ 187325 h 260456"/>
              <a:gd name="connsiteX24" fmla="*/ 63500 w 262860"/>
              <a:gd name="connsiteY24" fmla="*/ 215900 h 260456"/>
              <a:gd name="connsiteX25" fmla="*/ 73025 w 262860"/>
              <a:gd name="connsiteY25" fmla="*/ 219075 h 260456"/>
              <a:gd name="connsiteX26" fmla="*/ 82550 w 262860"/>
              <a:gd name="connsiteY26" fmla="*/ 212725 h 260456"/>
              <a:gd name="connsiteX27" fmla="*/ 120650 w 262860"/>
              <a:gd name="connsiteY27" fmla="*/ 219075 h 260456"/>
              <a:gd name="connsiteX28" fmla="*/ 130175 w 262860"/>
              <a:gd name="connsiteY28" fmla="*/ 228600 h 260456"/>
              <a:gd name="connsiteX29" fmla="*/ 136525 w 262860"/>
              <a:gd name="connsiteY29" fmla="*/ 238125 h 260456"/>
              <a:gd name="connsiteX30" fmla="*/ 168275 w 262860"/>
              <a:gd name="connsiteY30" fmla="*/ 247650 h 260456"/>
              <a:gd name="connsiteX31" fmla="*/ 196850 w 262860"/>
              <a:gd name="connsiteY31" fmla="*/ 257175 h 260456"/>
              <a:gd name="connsiteX32" fmla="*/ 187325 w 262860"/>
              <a:gd name="connsiteY32" fmla="*/ 238125 h 260456"/>
              <a:gd name="connsiteX33" fmla="*/ 171450 w 262860"/>
              <a:gd name="connsiteY33" fmla="*/ 219075 h 260456"/>
              <a:gd name="connsiteX34" fmla="*/ 165100 w 262860"/>
              <a:gd name="connsiteY34" fmla="*/ 200025 h 260456"/>
              <a:gd name="connsiteX35" fmla="*/ 168275 w 262860"/>
              <a:gd name="connsiteY35" fmla="*/ 177800 h 260456"/>
              <a:gd name="connsiteX36" fmla="*/ 177800 w 262860"/>
              <a:gd name="connsiteY36" fmla="*/ 171450 h 260456"/>
              <a:gd name="connsiteX37" fmla="*/ 209550 w 262860"/>
              <a:gd name="connsiteY37" fmla="*/ 168275 h 260456"/>
              <a:gd name="connsiteX38" fmla="*/ 215900 w 262860"/>
              <a:gd name="connsiteY38" fmla="*/ 158750 h 260456"/>
              <a:gd name="connsiteX39" fmla="*/ 222250 w 262860"/>
              <a:gd name="connsiteY39" fmla="*/ 139700 h 260456"/>
              <a:gd name="connsiteX40" fmla="*/ 260350 w 262860"/>
              <a:gd name="connsiteY40" fmla="*/ 123825 h 26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62860" h="260456">
                <a:moveTo>
                  <a:pt x="260350" y="123825"/>
                </a:moveTo>
                <a:cubicBezTo>
                  <a:pt x="266171" y="118533"/>
                  <a:pt x="260488" y="112210"/>
                  <a:pt x="257175" y="107950"/>
                </a:cubicBezTo>
                <a:cubicBezTo>
                  <a:pt x="252490" y="101926"/>
                  <a:pt x="238125" y="95250"/>
                  <a:pt x="238125" y="95250"/>
                </a:cubicBezTo>
                <a:cubicBezTo>
                  <a:pt x="236008" y="88900"/>
                  <a:pt x="232381" y="82866"/>
                  <a:pt x="231775" y="76200"/>
                </a:cubicBezTo>
                <a:cubicBezTo>
                  <a:pt x="227994" y="34609"/>
                  <a:pt x="232297" y="52365"/>
                  <a:pt x="222250" y="22225"/>
                </a:cubicBezTo>
                <a:cubicBezTo>
                  <a:pt x="220158" y="15950"/>
                  <a:pt x="218320" y="7651"/>
                  <a:pt x="212725" y="3175"/>
                </a:cubicBezTo>
                <a:cubicBezTo>
                  <a:pt x="210112" y="1084"/>
                  <a:pt x="206375" y="1058"/>
                  <a:pt x="203200" y="0"/>
                </a:cubicBezTo>
                <a:lnTo>
                  <a:pt x="165100" y="12700"/>
                </a:lnTo>
                <a:lnTo>
                  <a:pt x="155575" y="15875"/>
                </a:lnTo>
                <a:cubicBezTo>
                  <a:pt x="152400" y="16933"/>
                  <a:pt x="149297" y="18238"/>
                  <a:pt x="146050" y="19050"/>
                </a:cubicBezTo>
                <a:cubicBezTo>
                  <a:pt x="141981" y="20067"/>
                  <a:pt x="128380" y="23123"/>
                  <a:pt x="123825" y="25400"/>
                </a:cubicBezTo>
                <a:cubicBezTo>
                  <a:pt x="120412" y="27107"/>
                  <a:pt x="117475" y="29633"/>
                  <a:pt x="114300" y="31750"/>
                </a:cubicBezTo>
                <a:cubicBezTo>
                  <a:pt x="101679" y="50681"/>
                  <a:pt x="110769" y="33886"/>
                  <a:pt x="104775" y="69850"/>
                </a:cubicBezTo>
                <a:cubicBezTo>
                  <a:pt x="104225" y="73151"/>
                  <a:pt x="104323" y="77430"/>
                  <a:pt x="101600" y="79375"/>
                </a:cubicBezTo>
                <a:cubicBezTo>
                  <a:pt x="96153" y="83266"/>
                  <a:pt x="88900" y="83608"/>
                  <a:pt x="82550" y="85725"/>
                </a:cubicBezTo>
                <a:cubicBezTo>
                  <a:pt x="79375" y="86783"/>
                  <a:pt x="75810" y="87044"/>
                  <a:pt x="73025" y="88900"/>
                </a:cubicBezTo>
                <a:cubicBezTo>
                  <a:pt x="64242" y="94755"/>
                  <a:pt x="64027" y="96105"/>
                  <a:pt x="53975" y="98425"/>
                </a:cubicBezTo>
                <a:cubicBezTo>
                  <a:pt x="43458" y="100852"/>
                  <a:pt x="32464" y="101362"/>
                  <a:pt x="22225" y="104775"/>
                </a:cubicBezTo>
                <a:cubicBezTo>
                  <a:pt x="19050" y="105833"/>
                  <a:pt x="15693" y="106453"/>
                  <a:pt x="12700" y="107950"/>
                </a:cubicBezTo>
                <a:cubicBezTo>
                  <a:pt x="9287" y="109657"/>
                  <a:pt x="6350" y="112183"/>
                  <a:pt x="3175" y="114300"/>
                </a:cubicBezTo>
                <a:cubicBezTo>
                  <a:pt x="2117" y="117475"/>
                  <a:pt x="0" y="120478"/>
                  <a:pt x="0" y="123825"/>
                </a:cubicBezTo>
                <a:cubicBezTo>
                  <a:pt x="0" y="131309"/>
                  <a:pt x="1025" y="138882"/>
                  <a:pt x="3175" y="146050"/>
                </a:cubicBezTo>
                <a:cubicBezTo>
                  <a:pt x="5603" y="154144"/>
                  <a:pt x="27780" y="173830"/>
                  <a:pt x="28575" y="174625"/>
                </a:cubicBezTo>
                <a:cubicBezTo>
                  <a:pt x="40467" y="186517"/>
                  <a:pt x="33840" y="182730"/>
                  <a:pt x="47625" y="187325"/>
                </a:cubicBezTo>
                <a:cubicBezTo>
                  <a:pt x="52359" y="201526"/>
                  <a:pt x="51279" y="207753"/>
                  <a:pt x="63500" y="215900"/>
                </a:cubicBezTo>
                <a:cubicBezTo>
                  <a:pt x="66285" y="217756"/>
                  <a:pt x="69850" y="218017"/>
                  <a:pt x="73025" y="219075"/>
                </a:cubicBezTo>
                <a:cubicBezTo>
                  <a:pt x="76200" y="216958"/>
                  <a:pt x="78747" y="213042"/>
                  <a:pt x="82550" y="212725"/>
                </a:cubicBezTo>
                <a:cubicBezTo>
                  <a:pt x="99564" y="211307"/>
                  <a:pt x="107232" y="214602"/>
                  <a:pt x="120650" y="219075"/>
                </a:cubicBezTo>
                <a:cubicBezTo>
                  <a:pt x="123825" y="222250"/>
                  <a:pt x="127300" y="225151"/>
                  <a:pt x="130175" y="228600"/>
                </a:cubicBezTo>
                <a:cubicBezTo>
                  <a:pt x="132618" y="231531"/>
                  <a:pt x="133289" y="236103"/>
                  <a:pt x="136525" y="238125"/>
                </a:cubicBezTo>
                <a:cubicBezTo>
                  <a:pt x="141678" y="241346"/>
                  <a:pt x="160840" y="245791"/>
                  <a:pt x="168275" y="247650"/>
                </a:cubicBezTo>
                <a:cubicBezTo>
                  <a:pt x="190110" y="262206"/>
                  <a:pt x="180085" y="262763"/>
                  <a:pt x="196850" y="257175"/>
                </a:cubicBezTo>
                <a:cubicBezTo>
                  <a:pt x="193668" y="247629"/>
                  <a:pt x="194164" y="246331"/>
                  <a:pt x="187325" y="238125"/>
                </a:cubicBezTo>
                <a:cubicBezTo>
                  <a:pt x="180204" y="229580"/>
                  <a:pt x="175955" y="229210"/>
                  <a:pt x="171450" y="219075"/>
                </a:cubicBezTo>
                <a:cubicBezTo>
                  <a:pt x="168732" y="212958"/>
                  <a:pt x="165100" y="200025"/>
                  <a:pt x="165100" y="200025"/>
                </a:cubicBezTo>
                <a:cubicBezTo>
                  <a:pt x="166158" y="192617"/>
                  <a:pt x="165236" y="184639"/>
                  <a:pt x="168275" y="177800"/>
                </a:cubicBezTo>
                <a:cubicBezTo>
                  <a:pt x="169825" y="174313"/>
                  <a:pt x="174082" y="172308"/>
                  <a:pt x="177800" y="171450"/>
                </a:cubicBezTo>
                <a:cubicBezTo>
                  <a:pt x="188164" y="169058"/>
                  <a:pt x="198967" y="169333"/>
                  <a:pt x="209550" y="168275"/>
                </a:cubicBezTo>
                <a:cubicBezTo>
                  <a:pt x="211667" y="165100"/>
                  <a:pt x="214350" y="162237"/>
                  <a:pt x="215900" y="158750"/>
                </a:cubicBezTo>
                <a:cubicBezTo>
                  <a:pt x="218618" y="152633"/>
                  <a:pt x="217517" y="144433"/>
                  <a:pt x="222250" y="139700"/>
                </a:cubicBezTo>
                <a:cubicBezTo>
                  <a:pt x="232523" y="129427"/>
                  <a:pt x="254529" y="129117"/>
                  <a:pt x="260350" y="1238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4" name="Freeform 23">
            <a:hlinkClick r:id="rId7" action="ppaction://hlinksldjump"/>
            <a:extLst>
              <a:ext uri="{FF2B5EF4-FFF2-40B4-BE49-F238E27FC236}">
                <a16:creationId xmlns:a16="http://schemas.microsoft.com/office/drawing/2014/main" id="{3478BD3E-B9B9-0143-BF51-460D9C44552B}"/>
              </a:ext>
            </a:extLst>
          </p:cNvPr>
          <p:cNvSpPr/>
          <p:nvPr/>
        </p:nvSpPr>
        <p:spPr>
          <a:xfrm>
            <a:off x="1289050" y="6191142"/>
            <a:ext cx="115587" cy="120650"/>
          </a:xfrm>
          <a:custGeom>
            <a:avLst/>
            <a:gdLst>
              <a:gd name="connsiteX0" fmla="*/ 114300 w 115587"/>
              <a:gd name="connsiteY0" fmla="*/ 63500 h 120650"/>
              <a:gd name="connsiteX1" fmla="*/ 104775 w 115587"/>
              <a:gd name="connsiteY1" fmla="*/ 57150 h 120650"/>
              <a:gd name="connsiteX2" fmla="*/ 92075 w 115587"/>
              <a:gd name="connsiteY2" fmla="*/ 28575 h 120650"/>
              <a:gd name="connsiteX3" fmla="*/ 88900 w 115587"/>
              <a:gd name="connsiteY3" fmla="*/ 19050 h 120650"/>
              <a:gd name="connsiteX4" fmla="*/ 85725 w 115587"/>
              <a:gd name="connsiteY4" fmla="*/ 9525 h 120650"/>
              <a:gd name="connsiteX5" fmla="*/ 76200 w 115587"/>
              <a:gd name="connsiteY5" fmla="*/ 6350 h 120650"/>
              <a:gd name="connsiteX6" fmla="*/ 50800 w 115587"/>
              <a:gd name="connsiteY6" fmla="*/ 0 h 120650"/>
              <a:gd name="connsiteX7" fmla="*/ 41275 w 115587"/>
              <a:gd name="connsiteY7" fmla="*/ 3175 h 120650"/>
              <a:gd name="connsiteX8" fmla="*/ 38100 w 115587"/>
              <a:gd name="connsiteY8" fmla="*/ 12700 h 120650"/>
              <a:gd name="connsiteX9" fmla="*/ 31750 w 115587"/>
              <a:gd name="connsiteY9" fmla="*/ 22225 h 120650"/>
              <a:gd name="connsiteX10" fmla="*/ 12700 w 115587"/>
              <a:gd name="connsiteY10" fmla="*/ 34925 h 120650"/>
              <a:gd name="connsiteX11" fmla="*/ 3175 w 115587"/>
              <a:gd name="connsiteY11" fmla="*/ 41275 h 120650"/>
              <a:gd name="connsiteX12" fmla="*/ 0 w 115587"/>
              <a:gd name="connsiteY12" fmla="*/ 50800 h 120650"/>
              <a:gd name="connsiteX13" fmla="*/ 3175 w 115587"/>
              <a:gd name="connsiteY13" fmla="*/ 73025 h 120650"/>
              <a:gd name="connsiteX14" fmla="*/ 15875 w 115587"/>
              <a:gd name="connsiteY14" fmla="*/ 92075 h 120650"/>
              <a:gd name="connsiteX15" fmla="*/ 22225 w 115587"/>
              <a:gd name="connsiteY15" fmla="*/ 101600 h 120650"/>
              <a:gd name="connsiteX16" fmla="*/ 28575 w 115587"/>
              <a:gd name="connsiteY16" fmla="*/ 111125 h 120650"/>
              <a:gd name="connsiteX17" fmla="*/ 31750 w 115587"/>
              <a:gd name="connsiteY17" fmla="*/ 120650 h 120650"/>
              <a:gd name="connsiteX18" fmla="*/ 34925 w 115587"/>
              <a:gd name="connsiteY18" fmla="*/ 111125 h 120650"/>
              <a:gd name="connsiteX19" fmla="*/ 44450 w 115587"/>
              <a:gd name="connsiteY19" fmla="*/ 104775 h 120650"/>
              <a:gd name="connsiteX20" fmla="*/ 107950 w 115587"/>
              <a:gd name="connsiteY20" fmla="*/ 98425 h 120650"/>
              <a:gd name="connsiteX21" fmla="*/ 114300 w 115587"/>
              <a:gd name="connsiteY21" fmla="*/ 63500 h 12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5587" h="120650">
                <a:moveTo>
                  <a:pt x="114300" y="63500"/>
                </a:moveTo>
                <a:cubicBezTo>
                  <a:pt x="113771" y="56621"/>
                  <a:pt x="107473" y="59848"/>
                  <a:pt x="104775" y="57150"/>
                </a:cubicBezTo>
                <a:cubicBezTo>
                  <a:pt x="97228" y="49603"/>
                  <a:pt x="95219" y="38006"/>
                  <a:pt x="92075" y="28575"/>
                </a:cubicBezTo>
                <a:lnTo>
                  <a:pt x="88900" y="19050"/>
                </a:lnTo>
                <a:cubicBezTo>
                  <a:pt x="87842" y="15875"/>
                  <a:pt x="88900" y="10583"/>
                  <a:pt x="85725" y="9525"/>
                </a:cubicBezTo>
                <a:cubicBezTo>
                  <a:pt x="82550" y="8467"/>
                  <a:pt x="79429" y="7231"/>
                  <a:pt x="76200" y="6350"/>
                </a:cubicBezTo>
                <a:cubicBezTo>
                  <a:pt x="67780" y="4054"/>
                  <a:pt x="50800" y="0"/>
                  <a:pt x="50800" y="0"/>
                </a:cubicBezTo>
                <a:cubicBezTo>
                  <a:pt x="47625" y="1058"/>
                  <a:pt x="43642" y="808"/>
                  <a:pt x="41275" y="3175"/>
                </a:cubicBezTo>
                <a:cubicBezTo>
                  <a:pt x="38908" y="5542"/>
                  <a:pt x="39597" y="9707"/>
                  <a:pt x="38100" y="12700"/>
                </a:cubicBezTo>
                <a:cubicBezTo>
                  <a:pt x="36393" y="16113"/>
                  <a:pt x="34622" y="19712"/>
                  <a:pt x="31750" y="22225"/>
                </a:cubicBezTo>
                <a:cubicBezTo>
                  <a:pt x="26007" y="27251"/>
                  <a:pt x="19050" y="30692"/>
                  <a:pt x="12700" y="34925"/>
                </a:cubicBezTo>
                <a:lnTo>
                  <a:pt x="3175" y="41275"/>
                </a:lnTo>
                <a:cubicBezTo>
                  <a:pt x="2117" y="44450"/>
                  <a:pt x="0" y="47453"/>
                  <a:pt x="0" y="50800"/>
                </a:cubicBezTo>
                <a:cubicBezTo>
                  <a:pt x="0" y="58284"/>
                  <a:pt x="489" y="66040"/>
                  <a:pt x="3175" y="73025"/>
                </a:cubicBezTo>
                <a:cubicBezTo>
                  <a:pt x="5915" y="80148"/>
                  <a:pt x="11642" y="85725"/>
                  <a:pt x="15875" y="92075"/>
                </a:cubicBezTo>
                <a:lnTo>
                  <a:pt x="22225" y="101600"/>
                </a:lnTo>
                <a:cubicBezTo>
                  <a:pt x="24342" y="104775"/>
                  <a:pt x="27368" y="107505"/>
                  <a:pt x="28575" y="111125"/>
                </a:cubicBezTo>
                <a:lnTo>
                  <a:pt x="31750" y="120650"/>
                </a:lnTo>
                <a:cubicBezTo>
                  <a:pt x="32808" y="117475"/>
                  <a:pt x="32834" y="113738"/>
                  <a:pt x="34925" y="111125"/>
                </a:cubicBezTo>
                <a:cubicBezTo>
                  <a:pt x="37309" y="108145"/>
                  <a:pt x="41037" y="106482"/>
                  <a:pt x="44450" y="104775"/>
                </a:cubicBezTo>
                <a:cubicBezTo>
                  <a:pt x="61015" y="96492"/>
                  <a:pt x="104796" y="98611"/>
                  <a:pt x="107950" y="98425"/>
                </a:cubicBezTo>
                <a:cubicBezTo>
                  <a:pt x="119236" y="90901"/>
                  <a:pt x="114829" y="70379"/>
                  <a:pt x="114300" y="63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5" name="Freeform 24">
            <a:hlinkClick r:id="rId3" action="ppaction://hlinksldjump"/>
            <a:extLst>
              <a:ext uri="{FF2B5EF4-FFF2-40B4-BE49-F238E27FC236}">
                <a16:creationId xmlns:a16="http://schemas.microsoft.com/office/drawing/2014/main" id="{2EA3E5B8-A521-8E44-B641-746ECDC3D145}"/>
              </a:ext>
            </a:extLst>
          </p:cNvPr>
          <p:cNvSpPr/>
          <p:nvPr/>
        </p:nvSpPr>
        <p:spPr>
          <a:xfrm>
            <a:off x="1336675" y="6299092"/>
            <a:ext cx="95449" cy="66901"/>
          </a:xfrm>
          <a:custGeom>
            <a:avLst/>
            <a:gdLst>
              <a:gd name="connsiteX0" fmla="*/ 6350 w 95449"/>
              <a:gd name="connsiteY0" fmla="*/ 66675 h 66901"/>
              <a:gd name="connsiteX1" fmla="*/ 22225 w 95449"/>
              <a:gd name="connsiteY1" fmla="*/ 63500 h 66901"/>
              <a:gd name="connsiteX2" fmla="*/ 31750 w 95449"/>
              <a:gd name="connsiteY2" fmla="*/ 60325 h 66901"/>
              <a:gd name="connsiteX3" fmla="*/ 60325 w 95449"/>
              <a:gd name="connsiteY3" fmla="*/ 57150 h 66901"/>
              <a:gd name="connsiteX4" fmla="*/ 82550 w 95449"/>
              <a:gd name="connsiteY4" fmla="*/ 50800 h 66901"/>
              <a:gd name="connsiteX5" fmla="*/ 92075 w 95449"/>
              <a:gd name="connsiteY5" fmla="*/ 41275 h 66901"/>
              <a:gd name="connsiteX6" fmla="*/ 88900 w 95449"/>
              <a:gd name="connsiteY6" fmla="*/ 22225 h 66901"/>
              <a:gd name="connsiteX7" fmla="*/ 85725 w 95449"/>
              <a:gd name="connsiteY7" fmla="*/ 0 h 66901"/>
              <a:gd name="connsiteX8" fmla="*/ 76200 w 95449"/>
              <a:gd name="connsiteY8" fmla="*/ 9525 h 66901"/>
              <a:gd name="connsiteX9" fmla="*/ 66675 w 95449"/>
              <a:gd name="connsiteY9" fmla="*/ 12700 h 66901"/>
              <a:gd name="connsiteX10" fmla="*/ 38100 w 95449"/>
              <a:gd name="connsiteY10" fmla="*/ 6350 h 66901"/>
              <a:gd name="connsiteX11" fmla="*/ 12700 w 95449"/>
              <a:gd name="connsiteY11" fmla="*/ 9525 h 66901"/>
              <a:gd name="connsiteX12" fmla="*/ 6350 w 95449"/>
              <a:gd name="connsiteY12" fmla="*/ 19050 h 66901"/>
              <a:gd name="connsiteX13" fmla="*/ 3175 w 95449"/>
              <a:gd name="connsiteY13" fmla="*/ 38100 h 66901"/>
              <a:gd name="connsiteX14" fmla="*/ 0 w 95449"/>
              <a:gd name="connsiteY14" fmla="*/ 47625 h 66901"/>
              <a:gd name="connsiteX15" fmla="*/ 3175 w 95449"/>
              <a:gd name="connsiteY15" fmla="*/ 57150 h 66901"/>
              <a:gd name="connsiteX16" fmla="*/ 6350 w 95449"/>
              <a:gd name="connsiteY16" fmla="*/ 66675 h 6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5449" h="66901">
                <a:moveTo>
                  <a:pt x="6350" y="66675"/>
                </a:moveTo>
                <a:cubicBezTo>
                  <a:pt x="9525" y="67733"/>
                  <a:pt x="16990" y="64809"/>
                  <a:pt x="22225" y="63500"/>
                </a:cubicBezTo>
                <a:cubicBezTo>
                  <a:pt x="25472" y="62688"/>
                  <a:pt x="28449" y="60875"/>
                  <a:pt x="31750" y="60325"/>
                </a:cubicBezTo>
                <a:cubicBezTo>
                  <a:pt x="41203" y="58749"/>
                  <a:pt x="50800" y="58208"/>
                  <a:pt x="60325" y="57150"/>
                </a:cubicBezTo>
                <a:cubicBezTo>
                  <a:pt x="62019" y="56727"/>
                  <a:pt x="79817" y="52622"/>
                  <a:pt x="82550" y="50800"/>
                </a:cubicBezTo>
                <a:cubicBezTo>
                  <a:pt x="86286" y="48309"/>
                  <a:pt x="88900" y="44450"/>
                  <a:pt x="92075" y="41275"/>
                </a:cubicBezTo>
                <a:cubicBezTo>
                  <a:pt x="98540" y="21879"/>
                  <a:pt x="94731" y="41661"/>
                  <a:pt x="88900" y="22225"/>
                </a:cubicBezTo>
                <a:cubicBezTo>
                  <a:pt x="86750" y="15057"/>
                  <a:pt x="86783" y="7408"/>
                  <a:pt x="85725" y="0"/>
                </a:cubicBezTo>
                <a:cubicBezTo>
                  <a:pt x="82550" y="3175"/>
                  <a:pt x="79936" y="7034"/>
                  <a:pt x="76200" y="9525"/>
                </a:cubicBezTo>
                <a:cubicBezTo>
                  <a:pt x="73415" y="11381"/>
                  <a:pt x="70022" y="12700"/>
                  <a:pt x="66675" y="12700"/>
                </a:cubicBezTo>
                <a:cubicBezTo>
                  <a:pt x="55499" y="12700"/>
                  <a:pt x="47922" y="9624"/>
                  <a:pt x="38100" y="6350"/>
                </a:cubicBezTo>
                <a:cubicBezTo>
                  <a:pt x="29633" y="7408"/>
                  <a:pt x="20622" y="6356"/>
                  <a:pt x="12700" y="9525"/>
                </a:cubicBezTo>
                <a:cubicBezTo>
                  <a:pt x="9157" y="10942"/>
                  <a:pt x="7557" y="15430"/>
                  <a:pt x="6350" y="19050"/>
                </a:cubicBezTo>
                <a:cubicBezTo>
                  <a:pt x="4314" y="25157"/>
                  <a:pt x="4572" y="31816"/>
                  <a:pt x="3175" y="38100"/>
                </a:cubicBezTo>
                <a:cubicBezTo>
                  <a:pt x="2449" y="41367"/>
                  <a:pt x="1058" y="44450"/>
                  <a:pt x="0" y="47625"/>
                </a:cubicBezTo>
                <a:cubicBezTo>
                  <a:pt x="1058" y="50800"/>
                  <a:pt x="808" y="54783"/>
                  <a:pt x="3175" y="57150"/>
                </a:cubicBezTo>
                <a:cubicBezTo>
                  <a:pt x="7019" y="60994"/>
                  <a:pt x="3175" y="65617"/>
                  <a:pt x="6350" y="666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6" name="Freeform 25">
            <a:hlinkClick r:id="rId8" action="ppaction://hlinksldjump"/>
            <a:extLst>
              <a:ext uri="{FF2B5EF4-FFF2-40B4-BE49-F238E27FC236}">
                <a16:creationId xmlns:a16="http://schemas.microsoft.com/office/drawing/2014/main" id="{3A929E36-A2C5-644C-A395-6FEABD1A79B6}"/>
              </a:ext>
            </a:extLst>
          </p:cNvPr>
          <p:cNvSpPr/>
          <p:nvPr/>
        </p:nvSpPr>
        <p:spPr>
          <a:xfrm>
            <a:off x="1069888" y="6308617"/>
            <a:ext cx="271564" cy="196850"/>
          </a:xfrm>
          <a:custGeom>
            <a:avLst/>
            <a:gdLst>
              <a:gd name="connsiteX0" fmla="*/ 269962 w 271564"/>
              <a:gd name="connsiteY0" fmla="*/ 136525 h 196850"/>
              <a:gd name="connsiteX1" fmla="*/ 266787 w 271564"/>
              <a:gd name="connsiteY1" fmla="*/ 120650 h 196850"/>
              <a:gd name="connsiteX2" fmla="*/ 263612 w 271564"/>
              <a:gd name="connsiteY2" fmla="*/ 111125 h 196850"/>
              <a:gd name="connsiteX3" fmla="*/ 269962 w 271564"/>
              <a:gd name="connsiteY3" fmla="*/ 85725 h 196850"/>
              <a:gd name="connsiteX4" fmla="*/ 260437 w 271564"/>
              <a:gd name="connsiteY4" fmla="*/ 66675 h 196850"/>
              <a:gd name="connsiteX5" fmla="*/ 244562 w 271564"/>
              <a:gd name="connsiteY5" fmla="*/ 47625 h 196850"/>
              <a:gd name="connsiteX6" fmla="*/ 241387 w 271564"/>
              <a:gd name="connsiteY6" fmla="*/ 38100 h 196850"/>
              <a:gd name="connsiteX7" fmla="*/ 238212 w 271564"/>
              <a:gd name="connsiteY7" fmla="*/ 19050 h 196850"/>
              <a:gd name="connsiteX8" fmla="*/ 200112 w 271564"/>
              <a:gd name="connsiteY8" fmla="*/ 15875 h 196850"/>
              <a:gd name="connsiteX9" fmla="*/ 168362 w 271564"/>
              <a:gd name="connsiteY9" fmla="*/ 9525 h 196850"/>
              <a:gd name="connsiteX10" fmla="*/ 149312 w 271564"/>
              <a:gd name="connsiteY10" fmla="*/ 3175 h 196850"/>
              <a:gd name="connsiteX11" fmla="*/ 139787 w 271564"/>
              <a:gd name="connsiteY11" fmla="*/ 0 h 196850"/>
              <a:gd name="connsiteX12" fmla="*/ 111212 w 271564"/>
              <a:gd name="connsiteY12" fmla="*/ 9525 h 196850"/>
              <a:gd name="connsiteX13" fmla="*/ 101687 w 271564"/>
              <a:gd name="connsiteY13" fmla="*/ 12700 h 196850"/>
              <a:gd name="connsiteX14" fmla="*/ 95337 w 271564"/>
              <a:gd name="connsiteY14" fmla="*/ 22225 h 196850"/>
              <a:gd name="connsiteX15" fmla="*/ 85812 w 271564"/>
              <a:gd name="connsiteY15" fmla="*/ 53975 h 196850"/>
              <a:gd name="connsiteX16" fmla="*/ 66762 w 271564"/>
              <a:gd name="connsiteY16" fmla="*/ 63500 h 196850"/>
              <a:gd name="connsiteX17" fmla="*/ 57237 w 271564"/>
              <a:gd name="connsiteY17" fmla="*/ 69850 h 196850"/>
              <a:gd name="connsiteX18" fmla="*/ 44537 w 271564"/>
              <a:gd name="connsiteY18" fmla="*/ 76200 h 196850"/>
              <a:gd name="connsiteX19" fmla="*/ 25487 w 271564"/>
              <a:gd name="connsiteY19" fmla="*/ 88900 h 196850"/>
              <a:gd name="connsiteX20" fmla="*/ 15962 w 271564"/>
              <a:gd name="connsiteY20" fmla="*/ 95250 h 196850"/>
              <a:gd name="connsiteX21" fmla="*/ 6437 w 271564"/>
              <a:gd name="connsiteY21" fmla="*/ 104775 h 196850"/>
              <a:gd name="connsiteX22" fmla="*/ 3262 w 271564"/>
              <a:gd name="connsiteY22" fmla="*/ 136525 h 196850"/>
              <a:gd name="connsiteX23" fmla="*/ 12787 w 271564"/>
              <a:gd name="connsiteY23" fmla="*/ 146050 h 196850"/>
              <a:gd name="connsiteX24" fmla="*/ 41362 w 271564"/>
              <a:gd name="connsiteY24" fmla="*/ 155575 h 196850"/>
              <a:gd name="connsiteX25" fmla="*/ 50887 w 271564"/>
              <a:gd name="connsiteY25" fmla="*/ 158750 h 196850"/>
              <a:gd name="connsiteX26" fmla="*/ 60412 w 271564"/>
              <a:gd name="connsiteY26" fmla="*/ 161925 h 196850"/>
              <a:gd name="connsiteX27" fmla="*/ 69937 w 271564"/>
              <a:gd name="connsiteY27" fmla="*/ 180975 h 196850"/>
              <a:gd name="connsiteX28" fmla="*/ 79462 w 271564"/>
              <a:gd name="connsiteY28" fmla="*/ 184150 h 196850"/>
              <a:gd name="connsiteX29" fmla="*/ 88987 w 271564"/>
              <a:gd name="connsiteY29" fmla="*/ 190500 h 196850"/>
              <a:gd name="connsiteX30" fmla="*/ 108037 w 271564"/>
              <a:gd name="connsiteY30" fmla="*/ 196850 h 196850"/>
              <a:gd name="connsiteX31" fmla="*/ 130262 w 271564"/>
              <a:gd name="connsiteY31" fmla="*/ 193675 h 196850"/>
              <a:gd name="connsiteX32" fmla="*/ 231862 w 271564"/>
              <a:gd name="connsiteY32" fmla="*/ 184150 h 196850"/>
              <a:gd name="connsiteX33" fmla="*/ 235037 w 271564"/>
              <a:gd name="connsiteY33" fmla="*/ 174625 h 196850"/>
              <a:gd name="connsiteX34" fmla="*/ 250912 w 271564"/>
              <a:gd name="connsiteY34" fmla="*/ 158750 h 196850"/>
              <a:gd name="connsiteX35" fmla="*/ 269962 w 271564"/>
              <a:gd name="connsiteY35" fmla="*/ 152400 h 196850"/>
              <a:gd name="connsiteX36" fmla="*/ 269962 w 271564"/>
              <a:gd name="connsiteY36" fmla="*/ 136525 h 19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71564" h="196850">
                <a:moveTo>
                  <a:pt x="269962" y="136525"/>
                </a:moveTo>
                <a:cubicBezTo>
                  <a:pt x="269433" y="131233"/>
                  <a:pt x="268096" y="125885"/>
                  <a:pt x="266787" y="120650"/>
                </a:cubicBezTo>
                <a:cubicBezTo>
                  <a:pt x="265975" y="117403"/>
                  <a:pt x="263612" y="114472"/>
                  <a:pt x="263612" y="111125"/>
                </a:cubicBezTo>
                <a:cubicBezTo>
                  <a:pt x="263612" y="103462"/>
                  <a:pt x="267457" y="93241"/>
                  <a:pt x="269962" y="85725"/>
                </a:cubicBezTo>
                <a:cubicBezTo>
                  <a:pt x="266780" y="76179"/>
                  <a:pt x="267276" y="74881"/>
                  <a:pt x="260437" y="66675"/>
                </a:cubicBezTo>
                <a:cubicBezTo>
                  <a:pt x="251660" y="56142"/>
                  <a:pt x="250474" y="59449"/>
                  <a:pt x="244562" y="47625"/>
                </a:cubicBezTo>
                <a:cubicBezTo>
                  <a:pt x="243065" y="44632"/>
                  <a:pt x="242113" y="41367"/>
                  <a:pt x="241387" y="38100"/>
                </a:cubicBezTo>
                <a:cubicBezTo>
                  <a:pt x="239990" y="31816"/>
                  <a:pt x="243880" y="22102"/>
                  <a:pt x="238212" y="19050"/>
                </a:cubicBezTo>
                <a:cubicBezTo>
                  <a:pt x="226991" y="13008"/>
                  <a:pt x="212812" y="16933"/>
                  <a:pt x="200112" y="15875"/>
                </a:cubicBezTo>
                <a:cubicBezTo>
                  <a:pt x="189529" y="13758"/>
                  <a:pt x="178601" y="12938"/>
                  <a:pt x="168362" y="9525"/>
                </a:cubicBezTo>
                <a:lnTo>
                  <a:pt x="149312" y="3175"/>
                </a:lnTo>
                <a:lnTo>
                  <a:pt x="139787" y="0"/>
                </a:lnTo>
                <a:lnTo>
                  <a:pt x="111212" y="9525"/>
                </a:lnTo>
                <a:lnTo>
                  <a:pt x="101687" y="12700"/>
                </a:lnTo>
                <a:cubicBezTo>
                  <a:pt x="99570" y="15875"/>
                  <a:pt x="96433" y="18570"/>
                  <a:pt x="95337" y="22225"/>
                </a:cubicBezTo>
                <a:cubicBezTo>
                  <a:pt x="90198" y="39355"/>
                  <a:pt x="97039" y="42748"/>
                  <a:pt x="85812" y="53975"/>
                </a:cubicBezTo>
                <a:cubicBezTo>
                  <a:pt x="76713" y="63074"/>
                  <a:pt x="77091" y="58335"/>
                  <a:pt x="66762" y="63500"/>
                </a:cubicBezTo>
                <a:cubicBezTo>
                  <a:pt x="63349" y="65207"/>
                  <a:pt x="60550" y="67957"/>
                  <a:pt x="57237" y="69850"/>
                </a:cubicBezTo>
                <a:cubicBezTo>
                  <a:pt x="53128" y="72198"/>
                  <a:pt x="48596" y="73765"/>
                  <a:pt x="44537" y="76200"/>
                </a:cubicBezTo>
                <a:cubicBezTo>
                  <a:pt x="37993" y="80127"/>
                  <a:pt x="31837" y="84667"/>
                  <a:pt x="25487" y="88900"/>
                </a:cubicBezTo>
                <a:cubicBezTo>
                  <a:pt x="22312" y="91017"/>
                  <a:pt x="18660" y="92552"/>
                  <a:pt x="15962" y="95250"/>
                </a:cubicBezTo>
                <a:lnTo>
                  <a:pt x="6437" y="104775"/>
                </a:lnTo>
                <a:cubicBezTo>
                  <a:pt x="2194" y="117505"/>
                  <a:pt x="-3809" y="124150"/>
                  <a:pt x="3262" y="136525"/>
                </a:cubicBezTo>
                <a:cubicBezTo>
                  <a:pt x="5490" y="140424"/>
                  <a:pt x="8862" y="143869"/>
                  <a:pt x="12787" y="146050"/>
                </a:cubicBezTo>
                <a:lnTo>
                  <a:pt x="41362" y="155575"/>
                </a:lnTo>
                <a:lnTo>
                  <a:pt x="50887" y="158750"/>
                </a:lnTo>
                <a:lnTo>
                  <a:pt x="60412" y="161925"/>
                </a:lnTo>
                <a:cubicBezTo>
                  <a:pt x="62504" y="168200"/>
                  <a:pt x="64342" y="176499"/>
                  <a:pt x="69937" y="180975"/>
                </a:cubicBezTo>
                <a:cubicBezTo>
                  <a:pt x="72550" y="183066"/>
                  <a:pt x="76469" y="182653"/>
                  <a:pt x="79462" y="184150"/>
                </a:cubicBezTo>
                <a:cubicBezTo>
                  <a:pt x="82875" y="185857"/>
                  <a:pt x="85500" y="188950"/>
                  <a:pt x="88987" y="190500"/>
                </a:cubicBezTo>
                <a:cubicBezTo>
                  <a:pt x="95104" y="193218"/>
                  <a:pt x="108037" y="196850"/>
                  <a:pt x="108037" y="196850"/>
                </a:cubicBezTo>
                <a:cubicBezTo>
                  <a:pt x="115445" y="195792"/>
                  <a:pt x="122790" y="194090"/>
                  <a:pt x="130262" y="193675"/>
                </a:cubicBezTo>
                <a:cubicBezTo>
                  <a:pt x="229457" y="188164"/>
                  <a:pt x="196374" y="207809"/>
                  <a:pt x="231862" y="184150"/>
                </a:cubicBezTo>
                <a:cubicBezTo>
                  <a:pt x="232920" y="180975"/>
                  <a:pt x="233540" y="177618"/>
                  <a:pt x="235037" y="174625"/>
                </a:cubicBezTo>
                <a:cubicBezTo>
                  <a:pt x="238968" y="166763"/>
                  <a:pt x="242748" y="162379"/>
                  <a:pt x="250912" y="158750"/>
                </a:cubicBezTo>
                <a:cubicBezTo>
                  <a:pt x="257029" y="156032"/>
                  <a:pt x="269962" y="152400"/>
                  <a:pt x="269962" y="152400"/>
                </a:cubicBezTo>
                <a:cubicBezTo>
                  <a:pt x="273287" y="129127"/>
                  <a:pt x="270491" y="141817"/>
                  <a:pt x="269962" y="1365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7" name="Freeform 26">
            <a:hlinkClick r:id="rId5" action="ppaction://hlinksldjump"/>
            <a:extLst>
              <a:ext uri="{FF2B5EF4-FFF2-40B4-BE49-F238E27FC236}">
                <a16:creationId xmlns:a16="http://schemas.microsoft.com/office/drawing/2014/main" id="{55BE19B2-A8B9-B749-90F4-1DB420754BAA}"/>
              </a:ext>
            </a:extLst>
          </p:cNvPr>
          <p:cNvSpPr/>
          <p:nvPr/>
        </p:nvSpPr>
        <p:spPr>
          <a:xfrm>
            <a:off x="1326874" y="6435617"/>
            <a:ext cx="257995" cy="190535"/>
          </a:xfrm>
          <a:custGeom>
            <a:avLst/>
            <a:gdLst>
              <a:gd name="connsiteX0" fmla="*/ 60601 w 257995"/>
              <a:gd name="connsiteY0" fmla="*/ 190500 h 190535"/>
              <a:gd name="connsiteX1" fmla="*/ 35201 w 257995"/>
              <a:gd name="connsiteY1" fmla="*/ 171450 h 190535"/>
              <a:gd name="connsiteX2" fmla="*/ 12976 w 257995"/>
              <a:gd name="connsiteY2" fmla="*/ 165100 h 190535"/>
              <a:gd name="connsiteX3" fmla="*/ 3451 w 257995"/>
              <a:gd name="connsiteY3" fmla="*/ 158750 h 190535"/>
              <a:gd name="connsiteX4" fmla="*/ 3451 w 257995"/>
              <a:gd name="connsiteY4" fmla="*/ 120650 h 190535"/>
              <a:gd name="connsiteX5" fmla="*/ 9801 w 257995"/>
              <a:gd name="connsiteY5" fmla="*/ 111125 h 190535"/>
              <a:gd name="connsiteX6" fmla="*/ 28851 w 257995"/>
              <a:gd name="connsiteY6" fmla="*/ 104775 h 190535"/>
              <a:gd name="connsiteX7" fmla="*/ 38376 w 257995"/>
              <a:gd name="connsiteY7" fmla="*/ 98425 h 190535"/>
              <a:gd name="connsiteX8" fmla="*/ 47901 w 257995"/>
              <a:gd name="connsiteY8" fmla="*/ 88900 h 190535"/>
              <a:gd name="connsiteX9" fmla="*/ 57426 w 257995"/>
              <a:gd name="connsiteY9" fmla="*/ 85725 h 190535"/>
              <a:gd name="connsiteX10" fmla="*/ 60601 w 257995"/>
              <a:gd name="connsiteY10" fmla="*/ 76200 h 190535"/>
              <a:gd name="connsiteX11" fmla="*/ 120926 w 257995"/>
              <a:gd name="connsiteY11" fmla="*/ 66675 h 190535"/>
              <a:gd name="connsiteX12" fmla="*/ 143151 w 257995"/>
              <a:gd name="connsiteY12" fmla="*/ 60325 h 190535"/>
              <a:gd name="connsiteX13" fmla="*/ 155851 w 257995"/>
              <a:gd name="connsiteY13" fmla="*/ 41275 h 190535"/>
              <a:gd name="connsiteX14" fmla="*/ 162201 w 257995"/>
              <a:gd name="connsiteY14" fmla="*/ 31750 h 190535"/>
              <a:gd name="connsiteX15" fmla="*/ 181251 w 257995"/>
              <a:gd name="connsiteY15" fmla="*/ 25400 h 190535"/>
              <a:gd name="connsiteX16" fmla="*/ 193951 w 257995"/>
              <a:gd name="connsiteY16" fmla="*/ 22225 h 190535"/>
              <a:gd name="connsiteX17" fmla="*/ 213001 w 257995"/>
              <a:gd name="connsiteY17" fmla="*/ 15875 h 190535"/>
              <a:gd name="connsiteX18" fmla="*/ 222526 w 257995"/>
              <a:gd name="connsiteY18" fmla="*/ 12700 h 190535"/>
              <a:gd name="connsiteX19" fmla="*/ 232051 w 257995"/>
              <a:gd name="connsiteY19" fmla="*/ 9525 h 190535"/>
              <a:gd name="connsiteX20" fmla="*/ 251101 w 257995"/>
              <a:gd name="connsiteY20" fmla="*/ 0 h 190535"/>
              <a:gd name="connsiteX21" fmla="*/ 257451 w 257995"/>
              <a:gd name="connsiteY21" fmla="*/ 9525 h 190535"/>
              <a:gd name="connsiteX22" fmla="*/ 247926 w 257995"/>
              <a:gd name="connsiteY22" fmla="*/ 57150 h 190535"/>
              <a:gd name="connsiteX23" fmla="*/ 228876 w 257995"/>
              <a:gd name="connsiteY23" fmla="*/ 69850 h 190535"/>
              <a:gd name="connsiteX24" fmla="*/ 219351 w 257995"/>
              <a:gd name="connsiteY24" fmla="*/ 76200 h 190535"/>
              <a:gd name="connsiteX25" fmla="*/ 209826 w 257995"/>
              <a:gd name="connsiteY25" fmla="*/ 82550 h 190535"/>
              <a:gd name="connsiteX26" fmla="*/ 181251 w 257995"/>
              <a:gd name="connsiteY26" fmla="*/ 104775 h 190535"/>
              <a:gd name="connsiteX27" fmla="*/ 171726 w 257995"/>
              <a:gd name="connsiteY27" fmla="*/ 111125 h 190535"/>
              <a:gd name="connsiteX28" fmla="*/ 152676 w 257995"/>
              <a:gd name="connsiteY28" fmla="*/ 117475 h 190535"/>
              <a:gd name="connsiteX29" fmla="*/ 133626 w 257995"/>
              <a:gd name="connsiteY29" fmla="*/ 130175 h 190535"/>
              <a:gd name="connsiteX30" fmla="*/ 124101 w 257995"/>
              <a:gd name="connsiteY30" fmla="*/ 136525 h 190535"/>
              <a:gd name="connsiteX31" fmla="*/ 105051 w 257995"/>
              <a:gd name="connsiteY31" fmla="*/ 149225 h 190535"/>
              <a:gd name="connsiteX32" fmla="*/ 86001 w 257995"/>
              <a:gd name="connsiteY32" fmla="*/ 161925 h 190535"/>
              <a:gd name="connsiteX33" fmla="*/ 76476 w 257995"/>
              <a:gd name="connsiteY33" fmla="*/ 171450 h 190535"/>
              <a:gd name="connsiteX34" fmla="*/ 66951 w 257995"/>
              <a:gd name="connsiteY34" fmla="*/ 174625 h 190535"/>
              <a:gd name="connsiteX35" fmla="*/ 60601 w 257995"/>
              <a:gd name="connsiteY35" fmla="*/ 190500 h 19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57995" h="190535">
                <a:moveTo>
                  <a:pt x="60601" y="190500"/>
                </a:moveTo>
                <a:cubicBezTo>
                  <a:pt x="55309" y="189971"/>
                  <a:pt x="40644" y="173783"/>
                  <a:pt x="35201" y="171450"/>
                </a:cubicBezTo>
                <a:cubicBezTo>
                  <a:pt x="20959" y="165346"/>
                  <a:pt x="25333" y="171279"/>
                  <a:pt x="12976" y="165100"/>
                </a:cubicBezTo>
                <a:cubicBezTo>
                  <a:pt x="9563" y="163393"/>
                  <a:pt x="6626" y="160867"/>
                  <a:pt x="3451" y="158750"/>
                </a:cubicBezTo>
                <a:cubicBezTo>
                  <a:pt x="58" y="141784"/>
                  <a:pt x="-2220" y="139553"/>
                  <a:pt x="3451" y="120650"/>
                </a:cubicBezTo>
                <a:cubicBezTo>
                  <a:pt x="4547" y="116995"/>
                  <a:pt x="6565" y="113147"/>
                  <a:pt x="9801" y="111125"/>
                </a:cubicBezTo>
                <a:cubicBezTo>
                  <a:pt x="15477" y="107577"/>
                  <a:pt x="23282" y="108488"/>
                  <a:pt x="28851" y="104775"/>
                </a:cubicBezTo>
                <a:cubicBezTo>
                  <a:pt x="32026" y="102658"/>
                  <a:pt x="35445" y="100868"/>
                  <a:pt x="38376" y="98425"/>
                </a:cubicBezTo>
                <a:cubicBezTo>
                  <a:pt x="41825" y="95550"/>
                  <a:pt x="44165" y="91391"/>
                  <a:pt x="47901" y="88900"/>
                </a:cubicBezTo>
                <a:cubicBezTo>
                  <a:pt x="50686" y="87044"/>
                  <a:pt x="54251" y="86783"/>
                  <a:pt x="57426" y="85725"/>
                </a:cubicBezTo>
                <a:cubicBezTo>
                  <a:pt x="58484" y="82550"/>
                  <a:pt x="58510" y="78813"/>
                  <a:pt x="60601" y="76200"/>
                </a:cubicBezTo>
                <a:cubicBezTo>
                  <a:pt x="72629" y="61165"/>
                  <a:pt x="117954" y="66861"/>
                  <a:pt x="120926" y="66675"/>
                </a:cubicBezTo>
                <a:cubicBezTo>
                  <a:pt x="121036" y="66648"/>
                  <a:pt x="141633" y="61843"/>
                  <a:pt x="143151" y="60325"/>
                </a:cubicBezTo>
                <a:cubicBezTo>
                  <a:pt x="148547" y="54929"/>
                  <a:pt x="151618" y="47625"/>
                  <a:pt x="155851" y="41275"/>
                </a:cubicBezTo>
                <a:cubicBezTo>
                  <a:pt x="157968" y="38100"/>
                  <a:pt x="158581" y="32957"/>
                  <a:pt x="162201" y="31750"/>
                </a:cubicBezTo>
                <a:cubicBezTo>
                  <a:pt x="168551" y="29633"/>
                  <a:pt x="174757" y="27023"/>
                  <a:pt x="181251" y="25400"/>
                </a:cubicBezTo>
                <a:cubicBezTo>
                  <a:pt x="185484" y="24342"/>
                  <a:pt x="189771" y="23479"/>
                  <a:pt x="193951" y="22225"/>
                </a:cubicBezTo>
                <a:cubicBezTo>
                  <a:pt x="200362" y="20302"/>
                  <a:pt x="206651" y="17992"/>
                  <a:pt x="213001" y="15875"/>
                </a:cubicBezTo>
                <a:lnTo>
                  <a:pt x="222526" y="12700"/>
                </a:lnTo>
                <a:cubicBezTo>
                  <a:pt x="225701" y="11642"/>
                  <a:pt x="229266" y="11381"/>
                  <a:pt x="232051" y="9525"/>
                </a:cubicBezTo>
                <a:cubicBezTo>
                  <a:pt x="244361" y="1319"/>
                  <a:pt x="237956" y="4382"/>
                  <a:pt x="251101" y="0"/>
                </a:cubicBezTo>
                <a:cubicBezTo>
                  <a:pt x="253218" y="3175"/>
                  <a:pt x="257197" y="5718"/>
                  <a:pt x="257451" y="9525"/>
                </a:cubicBezTo>
                <a:cubicBezTo>
                  <a:pt x="258134" y="19765"/>
                  <a:pt x="260095" y="46502"/>
                  <a:pt x="247926" y="57150"/>
                </a:cubicBezTo>
                <a:cubicBezTo>
                  <a:pt x="242183" y="62176"/>
                  <a:pt x="235226" y="65617"/>
                  <a:pt x="228876" y="69850"/>
                </a:cubicBezTo>
                <a:lnTo>
                  <a:pt x="219351" y="76200"/>
                </a:lnTo>
                <a:cubicBezTo>
                  <a:pt x="216176" y="78317"/>
                  <a:pt x="212524" y="79852"/>
                  <a:pt x="209826" y="82550"/>
                </a:cubicBezTo>
                <a:cubicBezTo>
                  <a:pt x="194905" y="97471"/>
                  <a:pt x="204037" y="89584"/>
                  <a:pt x="181251" y="104775"/>
                </a:cubicBezTo>
                <a:cubicBezTo>
                  <a:pt x="178076" y="106892"/>
                  <a:pt x="175346" y="109918"/>
                  <a:pt x="171726" y="111125"/>
                </a:cubicBezTo>
                <a:cubicBezTo>
                  <a:pt x="165376" y="113242"/>
                  <a:pt x="158245" y="113762"/>
                  <a:pt x="152676" y="117475"/>
                </a:cubicBezTo>
                <a:lnTo>
                  <a:pt x="133626" y="130175"/>
                </a:lnTo>
                <a:cubicBezTo>
                  <a:pt x="130451" y="132292"/>
                  <a:pt x="126799" y="133827"/>
                  <a:pt x="124101" y="136525"/>
                </a:cubicBezTo>
                <a:cubicBezTo>
                  <a:pt x="112209" y="148417"/>
                  <a:pt x="118836" y="144630"/>
                  <a:pt x="105051" y="149225"/>
                </a:cubicBezTo>
                <a:cubicBezTo>
                  <a:pt x="74665" y="179611"/>
                  <a:pt x="113570" y="143545"/>
                  <a:pt x="86001" y="161925"/>
                </a:cubicBezTo>
                <a:cubicBezTo>
                  <a:pt x="82265" y="164416"/>
                  <a:pt x="80212" y="168959"/>
                  <a:pt x="76476" y="171450"/>
                </a:cubicBezTo>
                <a:cubicBezTo>
                  <a:pt x="73691" y="173306"/>
                  <a:pt x="69877" y="173000"/>
                  <a:pt x="66951" y="174625"/>
                </a:cubicBezTo>
                <a:cubicBezTo>
                  <a:pt x="47020" y="185698"/>
                  <a:pt x="65893" y="191029"/>
                  <a:pt x="60601" y="190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8" name="Freeform 27">
            <a:hlinkClick r:id="rId10" action="ppaction://hlinksldjump"/>
            <a:extLst>
              <a:ext uri="{FF2B5EF4-FFF2-40B4-BE49-F238E27FC236}">
                <a16:creationId xmlns:a16="http://schemas.microsoft.com/office/drawing/2014/main" id="{3FF6F12B-6D82-A847-A01A-8ECECBB142FC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9" name="Freeform 28">
            <a:hlinkClick r:id="rId11" action="ppaction://hlinksldjump"/>
            <a:extLst>
              <a:ext uri="{FF2B5EF4-FFF2-40B4-BE49-F238E27FC236}">
                <a16:creationId xmlns:a16="http://schemas.microsoft.com/office/drawing/2014/main" id="{1BCAE69C-7542-DC48-9925-84BF1F5730A4}"/>
              </a:ext>
            </a:extLst>
          </p:cNvPr>
          <p:cNvSpPr/>
          <p:nvPr/>
        </p:nvSpPr>
        <p:spPr>
          <a:xfrm>
            <a:off x="1346093" y="6337300"/>
            <a:ext cx="282793" cy="161925"/>
          </a:xfrm>
          <a:custGeom>
            <a:avLst/>
            <a:gdLst>
              <a:gd name="connsiteX0" fmla="*/ 222357 w 282793"/>
              <a:gd name="connsiteY0" fmla="*/ 41275 h 161925"/>
              <a:gd name="connsiteX1" fmla="*/ 200132 w 282793"/>
              <a:gd name="connsiteY1" fmla="*/ 15875 h 161925"/>
              <a:gd name="connsiteX2" fmla="*/ 193782 w 282793"/>
              <a:gd name="connsiteY2" fmla="*/ 6350 h 161925"/>
              <a:gd name="connsiteX3" fmla="*/ 184257 w 282793"/>
              <a:gd name="connsiteY3" fmla="*/ 0 h 161925"/>
              <a:gd name="connsiteX4" fmla="*/ 162032 w 282793"/>
              <a:gd name="connsiteY4" fmla="*/ 3175 h 161925"/>
              <a:gd name="connsiteX5" fmla="*/ 155682 w 282793"/>
              <a:gd name="connsiteY5" fmla="*/ 12700 h 161925"/>
              <a:gd name="connsiteX6" fmla="*/ 146157 w 282793"/>
              <a:gd name="connsiteY6" fmla="*/ 19050 h 161925"/>
              <a:gd name="connsiteX7" fmla="*/ 123932 w 282793"/>
              <a:gd name="connsiteY7" fmla="*/ 12700 h 161925"/>
              <a:gd name="connsiteX8" fmla="*/ 104882 w 282793"/>
              <a:gd name="connsiteY8" fmla="*/ 3175 h 161925"/>
              <a:gd name="connsiteX9" fmla="*/ 57257 w 282793"/>
              <a:gd name="connsiteY9" fmla="*/ 12700 h 161925"/>
              <a:gd name="connsiteX10" fmla="*/ 47732 w 282793"/>
              <a:gd name="connsiteY10" fmla="*/ 15875 h 161925"/>
              <a:gd name="connsiteX11" fmla="*/ 35032 w 282793"/>
              <a:gd name="connsiteY11" fmla="*/ 19050 h 161925"/>
              <a:gd name="connsiteX12" fmla="*/ 25507 w 282793"/>
              <a:gd name="connsiteY12" fmla="*/ 38100 h 161925"/>
              <a:gd name="connsiteX13" fmla="*/ 25507 w 282793"/>
              <a:gd name="connsiteY13" fmla="*/ 66675 h 161925"/>
              <a:gd name="connsiteX14" fmla="*/ 28682 w 282793"/>
              <a:gd name="connsiteY14" fmla="*/ 111125 h 161925"/>
              <a:gd name="connsiteX15" fmla="*/ 25507 w 282793"/>
              <a:gd name="connsiteY15" fmla="*/ 123825 h 161925"/>
              <a:gd name="connsiteX16" fmla="*/ 6457 w 282793"/>
              <a:gd name="connsiteY16" fmla="*/ 133350 h 161925"/>
              <a:gd name="connsiteX17" fmla="*/ 107 w 282793"/>
              <a:gd name="connsiteY17" fmla="*/ 142875 h 161925"/>
              <a:gd name="connsiteX18" fmla="*/ 3282 w 282793"/>
              <a:gd name="connsiteY18" fmla="*/ 152400 h 161925"/>
              <a:gd name="connsiteX19" fmla="*/ 22332 w 282793"/>
              <a:gd name="connsiteY19" fmla="*/ 161925 h 161925"/>
              <a:gd name="connsiteX20" fmla="*/ 44557 w 282793"/>
              <a:gd name="connsiteY20" fmla="*/ 136525 h 161925"/>
              <a:gd name="connsiteX21" fmla="*/ 54082 w 282793"/>
              <a:gd name="connsiteY21" fmla="*/ 139700 h 161925"/>
              <a:gd name="connsiteX22" fmla="*/ 66782 w 282793"/>
              <a:gd name="connsiteY22" fmla="*/ 142875 h 161925"/>
              <a:gd name="connsiteX23" fmla="*/ 85832 w 282793"/>
              <a:gd name="connsiteY23" fmla="*/ 149225 h 161925"/>
              <a:gd name="connsiteX24" fmla="*/ 108057 w 282793"/>
              <a:gd name="connsiteY24" fmla="*/ 123825 h 161925"/>
              <a:gd name="connsiteX25" fmla="*/ 111232 w 282793"/>
              <a:gd name="connsiteY25" fmla="*/ 114300 h 161925"/>
              <a:gd name="connsiteX26" fmla="*/ 146157 w 282793"/>
              <a:gd name="connsiteY26" fmla="*/ 111125 h 161925"/>
              <a:gd name="connsiteX27" fmla="*/ 190607 w 282793"/>
              <a:gd name="connsiteY27" fmla="*/ 104775 h 161925"/>
              <a:gd name="connsiteX28" fmla="*/ 203307 w 282793"/>
              <a:gd name="connsiteY28" fmla="*/ 101600 h 161925"/>
              <a:gd name="connsiteX29" fmla="*/ 212832 w 282793"/>
              <a:gd name="connsiteY29" fmla="*/ 95250 h 161925"/>
              <a:gd name="connsiteX30" fmla="*/ 222357 w 282793"/>
              <a:gd name="connsiteY30" fmla="*/ 92075 h 161925"/>
              <a:gd name="connsiteX31" fmla="*/ 266807 w 282793"/>
              <a:gd name="connsiteY31" fmla="*/ 85725 h 161925"/>
              <a:gd name="connsiteX32" fmla="*/ 279507 w 282793"/>
              <a:gd name="connsiteY32" fmla="*/ 82550 h 161925"/>
              <a:gd name="connsiteX33" fmla="*/ 279507 w 282793"/>
              <a:gd name="connsiteY33" fmla="*/ 60325 h 161925"/>
              <a:gd name="connsiteX34" fmla="*/ 247757 w 282793"/>
              <a:gd name="connsiteY34" fmla="*/ 57150 h 161925"/>
              <a:gd name="connsiteX35" fmla="*/ 222357 w 282793"/>
              <a:gd name="connsiteY35" fmla="*/ 4127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82793" h="161925">
                <a:moveTo>
                  <a:pt x="222357" y="41275"/>
                </a:moveTo>
                <a:cubicBezTo>
                  <a:pt x="214419" y="34396"/>
                  <a:pt x="214949" y="38100"/>
                  <a:pt x="200132" y="15875"/>
                </a:cubicBezTo>
                <a:cubicBezTo>
                  <a:pt x="198015" y="12700"/>
                  <a:pt x="196957" y="8467"/>
                  <a:pt x="193782" y="6350"/>
                </a:cubicBezTo>
                <a:lnTo>
                  <a:pt x="184257" y="0"/>
                </a:lnTo>
                <a:cubicBezTo>
                  <a:pt x="176849" y="1058"/>
                  <a:pt x="168871" y="136"/>
                  <a:pt x="162032" y="3175"/>
                </a:cubicBezTo>
                <a:cubicBezTo>
                  <a:pt x="158545" y="4725"/>
                  <a:pt x="158380" y="10002"/>
                  <a:pt x="155682" y="12700"/>
                </a:cubicBezTo>
                <a:cubicBezTo>
                  <a:pt x="152984" y="15398"/>
                  <a:pt x="149332" y="16933"/>
                  <a:pt x="146157" y="19050"/>
                </a:cubicBezTo>
                <a:cubicBezTo>
                  <a:pt x="142088" y="18033"/>
                  <a:pt x="128487" y="14977"/>
                  <a:pt x="123932" y="12700"/>
                </a:cubicBezTo>
                <a:cubicBezTo>
                  <a:pt x="99313" y="390"/>
                  <a:pt x="128823" y="11155"/>
                  <a:pt x="104882" y="3175"/>
                </a:cubicBezTo>
                <a:cubicBezTo>
                  <a:pt x="76740" y="12556"/>
                  <a:pt x="92485" y="8786"/>
                  <a:pt x="57257" y="12700"/>
                </a:cubicBezTo>
                <a:cubicBezTo>
                  <a:pt x="54082" y="13758"/>
                  <a:pt x="50950" y="14956"/>
                  <a:pt x="47732" y="15875"/>
                </a:cubicBezTo>
                <a:cubicBezTo>
                  <a:pt x="43536" y="17074"/>
                  <a:pt x="38663" y="16629"/>
                  <a:pt x="35032" y="19050"/>
                </a:cubicBezTo>
                <a:cubicBezTo>
                  <a:pt x="29756" y="22567"/>
                  <a:pt x="27318" y="32667"/>
                  <a:pt x="25507" y="38100"/>
                </a:cubicBezTo>
                <a:cubicBezTo>
                  <a:pt x="32654" y="59542"/>
                  <a:pt x="25507" y="33148"/>
                  <a:pt x="25507" y="66675"/>
                </a:cubicBezTo>
                <a:cubicBezTo>
                  <a:pt x="25507" y="81529"/>
                  <a:pt x="27624" y="96308"/>
                  <a:pt x="28682" y="111125"/>
                </a:cubicBezTo>
                <a:cubicBezTo>
                  <a:pt x="27624" y="115358"/>
                  <a:pt x="27928" y="120194"/>
                  <a:pt x="25507" y="123825"/>
                </a:cubicBezTo>
                <a:cubicBezTo>
                  <a:pt x="21990" y="129101"/>
                  <a:pt x="11890" y="131539"/>
                  <a:pt x="6457" y="133350"/>
                </a:cubicBezTo>
                <a:cubicBezTo>
                  <a:pt x="4340" y="136525"/>
                  <a:pt x="734" y="139111"/>
                  <a:pt x="107" y="142875"/>
                </a:cubicBezTo>
                <a:cubicBezTo>
                  <a:pt x="-443" y="146176"/>
                  <a:pt x="1191" y="149787"/>
                  <a:pt x="3282" y="152400"/>
                </a:cubicBezTo>
                <a:cubicBezTo>
                  <a:pt x="7758" y="157995"/>
                  <a:pt x="16057" y="159833"/>
                  <a:pt x="22332" y="161925"/>
                </a:cubicBezTo>
                <a:cubicBezTo>
                  <a:pt x="37149" y="139700"/>
                  <a:pt x="28682" y="147108"/>
                  <a:pt x="44557" y="136525"/>
                </a:cubicBezTo>
                <a:cubicBezTo>
                  <a:pt x="47732" y="137583"/>
                  <a:pt x="50864" y="138781"/>
                  <a:pt x="54082" y="139700"/>
                </a:cubicBezTo>
                <a:cubicBezTo>
                  <a:pt x="58278" y="140899"/>
                  <a:pt x="62602" y="141621"/>
                  <a:pt x="66782" y="142875"/>
                </a:cubicBezTo>
                <a:cubicBezTo>
                  <a:pt x="73193" y="144798"/>
                  <a:pt x="85832" y="149225"/>
                  <a:pt x="85832" y="149225"/>
                </a:cubicBezTo>
                <a:cubicBezTo>
                  <a:pt x="96945" y="141817"/>
                  <a:pt x="102765" y="139700"/>
                  <a:pt x="108057" y="123825"/>
                </a:cubicBezTo>
                <a:cubicBezTo>
                  <a:pt x="109115" y="120650"/>
                  <a:pt x="108057" y="115358"/>
                  <a:pt x="111232" y="114300"/>
                </a:cubicBezTo>
                <a:cubicBezTo>
                  <a:pt x="122322" y="110603"/>
                  <a:pt x="134532" y="112349"/>
                  <a:pt x="146157" y="111125"/>
                </a:cubicBezTo>
                <a:cubicBezTo>
                  <a:pt x="158513" y="109824"/>
                  <a:pt x="177801" y="107336"/>
                  <a:pt x="190607" y="104775"/>
                </a:cubicBezTo>
                <a:cubicBezTo>
                  <a:pt x="194886" y="103919"/>
                  <a:pt x="199074" y="102658"/>
                  <a:pt x="203307" y="101600"/>
                </a:cubicBezTo>
                <a:cubicBezTo>
                  <a:pt x="206482" y="99483"/>
                  <a:pt x="209419" y="96957"/>
                  <a:pt x="212832" y="95250"/>
                </a:cubicBezTo>
                <a:cubicBezTo>
                  <a:pt x="215825" y="93753"/>
                  <a:pt x="219139" y="92994"/>
                  <a:pt x="222357" y="92075"/>
                </a:cubicBezTo>
                <a:cubicBezTo>
                  <a:pt x="240949" y="86763"/>
                  <a:pt x="241505" y="88255"/>
                  <a:pt x="266807" y="85725"/>
                </a:cubicBezTo>
                <a:cubicBezTo>
                  <a:pt x="271040" y="84667"/>
                  <a:pt x="276100" y="85276"/>
                  <a:pt x="279507" y="82550"/>
                </a:cubicBezTo>
                <a:cubicBezTo>
                  <a:pt x="283408" y="79429"/>
                  <a:pt x="284346" y="62525"/>
                  <a:pt x="279507" y="60325"/>
                </a:cubicBezTo>
                <a:cubicBezTo>
                  <a:pt x="269824" y="55924"/>
                  <a:pt x="258340" y="58208"/>
                  <a:pt x="247757" y="57150"/>
                </a:cubicBezTo>
                <a:cubicBezTo>
                  <a:pt x="224304" y="41515"/>
                  <a:pt x="230295" y="48154"/>
                  <a:pt x="222357" y="412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0" name="Freeform 29">
            <a:hlinkClick r:id="rId4" action="ppaction://hlinksldjump"/>
            <a:extLst>
              <a:ext uri="{FF2B5EF4-FFF2-40B4-BE49-F238E27FC236}">
                <a16:creationId xmlns:a16="http://schemas.microsoft.com/office/drawing/2014/main" id="{6E8D24BC-DDEE-554B-8D72-6D6C667DAFF4}"/>
              </a:ext>
            </a:extLst>
          </p:cNvPr>
          <p:cNvSpPr/>
          <p:nvPr/>
        </p:nvSpPr>
        <p:spPr>
          <a:xfrm>
            <a:off x="1025253" y="5641975"/>
            <a:ext cx="324973" cy="190586"/>
          </a:xfrm>
          <a:custGeom>
            <a:avLst/>
            <a:gdLst>
              <a:gd name="connsiteX0" fmla="*/ 286022 w 324973"/>
              <a:gd name="connsiteY0" fmla="*/ 190500 h 190586"/>
              <a:gd name="connsiteX1" fmla="*/ 263797 w 324973"/>
              <a:gd name="connsiteY1" fmla="*/ 184150 h 190586"/>
              <a:gd name="connsiteX2" fmla="*/ 241572 w 324973"/>
              <a:gd name="connsiteY2" fmla="*/ 161925 h 190586"/>
              <a:gd name="connsiteX3" fmla="*/ 216172 w 324973"/>
              <a:gd name="connsiteY3" fmla="*/ 139700 h 190586"/>
              <a:gd name="connsiteX4" fmla="*/ 197122 w 324973"/>
              <a:gd name="connsiteY4" fmla="*/ 133350 h 190586"/>
              <a:gd name="connsiteX5" fmla="*/ 187597 w 324973"/>
              <a:gd name="connsiteY5" fmla="*/ 130175 h 190586"/>
              <a:gd name="connsiteX6" fmla="*/ 178072 w 324973"/>
              <a:gd name="connsiteY6" fmla="*/ 133350 h 190586"/>
              <a:gd name="connsiteX7" fmla="*/ 143147 w 324973"/>
              <a:gd name="connsiteY7" fmla="*/ 127000 h 190586"/>
              <a:gd name="connsiteX8" fmla="*/ 136797 w 324973"/>
              <a:gd name="connsiteY8" fmla="*/ 117475 h 190586"/>
              <a:gd name="connsiteX9" fmla="*/ 117747 w 324973"/>
              <a:gd name="connsiteY9" fmla="*/ 111125 h 190586"/>
              <a:gd name="connsiteX10" fmla="*/ 108222 w 324973"/>
              <a:gd name="connsiteY10" fmla="*/ 107950 h 190586"/>
              <a:gd name="connsiteX11" fmla="*/ 98697 w 324973"/>
              <a:gd name="connsiteY11" fmla="*/ 104775 h 190586"/>
              <a:gd name="connsiteX12" fmla="*/ 85997 w 324973"/>
              <a:gd name="connsiteY12" fmla="*/ 101600 h 190586"/>
              <a:gd name="connsiteX13" fmla="*/ 63772 w 324973"/>
              <a:gd name="connsiteY13" fmla="*/ 104775 h 190586"/>
              <a:gd name="connsiteX14" fmla="*/ 54247 w 324973"/>
              <a:gd name="connsiteY14" fmla="*/ 107950 h 190586"/>
              <a:gd name="connsiteX15" fmla="*/ 44722 w 324973"/>
              <a:gd name="connsiteY15" fmla="*/ 104775 h 190586"/>
              <a:gd name="connsiteX16" fmla="*/ 28847 w 324973"/>
              <a:gd name="connsiteY16" fmla="*/ 79375 h 190586"/>
              <a:gd name="connsiteX17" fmla="*/ 22497 w 324973"/>
              <a:gd name="connsiteY17" fmla="*/ 69850 h 190586"/>
              <a:gd name="connsiteX18" fmla="*/ 3447 w 324973"/>
              <a:gd name="connsiteY18" fmla="*/ 57150 h 190586"/>
              <a:gd name="connsiteX19" fmla="*/ 272 w 324973"/>
              <a:gd name="connsiteY19" fmla="*/ 47625 h 190586"/>
              <a:gd name="connsiteX20" fmla="*/ 38372 w 324973"/>
              <a:gd name="connsiteY20" fmla="*/ 44450 h 190586"/>
              <a:gd name="connsiteX21" fmla="*/ 54247 w 324973"/>
              <a:gd name="connsiteY21" fmla="*/ 41275 h 190586"/>
              <a:gd name="connsiteX22" fmla="*/ 66947 w 324973"/>
              <a:gd name="connsiteY22" fmla="*/ 25400 h 190586"/>
              <a:gd name="connsiteX23" fmla="*/ 76472 w 324973"/>
              <a:gd name="connsiteY23" fmla="*/ 6350 h 190586"/>
              <a:gd name="connsiteX24" fmla="*/ 124097 w 324973"/>
              <a:gd name="connsiteY24" fmla="*/ 6350 h 190586"/>
              <a:gd name="connsiteX25" fmla="*/ 149497 w 324973"/>
              <a:gd name="connsiteY25" fmla="*/ 0 h 190586"/>
              <a:gd name="connsiteX26" fmla="*/ 178072 w 324973"/>
              <a:gd name="connsiteY26" fmla="*/ 3175 h 190586"/>
              <a:gd name="connsiteX27" fmla="*/ 200297 w 324973"/>
              <a:gd name="connsiteY27" fmla="*/ 6350 h 190586"/>
              <a:gd name="connsiteX28" fmla="*/ 257447 w 324973"/>
              <a:gd name="connsiteY28" fmla="*/ 12700 h 190586"/>
              <a:gd name="connsiteX29" fmla="*/ 273322 w 324973"/>
              <a:gd name="connsiteY29" fmla="*/ 25400 h 190586"/>
              <a:gd name="connsiteX30" fmla="*/ 295547 w 324973"/>
              <a:gd name="connsiteY30" fmla="*/ 53975 h 190586"/>
              <a:gd name="connsiteX31" fmla="*/ 301897 w 324973"/>
              <a:gd name="connsiteY31" fmla="*/ 63500 h 190586"/>
              <a:gd name="connsiteX32" fmla="*/ 305072 w 324973"/>
              <a:gd name="connsiteY32" fmla="*/ 73025 h 190586"/>
              <a:gd name="connsiteX33" fmla="*/ 305072 w 324973"/>
              <a:gd name="connsiteY33" fmla="*/ 111125 h 190586"/>
              <a:gd name="connsiteX34" fmla="*/ 314597 w 324973"/>
              <a:gd name="connsiteY34" fmla="*/ 117475 h 190586"/>
              <a:gd name="connsiteX35" fmla="*/ 320947 w 324973"/>
              <a:gd name="connsiteY35" fmla="*/ 127000 h 190586"/>
              <a:gd name="connsiteX36" fmla="*/ 320947 w 324973"/>
              <a:gd name="connsiteY36" fmla="*/ 174625 h 190586"/>
              <a:gd name="connsiteX37" fmla="*/ 305072 w 324973"/>
              <a:gd name="connsiteY37" fmla="*/ 187325 h 190586"/>
              <a:gd name="connsiteX38" fmla="*/ 286022 w 324973"/>
              <a:gd name="connsiteY38" fmla="*/ 190500 h 19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24973" h="190586">
                <a:moveTo>
                  <a:pt x="286022" y="190500"/>
                </a:moveTo>
                <a:cubicBezTo>
                  <a:pt x="279143" y="189971"/>
                  <a:pt x="265315" y="185668"/>
                  <a:pt x="263797" y="184150"/>
                </a:cubicBezTo>
                <a:cubicBezTo>
                  <a:pt x="238323" y="158676"/>
                  <a:pt x="263125" y="169109"/>
                  <a:pt x="241572" y="161925"/>
                </a:cubicBezTo>
                <a:cubicBezTo>
                  <a:pt x="234164" y="150813"/>
                  <a:pt x="232047" y="144992"/>
                  <a:pt x="216172" y="139700"/>
                </a:cubicBezTo>
                <a:lnTo>
                  <a:pt x="197122" y="133350"/>
                </a:lnTo>
                <a:lnTo>
                  <a:pt x="187597" y="130175"/>
                </a:lnTo>
                <a:cubicBezTo>
                  <a:pt x="184422" y="131233"/>
                  <a:pt x="181419" y="133350"/>
                  <a:pt x="178072" y="133350"/>
                </a:cubicBezTo>
                <a:cubicBezTo>
                  <a:pt x="160121" y="133350"/>
                  <a:pt x="156542" y="131465"/>
                  <a:pt x="143147" y="127000"/>
                </a:cubicBezTo>
                <a:cubicBezTo>
                  <a:pt x="141030" y="123825"/>
                  <a:pt x="140033" y="119497"/>
                  <a:pt x="136797" y="117475"/>
                </a:cubicBezTo>
                <a:cubicBezTo>
                  <a:pt x="131121" y="113927"/>
                  <a:pt x="124097" y="113242"/>
                  <a:pt x="117747" y="111125"/>
                </a:cubicBezTo>
                <a:lnTo>
                  <a:pt x="108222" y="107950"/>
                </a:lnTo>
                <a:cubicBezTo>
                  <a:pt x="105047" y="106892"/>
                  <a:pt x="101944" y="105587"/>
                  <a:pt x="98697" y="104775"/>
                </a:cubicBezTo>
                <a:lnTo>
                  <a:pt x="85997" y="101600"/>
                </a:lnTo>
                <a:cubicBezTo>
                  <a:pt x="78589" y="102658"/>
                  <a:pt x="71110" y="103307"/>
                  <a:pt x="63772" y="104775"/>
                </a:cubicBezTo>
                <a:cubicBezTo>
                  <a:pt x="60490" y="105431"/>
                  <a:pt x="57594" y="107950"/>
                  <a:pt x="54247" y="107950"/>
                </a:cubicBezTo>
                <a:cubicBezTo>
                  <a:pt x="50900" y="107950"/>
                  <a:pt x="47897" y="105833"/>
                  <a:pt x="44722" y="104775"/>
                </a:cubicBezTo>
                <a:cubicBezTo>
                  <a:pt x="37165" y="82105"/>
                  <a:pt x="43941" y="89438"/>
                  <a:pt x="28847" y="79375"/>
                </a:cubicBezTo>
                <a:cubicBezTo>
                  <a:pt x="26730" y="76200"/>
                  <a:pt x="25369" y="72363"/>
                  <a:pt x="22497" y="69850"/>
                </a:cubicBezTo>
                <a:cubicBezTo>
                  <a:pt x="16754" y="64824"/>
                  <a:pt x="3447" y="57150"/>
                  <a:pt x="3447" y="57150"/>
                </a:cubicBezTo>
                <a:cubicBezTo>
                  <a:pt x="2389" y="53975"/>
                  <a:pt x="-971" y="50732"/>
                  <a:pt x="272" y="47625"/>
                </a:cubicBezTo>
                <a:cubicBezTo>
                  <a:pt x="5484" y="34594"/>
                  <a:pt x="36862" y="44282"/>
                  <a:pt x="38372" y="44450"/>
                </a:cubicBezTo>
                <a:cubicBezTo>
                  <a:pt x="43664" y="43392"/>
                  <a:pt x="49194" y="43170"/>
                  <a:pt x="54247" y="41275"/>
                </a:cubicBezTo>
                <a:cubicBezTo>
                  <a:pt x="67422" y="36335"/>
                  <a:pt x="61807" y="35681"/>
                  <a:pt x="66947" y="25400"/>
                </a:cubicBezTo>
                <a:cubicBezTo>
                  <a:pt x="79257" y="781"/>
                  <a:pt x="68492" y="30291"/>
                  <a:pt x="76472" y="6350"/>
                </a:cubicBezTo>
                <a:cubicBezTo>
                  <a:pt x="101697" y="9954"/>
                  <a:pt x="97482" y="11340"/>
                  <a:pt x="124097" y="6350"/>
                </a:cubicBezTo>
                <a:cubicBezTo>
                  <a:pt x="132675" y="4742"/>
                  <a:pt x="149497" y="0"/>
                  <a:pt x="149497" y="0"/>
                </a:cubicBezTo>
                <a:lnTo>
                  <a:pt x="178072" y="3175"/>
                </a:lnTo>
                <a:cubicBezTo>
                  <a:pt x="185498" y="4103"/>
                  <a:pt x="192859" y="5524"/>
                  <a:pt x="200297" y="6350"/>
                </a:cubicBezTo>
                <a:cubicBezTo>
                  <a:pt x="269643" y="14055"/>
                  <a:pt x="206386" y="5406"/>
                  <a:pt x="257447" y="12700"/>
                </a:cubicBezTo>
                <a:cubicBezTo>
                  <a:pt x="271792" y="17482"/>
                  <a:pt x="263748" y="12634"/>
                  <a:pt x="273322" y="25400"/>
                </a:cubicBezTo>
                <a:cubicBezTo>
                  <a:pt x="280562" y="35053"/>
                  <a:pt x="288854" y="43935"/>
                  <a:pt x="295547" y="53975"/>
                </a:cubicBezTo>
                <a:cubicBezTo>
                  <a:pt x="297664" y="57150"/>
                  <a:pt x="300190" y="60087"/>
                  <a:pt x="301897" y="63500"/>
                </a:cubicBezTo>
                <a:cubicBezTo>
                  <a:pt x="303394" y="66493"/>
                  <a:pt x="304014" y="69850"/>
                  <a:pt x="305072" y="73025"/>
                </a:cubicBezTo>
                <a:cubicBezTo>
                  <a:pt x="300212" y="87605"/>
                  <a:pt x="297675" y="90782"/>
                  <a:pt x="305072" y="111125"/>
                </a:cubicBezTo>
                <a:cubicBezTo>
                  <a:pt x="306376" y="114711"/>
                  <a:pt x="311422" y="115358"/>
                  <a:pt x="314597" y="117475"/>
                </a:cubicBezTo>
                <a:cubicBezTo>
                  <a:pt x="316714" y="120650"/>
                  <a:pt x="319240" y="123587"/>
                  <a:pt x="320947" y="127000"/>
                </a:cubicBezTo>
                <a:cubicBezTo>
                  <a:pt x="328275" y="141655"/>
                  <a:pt x="323933" y="159693"/>
                  <a:pt x="320947" y="174625"/>
                </a:cubicBezTo>
                <a:cubicBezTo>
                  <a:pt x="318568" y="186519"/>
                  <a:pt x="313106" y="183308"/>
                  <a:pt x="305072" y="187325"/>
                </a:cubicBezTo>
                <a:cubicBezTo>
                  <a:pt x="301659" y="189032"/>
                  <a:pt x="292901" y="191029"/>
                  <a:pt x="286022" y="190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9C5899-AFFB-A042-8DBB-EDA9D5B5D6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" name="Retângulo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E66F024-6E4C-B543-BF35-F280D4FD98BA}"/>
              </a:ext>
            </a:extLst>
          </p:cNvPr>
          <p:cNvSpPr/>
          <p:nvPr/>
        </p:nvSpPr>
        <p:spPr>
          <a:xfrm>
            <a:off x="2809875" y="6219825"/>
            <a:ext cx="266700" cy="467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 1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2D730AC-E1B1-7244-A231-F3445FC1DBC8}"/>
              </a:ext>
            </a:extLst>
          </p:cNvPr>
          <p:cNvSpPr/>
          <p:nvPr/>
        </p:nvSpPr>
        <p:spPr>
          <a:xfrm>
            <a:off x="2543175" y="6219825"/>
            <a:ext cx="266700" cy="406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etângulo 8">
            <a:hlinkClick r:id="rId13" action="ppaction://hlinksldjump"/>
            <a:extLst>
              <a:ext uri="{FF2B5EF4-FFF2-40B4-BE49-F238E27FC236}">
                <a16:creationId xmlns:a16="http://schemas.microsoft.com/office/drawing/2014/main" id="{EFC2D98B-3987-7943-B3C9-408D57340195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3667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1C30CF-7ABE-CF4C-8309-AD8F9C0A7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orma Livre: Forma 12">
            <a:hlinkClick r:id="rId4" action="ppaction://hlinksldjump"/>
            <a:extLst>
              <a:ext uri="{FF2B5EF4-FFF2-40B4-BE49-F238E27FC236}">
                <a16:creationId xmlns:a16="http://schemas.microsoft.com/office/drawing/2014/main" id="{C9EC40EB-EF93-4B60-9B66-DD07FDCD1C3A}"/>
              </a:ext>
            </a:extLst>
          </p:cNvPr>
          <p:cNvSpPr/>
          <p:nvPr/>
        </p:nvSpPr>
        <p:spPr>
          <a:xfrm>
            <a:off x="1321345" y="6330617"/>
            <a:ext cx="311979" cy="179747"/>
          </a:xfrm>
          <a:custGeom>
            <a:avLst/>
            <a:gdLst>
              <a:gd name="connsiteX0" fmla="*/ 644105 w 1177840"/>
              <a:gd name="connsiteY0" fmla="*/ 46007 h 678611"/>
              <a:gd name="connsiteX1" fmla="*/ 552090 w 1177840"/>
              <a:gd name="connsiteY1" fmla="*/ 46007 h 678611"/>
              <a:gd name="connsiteX2" fmla="*/ 534837 w 1177840"/>
              <a:gd name="connsiteY2" fmla="*/ 34505 h 678611"/>
              <a:gd name="connsiteX3" fmla="*/ 511834 w 1177840"/>
              <a:gd name="connsiteY3" fmla="*/ 23003 h 678611"/>
              <a:gd name="connsiteX4" fmla="*/ 465826 w 1177840"/>
              <a:gd name="connsiteY4" fmla="*/ 17253 h 678611"/>
              <a:gd name="connsiteX5" fmla="*/ 396815 w 1177840"/>
              <a:gd name="connsiteY5" fmla="*/ 23003 h 678611"/>
              <a:gd name="connsiteX6" fmla="*/ 385313 w 1177840"/>
              <a:gd name="connsiteY6" fmla="*/ 40256 h 678611"/>
              <a:gd name="connsiteX7" fmla="*/ 368060 w 1177840"/>
              <a:gd name="connsiteY7" fmla="*/ 46007 h 678611"/>
              <a:gd name="connsiteX8" fmla="*/ 350807 w 1177840"/>
              <a:gd name="connsiteY8" fmla="*/ 57509 h 678611"/>
              <a:gd name="connsiteX9" fmla="*/ 304800 w 1177840"/>
              <a:gd name="connsiteY9" fmla="*/ 63260 h 678611"/>
              <a:gd name="connsiteX10" fmla="*/ 270294 w 1177840"/>
              <a:gd name="connsiteY10" fmla="*/ 69011 h 678611"/>
              <a:gd name="connsiteX11" fmla="*/ 247290 w 1177840"/>
              <a:gd name="connsiteY11" fmla="*/ 80513 h 678611"/>
              <a:gd name="connsiteX12" fmla="*/ 218536 w 1177840"/>
              <a:gd name="connsiteY12" fmla="*/ 92015 h 678611"/>
              <a:gd name="connsiteX13" fmla="*/ 195532 w 1177840"/>
              <a:gd name="connsiteY13" fmla="*/ 109268 h 678611"/>
              <a:gd name="connsiteX14" fmla="*/ 161026 w 1177840"/>
              <a:gd name="connsiteY14" fmla="*/ 126520 h 678611"/>
              <a:gd name="connsiteX15" fmla="*/ 138022 w 1177840"/>
              <a:gd name="connsiteY15" fmla="*/ 149524 h 678611"/>
              <a:gd name="connsiteX16" fmla="*/ 132271 w 1177840"/>
              <a:gd name="connsiteY16" fmla="*/ 166777 h 678611"/>
              <a:gd name="connsiteX17" fmla="*/ 149524 w 1177840"/>
              <a:gd name="connsiteY17" fmla="*/ 218536 h 678611"/>
              <a:gd name="connsiteX18" fmla="*/ 143773 w 1177840"/>
              <a:gd name="connsiteY18" fmla="*/ 304800 h 678611"/>
              <a:gd name="connsiteX19" fmla="*/ 132271 w 1177840"/>
              <a:gd name="connsiteY19" fmla="*/ 322053 h 678611"/>
              <a:gd name="connsiteX20" fmla="*/ 126520 w 1177840"/>
              <a:gd name="connsiteY20" fmla="*/ 339305 h 678611"/>
              <a:gd name="connsiteX21" fmla="*/ 109268 w 1177840"/>
              <a:gd name="connsiteY21" fmla="*/ 356558 h 678611"/>
              <a:gd name="connsiteX22" fmla="*/ 97766 w 1177840"/>
              <a:gd name="connsiteY22" fmla="*/ 373811 h 678611"/>
              <a:gd name="connsiteX23" fmla="*/ 115019 w 1177840"/>
              <a:gd name="connsiteY23" fmla="*/ 408317 h 678611"/>
              <a:gd name="connsiteX24" fmla="*/ 132271 w 1177840"/>
              <a:gd name="connsiteY24" fmla="*/ 419819 h 678611"/>
              <a:gd name="connsiteX25" fmla="*/ 138022 w 1177840"/>
              <a:gd name="connsiteY25" fmla="*/ 437071 h 678611"/>
              <a:gd name="connsiteX26" fmla="*/ 149524 w 1177840"/>
              <a:gd name="connsiteY26" fmla="*/ 454324 h 678611"/>
              <a:gd name="connsiteX27" fmla="*/ 143773 w 1177840"/>
              <a:gd name="connsiteY27" fmla="*/ 494581 h 678611"/>
              <a:gd name="connsiteX28" fmla="*/ 126520 w 1177840"/>
              <a:gd name="connsiteY28" fmla="*/ 506083 h 678611"/>
              <a:gd name="connsiteX29" fmla="*/ 51758 w 1177840"/>
              <a:gd name="connsiteY29" fmla="*/ 517585 h 678611"/>
              <a:gd name="connsiteX30" fmla="*/ 46007 w 1177840"/>
              <a:gd name="connsiteY30" fmla="*/ 534837 h 678611"/>
              <a:gd name="connsiteX31" fmla="*/ 40256 w 1177840"/>
              <a:gd name="connsiteY31" fmla="*/ 557841 h 678611"/>
              <a:gd name="connsiteX32" fmla="*/ 28754 w 1177840"/>
              <a:gd name="connsiteY32" fmla="*/ 575094 h 678611"/>
              <a:gd name="connsiteX33" fmla="*/ 23003 w 1177840"/>
              <a:gd name="connsiteY33" fmla="*/ 592347 h 678611"/>
              <a:gd name="connsiteX34" fmla="*/ 0 w 1177840"/>
              <a:gd name="connsiteY34" fmla="*/ 615351 h 678611"/>
              <a:gd name="connsiteX35" fmla="*/ 11502 w 1177840"/>
              <a:gd name="connsiteY35" fmla="*/ 632603 h 678611"/>
              <a:gd name="connsiteX36" fmla="*/ 40256 w 1177840"/>
              <a:gd name="connsiteY36" fmla="*/ 638354 h 678611"/>
              <a:gd name="connsiteX37" fmla="*/ 80513 w 1177840"/>
              <a:gd name="connsiteY37" fmla="*/ 649856 h 678611"/>
              <a:gd name="connsiteX38" fmla="*/ 120769 w 1177840"/>
              <a:gd name="connsiteY38" fmla="*/ 672860 h 678611"/>
              <a:gd name="connsiteX39" fmla="*/ 143773 w 1177840"/>
              <a:gd name="connsiteY39" fmla="*/ 678611 h 678611"/>
              <a:gd name="connsiteX40" fmla="*/ 201283 w 1177840"/>
              <a:gd name="connsiteY40" fmla="*/ 661358 h 678611"/>
              <a:gd name="connsiteX41" fmla="*/ 235788 w 1177840"/>
              <a:gd name="connsiteY41" fmla="*/ 638354 h 678611"/>
              <a:gd name="connsiteX42" fmla="*/ 264543 w 1177840"/>
              <a:gd name="connsiteY42" fmla="*/ 621102 h 678611"/>
              <a:gd name="connsiteX43" fmla="*/ 281796 w 1177840"/>
              <a:gd name="connsiteY43" fmla="*/ 609600 h 678611"/>
              <a:gd name="connsiteX44" fmla="*/ 316302 w 1177840"/>
              <a:gd name="connsiteY44" fmla="*/ 603849 h 678611"/>
              <a:gd name="connsiteX45" fmla="*/ 373811 w 1177840"/>
              <a:gd name="connsiteY45" fmla="*/ 609600 h 678611"/>
              <a:gd name="connsiteX46" fmla="*/ 402566 w 1177840"/>
              <a:gd name="connsiteY46" fmla="*/ 615351 h 678611"/>
              <a:gd name="connsiteX47" fmla="*/ 454324 w 1177840"/>
              <a:gd name="connsiteY47" fmla="*/ 603849 h 678611"/>
              <a:gd name="connsiteX48" fmla="*/ 488830 w 1177840"/>
              <a:gd name="connsiteY48" fmla="*/ 586596 h 678611"/>
              <a:gd name="connsiteX49" fmla="*/ 500332 w 1177840"/>
              <a:gd name="connsiteY49" fmla="*/ 569343 h 678611"/>
              <a:gd name="connsiteX50" fmla="*/ 552090 w 1177840"/>
              <a:gd name="connsiteY50" fmla="*/ 506083 h 678611"/>
              <a:gd name="connsiteX51" fmla="*/ 609600 w 1177840"/>
              <a:gd name="connsiteY51" fmla="*/ 483079 h 678611"/>
              <a:gd name="connsiteX52" fmla="*/ 638354 w 1177840"/>
              <a:gd name="connsiteY52" fmla="*/ 471577 h 678611"/>
              <a:gd name="connsiteX53" fmla="*/ 672860 w 1177840"/>
              <a:gd name="connsiteY53" fmla="*/ 465826 h 678611"/>
              <a:gd name="connsiteX54" fmla="*/ 701615 w 1177840"/>
              <a:gd name="connsiteY54" fmla="*/ 454324 h 678611"/>
              <a:gd name="connsiteX55" fmla="*/ 782128 w 1177840"/>
              <a:gd name="connsiteY55" fmla="*/ 437071 h 678611"/>
              <a:gd name="connsiteX56" fmla="*/ 856890 w 1177840"/>
              <a:gd name="connsiteY56" fmla="*/ 425569 h 678611"/>
              <a:gd name="connsiteX57" fmla="*/ 897147 w 1177840"/>
              <a:gd name="connsiteY57" fmla="*/ 414068 h 678611"/>
              <a:gd name="connsiteX58" fmla="*/ 960407 w 1177840"/>
              <a:gd name="connsiteY58" fmla="*/ 391064 h 678611"/>
              <a:gd name="connsiteX59" fmla="*/ 994913 w 1177840"/>
              <a:gd name="connsiteY59" fmla="*/ 385313 h 678611"/>
              <a:gd name="connsiteX60" fmla="*/ 1052422 w 1177840"/>
              <a:gd name="connsiteY60" fmla="*/ 368060 h 678611"/>
              <a:gd name="connsiteX61" fmla="*/ 1109932 w 1177840"/>
              <a:gd name="connsiteY61" fmla="*/ 362309 h 678611"/>
              <a:gd name="connsiteX62" fmla="*/ 1127185 w 1177840"/>
              <a:gd name="connsiteY62" fmla="*/ 356558 h 678611"/>
              <a:gd name="connsiteX63" fmla="*/ 1173192 w 1177840"/>
              <a:gd name="connsiteY63" fmla="*/ 345056 h 678611"/>
              <a:gd name="connsiteX64" fmla="*/ 1167441 w 1177840"/>
              <a:gd name="connsiteY64" fmla="*/ 287547 h 678611"/>
              <a:gd name="connsiteX65" fmla="*/ 1127185 w 1177840"/>
              <a:gd name="connsiteY65" fmla="*/ 247290 h 678611"/>
              <a:gd name="connsiteX66" fmla="*/ 994913 w 1177840"/>
              <a:gd name="connsiteY66" fmla="*/ 212785 h 678611"/>
              <a:gd name="connsiteX67" fmla="*/ 966158 w 1177840"/>
              <a:gd name="connsiteY67" fmla="*/ 201283 h 678611"/>
              <a:gd name="connsiteX68" fmla="*/ 954656 w 1177840"/>
              <a:gd name="connsiteY68" fmla="*/ 184030 h 678611"/>
              <a:gd name="connsiteX69" fmla="*/ 931652 w 1177840"/>
              <a:gd name="connsiteY69" fmla="*/ 155275 h 678611"/>
              <a:gd name="connsiteX70" fmla="*/ 908649 w 1177840"/>
              <a:gd name="connsiteY70" fmla="*/ 143773 h 678611"/>
              <a:gd name="connsiteX71" fmla="*/ 879894 w 1177840"/>
              <a:gd name="connsiteY71" fmla="*/ 126520 h 678611"/>
              <a:gd name="connsiteX72" fmla="*/ 856890 w 1177840"/>
              <a:gd name="connsiteY72" fmla="*/ 109268 h 678611"/>
              <a:gd name="connsiteX73" fmla="*/ 839637 w 1177840"/>
              <a:gd name="connsiteY73" fmla="*/ 97766 h 678611"/>
              <a:gd name="connsiteX74" fmla="*/ 822385 w 1177840"/>
              <a:gd name="connsiteY74" fmla="*/ 74762 h 678611"/>
              <a:gd name="connsiteX75" fmla="*/ 793630 w 1177840"/>
              <a:gd name="connsiteY75" fmla="*/ 17253 h 678611"/>
              <a:gd name="connsiteX76" fmla="*/ 759124 w 1177840"/>
              <a:gd name="connsiteY76" fmla="*/ 0 h 678611"/>
              <a:gd name="connsiteX77" fmla="*/ 661358 w 1177840"/>
              <a:gd name="connsiteY77" fmla="*/ 5751 h 678611"/>
              <a:gd name="connsiteX78" fmla="*/ 638354 w 1177840"/>
              <a:gd name="connsiteY78" fmla="*/ 11502 h 678611"/>
              <a:gd name="connsiteX79" fmla="*/ 632603 w 1177840"/>
              <a:gd name="connsiteY79" fmla="*/ 34505 h 678611"/>
              <a:gd name="connsiteX80" fmla="*/ 644105 w 1177840"/>
              <a:gd name="connsiteY80" fmla="*/ 46007 h 678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177840" h="678611">
                <a:moveTo>
                  <a:pt x="644105" y="46007"/>
                </a:moveTo>
                <a:cubicBezTo>
                  <a:pt x="630686" y="47924"/>
                  <a:pt x="614384" y="63805"/>
                  <a:pt x="552090" y="46007"/>
                </a:cubicBezTo>
                <a:cubicBezTo>
                  <a:pt x="545444" y="44108"/>
                  <a:pt x="540838" y="37934"/>
                  <a:pt x="534837" y="34505"/>
                </a:cubicBezTo>
                <a:cubicBezTo>
                  <a:pt x="527394" y="30252"/>
                  <a:pt x="520151" y="25082"/>
                  <a:pt x="511834" y="23003"/>
                </a:cubicBezTo>
                <a:cubicBezTo>
                  <a:pt x="496840" y="19255"/>
                  <a:pt x="481162" y="19170"/>
                  <a:pt x="465826" y="17253"/>
                </a:cubicBezTo>
                <a:cubicBezTo>
                  <a:pt x="442822" y="19170"/>
                  <a:pt x="419010" y="16662"/>
                  <a:pt x="396815" y="23003"/>
                </a:cubicBezTo>
                <a:cubicBezTo>
                  <a:pt x="390169" y="24902"/>
                  <a:pt x="390710" y="35938"/>
                  <a:pt x="385313" y="40256"/>
                </a:cubicBezTo>
                <a:cubicBezTo>
                  <a:pt x="380579" y="44043"/>
                  <a:pt x="373482" y="43296"/>
                  <a:pt x="368060" y="46007"/>
                </a:cubicBezTo>
                <a:cubicBezTo>
                  <a:pt x="361878" y="49098"/>
                  <a:pt x="357475" y="55690"/>
                  <a:pt x="350807" y="57509"/>
                </a:cubicBezTo>
                <a:cubicBezTo>
                  <a:pt x="335897" y="61576"/>
                  <a:pt x="320100" y="61074"/>
                  <a:pt x="304800" y="63260"/>
                </a:cubicBezTo>
                <a:cubicBezTo>
                  <a:pt x="293257" y="64909"/>
                  <a:pt x="281796" y="67094"/>
                  <a:pt x="270294" y="69011"/>
                </a:cubicBezTo>
                <a:cubicBezTo>
                  <a:pt x="262626" y="72845"/>
                  <a:pt x="255124" y="77031"/>
                  <a:pt x="247290" y="80513"/>
                </a:cubicBezTo>
                <a:cubicBezTo>
                  <a:pt x="237857" y="84706"/>
                  <a:pt x="227560" y="87002"/>
                  <a:pt x="218536" y="92015"/>
                </a:cubicBezTo>
                <a:cubicBezTo>
                  <a:pt x="210157" y="96670"/>
                  <a:pt x="203854" y="104513"/>
                  <a:pt x="195532" y="109268"/>
                </a:cubicBezTo>
                <a:cubicBezTo>
                  <a:pt x="164920" y="126761"/>
                  <a:pt x="191079" y="100761"/>
                  <a:pt x="161026" y="126520"/>
                </a:cubicBezTo>
                <a:cubicBezTo>
                  <a:pt x="152792" y="133577"/>
                  <a:pt x="145690" y="141856"/>
                  <a:pt x="138022" y="149524"/>
                </a:cubicBezTo>
                <a:cubicBezTo>
                  <a:pt x="136105" y="155275"/>
                  <a:pt x="131274" y="160797"/>
                  <a:pt x="132271" y="166777"/>
                </a:cubicBezTo>
                <a:cubicBezTo>
                  <a:pt x="135261" y="184716"/>
                  <a:pt x="149524" y="218536"/>
                  <a:pt x="149524" y="218536"/>
                </a:cubicBezTo>
                <a:cubicBezTo>
                  <a:pt x="147607" y="247291"/>
                  <a:pt x="148511" y="276374"/>
                  <a:pt x="143773" y="304800"/>
                </a:cubicBezTo>
                <a:cubicBezTo>
                  <a:pt x="142637" y="311618"/>
                  <a:pt x="135362" y="315871"/>
                  <a:pt x="132271" y="322053"/>
                </a:cubicBezTo>
                <a:cubicBezTo>
                  <a:pt x="129560" y="327475"/>
                  <a:pt x="129882" y="334261"/>
                  <a:pt x="126520" y="339305"/>
                </a:cubicBezTo>
                <a:cubicBezTo>
                  <a:pt x="122009" y="346072"/>
                  <a:pt x="114474" y="350310"/>
                  <a:pt x="109268" y="356558"/>
                </a:cubicBezTo>
                <a:cubicBezTo>
                  <a:pt x="104843" y="361868"/>
                  <a:pt x="101600" y="368060"/>
                  <a:pt x="97766" y="373811"/>
                </a:cubicBezTo>
                <a:cubicBezTo>
                  <a:pt x="102444" y="387844"/>
                  <a:pt x="103870" y="397168"/>
                  <a:pt x="115019" y="408317"/>
                </a:cubicBezTo>
                <a:cubicBezTo>
                  <a:pt x="119906" y="413204"/>
                  <a:pt x="126520" y="415985"/>
                  <a:pt x="132271" y="419819"/>
                </a:cubicBezTo>
                <a:cubicBezTo>
                  <a:pt x="134188" y="425570"/>
                  <a:pt x="135311" y="431649"/>
                  <a:pt x="138022" y="437071"/>
                </a:cubicBezTo>
                <a:cubicBezTo>
                  <a:pt x="141113" y="443253"/>
                  <a:pt x="148836" y="447446"/>
                  <a:pt x="149524" y="454324"/>
                </a:cubicBezTo>
                <a:cubicBezTo>
                  <a:pt x="150873" y="467812"/>
                  <a:pt x="149278" y="482194"/>
                  <a:pt x="143773" y="494581"/>
                </a:cubicBezTo>
                <a:cubicBezTo>
                  <a:pt x="140966" y="500897"/>
                  <a:pt x="133225" y="504407"/>
                  <a:pt x="126520" y="506083"/>
                </a:cubicBezTo>
                <a:cubicBezTo>
                  <a:pt x="102059" y="512198"/>
                  <a:pt x="76679" y="513751"/>
                  <a:pt x="51758" y="517585"/>
                </a:cubicBezTo>
                <a:cubicBezTo>
                  <a:pt x="49841" y="523336"/>
                  <a:pt x="47672" y="529008"/>
                  <a:pt x="46007" y="534837"/>
                </a:cubicBezTo>
                <a:cubicBezTo>
                  <a:pt x="43836" y="542437"/>
                  <a:pt x="43370" y="550576"/>
                  <a:pt x="40256" y="557841"/>
                </a:cubicBezTo>
                <a:cubicBezTo>
                  <a:pt x="37533" y="564194"/>
                  <a:pt x="31845" y="568912"/>
                  <a:pt x="28754" y="575094"/>
                </a:cubicBezTo>
                <a:cubicBezTo>
                  <a:pt x="26043" y="580516"/>
                  <a:pt x="26526" y="587414"/>
                  <a:pt x="23003" y="592347"/>
                </a:cubicBezTo>
                <a:cubicBezTo>
                  <a:pt x="16700" y="601171"/>
                  <a:pt x="7668" y="607683"/>
                  <a:pt x="0" y="615351"/>
                </a:cubicBezTo>
                <a:cubicBezTo>
                  <a:pt x="3834" y="621102"/>
                  <a:pt x="5501" y="629174"/>
                  <a:pt x="11502" y="632603"/>
                </a:cubicBezTo>
                <a:cubicBezTo>
                  <a:pt x="19989" y="637452"/>
                  <a:pt x="30773" y="635983"/>
                  <a:pt x="40256" y="638354"/>
                </a:cubicBezTo>
                <a:cubicBezTo>
                  <a:pt x="53795" y="641739"/>
                  <a:pt x="67397" y="645087"/>
                  <a:pt x="80513" y="649856"/>
                </a:cubicBezTo>
                <a:cubicBezTo>
                  <a:pt x="159320" y="678513"/>
                  <a:pt x="56380" y="645264"/>
                  <a:pt x="120769" y="672860"/>
                </a:cubicBezTo>
                <a:cubicBezTo>
                  <a:pt x="128034" y="675974"/>
                  <a:pt x="136105" y="676694"/>
                  <a:pt x="143773" y="678611"/>
                </a:cubicBezTo>
                <a:cubicBezTo>
                  <a:pt x="162943" y="672860"/>
                  <a:pt x="182947" y="669380"/>
                  <a:pt x="201283" y="661358"/>
                </a:cubicBezTo>
                <a:cubicBezTo>
                  <a:pt x="213947" y="655817"/>
                  <a:pt x="224126" y="645775"/>
                  <a:pt x="235788" y="638354"/>
                </a:cubicBezTo>
                <a:cubicBezTo>
                  <a:pt x="245218" y="632353"/>
                  <a:pt x="255064" y="627026"/>
                  <a:pt x="264543" y="621102"/>
                </a:cubicBezTo>
                <a:cubicBezTo>
                  <a:pt x="270404" y="617439"/>
                  <a:pt x="275239" y="611786"/>
                  <a:pt x="281796" y="609600"/>
                </a:cubicBezTo>
                <a:cubicBezTo>
                  <a:pt x="292858" y="605913"/>
                  <a:pt x="304800" y="605766"/>
                  <a:pt x="316302" y="603849"/>
                </a:cubicBezTo>
                <a:cubicBezTo>
                  <a:pt x="335472" y="605766"/>
                  <a:pt x="354715" y="607054"/>
                  <a:pt x="373811" y="609600"/>
                </a:cubicBezTo>
                <a:cubicBezTo>
                  <a:pt x="383500" y="610892"/>
                  <a:pt x="392816" y="616047"/>
                  <a:pt x="402566" y="615351"/>
                </a:cubicBezTo>
                <a:cubicBezTo>
                  <a:pt x="420195" y="614092"/>
                  <a:pt x="437071" y="607683"/>
                  <a:pt x="454324" y="603849"/>
                </a:cubicBezTo>
                <a:cubicBezTo>
                  <a:pt x="465826" y="598098"/>
                  <a:pt x="478542" y="594312"/>
                  <a:pt x="488830" y="586596"/>
                </a:cubicBezTo>
                <a:cubicBezTo>
                  <a:pt x="494359" y="582449"/>
                  <a:pt x="496669" y="575204"/>
                  <a:pt x="500332" y="569343"/>
                </a:cubicBezTo>
                <a:cubicBezTo>
                  <a:pt x="514259" y="547059"/>
                  <a:pt x="526698" y="518779"/>
                  <a:pt x="552090" y="506083"/>
                </a:cubicBezTo>
                <a:cubicBezTo>
                  <a:pt x="622531" y="470862"/>
                  <a:pt x="556378" y="500820"/>
                  <a:pt x="609600" y="483079"/>
                </a:cubicBezTo>
                <a:cubicBezTo>
                  <a:pt x="619393" y="479815"/>
                  <a:pt x="628395" y="474293"/>
                  <a:pt x="638354" y="471577"/>
                </a:cubicBezTo>
                <a:cubicBezTo>
                  <a:pt x="649604" y="468509"/>
                  <a:pt x="661358" y="467743"/>
                  <a:pt x="672860" y="465826"/>
                </a:cubicBezTo>
                <a:cubicBezTo>
                  <a:pt x="682445" y="461992"/>
                  <a:pt x="691821" y="457589"/>
                  <a:pt x="701615" y="454324"/>
                </a:cubicBezTo>
                <a:cubicBezTo>
                  <a:pt x="717322" y="449088"/>
                  <a:pt x="781824" y="437122"/>
                  <a:pt x="782128" y="437071"/>
                </a:cubicBezTo>
                <a:cubicBezTo>
                  <a:pt x="851877" y="425446"/>
                  <a:pt x="804100" y="437299"/>
                  <a:pt x="856890" y="425569"/>
                </a:cubicBezTo>
                <a:cubicBezTo>
                  <a:pt x="871729" y="422272"/>
                  <a:pt x="883169" y="419310"/>
                  <a:pt x="897147" y="414068"/>
                </a:cubicBezTo>
                <a:cubicBezTo>
                  <a:pt x="920012" y="405494"/>
                  <a:pt x="936246" y="397104"/>
                  <a:pt x="960407" y="391064"/>
                </a:cubicBezTo>
                <a:cubicBezTo>
                  <a:pt x="971719" y="388236"/>
                  <a:pt x="983530" y="387843"/>
                  <a:pt x="994913" y="385313"/>
                </a:cubicBezTo>
                <a:cubicBezTo>
                  <a:pt x="1051658" y="372703"/>
                  <a:pt x="945900" y="386858"/>
                  <a:pt x="1052422" y="368060"/>
                </a:cubicBezTo>
                <a:cubicBezTo>
                  <a:pt x="1071394" y="364712"/>
                  <a:pt x="1090762" y="364226"/>
                  <a:pt x="1109932" y="362309"/>
                </a:cubicBezTo>
                <a:cubicBezTo>
                  <a:pt x="1115683" y="360392"/>
                  <a:pt x="1121337" y="358153"/>
                  <a:pt x="1127185" y="356558"/>
                </a:cubicBezTo>
                <a:cubicBezTo>
                  <a:pt x="1142436" y="352399"/>
                  <a:pt x="1165227" y="358710"/>
                  <a:pt x="1173192" y="345056"/>
                </a:cubicBezTo>
                <a:cubicBezTo>
                  <a:pt x="1182899" y="328415"/>
                  <a:pt x="1175644" y="304979"/>
                  <a:pt x="1167441" y="287547"/>
                </a:cubicBezTo>
                <a:cubicBezTo>
                  <a:pt x="1159361" y="270376"/>
                  <a:pt x="1144159" y="255777"/>
                  <a:pt x="1127185" y="247290"/>
                </a:cubicBezTo>
                <a:cubicBezTo>
                  <a:pt x="1055230" y="211313"/>
                  <a:pt x="1098173" y="226552"/>
                  <a:pt x="994913" y="212785"/>
                </a:cubicBezTo>
                <a:cubicBezTo>
                  <a:pt x="985328" y="208951"/>
                  <a:pt x="974558" y="207283"/>
                  <a:pt x="966158" y="201283"/>
                </a:cubicBezTo>
                <a:cubicBezTo>
                  <a:pt x="960534" y="197266"/>
                  <a:pt x="958803" y="189559"/>
                  <a:pt x="954656" y="184030"/>
                </a:cubicBezTo>
                <a:cubicBezTo>
                  <a:pt x="947291" y="174210"/>
                  <a:pt x="940890" y="163358"/>
                  <a:pt x="931652" y="155275"/>
                </a:cubicBezTo>
                <a:cubicBezTo>
                  <a:pt x="925200" y="149630"/>
                  <a:pt x="916143" y="147936"/>
                  <a:pt x="908649" y="143773"/>
                </a:cubicBezTo>
                <a:cubicBezTo>
                  <a:pt x="898878" y="138344"/>
                  <a:pt x="889195" y="132720"/>
                  <a:pt x="879894" y="126520"/>
                </a:cubicBezTo>
                <a:cubicBezTo>
                  <a:pt x="871919" y="121203"/>
                  <a:pt x="864690" y="114839"/>
                  <a:pt x="856890" y="109268"/>
                </a:cubicBezTo>
                <a:cubicBezTo>
                  <a:pt x="851266" y="105251"/>
                  <a:pt x="845388" y="101600"/>
                  <a:pt x="839637" y="97766"/>
                </a:cubicBezTo>
                <a:cubicBezTo>
                  <a:pt x="833886" y="90098"/>
                  <a:pt x="826671" y="83335"/>
                  <a:pt x="822385" y="74762"/>
                </a:cubicBezTo>
                <a:cubicBezTo>
                  <a:pt x="811583" y="53158"/>
                  <a:pt x="823988" y="32432"/>
                  <a:pt x="793630" y="17253"/>
                </a:cubicBezTo>
                <a:lnTo>
                  <a:pt x="759124" y="0"/>
                </a:lnTo>
                <a:cubicBezTo>
                  <a:pt x="726535" y="1917"/>
                  <a:pt x="693856" y="2656"/>
                  <a:pt x="661358" y="5751"/>
                </a:cubicBezTo>
                <a:cubicBezTo>
                  <a:pt x="653490" y="6500"/>
                  <a:pt x="643943" y="5913"/>
                  <a:pt x="638354" y="11502"/>
                </a:cubicBezTo>
                <a:cubicBezTo>
                  <a:pt x="632765" y="17091"/>
                  <a:pt x="635716" y="27240"/>
                  <a:pt x="632603" y="34505"/>
                </a:cubicBezTo>
                <a:cubicBezTo>
                  <a:pt x="629880" y="40858"/>
                  <a:pt x="657524" y="44090"/>
                  <a:pt x="644105" y="46007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Forma Livre: Forma 13">
            <a:hlinkClick r:id="rId5" action="ppaction://hlinksldjump"/>
            <a:extLst>
              <a:ext uri="{FF2B5EF4-FFF2-40B4-BE49-F238E27FC236}">
                <a16:creationId xmlns:a16="http://schemas.microsoft.com/office/drawing/2014/main" id="{5867B831-F5B8-4EB9-9BE6-E576F526BD0C}"/>
              </a:ext>
            </a:extLst>
          </p:cNvPr>
          <p:cNvSpPr/>
          <p:nvPr/>
        </p:nvSpPr>
        <p:spPr>
          <a:xfrm>
            <a:off x="1325956" y="6269047"/>
            <a:ext cx="124148" cy="99413"/>
          </a:xfrm>
          <a:custGeom>
            <a:avLst/>
            <a:gdLst>
              <a:gd name="connsiteX0" fmla="*/ 356836 w 397093"/>
              <a:gd name="connsiteY0" fmla="*/ 1675 h 317977"/>
              <a:gd name="connsiteX1" fmla="*/ 333832 w 397093"/>
              <a:gd name="connsiteY1" fmla="*/ 30430 h 317977"/>
              <a:gd name="connsiteX2" fmla="*/ 328081 w 397093"/>
              <a:gd name="connsiteY2" fmla="*/ 47683 h 317977"/>
              <a:gd name="connsiteX3" fmla="*/ 316579 w 397093"/>
              <a:gd name="connsiteY3" fmla="*/ 64936 h 317977"/>
              <a:gd name="connsiteX4" fmla="*/ 310828 w 397093"/>
              <a:gd name="connsiteY4" fmla="*/ 93691 h 317977"/>
              <a:gd name="connsiteX5" fmla="*/ 201560 w 397093"/>
              <a:gd name="connsiteY5" fmla="*/ 64936 h 317977"/>
              <a:gd name="connsiteX6" fmla="*/ 155553 w 397093"/>
              <a:gd name="connsiteY6" fmla="*/ 76438 h 317977"/>
              <a:gd name="connsiteX7" fmla="*/ 126798 w 397093"/>
              <a:gd name="connsiteY7" fmla="*/ 93691 h 317977"/>
              <a:gd name="connsiteX8" fmla="*/ 57787 w 397093"/>
              <a:gd name="connsiteY8" fmla="*/ 30430 h 317977"/>
              <a:gd name="connsiteX9" fmla="*/ 52036 w 397093"/>
              <a:gd name="connsiteY9" fmla="*/ 64936 h 317977"/>
              <a:gd name="connsiteX10" fmla="*/ 46285 w 397093"/>
              <a:gd name="connsiteY10" fmla="*/ 105192 h 317977"/>
              <a:gd name="connsiteX11" fmla="*/ 29032 w 397093"/>
              <a:gd name="connsiteY11" fmla="*/ 122445 h 317977"/>
              <a:gd name="connsiteX12" fmla="*/ 34783 w 397093"/>
              <a:gd name="connsiteY12" fmla="*/ 162702 h 317977"/>
              <a:gd name="connsiteX13" fmla="*/ 46285 w 397093"/>
              <a:gd name="connsiteY13" fmla="*/ 191457 h 317977"/>
              <a:gd name="connsiteX14" fmla="*/ 11779 w 397093"/>
              <a:gd name="connsiteY14" fmla="*/ 225962 h 317977"/>
              <a:gd name="connsiteX15" fmla="*/ 277 w 397093"/>
              <a:gd name="connsiteY15" fmla="*/ 248966 h 317977"/>
              <a:gd name="connsiteX16" fmla="*/ 34783 w 397093"/>
              <a:gd name="connsiteY16" fmla="*/ 312226 h 317977"/>
              <a:gd name="connsiteX17" fmla="*/ 52036 w 397093"/>
              <a:gd name="connsiteY17" fmla="*/ 317977 h 317977"/>
              <a:gd name="connsiteX18" fmla="*/ 103794 w 397093"/>
              <a:gd name="connsiteY18" fmla="*/ 312226 h 317977"/>
              <a:gd name="connsiteX19" fmla="*/ 121047 w 397093"/>
              <a:gd name="connsiteY19" fmla="*/ 300724 h 317977"/>
              <a:gd name="connsiteX20" fmla="*/ 172806 w 397093"/>
              <a:gd name="connsiteY20" fmla="*/ 283472 h 317977"/>
              <a:gd name="connsiteX21" fmla="*/ 213062 w 397093"/>
              <a:gd name="connsiteY21" fmla="*/ 266219 h 317977"/>
              <a:gd name="connsiteX22" fmla="*/ 259070 w 397093"/>
              <a:gd name="connsiteY22" fmla="*/ 248966 h 317977"/>
              <a:gd name="connsiteX23" fmla="*/ 316579 w 397093"/>
              <a:gd name="connsiteY23" fmla="*/ 231713 h 317977"/>
              <a:gd name="connsiteX24" fmla="*/ 333832 w 397093"/>
              <a:gd name="connsiteY24" fmla="*/ 225962 h 317977"/>
              <a:gd name="connsiteX25" fmla="*/ 356836 w 397093"/>
              <a:gd name="connsiteY25" fmla="*/ 220211 h 317977"/>
              <a:gd name="connsiteX26" fmla="*/ 397093 w 397093"/>
              <a:gd name="connsiteY26" fmla="*/ 208709 h 317977"/>
              <a:gd name="connsiteX27" fmla="*/ 391342 w 397093"/>
              <a:gd name="connsiteY27" fmla="*/ 99441 h 317977"/>
              <a:gd name="connsiteX28" fmla="*/ 374089 w 397093"/>
              <a:gd name="connsiteY28" fmla="*/ 82189 h 317977"/>
              <a:gd name="connsiteX29" fmla="*/ 356836 w 397093"/>
              <a:gd name="connsiteY29" fmla="*/ 1675 h 317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7093" h="317977">
                <a:moveTo>
                  <a:pt x="356836" y="1675"/>
                </a:moveTo>
                <a:cubicBezTo>
                  <a:pt x="350126" y="-6952"/>
                  <a:pt x="340338" y="20021"/>
                  <a:pt x="333832" y="30430"/>
                </a:cubicBezTo>
                <a:cubicBezTo>
                  <a:pt x="330619" y="35571"/>
                  <a:pt x="330792" y="42261"/>
                  <a:pt x="328081" y="47683"/>
                </a:cubicBezTo>
                <a:cubicBezTo>
                  <a:pt x="324990" y="53865"/>
                  <a:pt x="320413" y="59185"/>
                  <a:pt x="316579" y="64936"/>
                </a:cubicBezTo>
                <a:cubicBezTo>
                  <a:pt x="314662" y="74521"/>
                  <a:pt x="320454" y="91992"/>
                  <a:pt x="310828" y="93691"/>
                </a:cubicBezTo>
                <a:cubicBezTo>
                  <a:pt x="236390" y="106827"/>
                  <a:pt x="233922" y="97298"/>
                  <a:pt x="201560" y="64936"/>
                </a:cubicBezTo>
                <a:cubicBezTo>
                  <a:pt x="186224" y="68770"/>
                  <a:pt x="169108" y="68305"/>
                  <a:pt x="155553" y="76438"/>
                </a:cubicBezTo>
                <a:cubicBezTo>
                  <a:pt x="120020" y="97758"/>
                  <a:pt x="167260" y="107176"/>
                  <a:pt x="126798" y="93691"/>
                </a:cubicBezTo>
                <a:cubicBezTo>
                  <a:pt x="75853" y="30009"/>
                  <a:pt x="104607" y="42135"/>
                  <a:pt x="57787" y="30430"/>
                </a:cubicBezTo>
                <a:cubicBezTo>
                  <a:pt x="55870" y="41932"/>
                  <a:pt x="53809" y="53411"/>
                  <a:pt x="52036" y="64936"/>
                </a:cubicBezTo>
                <a:cubicBezTo>
                  <a:pt x="49975" y="78333"/>
                  <a:pt x="51319" y="92607"/>
                  <a:pt x="46285" y="105192"/>
                </a:cubicBezTo>
                <a:cubicBezTo>
                  <a:pt x="43264" y="112743"/>
                  <a:pt x="34783" y="116694"/>
                  <a:pt x="29032" y="122445"/>
                </a:cubicBezTo>
                <a:cubicBezTo>
                  <a:pt x="30949" y="135864"/>
                  <a:pt x="31495" y="149551"/>
                  <a:pt x="34783" y="162702"/>
                </a:cubicBezTo>
                <a:cubicBezTo>
                  <a:pt x="37287" y="172717"/>
                  <a:pt x="46285" y="181134"/>
                  <a:pt x="46285" y="191457"/>
                </a:cubicBezTo>
                <a:cubicBezTo>
                  <a:pt x="46285" y="204070"/>
                  <a:pt x="16988" y="222056"/>
                  <a:pt x="11779" y="225962"/>
                </a:cubicBezTo>
                <a:cubicBezTo>
                  <a:pt x="7945" y="233630"/>
                  <a:pt x="1224" y="240445"/>
                  <a:pt x="277" y="248966"/>
                </a:cubicBezTo>
                <a:cubicBezTo>
                  <a:pt x="-2600" y="274855"/>
                  <a:pt x="17482" y="297088"/>
                  <a:pt x="34783" y="312226"/>
                </a:cubicBezTo>
                <a:cubicBezTo>
                  <a:pt x="39345" y="316218"/>
                  <a:pt x="46285" y="316060"/>
                  <a:pt x="52036" y="317977"/>
                </a:cubicBezTo>
                <a:cubicBezTo>
                  <a:pt x="69289" y="316060"/>
                  <a:pt x="86953" y="316436"/>
                  <a:pt x="103794" y="312226"/>
                </a:cubicBezTo>
                <a:cubicBezTo>
                  <a:pt x="110499" y="310550"/>
                  <a:pt x="114865" y="303815"/>
                  <a:pt x="121047" y="300724"/>
                </a:cubicBezTo>
                <a:cubicBezTo>
                  <a:pt x="142700" y="289898"/>
                  <a:pt x="150843" y="288963"/>
                  <a:pt x="172806" y="283472"/>
                </a:cubicBezTo>
                <a:cubicBezTo>
                  <a:pt x="216121" y="254595"/>
                  <a:pt x="161071" y="288501"/>
                  <a:pt x="213062" y="266219"/>
                </a:cubicBezTo>
                <a:cubicBezTo>
                  <a:pt x="264890" y="244007"/>
                  <a:pt x="186143" y="263551"/>
                  <a:pt x="259070" y="248966"/>
                </a:cubicBezTo>
                <a:cubicBezTo>
                  <a:pt x="298821" y="229091"/>
                  <a:pt x="265025" y="243170"/>
                  <a:pt x="316579" y="231713"/>
                </a:cubicBezTo>
                <a:cubicBezTo>
                  <a:pt x="322497" y="230398"/>
                  <a:pt x="328003" y="227627"/>
                  <a:pt x="333832" y="225962"/>
                </a:cubicBezTo>
                <a:cubicBezTo>
                  <a:pt x="341432" y="223791"/>
                  <a:pt x="349236" y="222382"/>
                  <a:pt x="356836" y="220211"/>
                </a:cubicBezTo>
                <a:cubicBezTo>
                  <a:pt x="414589" y="203710"/>
                  <a:pt x="325179" y="226688"/>
                  <a:pt x="397093" y="208709"/>
                </a:cubicBezTo>
                <a:cubicBezTo>
                  <a:pt x="395176" y="172286"/>
                  <a:pt x="397867" y="135326"/>
                  <a:pt x="391342" y="99441"/>
                </a:cubicBezTo>
                <a:cubicBezTo>
                  <a:pt x="389887" y="91439"/>
                  <a:pt x="378124" y="89250"/>
                  <a:pt x="374089" y="82189"/>
                </a:cubicBezTo>
                <a:cubicBezTo>
                  <a:pt x="364154" y="64802"/>
                  <a:pt x="363546" y="10302"/>
                  <a:pt x="356836" y="16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Forma Livre: Forma 14">
            <a:hlinkClick r:id="rId6" action="ppaction://hlinksldjump"/>
            <a:extLst>
              <a:ext uri="{FF2B5EF4-FFF2-40B4-BE49-F238E27FC236}">
                <a16:creationId xmlns:a16="http://schemas.microsoft.com/office/drawing/2014/main" id="{159E1CC2-F0AA-40FD-919C-AB936AEC122D}"/>
              </a:ext>
            </a:extLst>
          </p:cNvPr>
          <p:cNvSpPr/>
          <p:nvPr/>
        </p:nvSpPr>
        <p:spPr>
          <a:xfrm>
            <a:off x="1024786" y="5641465"/>
            <a:ext cx="313720" cy="188263"/>
          </a:xfrm>
          <a:custGeom>
            <a:avLst/>
            <a:gdLst>
              <a:gd name="connsiteX0" fmla="*/ 4947 w 1178751"/>
              <a:gd name="connsiteY0" fmla="*/ 161026 h 707366"/>
              <a:gd name="connsiteX1" fmla="*/ 39452 w 1178751"/>
              <a:gd name="connsiteY1" fmla="*/ 189781 h 707366"/>
              <a:gd name="connsiteX2" fmla="*/ 96962 w 1178751"/>
              <a:gd name="connsiteY2" fmla="*/ 241539 h 707366"/>
              <a:gd name="connsiteX3" fmla="*/ 102713 w 1178751"/>
              <a:gd name="connsiteY3" fmla="*/ 350807 h 707366"/>
              <a:gd name="connsiteX4" fmla="*/ 125716 w 1178751"/>
              <a:gd name="connsiteY4" fmla="*/ 391064 h 707366"/>
              <a:gd name="connsiteX5" fmla="*/ 154471 w 1178751"/>
              <a:gd name="connsiteY5" fmla="*/ 437071 h 707366"/>
              <a:gd name="connsiteX6" fmla="*/ 194728 w 1178751"/>
              <a:gd name="connsiteY6" fmla="*/ 471577 h 707366"/>
              <a:gd name="connsiteX7" fmla="*/ 275241 w 1178751"/>
              <a:gd name="connsiteY7" fmla="*/ 425570 h 707366"/>
              <a:gd name="connsiteX8" fmla="*/ 315498 w 1178751"/>
              <a:gd name="connsiteY8" fmla="*/ 385313 h 707366"/>
              <a:gd name="connsiteX9" fmla="*/ 373007 w 1178751"/>
              <a:gd name="connsiteY9" fmla="*/ 396815 h 707366"/>
              <a:gd name="connsiteX10" fmla="*/ 413264 w 1178751"/>
              <a:gd name="connsiteY10" fmla="*/ 460075 h 707366"/>
              <a:gd name="connsiteX11" fmla="*/ 430516 w 1178751"/>
              <a:gd name="connsiteY11" fmla="*/ 477328 h 707366"/>
              <a:gd name="connsiteX12" fmla="*/ 442018 w 1178751"/>
              <a:gd name="connsiteY12" fmla="*/ 494581 h 707366"/>
              <a:gd name="connsiteX13" fmla="*/ 488026 w 1178751"/>
              <a:gd name="connsiteY13" fmla="*/ 540588 h 707366"/>
              <a:gd name="connsiteX14" fmla="*/ 511030 w 1178751"/>
              <a:gd name="connsiteY14" fmla="*/ 546339 h 707366"/>
              <a:gd name="connsiteX15" fmla="*/ 534033 w 1178751"/>
              <a:gd name="connsiteY15" fmla="*/ 540588 h 707366"/>
              <a:gd name="connsiteX16" fmla="*/ 551286 w 1178751"/>
              <a:gd name="connsiteY16" fmla="*/ 534837 h 707366"/>
              <a:gd name="connsiteX17" fmla="*/ 637550 w 1178751"/>
              <a:gd name="connsiteY17" fmla="*/ 529087 h 707366"/>
              <a:gd name="connsiteX18" fmla="*/ 649052 w 1178751"/>
              <a:gd name="connsiteY18" fmla="*/ 511834 h 707366"/>
              <a:gd name="connsiteX19" fmla="*/ 695060 w 1178751"/>
              <a:gd name="connsiteY19" fmla="*/ 511834 h 707366"/>
              <a:gd name="connsiteX20" fmla="*/ 752569 w 1178751"/>
              <a:gd name="connsiteY20" fmla="*/ 557841 h 707366"/>
              <a:gd name="connsiteX21" fmla="*/ 764071 w 1178751"/>
              <a:gd name="connsiteY21" fmla="*/ 575094 h 707366"/>
              <a:gd name="connsiteX22" fmla="*/ 798577 w 1178751"/>
              <a:gd name="connsiteY22" fmla="*/ 598098 h 707366"/>
              <a:gd name="connsiteX23" fmla="*/ 861837 w 1178751"/>
              <a:gd name="connsiteY23" fmla="*/ 649856 h 707366"/>
              <a:gd name="connsiteX24" fmla="*/ 879090 w 1178751"/>
              <a:gd name="connsiteY24" fmla="*/ 655607 h 707366"/>
              <a:gd name="connsiteX25" fmla="*/ 953852 w 1178751"/>
              <a:gd name="connsiteY25" fmla="*/ 655607 h 707366"/>
              <a:gd name="connsiteX26" fmla="*/ 982607 w 1178751"/>
              <a:gd name="connsiteY26" fmla="*/ 672860 h 707366"/>
              <a:gd name="connsiteX27" fmla="*/ 1005611 w 1178751"/>
              <a:gd name="connsiteY27" fmla="*/ 684362 h 707366"/>
              <a:gd name="connsiteX28" fmla="*/ 1022864 w 1178751"/>
              <a:gd name="connsiteY28" fmla="*/ 695864 h 707366"/>
              <a:gd name="connsiteX29" fmla="*/ 1074622 w 1178751"/>
              <a:gd name="connsiteY29" fmla="*/ 707366 h 707366"/>
              <a:gd name="connsiteX30" fmla="*/ 1126381 w 1178751"/>
              <a:gd name="connsiteY30" fmla="*/ 701615 h 707366"/>
              <a:gd name="connsiteX31" fmla="*/ 1137882 w 1178751"/>
              <a:gd name="connsiteY31" fmla="*/ 672860 h 707366"/>
              <a:gd name="connsiteX32" fmla="*/ 1166637 w 1178751"/>
              <a:gd name="connsiteY32" fmla="*/ 575094 h 707366"/>
              <a:gd name="connsiteX33" fmla="*/ 1178139 w 1178751"/>
              <a:gd name="connsiteY33" fmla="*/ 546339 h 707366"/>
              <a:gd name="connsiteX34" fmla="*/ 1155135 w 1178751"/>
              <a:gd name="connsiteY34" fmla="*/ 460075 h 707366"/>
              <a:gd name="connsiteX35" fmla="*/ 1120630 w 1178751"/>
              <a:gd name="connsiteY35" fmla="*/ 442822 h 707366"/>
              <a:gd name="connsiteX36" fmla="*/ 1086124 w 1178751"/>
              <a:gd name="connsiteY36" fmla="*/ 408317 h 707366"/>
              <a:gd name="connsiteX37" fmla="*/ 1063120 w 1178751"/>
              <a:gd name="connsiteY37" fmla="*/ 362309 h 707366"/>
              <a:gd name="connsiteX38" fmla="*/ 1074622 w 1178751"/>
              <a:gd name="connsiteY38" fmla="*/ 293298 h 707366"/>
              <a:gd name="connsiteX39" fmla="*/ 1086124 w 1178751"/>
              <a:gd name="connsiteY39" fmla="*/ 270294 h 707366"/>
              <a:gd name="connsiteX40" fmla="*/ 1091875 w 1178751"/>
              <a:gd name="connsiteY40" fmla="*/ 241539 h 707366"/>
              <a:gd name="connsiteX41" fmla="*/ 1080373 w 1178751"/>
              <a:gd name="connsiteY41" fmla="*/ 212785 h 707366"/>
              <a:gd name="connsiteX42" fmla="*/ 1040116 w 1178751"/>
              <a:gd name="connsiteY42" fmla="*/ 178279 h 707366"/>
              <a:gd name="connsiteX43" fmla="*/ 1028615 w 1178751"/>
              <a:gd name="connsiteY43" fmla="*/ 161026 h 707366"/>
              <a:gd name="connsiteX44" fmla="*/ 1011362 w 1178751"/>
              <a:gd name="connsiteY44" fmla="*/ 149524 h 707366"/>
              <a:gd name="connsiteX45" fmla="*/ 982607 w 1178751"/>
              <a:gd name="connsiteY45" fmla="*/ 120770 h 707366"/>
              <a:gd name="connsiteX46" fmla="*/ 948101 w 1178751"/>
              <a:gd name="connsiteY46" fmla="*/ 74762 h 707366"/>
              <a:gd name="connsiteX47" fmla="*/ 942350 w 1178751"/>
              <a:gd name="connsiteY47" fmla="*/ 46007 h 707366"/>
              <a:gd name="connsiteX48" fmla="*/ 902094 w 1178751"/>
              <a:gd name="connsiteY48" fmla="*/ 0 h 707366"/>
              <a:gd name="connsiteX49" fmla="*/ 827331 w 1178751"/>
              <a:gd name="connsiteY49" fmla="*/ 17253 h 707366"/>
              <a:gd name="connsiteX50" fmla="*/ 810079 w 1178751"/>
              <a:gd name="connsiteY50" fmla="*/ 34505 h 707366"/>
              <a:gd name="connsiteX51" fmla="*/ 804328 w 1178751"/>
              <a:gd name="connsiteY51" fmla="*/ 74762 h 707366"/>
              <a:gd name="connsiteX52" fmla="*/ 746818 w 1178751"/>
              <a:gd name="connsiteY52" fmla="*/ 46007 h 707366"/>
              <a:gd name="connsiteX53" fmla="*/ 718064 w 1178751"/>
              <a:gd name="connsiteY53" fmla="*/ 28754 h 707366"/>
              <a:gd name="connsiteX54" fmla="*/ 643301 w 1178751"/>
              <a:gd name="connsiteY54" fmla="*/ 34505 h 707366"/>
              <a:gd name="connsiteX55" fmla="*/ 603045 w 1178751"/>
              <a:gd name="connsiteY55" fmla="*/ 40256 h 707366"/>
              <a:gd name="connsiteX56" fmla="*/ 591543 w 1178751"/>
              <a:gd name="connsiteY56" fmla="*/ 57509 h 707366"/>
              <a:gd name="connsiteX57" fmla="*/ 591543 w 1178751"/>
              <a:gd name="connsiteY57" fmla="*/ 138022 h 707366"/>
              <a:gd name="connsiteX58" fmla="*/ 568539 w 1178751"/>
              <a:gd name="connsiteY58" fmla="*/ 149524 h 707366"/>
              <a:gd name="connsiteX59" fmla="*/ 545535 w 1178751"/>
              <a:gd name="connsiteY59" fmla="*/ 132271 h 707366"/>
              <a:gd name="connsiteX60" fmla="*/ 516781 w 1178751"/>
              <a:gd name="connsiteY60" fmla="*/ 80513 h 707366"/>
              <a:gd name="connsiteX61" fmla="*/ 482275 w 1178751"/>
              <a:gd name="connsiteY61" fmla="*/ 109268 h 707366"/>
              <a:gd name="connsiteX62" fmla="*/ 476524 w 1178751"/>
              <a:gd name="connsiteY62" fmla="*/ 132271 h 707366"/>
              <a:gd name="connsiteX63" fmla="*/ 430516 w 1178751"/>
              <a:gd name="connsiteY63" fmla="*/ 149524 h 707366"/>
              <a:gd name="connsiteX64" fmla="*/ 413264 w 1178751"/>
              <a:gd name="connsiteY64" fmla="*/ 155275 h 707366"/>
              <a:gd name="connsiteX65" fmla="*/ 384509 w 1178751"/>
              <a:gd name="connsiteY65" fmla="*/ 149524 h 707366"/>
              <a:gd name="connsiteX66" fmla="*/ 355754 w 1178751"/>
              <a:gd name="connsiteY66" fmla="*/ 92015 h 707366"/>
              <a:gd name="connsiteX67" fmla="*/ 315498 w 1178751"/>
              <a:gd name="connsiteY67" fmla="*/ 63260 h 707366"/>
              <a:gd name="connsiteX68" fmla="*/ 309747 w 1178751"/>
              <a:gd name="connsiteY68" fmla="*/ 80513 h 707366"/>
              <a:gd name="connsiteX69" fmla="*/ 292494 w 1178751"/>
              <a:gd name="connsiteY69" fmla="*/ 149524 h 707366"/>
              <a:gd name="connsiteX70" fmla="*/ 275241 w 1178751"/>
              <a:gd name="connsiteY70" fmla="*/ 155275 h 707366"/>
              <a:gd name="connsiteX71" fmla="*/ 234984 w 1178751"/>
              <a:gd name="connsiteY71" fmla="*/ 161026 h 707366"/>
              <a:gd name="connsiteX72" fmla="*/ 177475 w 1178751"/>
              <a:gd name="connsiteY72" fmla="*/ 149524 h 707366"/>
              <a:gd name="connsiteX73" fmla="*/ 154471 w 1178751"/>
              <a:gd name="connsiteY73" fmla="*/ 138022 h 707366"/>
              <a:gd name="connsiteX74" fmla="*/ 4947 w 1178751"/>
              <a:gd name="connsiteY74" fmla="*/ 161026 h 70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178751" h="707366">
                <a:moveTo>
                  <a:pt x="4947" y="161026"/>
                </a:moveTo>
                <a:cubicBezTo>
                  <a:pt x="-14223" y="169652"/>
                  <a:pt x="27679" y="180531"/>
                  <a:pt x="39452" y="189781"/>
                </a:cubicBezTo>
                <a:cubicBezTo>
                  <a:pt x="93567" y="232301"/>
                  <a:pt x="73897" y="206943"/>
                  <a:pt x="96962" y="241539"/>
                </a:cubicBezTo>
                <a:cubicBezTo>
                  <a:pt x="98879" y="277962"/>
                  <a:pt x="97996" y="314640"/>
                  <a:pt x="102713" y="350807"/>
                </a:cubicBezTo>
                <a:cubicBezTo>
                  <a:pt x="104007" y="360729"/>
                  <a:pt x="120181" y="382208"/>
                  <a:pt x="125716" y="391064"/>
                </a:cubicBezTo>
                <a:cubicBezTo>
                  <a:pt x="128525" y="395559"/>
                  <a:pt x="147898" y="429183"/>
                  <a:pt x="154471" y="437071"/>
                </a:cubicBezTo>
                <a:cubicBezTo>
                  <a:pt x="167822" y="453092"/>
                  <a:pt x="177803" y="458883"/>
                  <a:pt x="194728" y="471577"/>
                </a:cubicBezTo>
                <a:cubicBezTo>
                  <a:pt x="234753" y="454423"/>
                  <a:pt x="240485" y="455360"/>
                  <a:pt x="275241" y="425570"/>
                </a:cubicBezTo>
                <a:cubicBezTo>
                  <a:pt x="289650" y="413220"/>
                  <a:pt x="315498" y="385313"/>
                  <a:pt x="315498" y="385313"/>
                </a:cubicBezTo>
                <a:cubicBezTo>
                  <a:pt x="334668" y="389147"/>
                  <a:pt x="355522" y="388072"/>
                  <a:pt x="373007" y="396815"/>
                </a:cubicBezTo>
                <a:cubicBezTo>
                  <a:pt x="391619" y="406121"/>
                  <a:pt x="403538" y="445486"/>
                  <a:pt x="413264" y="460075"/>
                </a:cubicBezTo>
                <a:cubicBezTo>
                  <a:pt x="417775" y="466842"/>
                  <a:pt x="425310" y="471080"/>
                  <a:pt x="430516" y="477328"/>
                </a:cubicBezTo>
                <a:cubicBezTo>
                  <a:pt x="434941" y="482638"/>
                  <a:pt x="438001" y="488957"/>
                  <a:pt x="442018" y="494581"/>
                </a:cubicBezTo>
                <a:cubicBezTo>
                  <a:pt x="456501" y="514857"/>
                  <a:pt x="464765" y="527665"/>
                  <a:pt x="488026" y="540588"/>
                </a:cubicBezTo>
                <a:cubicBezTo>
                  <a:pt x="494935" y="544426"/>
                  <a:pt x="503362" y="544422"/>
                  <a:pt x="511030" y="546339"/>
                </a:cubicBezTo>
                <a:cubicBezTo>
                  <a:pt x="518698" y="544422"/>
                  <a:pt x="526433" y="542759"/>
                  <a:pt x="534033" y="540588"/>
                </a:cubicBezTo>
                <a:cubicBezTo>
                  <a:pt x="539862" y="538923"/>
                  <a:pt x="545261" y="535506"/>
                  <a:pt x="551286" y="534837"/>
                </a:cubicBezTo>
                <a:cubicBezTo>
                  <a:pt x="579928" y="531655"/>
                  <a:pt x="608795" y="531004"/>
                  <a:pt x="637550" y="529087"/>
                </a:cubicBezTo>
                <a:cubicBezTo>
                  <a:pt x="641384" y="523336"/>
                  <a:pt x="643655" y="516152"/>
                  <a:pt x="649052" y="511834"/>
                </a:cubicBezTo>
                <a:cubicBezTo>
                  <a:pt x="663199" y="500516"/>
                  <a:pt x="680321" y="508886"/>
                  <a:pt x="695060" y="511834"/>
                </a:cubicBezTo>
                <a:cubicBezTo>
                  <a:pt x="721922" y="525265"/>
                  <a:pt x="732285" y="527416"/>
                  <a:pt x="752569" y="557841"/>
                </a:cubicBezTo>
                <a:cubicBezTo>
                  <a:pt x="756403" y="563592"/>
                  <a:pt x="758869" y="570543"/>
                  <a:pt x="764071" y="575094"/>
                </a:cubicBezTo>
                <a:cubicBezTo>
                  <a:pt x="774474" y="584197"/>
                  <a:pt x="788802" y="588323"/>
                  <a:pt x="798577" y="598098"/>
                </a:cubicBezTo>
                <a:cubicBezTo>
                  <a:pt x="815460" y="614981"/>
                  <a:pt x="842144" y="643292"/>
                  <a:pt x="861837" y="649856"/>
                </a:cubicBezTo>
                <a:lnTo>
                  <a:pt x="879090" y="655607"/>
                </a:lnTo>
                <a:cubicBezTo>
                  <a:pt x="910322" y="649361"/>
                  <a:pt x="918191" y="644634"/>
                  <a:pt x="953852" y="655607"/>
                </a:cubicBezTo>
                <a:cubicBezTo>
                  <a:pt x="964536" y="658894"/>
                  <a:pt x="972836" y="667432"/>
                  <a:pt x="982607" y="672860"/>
                </a:cubicBezTo>
                <a:cubicBezTo>
                  <a:pt x="990101" y="677023"/>
                  <a:pt x="998167" y="680109"/>
                  <a:pt x="1005611" y="684362"/>
                </a:cubicBezTo>
                <a:cubicBezTo>
                  <a:pt x="1011612" y="687791"/>
                  <a:pt x="1016511" y="693141"/>
                  <a:pt x="1022864" y="695864"/>
                </a:cubicBezTo>
                <a:cubicBezTo>
                  <a:pt x="1029972" y="698910"/>
                  <a:pt x="1069503" y="706342"/>
                  <a:pt x="1074622" y="707366"/>
                </a:cubicBezTo>
                <a:cubicBezTo>
                  <a:pt x="1091875" y="705449"/>
                  <a:pt x="1111142" y="709928"/>
                  <a:pt x="1126381" y="701615"/>
                </a:cubicBezTo>
                <a:cubicBezTo>
                  <a:pt x="1135444" y="696672"/>
                  <a:pt x="1135950" y="683001"/>
                  <a:pt x="1137882" y="672860"/>
                </a:cubicBezTo>
                <a:cubicBezTo>
                  <a:pt x="1156989" y="572545"/>
                  <a:pt x="1118716" y="591068"/>
                  <a:pt x="1166637" y="575094"/>
                </a:cubicBezTo>
                <a:cubicBezTo>
                  <a:pt x="1170471" y="565509"/>
                  <a:pt x="1177452" y="556639"/>
                  <a:pt x="1178139" y="546339"/>
                </a:cubicBezTo>
                <a:cubicBezTo>
                  <a:pt x="1180441" y="511810"/>
                  <a:pt x="1176982" y="485563"/>
                  <a:pt x="1155135" y="460075"/>
                </a:cubicBezTo>
                <a:cubicBezTo>
                  <a:pt x="1146217" y="449670"/>
                  <a:pt x="1132706" y="446848"/>
                  <a:pt x="1120630" y="442822"/>
                </a:cubicBezTo>
                <a:cubicBezTo>
                  <a:pt x="1109128" y="431320"/>
                  <a:pt x="1093398" y="422866"/>
                  <a:pt x="1086124" y="408317"/>
                </a:cubicBezTo>
                <a:lnTo>
                  <a:pt x="1063120" y="362309"/>
                </a:lnTo>
                <a:cubicBezTo>
                  <a:pt x="1066954" y="339305"/>
                  <a:pt x="1068966" y="315923"/>
                  <a:pt x="1074622" y="293298"/>
                </a:cubicBezTo>
                <a:cubicBezTo>
                  <a:pt x="1076701" y="284981"/>
                  <a:pt x="1083413" y="278427"/>
                  <a:pt x="1086124" y="270294"/>
                </a:cubicBezTo>
                <a:cubicBezTo>
                  <a:pt x="1089215" y="261021"/>
                  <a:pt x="1089958" y="251124"/>
                  <a:pt x="1091875" y="241539"/>
                </a:cubicBezTo>
                <a:cubicBezTo>
                  <a:pt x="1088041" y="231954"/>
                  <a:pt x="1085844" y="221539"/>
                  <a:pt x="1080373" y="212785"/>
                </a:cubicBezTo>
                <a:cubicBezTo>
                  <a:pt x="1073305" y="201476"/>
                  <a:pt x="1049636" y="185419"/>
                  <a:pt x="1040116" y="178279"/>
                </a:cubicBezTo>
                <a:cubicBezTo>
                  <a:pt x="1036282" y="172528"/>
                  <a:pt x="1033502" y="165913"/>
                  <a:pt x="1028615" y="161026"/>
                </a:cubicBezTo>
                <a:cubicBezTo>
                  <a:pt x="1023728" y="156139"/>
                  <a:pt x="1016564" y="154075"/>
                  <a:pt x="1011362" y="149524"/>
                </a:cubicBezTo>
                <a:cubicBezTo>
                  <a:pt x="1001161" y="140598"/>
                  <a:pt x="991363" y="131118"/>
                  <a:pt x="982607" y="120770"/>
                </a:cubicBezTo>
                <a:cubicBezTo>
                  <a:pt x="970224" y="106136"/>
                  <a:pt x="948101" y="74762"/>
                  <a:pt x="948101" y="74762"/>
                </a:cubicBezTo>
                <a:cubicBezTo>
                  <a:pt x="946184" y="65177"/>
                  <a:pt x="945782" y="55159"/>
                  <a:pt x="942350" y="46007"/>
                </a:cubicBezTo>
                <a:cubicBezTo>
                  <a:pt x="936644" y="30790"/>
                  <a:pt x="909624" y="7530"/>
                  <a:pt x="902094" y="0"/>
                </a:cubicBezTo>
                <a:cubicBezTo>
                  <a:pt x="858790" y="4330"/>
                  <a:pt x="853050" y="-4179"/>
                  <a:pt x="827331" y="17253"/>
                </a:cubicBezTo>
                <a:cubicBezTo>
                  <a:pt x="821083" y="22459"/>
                  <a:pt x="815830" y="28754"/>
                  <a:pt x="810079" y="34505"/>
                </a:cubicBezTo>
                <a:cubicBezTo>
                  <a:pt x="808162" y="47924"/>
                  <a:pt x="815823" y="67578"/>
                  <a:pt x="804328" y="74762"/>
                </a:cubicBezTo>
                <a:cubicBezTo>
                  <a:pt x="779633" y="90196"/>
                  <a:pt x="760313" y="56128"/>
                  <a:pt x="746818" y="46007"/>
                </a:cubicBezTo>
                <a:cubicBezTo>
                  <a:pt x="737876" y="39300"/>
                  <a:pt x="727649" y="34505"/>
                  <a:pt x="718064" y="28754"/>
                </a:cubicBezTo>
                <a:cubicBezTo>
                  <a:pt x="693143" y="30671"/>
                  <a:pt x="668172" y="32018"/>
                  <a:pt x="643301" y="34505"/>
                </a:cubicBezTo>
                <a:cubicBezTo>
                  <a:pt x="629813" y="35854"/>
                  <a:pt x="615432" y="34751"/>
                  <a:pt x="603045" y="40256"/>
                </a:cubicBezTo>
                <a:cubicBezTo>
                  <a:pt x="596729" y="43063"/>
                  <a:pt x="595377" y="51758"/>
                  <a:pt x="591543" y="57509"/>
                </a:cubicBezTo>
                <a:cubicBezTo>
                  <a:pt x="595762" y="82824"/>
                  <a:pt x="604138" y="112832"/>
                  <a:pt x="591543" y="138022"/>
                </a:cubicBezTo>
                <a:cubicBezTo>
                  <a:pt x="587709" y="145690"/>
                  <a:pt x="576207" y="145690"/>
                  <a:pt x="568539" y="149524"/>
                </a:cubicBezTo>
                <a:cubicBezTo>
                  <a:pt x="560871" y="143773"/>
                  <a:pt x="550852" y="140246"/>
                  <a:pt x="545535" y="132271"/>
                </a:cubicBezTo>
                <a:cubicBezTo>
                  <a:pt x="489234" y="47821"/>
                  <a:pt x="570933" y="134668"/>
                  <a:pt x="516781" y="80513"/>
                </a:cubicBezTo>
                <a:cubicBezTo>
                  <a:pt x="505279" y="90098"/>
                  <a:pt x="491467" y="97450"/>
                  <a:pt x="482275" y="109268"/>
                </a:cubicBezTo>
                <a:cubicBezTo>
                  <a:pt x="477423" y="115507"/>
                  <a:pt x="480908" y="125695"/>
                  <a:pt x="476524" y="132271"/>
                </a:cubicBezTo>
                <a:cubicBezTo>
                  <a:pt x="467057" y="146472"/>
                  <a:pt x="443536" y="146269"/>
                  <a:pt x="430516" y="149524"/>
                </a:cubicBezTo>
                <a:cubicBezTo>
                  <a:pt x="424635" y="150994"/>
                  <a:pt x="419015" y="153358"/>
                  <a:pt x="413264" y="155275"/>
                </a:cubicBezTo>
                <a:cubicBezTo>
                  <a:pt x="403679" y="153358"/>
                  <a:pt x="392329" y="155389"/>
                  <a:pt x="384509" y="149524"/>
                </a:cubicBezTo>
                <a:cubicBezTo>
                  <a:pt x="366924" y="136336"/>
                  <a:pt x="366808" y="108597"/>
                  <a:pt x="355754" y="92015"/>
                </a:cubicBezTo>
                <a:cubicBezTo>
                  <a:pt x="340160" y="68624"/>
                  <a:pt x="336500" y="70261"/>
                  <a:pt x="315498" y="63260"/>
                </a:cubicBezTo>
                <a:cubicBezTo>
                  <a:pt x="313581" y="69011"/>
                  <a:pt x="311309" y="74656"/>
                  <a:pt x="309747" y="80513"/>
                </a:cubicBezTo>
                <a:cubicBezTo>
                  <a:pt x="303637" y="103424"/>
                  <a:pt x="302431" y="127995"/>
                  <a:pt x="292494" y="149524"/>
                </a:cubicBezTo>
                <a:cubicBezTo>
                  <a:pt x="289954" y="155028"/>
                  <a:pt x="281185" y="154086"/>
                  <a:pt x="275241" y="155275"/>
                </a:cubicBezTo>
                <a:cubicBezTo>
                  <a:pt x="261949" y="157933"/>
                  <a:pt x="248403" y="159109"/>
                  <a:pt x="234984" y="161026"/>
                </a:cubicBezTo>
                <a:cubicBezTo>
                  <a:pt x="215814" y="157192"/>
                  <a:pt x="196272" y="154895"/>
                  <a:pt x="177475" y="149524"/>
                </a:cubicBezTo>
                <a:cubicBezTo>
                  <a:pt x="169232" y="147169"/>
                  <a:pt x="163039" y="138328"/>
                  <a:pt x="154471" y="138022"/>
                </a:cubicBezTo>
                <a:cubicBezTo>
                  <a:pt x="40600" y="133955"/>
                  <a:pt x="24117" y="152400"/>
                  <a:pt x="4947" y="161026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Forma Livre: Forma 15">
            <a:hlinkClick r:id="rId7" action="ppaction://hlinksldjump"/>
            <a:extLst>
              <a:ext uri="{FF2B5EF4-FFF2-40B4-BE49-F238E27FC236}">
                <a16:creationId xmlns:a16="http://schemas.microsoft.com/office/drawing/2014/main" id="{C66B1F2B-E989-4593-BAF7-E03D57FE41BD}"/>
              </a:ext>
            </a:extLst>
          </p:cNvPr>
          <p:cNvSpPr/>
          <p:nvPr/>
        </p:nvSpPr>
        <p:spPr>
          <a:xfrm>
            <a:off x="1340896" y="6419631"/>
            <a:ext cx="275338" cy="167142"/>
          </a:xfrm>
          <a:custGeom>
            <a:avLst/>
            <a:gdLst>
              <a:gd name="connsiteX0" fmla="*/ 1006415 w 1023668"/>
              <a:gd name="connsiteY0" fmla="*/ 115328 h 621411"/>
              <a:gd name="connsiteX1" fmla="*/ 1000664 w 1023668"/>
              <a:gd name="connsiteY1" fmla="*/ 80822 h 621411"/>
              <a:gd name="connsiteX2" fmla="*/ 1023668 w 1023668"/>
              <a:gd name="connsiteY2" fmla="*/ 29064 h 621411"/>
              <a:gd name="connsiteX3" fmla="*/ 1006415 w 1023668"/>
              <a:gd name="connsiteY3" fmla="*/ 17562 h 621411"/>
              <a:gd name="connsiteX4" fmla="*/ 983411 w 1023668"/>
              <a:gd name="connsiteY4" fmla="*/ 309 h 621411"/>
              <a:gd name="connsiteX5" fmla="*/ 966158 w 1023668"/>
              <a:gd name="connsiteY5" fmla="*/ 6060 h 621411"/>
              <a:gd name="connsiteX6" fmla="*/ 937404 w 1023668"/>
              <a:gd name="connsiteY6" fmla="*/ 29064 h 621411"/>
              <a:gd name="connsiteX7" fmla="*/ 920151 w 1023668"/>
              <a:gd name="connsiteY7" fmla="*/ 34815 h 621411"/>
              <a:gd name="connsiteX8" fmla="*/ 851140 w 1023668"/>
              <a:gd name="connsiteY8" fmla="*/ 52068 h 621411"/>
              <a:gd name="connsiteX9" fmla="*/ 828136 w 1023668"/>
              <a:gd name="connsiteY9" fmla="*/ 57819 h 621411"/>
              <a:gd name="connsiteX10" fmla="*/ 799381 w 1023668"/>
              <a:gd name="connsiteY10" fmla="*/ 63570 h 621411"/>
              <a:gd name="connsiteX11" fmla="*/ 764875 w 1023668"/>
              <a:gd name="connsiteY11" fmla="*/ 75072 h 621411"/>
              <a:gd name="connsiteX12" fmla="*/ 707366 w 1023668"/>
              <a:gd name="connsiteY12" fmla="*/ 80822 h 621411"/>
              <a:gd name="connsiteX13" fmla="*/ 661358 w 1023668"/>
              <a:gd name="connsiteY13" fmla="*/ 86573 h 621411"/>
              <a:gd name="connsiteX14" fmla="*/ 632604 w 1023668"/>
              <a:gd name="connsiteY14" fmla="*/ 103826 h 621411"/>
              <a:gd name="connsiteX15" fmla="*/ 592347 w 1023668"/>
              <a:gd name="connsiteY15" fmla="*/ 126830 h 621411"/>
              <a:gd name="connsiteX16" fmla="*/ 552091 w 1023668"/>
              <a:gd name="connsiteY16" fmla="*/ 138332 h 621411"/>
              <a:gd name="connsiteX17" fmla="*/ 511834 w 1023668"/>
              <a:gd name="connsiteY17" fmla="*/ 161336 h 621411"/>
              <a:gd name="connsiteX18" fmla="*/ 500332 w 1023668"/>
              <a:gd name="connsiteY18" fmla="*/ 184339 h 621411"/>
              <a:gd name="connsiteX19" fmla="*/ 471577 w 1023668"/>
              <a:gd name="connsiteY19" fmla="*/ 230347 h 621411"/>
              <a:gd name="connsiteX20" fmla="*/ 454325 w 1023668"/>
              <a:gd name="connsiteY20" fmla="*/ 236098 h 621411"/>
              <a:gd name="connsiteX21" fmla="*/ 437072 w 1023668"/>
              <a:gd name="connsiteY21" fmla="*/ 247600 h 621411"/>
              <a:gd name="connsiteX22" fmla="*/ 189781 w 1023668"/>
              <a:gd name="connsiteY22" fmla="*/ 270604 h 621411"/>
              <a:gd name="connsiteX23" fmla="*/ 178279 w 1023668"/>
              <a:gd name="connsiteY23" fmla="*/ 287856 h 621411"/>
              <a:gd name="connsiteX24" fmla="*/ 166777 w 1023668"/>
              <a:gd name="connsiteY24" fmla="*/ 316611 h 621411"/>
              <a:gd name="connsiteX25" fmla="*/ 138023 w 1023668"/>
              <a:gd name="connsiteY25" fmla="*/ 345366 h 621411"/>
              <a:gd name="connsiteX26" fmla="*/ 92015 w 1023668"/>
              <a:gd name="connsiteY26" fmla="*/ 356868 h 621411"/>
              <a:gd name="connsiteX27" fmla="*/ 74762 w 1023668"/>
              <a:gd name="connsiteY27" fmla="*/ 379872 h 621411"/>
              <a:gd name="connsiteX28" fmla="*/ 57509 w 1023668"/>
              <a:gd name="connsiteY28" fmla="*/ 431630 h 621411"/>
              <a:gd name="connsiteX29" fmla="*/ 17253 w 1023668"/>
              <a:gd name="connsiteY29" fmla="*/ 483389 h 621411"/>
              <a:gd name="connsiteX30" fmla="*/ 23004 w 1023668"/>
              <a:gd name="connsiteY30" fmla="*/ 529396 h 621411"/>
              <a:gd name="connsiteX31" fmla="*/ 46008 w 1023668"/>
              <a:gd name="connsiteY31" fmla="*/ 575404 h 621411"/>
              <a:gd name="connsiteX32" fmla="*/ 17253 w 1023668"/>
              <a:gd name="connsiteY32" fmla="*/ 586906 h 621411"/>
              <a:gd name="connsiteX33" fmla="*/ 0 w 1023668"/>
              <a:gd name="connsiteY33" fmla="*/ 598407 h 621411"/>
              <a:gd name="connsiteX34" fmla="*/ 17253 w 1023668"/>
              <a:gd name="connsiteY34" fmla="*/ 615660 h 621411"/>
              <a:gd name="connsiteX35" fmla="*/ 34506 w 1023668"/>
              <a:gd name="connsiteY35" fmla="*/ 621411 h 621411"/>
              <a:gd name="connsiteX36" fmla="*/ 86264 w 1023668"/>
              <a:gd name="connsiteY36" fmla="*/ 604158 h 621411"/>
              <a:gd name="connsiteX37" fmla="*/ 97766 w 1023668"/>
              <a:gd name="connsiteY37" fmla="*/ 581155 h 621411"/>
              <a:gd name="connsiteX38" fmla="*/ 109268 w 1023668"/>
              <a:gd name="connsiteY38" fmla="*/ 563902 h 621411"/>
              <a:gd name="connsiteX39" fmla="*/ 143774 w 1023668"/>
              <a:gd name="connsiteY39" fmla="*/ 523645 h 621411"/>
              <a:gd name="connsiteX40" fmla="*/ 195532 w 1023668"/>
              <a:gd name="connsiteY40" fmla="*/ 489139 h 621411"/>
              <a:gd name="connsiteX41" fmla="*/ 276045 w 1023668"/>
              <a:gd name="connsiteY41" fmla="*/ 443132 h 621411"/>
              <a:gd name="connsiteX42" fmla="*/ 304800 w 1023668"/>
              <a:gd name="connsiteY42" fmla="*/ 431630 h 621411"/>
              <a:gd name="connsiteX43" fmla="*/ 362309 w 1023668"/>
              <a:gd name="connsiteY43" fmla="*/ 402875 h 621411"/>
              <a:gd name="connsiteX44" fmla="*/ 414068 w 1023668"/>
              <a:gd name="connsiteY44" fmla="*/ 385622 h 621411"/>
              <a:gd name="connsiteX45" fmla="*/ 448574 w 1023668"/>
              <a:gd name="connsiteY45" fmla="*/ 368370 h 621411"/>
              <a:gd name="connsiteX46" fmla="*/ 465826 w 1023668"/>
              <a:gd name="connsiteY46" fmla="*/ 356868 h 621411"/>
              <a:gd name="connsiteX47" fmla="*/ 534838 w 1023668"/>
              <a:gd name="connsiteY47" fmla="*/ 339615 h 621411"/>
              <a:gd name="connsiteX48" fmla="*/ 552091 w 1023668"/>
              <a:gd name="connsiteY48" fmla="*/ 328113 h 621411"/>
              <a:gd name="connsiteX49" fmla="*/ 569343 w 1023668"/>
              <a:gd name="connsiteY49" fmla="*/ 322362 h 621411"/>
              <a:gd name="connsiteX50" fmla="*/ 632604 w 1023668"/>
              <a:gd name="connsiteY50" fmla="*/ 293607 h 621411"/>
              <a:gd name="connsiteX51" fmla="*/ 649857 w 1023668"/>
              <a:gd name="connsiteY51" fmla="*/ 316611 h 621411"/>
              <a:gd name="connsiteX52" fmla="*/ 667109 w 1023668"/>
              <a:gd name="connsiteY52" fmla="*/ 345366 h 621411"/>
              <a:gd name="connsiteX53" fmla="*/ 695864 w 1023668"/>
              <a:gd name="connsiteY53" fmla="*/ 333864 h 621411"/>
              <a:gd name="connsiteX54" fmla="*/ 713117 w 1023668"/>
              <a:gd name="connsiteY54" fmla="*/ 316611 h 621411"/>
              <a:gd name="connsiteX55" fmla="*/ 730370 w 1023668"/>
              <a:gd name="connsiteY55" fmla="*/ 305109 h 621411"/>
              <a:gd name="connsiteX56" fmla="*/ 741872 w 1023668"/>
              <a:gd name="connsiteY56" fmla="*/ 276355 h 621411"/>
              <a:gd name="connsiteX57" fmla="*/ 747623 w 1023668"/>
              <a:gd name="connsiteY57" fmla="*/ 259102 h 621411"/>
              <a:gd name="connsiteX58" fmla="*/ 764875 w 1023668"/>
              <a:gd name="connsiteY58" fmla="*/ 178589 h 621411"/>
              <a:gd name="connsiteX59" fmla="*/ 782128 w 1023668"/>
              <a:gd name="connsiteY59" fmla="*/ 167087 h 621411"/>
              <a:gd name="connsiteX60" fmla="*/ 816634 w 1023668"/>
              <a:gd name="connsiteY60" fmla="*/ 155585 h 621411"/>
              <a:gd name="connsiteX61" fmla="*/ 908649 w 1023668"/>
              <a:gd name="connsiteY61" fmla="*/ 121079 h 621411"/>
              <a:gd name="connsiteX62" fmla="*/ 948906 w 1023668"/>
              <a:gd name="connsiteY62" fmla="*/ 115328 h 621411"/>
              <a:gd name="connsiteX63" fmla="*/ 989162 w 1023668"/>
              <a:gd name="connsiteY63" fmla="*/ 103826 h 621411"/>
              <a:gd name="connsiteX64" fmla="*/ 1006415 w 1023668"/>
              <a:gd name="connsiteY64" fmla="*/ 115328 h 62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023668" h="621411">
                <a:moveTo>
                  <a:pt x="1006415" y="115328"/>
                </a:moveTo>
                <a:cubicBezTo>
                  <a:pt x="1008332" y="111494"/>
                  <a:pt x="999608" y="92435"/>
                  <a:pt x="1000664" y="80822"/>
                </a:cubicBezTo>
                <a:cubicBezTo>
                  <a:pt x="1001480" y="71849"/>
                  <a:pt x="1019068" y="38263"/>
                  <a:pt x="1023668" y="29064"/>
                </a:cubicBezTo>
                <a:cubicBezTo>
                  <a:pt x="1017917" y="25230"/>
                  <a:pt x="1012039" y="21579"/>
                  <a:pt x="1006415" y="17562"/>
                </a:cubicBezTo>
                <a:cubicBezTo>
                  <a:pt x="998615" y="11991"/>
                  <a:pt x="992627" y="2942"/>
                  <a:pt x="983411" y="309"/>
                </a:cubicBezTo>
                <a:cubicBezTo>
                  <a:pt x="977582" y="-1356"/>
                  <a:pt x="971909" y="4143"/>
                  <a:pt x="966158" y="6060"/>
                </a:cubicBezTo>
                <a:cubicBezTo>
                  <a:pt x="956573" y="13728"/>
                  <a:pt x="947813" y="22558"/>
                  <a:pt x="937404" y="29064"/>
                </a:cubicBezTo>
                <a:cubicBezTo>
                  <a:pt x="932263" y="32277"/>
                  <a:pt x="925957" y="33073"/>
                  <a:pt x="920151" y="34815"/>
                </a:cubicBezTo>
                <a:cubicBezTo>
                  <a:pt x="862305" y="52169"/>
                  <a:pt x="899315" y="41362"/>
                  <a:pt x="851140" y="52068"/>
                </a:cubicBezTo>
                <a:cubicBezTo>
                  <a:pt x="843424" y="53783"/>
                  <a:pt x="835852" y="56104"/>
                  <a:pt x="828136" y="57819"/>
                </a:cubicBezTo>
                <a:cubicBezTo>
                  <a:pt x="818594" y="59939"/>
                  <a:pt x="808811" y="60998"/>
                  <a:pt x="799381" y="63570"/>
                </a:cubicBezTo>
                <a:cubicBezTo>
                  <a:pt x="787684" y="66760"/>
                  <a:pt x="776792" y="72838"/>
                  <a:pt x="764875" y="75072"/>
                </a:cubicBezTo>
                <a:cubicBezTo>
                  <a:pt x="745940" y="78622"/>
                  <a:pt x="726513" y="78695"/>
                  <a:pt x="707366" y="80822"/>
                </a:cubicBezTo>
                <a:cubicBezTo>
                  <a:pt x="692005" y="82529"/>
                  <a:pt x="676694" y="84656"/>
                  <a:pt x="661358" y="86573"/>
                </a:cubicBezTo>
                <a:cubicBezTo>
                  <a:pt x="651773" y="92324"/>
                  <a:pt x="642083" y="97902"/>
                  <a:pt x="632604" y="103826"/>
                </a:cubicBezTo>
                <a:cubicBezTo>
                  <a:pt x="611603" y="116952"/>
                  <a:pt x="617334" y="116121"/>
                  <a:pt x="592347" y="126830"/>
                </a:cubicBezTo>
                <a:cubicBezTo>
                  <a:pt x="559905" y="140734"/>
                  <a:pt x="591002" y="123740"/>
                  <a:pt x="552091" y="138332"/>
                </a:cubicBezTo>
                <a:cubicBezTo>
                  <a:pt x="535413" y="144586"/>
                  <a:pt x="526136" y="151801"/>
                  <a:pt x="511834" y="161336"/>
                </a:cubicBezTo>
                <a:cubicBezTo>
                  <a:pt x="508000" y="169004"/>
                  <a:pt x="503709" y="176459"/>
                  <a:pt x="500332" y="184339"/>
                </a:cubicBezTo>
                <a:cubicBezTo>
                  <a:pt x="489870" y="208750"/>
                  <a:pt x="500048" y="205943"/>
                  <a:pt x="471577" y="230347"/>
                </a:cubicBezTo>
                <a:cubicBezTo>
                  <a:pt x="466975" y="234292"/>
                  <a:pt x="459747" y="233387"/>
                  <a:pt x="454325" y="236098"/>
                </a:cubicBezTo>
                <a:cubicBezTo>
                  <a:pt x="448143" y="239189"/>
                  <a:pt x="443073" y="244171"/>
                  <a:pt x="437072" y="247600"/>
                </a:cubicBezTo>
                <a:cubicBezTo>
                  <a:pt x="359465" y="291947"/>
                  <a:pt x="314755" y="264195"/>
                  <a:pt x="189781" y="270604"/>
                </a:cubicBezTo>
                <a:cubicBezTo>
                  <a:pt x="185947" y="276355"/>
                  <a:pt x="181370" y="281674"/>
                  <a:pt x="178279" y="287856"/>
                </a:cubicBezTo>
                <a:cubicBezTo>
                  <a:pt x="173662" y="297089"/>
                  <a:pt x="171394" y="307378"/>
                  <a:pt x="166777" y="316611"/>
                </a:cubicBezTo>
                <a:cubicBezTo>
                  <a:pt x="160388" y="329390"/>
                  <a:pt x="152080" y="340254"/>
                  <a:pt x="138023" y="345366"/>
                </a:cubicBezTo>
                <a:cubicBezTo>
                  <a:pt x="123167" y="350768"/>
                  <a:pt x="107351" y="353034"/>
                  <a:pt x="92015" y="356868"/>
                </a:cubicBezTo>
                <a:cubicBezTo>
                  <a:pt x="86264" y="364536"/>
                  <a:pt x="78779" y="371169"/>
                  <a:pt x="74762" y="379872"/>
                </a:cubicBezTo>
                <a:cubicBezTo>
                  <a:pt x="67141" y="396384"/>
                  <a:pt x="70368" y="418770"/>
                  <a:pt x="57509" y="431630"/>
                </a:cubicBezTo>
                <a:cubicBezTo>
                  <a:pt x="30482" y="458658"/>
                  <a:pt x="44768" y="442116"/>
                  <a:pt x="17253" y="483389"/>
                </a:cubicBezTo>
                <a:cubicBezTo>
                  <a:pt x="19170" y="498725"/>
                  <a:pt x="19529" y="514337"/>
                  <a:pt x="23004" y="529396"/>
                </a:cubicBezTo>
                <a:cubicBezTo>
                  <a:pt x="27970" y="550913"/>
                  <a:pt x="34875" y="558704"/>
                  <a:pt x="46008" y="575404"/>
                </a:cubicBezTo>
                <a:cubicBezTo>
                  <a:pt x="36423" y="579238"/>
                  <a:pt x="26487" y="582289"/>
                  <a:pt x="17253" y="586906"/>
                </a:cubicBezTo>
                <a:cubicBezTo>
                  <a:pt x="11071" y="589997"/>
                  <a:pt x="0" y="591495"/>
                  <a:pt x="0" y="598407"/>
                </a:cubicBezTo>
                <a:cubicBezTo>
                  <a:pt x="0" y="606540"/>
                  <a:pt x="10486" y="611149"/>
                  <a:pt x="17253" y="615660"/>
                </a:cubicBezTo>
                <a:cubicBezTo>
                  <a:pt x="22297" y="619023"/>
                  <a:pt x="28755" y="619494"/>
                  <a:pt x="34506" y="621411"/>
                </a:cubicBezTo>
                <a:cubicBezTo>
                  <a:pt x="51759" y="615660"/>
                  <a:pt x="70921" y="613922"/>
                  <a:pt x="86264" y="604158"/>
                </a:cubicBezTo>
                <a:cubicBezTo>
                  <a:pt x="93497" y="599556"/>
                  <a:pt x="93513" y="588598"/>
                  <a:pt x="97766" y="581155"/>
                </a:cubicBezTo>
                <a:cubicBezTo>
                  <a:pt x="101195" y="575154"/>
                  <a:pt x="105251" y="569526"/>
                  <a:pt x="109268" y="563902"/>
                </a:cubicBezTo>
                <a:cubicBezTo>
                  <a:pt x="121848" y="546290"/>
                  <a:pt x="127849" y="537580"/>
                  <a:pt x="143774" y="523645"/>
                </a:cubicBezTo>
                <a:cubicBezTo>
                  <a:pt x="181913" y="490273"/>
                  <a:pt x="159670" y="509631"/>
                  <a:pt x="195532" y="489139"/>
                </a:cubicBezTo>
                <a:cubicBezTo>
                  <a:pt x="225929" y="471770"/>
                  <a:pt x="246262" y="456369"/>
                  <a:pt x="276045" y="443132"/>
                </a:cubicBezTo>
                <a:cubicBezTo>
                  <a:pt x="285479" y="438939"/>
                  <a:pt x="295948" y="436941"/>
                  <a:pt x="304800" y="431630"/>
                </a:cubicBezTo>
                <a:cubicBezTo>
                  <a:pt x="359382" y="398881"/>
                  <a:pt x="307031" y="413931"/>
                  <a:pt x="362309" y="402875"/>
                </a:cubicBezTo>
                <a:cubicBezTo>
                  <a:pt x="433159" y="367450"/>
                  <a:pt x="332322" y="415347"/>
                  <a:pt x="414068" y="385622"/>
                </a:cubicBezTo>
                <a:cubicBezTo>
                  <a:pt x="426153" y="381228"/>
                  <a:pt x="437333" y="374615"/>
                  <a:pt x="448574" y="368370"/>
                </a:cubicBezTo>
                <a:cubicBezTo>
                  <a:pt x="454616" y="365013"/>
                  <a:pt x="459269" y="359054"/>
                  <a:pt x="465826" y="356868"/>
                </a:cubicBezTo>
                <a:cubicBezTo>
                  <a:pt x="488321" y="349370"/>
                  <a:pt x="534838" y="339615"/>
                  <a:pt x="534838" y="339615"/>
                </a:cubicBezTo>
                <a:cubicBezTo>
                  <a:pt x="540589" y="335781"/>
                  <a:pt x="545909" y="331204"/>
                  <a:pt x="552091" y="328113"/>
                </a:cubicBezTo>
                <a:cubicBezTo>
                  <a:pt x="557513" y="325402"/>
                  <a:pt x="564044" y="325306"/>
                  <a:pt x="569343" y="322362"/>
                </a:cubicBezTo>
                <a:cubicBezTo>
                  <a:pt x="625305" y="291271"/>
                  <a:pt x="580873" y="303953"/>
                  <a:pt x="632604" y="293607"/>
                </a:cubicBezTo>
                <a:cubicBezTo>
                  <a:pt x="638355" y="301275"/>
                  <a:pt x="644540" y="308636"/>
                  <a:pt x="649857" y="316611"/>
                </a:cubicBezTo>
                <a:cubicBezTo>
                  <a:pt x="656057" y="325912"/>
                  <a:pt x="656643" y="341441"/>
                  <a:pt x="667109" y="345366"/>
                </a:cubicBezTo>
                <a:cubicBezTo>
                  <a:pt x="676775" y="348991"/>
                  <a:pt x="686279" y="337698"/>
                  <a:pt x="695864" y="333864"/>
                </a:cubicBezTo>
                <a:cubicBezTo>
                  <a:pt x="701615" y="328113"/>
                  <a:pt x="706869" y="321818"/>
                  <a:pt x="713117" y="316611"/>
                </a:cubicBezTo>
                <a:cubicBezTo>
                  <a:pt x="718427" y="312186"/>
                  <a:pt x="726353" y="310733"/>
                  <a:pt x="730370" y="305109"/>
                </a:cubicBezTo>
                <a:cubicBezTo>
                  <a:pt x="736370" y="296709"/>
                  <a:pt x="738247" y="286021"/>
                  <a:pt x="741872" y="276355"/>
                </a:cubicBezTo>
                <a:cubicBezTo>
                  <a:pt x="744001" y="270679"/>
                  <a:pt x="746235" y="265003"/>
                  <a:pt x="747623" y="259102"/>
                </a:cubicBezTo>
                <a:cubicBezTo>
                  <a:pt x="753909" y="232385"/>
                  <a:pt x="755238" y="204288"/>
                  <a:pt x="764875" y="178589"/>
                </a:cubicBezTo>
                <a:cubicBezTo>
                  <a:pt x="767302" y="172117"/>
                  <a:pt x="775812" y="169894"/>
                  <a:pt x="782128" y="167087"/>
                </a:cubicBezTo>
                <a:cubicBezTo>
                  <a:pt x="793207" y="162163"/>
                  <a:pt x="805334" y="159979"/>
                  <a:pt x="816634" y="155585"/>
                </a:cubicBezTo>
                <a:cubicBezTo>
                  <a:pt x="854198" y="140977"/>
                  <a:pt x="873756" y="127423"/>
                  <a:pt x="908649" y="121079"/>
                </a:cubicBezTo>
                <a:cubicBezTo>
                  <a:pt x="921986" y="118654"/>
                  <a:pt x="935487" y="117245"/>
                  <a:pt x="948906" y="115328"/>
                </a:cubicBezTo>
                <a:cubicBezTo>
                  <a:pt x="959417" y="111824"/>
                  <a:pt x="978844" y="104858"/>
                  <a:pt x="989162" y="103826"/>
                </a:cubicBezTo>
                <a:cubicBezTo>
                  <a:pt x="1000607" y="102682"/>
                  <a:pt x="1004498" y="119162"/>
                  <a:pt x="1006415" y="115328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Forma Livre: Forma 16">
            <a:hlinkClick r:id="rId8" action="ppaction://hlinksldjump"/>
            <a:extLst>
              <a:ext uri="{FF2B5EF4-FFF2-40B4-BE49-F238E27FC236}">
                <a16:creationId xmlns:a16="http://schemas.microsoft.com/office/drawing/2014/main" id="{5E34F533-F12B-4FCB-B315-05D826C3E628}"/>
              </a:ext>
            </a:extLst>
          </p:cNvPr>
          <p:cNvSpPr/>
          <p:nvPr/>
        </p:nvSpPr>
        <p:spPr>
          <a:xfrm>
            <a:off x="1009138" y="5747652"/>
            <a:ext cx="406794" cy="300877"/>
          </a:xfrm>
          <a:custGeom>
            <a:avLst/>
            <a:gdLst>
              <a:gd name="connsiteX0" fmla="*/ 224287 w 1461779"/>
              <a:gd name="connsiteY0" fmla="*/ 57509 h 1081177"/>
              <a:gd name="connsiteX1" fmla="*/ 264543 w 1461779"/>
              <a:gd name="connsiteY1" fmla="*/ 97766 h 1081177"/>
              <a:gd name="connsiteX2" fmla="*/ 270294 w 1461779"/>
              <a:gd name="connsiteY2" fmla="*/ 115019 h 1081177"/>
              <a:gd name="connsiteX3" fmla="*/ 258792 w 1461779"/>
              <a:gd name="connsiteY3" fmla="*/ 143773 h 1081177"/>
              <a:gd name="connsiteX4" fmla="*/ 322053 w 1461779"/>
              <a:gd name="connsiteY4" fmla="*/ 212785 h 1081177"/>
              <a:gd name="connsiteX5" fmla="*/ 333555 w 1461779"/>
              <a:gd name="connsiteY5" fmla="*/ 241539 h 1081177"/>
              <a:gd name="connsiteX6" fmla="*/ 350807 w 1461779"/>
              <a:gd name="connsiteY6" fmla="*/ 322053 h 1081177"/>
              <a:gd name="connsiteX7" fmla="*/ 310551 w 1461779"/>
              <a:gd name="connsiteY7" fmla="*/ 339305 h 1081177"/>
              <a:gd name="connsiteX8" fmla="*/ 235789 w 1461779"/>
              <a:gd name="connsiteY8" fmla="*/ 356558 h 1081177"/>
              <a:gd name="connsiteX9" fmla="*/ 230038 w 1461779"/>
              <a:gd name="connsiteY9" fmla="*/ 408317 h 1081177"/>
              <a:gd name="connsiteX10" fmla="*/ 207034 w 1461779"/>
              <a:gd name="connsiteY10" fmla="*/ 419819 h 1081177"/>
              <a:gd name="connsiteX11" fmla="*/ 155275 w 1461779"/>
              <a:gd name="connsiteY11" fmla="*/ 437071 h 1081177"/>
              <a:gd name="connsiteX12" fmla="*/ 143774 w 1461779"/>
              <a:gd name="connsiteY12" fmla="*/ 465826 h 1081177"/>
              <a:gd name="connsiteX13" fmla="*/ 138023 w 1461779"/>
              <a:gd name="connsiteY13" fmla="*/ 534838 h 1081177"/>
              <a:gd name="connsiteX14" fmla="*/ 103517 w 1461779"/>
              <a:gd name="connsiteY14" fmla="*/ 557841 h 1081177"/>
              <a:gd name="connsiteX15" fmla="*/ 0 w 1461779"/>
              <a:gd name="connsiteY15" fmla="*/ 575094 h 1081177"/>
              <a:gd name="connsiteX16" fmla="*/ 11502 w 1461779"/>
              <a:gd name="connsiteY16" fmla="*/ 632604 h 1081177"/>
              <a:gd name="connsiteX17" fmla="*/ 28755 w 1461779"/>
              <a:gd name="connsiteY17" fmla="*/ 649856 h 1081177"/>
              <a:gd name="connsiteX18" fmla="*/ 34506 w 1461779"/>
              <a:gd name="connsiteY18" fmla="*/ 667109 h 1081177"/>
              <a:gd name="connsiteX19" fmla="*/ 63260 w 1461779"/>
              <a:gd name="connsiteY19" fmla="*/ 690113 h 1081177"/>
              <a:gd name="connsiteX20" fmla="*/ 86264 w 1461779"/>
              <a:gd name="connsiteY20" fmla="*/ 713117 h 1081177"/>
              <a:gd name="connsiteX21" fmla="*/ 120770 w 1461779"/>
              <a:gd name="connsiteY21" fmla="*/ 718868 h 1081177"/>
              <a:gd name="connsiteX22" fmla="*/ 184030 w 1461779"/>
              <a:gd name="connsiteY22" fmla="*/ 701615 h 1081177"/>
              <a:gd name="connsiteX23" fmla="*/ 201283 w 1461779"/>
              <a:gd name="connsiteY23" fmla="*/ 684362 h 1081177"/>
              <a:gd name="connsiteX24" fmla="*/ 230038 w 1461779"/>
              <a:gd name="connsiteY24" fmla="*/ 672860 h 1081177"/>
              <a:gd name="connsiteX25" fmla="*/ 258792 w 1461779"/>
              <a:gd name="connsiteY25" fmla="*/ 678611 h 1081177"/>
              <a:gd name="connsiteX26" fmla="*/ 287547 w 1461779"/>
              <a:gd name="connsiteY26" fmla="*/ 764875 h 1081177"/>
              <a:gd name="connsiteX27" fmla="*/ 293298 w 1461779"/>
              <a:gd name="connsiteY27" fmla="*/ 782128 h 1081177"/>
              <a:gd name="connsiteX28" fmla="*/ 339306 w 1461779"/>
              <a:gd name="connsiteY28" fmla="*/ 805132 h 1081177"/>
              <a:gd name="connsiteX29" fmla="*/ 373811 w 1461779"/>
              <a:gd name="connsiteY29" fmla="*/ 810883 h 1081177"/>
              <a:gd name="connsiteX30" fmla="*/ 414068 w 1461779"/>
              <a:gd name="connsiteY30" fmla="*/ 805132 h 1081177"/>
              <a:gd name="connsiteX31" fmla="*/ 431321 w 1461779"/>
              <a:gd name="connsiteY31" fmla="*/ 799381 h 1081177"/>
              <a:gd name="connsiteX32" fmla="*/ 460075 w 1461779"/>
              <a:gd name="connsiteY32" fmla="*/ 805132 h 1081177"/>
              <a:gd name="connsiteX33" fmla="*/ 477328 w 1461779"/>
              <a:gd name="connsiteY33" fmla="*/ 822385 h 1081177"/>
              <a:gd name="connsiteX34" fmla="*/ 488830 w 1461779"/>
              <a:gd name="connsiteY34" fmla="*/ 839638 h 1081177"/>
              <a:gd name="connsiteX35" fmla="*/ 511834 w 1461779"/>
              <a:gd name="connsiteY35" fmla="*/ 856890 h 1081177"/>
              <a:gd name="connsiteX36" fmla="*/ 546340 w 1461779"/>
              <a:gd name="connsiteY36" fmla="*/ 891396 h 1081177"/>
              <a:gd name="connsiteX37" fmla="*/ 575094 w 1461779"/>
              <a:gd name="connsiteY37" fmla="*/ 908649 h 1081177"/>
              <a:gd name="connsiteX38" fmla="*/ 649857 w 1461779"/>
              <a:gd name="connsiteY38" fmla="*/ 931653 h 1081177"/>
              <a:gd name="connsiteX39" fmla="*/ 695864 w 1461779"/>
              <a:gd name="connsiteY39" fmla="*/ 954656 h 1081177"/>
              <a:gd name="connsiteX40" fmla="*/ 713117 w 1461779"/>
              <a:gd name="connsiteY40" fmla="*/ 966158 h 1081177"/>
              <a:gd name="connsiteX41" fmla="*/ 787879 w 1461779"/>
              <a:gd name="connsiteY41" fmla="*/ 983411 h 1081177"/>
              <a:gd name="connsiteX42" fmla="*/ 868392 w 1461779"/>
              <a:gd name="connsiteY42" fmla="*/ 1006415 h 1081177"/>
              <a:gd name="connsiteX43" fmla="*/ 925902 w 1461779"/>
              <a:gd name="connsiteY43" fmla="*/ 1023668 h 1081177"/>
              <a:gd name="connsiteX44" fmla="*/ 943155 w 1461779"/>
              <a:gd name="connsiteY44" fmla="*/ 1035170 h 1081177"/>
              <a:gd name="connsiteX45" fmla="*/ 983411 w 1461779"/>
              <a:gd name="connsiteY45" fmla="*/ 1046671 h 1081177"/>
              <a:gd name="connsiteX46" fmla="*/ 1012166 w 1461779"/>
              <a:gd name="connsiteY46" fmla="*/ 1063924 h 1081177"/>
              <a:gd name="connsiteX47" fmla="*/ 1029419 w 1461779"/>
              <a:gd name="connsiteY47" fmla="*/ 1075426 h 1081177"/>
              <a:gd name="connsiteX48" fmla="*/ 1046672 w 1461779"/>
              <a:gd name="connsiteY48" fmla="*/ 1081177 h 1081177"/>
              <a:gd name="connsiteX49" fmla="*/ 1092679 w 1461779"/>
              <a:gd name="connsiteY49" fmla="*/ 1017917 h 1081177"/>
              <a:gd name="connsiteX50" fmla="*/ 1155940 w 1461779"/>
              <a:gd name="connsiteY50" fmla="*/ 983411 h 1081177"/>
              <a:gd name="connsiteX51" fmla="*/ 1178943 w 1461779"/>
              <a:gd name="connsiteY51" fmla="*/ 966158 h 1081177"/>
              <a:gd name="connsiteX52" fmla="*/ 1196196 w 1461779"/>
              <a:gd name="connsiteY52" fmla="*/ 943155 h 1081177"/>
              <a:gd name="connsiteX53" fmla="*/ 1259457 w 1461779"/>
              <a:gd name="connsiteY53" fmla="*/ 891396 h 1081177"/>
              <a:gd name="connsiteX54" fmla="*/ 1311215 w 1461779"/>
              <a:gd name="connsiteY54" fmla="*/ 879894 h 1081177"/>
              <a:gd name="connsiteX55" fmla="*/ 1328468 w 1461779"/>
              <a:gd name="connsiteY55" fmla="*/ 874143 h 1081177"/>
              <a:gd name="connsiteX56" fmla="*/ 1397479 w 1461779"/>
              <a:gd name="connsiteY56" fmla="*/ 856890 h 1081177"/>
              <a:gd name="connsiteX57" fmla="*/ 1449238 w 1461779"/>
              <a:gd name="connsiteY57" fmla="*/ 816634 h 1081177"/>
              <a:gd name="connsiteX58" fmla="*/ 1460740 w 1461779"/>
              <a:gd name="connsiteY58" fmla="*/ 793630 h 1081177"/>
              <a:gd name="connsiteX59" fmla="*/ 1362974 w 1461779"/>
              <a:gd name="connsiteY59" fmla="*/ 753373 h 1081177"/>
              <a:gd name="connsiteX60" fmla="*/ 1334219 w 1461779"/>
              <a:gd name="connsiteY60" fmla="*/ 764875 h 1081177"/>
              <a:gd name="connsiteX61" fmla="*/ 1293962 w 1461779"/>
              <a:gd name="connsiteY61" fmla="*/ 713117 h 1081177"/>
              <a:gd name="connsiteX62" fmla="*/ 1265207 w 1461779"/>
              <a:gd name="connsiteY62" fmla="*/ 644105 h 1081177"/>
              <a:gd name="connsiteX63" fmla="*/ 1247955 w 1461779"/>
              <a:gd name="connsiteY63" fmla="*/ 598098 h 1081177"/>
              <a:gd name="connsiteX64" fmla="*/ 1230702 w 1461779"/>
              <a:gd name="connsiteY64" fmla="*/ 575094 h 1081177"/>
              <a:gd name="connsiteX65" fmla="*/ 1201947 w 1461779"/>
              <a:gd name="connsiteY65" fmla="*/ 517585 h 1081177"/>
              <a:gd name="connsiteX66" fmla="*/ 1184694 w 1461779"/>
              <a:gd name="connsiteY66" fmla="*/ 425570 h 1081177"/>
              <a:gd name="connsiteX67" fmla="*/ 1178943 w 1461779"/>
              <a:gd name="connsiteY67" fmla="*/ 396815 h 1081177"/>
              <a:gd name="connsiteX68" fmla="*/ 1150189 w 1461779"/>
              <a:gd name="connsiteY68" fmla="*/ 339305 h 1081177"/>
              <a:gd name="connsiteX69" fmla="*/ 1098430 w 1461779"/>
              <a:gd name="connsiteY69" fmla="*/ 304800 h 1081177"/>
              <a:gd name="connsiteX70" fmla="*/ 1063924 w 1461779"/>
              <a:gd name="connsiteY70" fmla="*/ 276045 h 1081177"/>
              <a:gd name="connsiteX71" fmla="*/ 1035170 w 1461779"/>
              <a:gd name="connsiteY71" fmla="*/ 264543 h 1081177"/>
              <a:gd name="connsiteX72" fmla="*/ 1000664 w 1461779"/>
              <a:gd name="connsiteY72" fmla="*/ 253041 h 1081177"/>
              <a:gd name="connsiteX73" fmla="*/ 971909 w 1461779"/>
              <a:gd name="connsiteY73" fmla="*/ 241539 h 1081177"/>
              <a:gd name="connsiteX74" fmla="*/ 954657 w 1461779"/>
              <a:gd name="connsiteY74" fmla="*/ 235788 h 1081177"/>
              <a:gd name="connsiteX75" fmla="*/ 925902 w 1461779"/>
              <a:gd name="connsiteY75" fmla="*/ 218536 h 1081177"/>
              <a:gd name="connsiteX76" fmla="*/ 833887 w 1461779"/>
              <a:gd name="connsiteY76" fmla="*/ 189781 h 1081177"/>
              <a:gd name="connsiteX77" fmla="*/ 810883 w 1461779"/>
              <a:gd name="connsiteY77" fmla="*/ 178279 h 1081177"/>
              <a:gd name="connsiteX78" fmla="*/ 787879 w 1461779"/>
              <a:gd name="connsiteY78" fmla="*/ 143773 h 1081177"/>
              <a:gd name="connsiteX79" fmla="*/ 759124 w 1461779"/>
              <a:gd name="connsiteY79" fmla="*/ 126521 h 1081177"/>
              <a:gd name="connsiteX80" fmla="*/ 684362 w 1461779"/>
              <a:gd name="connsiteY80" fmla="*/ 103517 h 1081177"/>
              <a:gd name="connsiteX81" fmla="*/ 603849 w 1461779"/>
              <a:gd name="connsiteY81" fmla="*/ 115019 h 1081177"/>
              <a:gd name="connsiteX82" fmla="*/ 534838 w 1461779"/>
              <a:gd name="connsiteY82" fmla="*/ 132271 h 1081177"/>
              <a:gd name="connsiteX83" fmla="*/ 471577 w 1461779"/>
              <a:gd name="connsiteY83" fmla="*/ 126521 h 1081177"/>
              <a:gd name="connsiteX84" fmla="*/ 465826 w 1461779"/>
              <a:gd name="connsiteY84" fmla="*/ 109268 h 1081177"/>
              <a:gd name="connsiteX85" fmla="*/ 454324 w 1461779"/>
              <a:gd name="connsiteY85" fmla="*/ 92015 h 1081177"/>
              <a:gd name="connsiteX86" fmla="*/ 437072 w 1461779"/>
              <a:gd name="connsiteY86" fmla="*/ 57509 h 1081177"/>
              <a:gd name="connsiteX87" fmla="*/ 391064 w 1461779"/>
              <a:gd name="connsiteY87" fmla="*/ 11502 h 1081177"/>
              <a:gd name="connsiteX88" fmla="*/ 362309 w 1461779"/>
              <a:gd name="connsiteY88" fmla="*/ 0 h 1081177"/>
              <a:gd name="connsiteX89" fmla="*/ 270294 w 1461779"/>
              <a:gd name="connsiteY89" fmla="*/ 5751 h 1081177"/>
              <a:gd name="connsiteX90" fmla="*/ 224287 w 1461779"/>
              <a:gd name="connsiteY90" fmla="*/ 28755 h 1081177"/>
              <a:gd name="connsiteX91" fmla="*/ 224287 w 1461779"/>
              <a:gd name="connsiteY91" fmla="*/ 57509 h 108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461779" h="1081177">
                <a:moveTo>
                  <a:pt x="224287" y="57509"/>
                </a:moveTo>
                <a:cubicBezTo>
                  <a:pt x="230996" y="69011"/>
                  <a:pt x="253862" y="76404"/>
                  <a:pt x="264543" y="97766"/>
                </a:cubicBezTo>
                <a:cubicBezTo>
                  <a:pt x="267254" y="103188"/>
                  <a:pt x="268377" y="109268"/>
                  <a:pt x="270294" y="115019"/>
                </a:cubicBezTo>
                <a:cubicBezTo>
                  <a:pt x="266460" y="124604"/>
                  <a:pt x="255320" y="134051"/>
                  <a:pt x="258792" y="143773"/>
                </a:cubicBezTo>
                <a:cubicBezTo>
                  <a:pt x="270850" y="177535"/>
                  <a:pt x="296510" y="193628"/>
                  <a:pt x="322053" y="212785"/>
                </a:cubicBezTo>
                <a:cubicBezTo>
                  <a:pt x="325887" y="222370"/>
                  <a:pt x="330719" y="231613"/>
                  <a:pt x="333555" y="241539"/>
                </a:cubicBezTo>
                <a:cubicBezTo>
                  <a:pt x="338101" y="257450"/>
                  <a:pt x="346611" y="301071"/>
                  <a:pt x="350807" y="322053"/>
                </a:cubicBezTo>
                <a:cubicBezTo>
                  <a:pt x="272653" y="341592"/>
                  <a:pt x="376745" y="312828"/>
                  <a:pt x="310551" y="339305"/>
                </a:cubicBezTo>
                <a:cubicBezTo>
                  <a:pt x="284290" y="349809"/>
                  <a:pt x="262999" y="352023"/>
                  <a:pt x="235789" y="356558"/>
                </a:cubicBezTo>
                <a:cubicBezTo>
                  <a:pt x="233872" y="373811"/>
                  <a:pt x="237221" y="392514"/>
                  <a:pt x="230038" y="408317"/>
                </a:cubicBezTo>
                <a:cubicBezTo>
                  <a:pt x="226490" y="416122"/>
                  <a:pt x="215036" y="416742"/>
                  <a:pt x="207034" y="419819"/>
                </a:cubicBezTo>
                <a:cubicBezTo>
                  <a:pt x="190060" y="426347"/>
                  <a:pt x="155275" y="437071"/>
                  <a:pt x="155275" y="437071"/>
                </a:cubicBezTo>
                <a:cubicBezTo>
                  <a:pt x="151441" y="446656"/>
                  <a:pt x="145568" y="455660"/>
                  <a:pt x="143774" y="465826"/>
                </a:cubicBezTo>
                <a:cubicBezTo>
                  <a:pt x="139763" y="488559"/>
                  <a:pt x="143971" y="512534"/>
                  <a:pt x="138023" y="534838"/>
                </a:cubicBezTo>
                <a:cubicBezTo>
                  <a:pt x="133621" y="551346"/>
                  <a:pt x="115712" y="553268"/>
                  <a:pt x="103517" y="557841"/>
                </a:cubicBezTo>
                <a:cubicBezTo>
                  <a:pt x="47197" y="578961"/>
                  <a:pt x="95606" y="567740"/>
                  <a:pt x="0" y="575094"/>
                </a:cubicBezTo>
                <a:cubicBezTo>
                  <a:pt x="3834" y="594264"/>
                  <a:pt x="4484" y="614357"/>
                  <a:pt x="11502" y="632604"/>
                </a:cubicBezTo>
                <a:cubicBezTo>
                  <a:pt x="14422" y="640195"/>
                  <a:pt x="24244" y="643089"/>
                  <a:pt x="28755" y="649856"/>
                </a:cubicBezTo>
                <a:cubicBezTo>
                  <a:pt x="32118" y="654900"/>
                  <a:pt x="30561" y="662506"/>
                  <a:pt x="34506" y="667109"/>
                </a:cubicBezTo>
                <a:cubicBezTo>
                  <a:pt x="42494" y="676429"/>
                  <a:pt x="54086" y="681958"/>
                  <a:pt x="63260" y="690113"/>
                </a:cubicBezTo>
                <a:cubicBezTo>
                  <a:pt x="71365" y="697318"/>
                  <a:pt x="76565" y="708267"/>
                  <a:pt x="86264" y="713117"/>
                </a:cubicBezTo>
                <a:cubicBezTo>
                  <a:pt x="96694" y="718332"/>
                  <a:pt x="109268" y="716951"/>
                  <a:pt x="120770" y="718868"/>
                </a:cubicBezTo>
                <a:cubicBezTo>
                  <a:pt x="141857" y="713117"/>
                  <a:pt x="163940" y="710225"/>
                  <a:pt x="184030" y="701615"/>
                </a:cubicBezTo>
                <a:cubicBezTo>
                  <a:pt x="191506" y="698411"/>
                  <a:pt x="194386" y="688673"/>
                  <a:pt x="201283" y="684362"/>
                </a:cubicBezTo>
                <a:cubicBezTo>
                  <a:pt x="210037" y="678891"/>
                  <a:pt x="220453" y="676694"/>
                  <a:pt x="230038" y="672860"/>
                </a:cubicBezTo>
                <a:cubicBezTo>
                  <a:pt x="239623" y="674777"/>
                  <a:pt x="254158" y="670005"/>
                  <a:pt x="258792" y="678611"/>
                </a:cubicBezTo>
                <a:cubicBezTo>
                  <a:pt x="333684" y="817697"/>
                  <a:pt x="232163" y="709491"/>
                  <a:pt x="287547" y="764875"/>
                </a:cubicBezTo>
                <a:cubicBezTo>
                  <a:pt x="289464" y="770626"/>
                  <a:pt x="289935" y="777084"/>
                  <a:pt x="293298" y="782128"/>
                </a:cubicBezTo>
                <a:cubicBezTo>
                  <a:pt x="307875" y="803994"/>
                  <a:pt x="314098" y="800549"/>
                  <a:pt x="339306" y="805132"/>
                </a:cubicBezTo>
                <a:cubicBezTo>
                  <a:pt x="350778" y="807218"/>
                  <a:pt x="362309" y="808966"/>
                  <a:pt x="373811" y="810883"/>
                </a:cubicBezTo>
                <a:cubicBezTo>
                  <a:pt x="387230" y="808966"/>
                  <a:pt x="400776" y="807790"/>
                  <a:pt x="414068" y="805132"/>
                </a:cubicBezTo>
                <a:cubicBezTo>
                  <a:pt x="420012" y="803943"/>
                  <a:pt x="425259" y="799381"/>
                  <a:pt x="431321" y="799381"/>
                </a:cubicBezTo>
                <a:cubicBezTo>
                  <a:pt x="441095" y="799381"/>
                  <a:pt x="450490" y="803215"/>
                  <a:pt x="460075" y="805132"/>
                </a:cubicBezTo>
                <a:cubicBezTo>
                  <a:pt x="465826" y="810883"/>
                  <a:pt x="472121" y="816137"/>
                  <a:pt x="477328" y="822385"/>
                </a:cubicBezTo>
                <a:cubicBezTo>
                  <a:pt x="481753" y="827695"/>
                  <a:pt x="483943" y="834751"/>
                  <a:pt x="488830" y="839638"/>
                </a:cubicBezTo>
                <a:cubicBezTo>
                  <a:pt x="495608" y="846415"/>
                  <a:pt x="504710" y="850478"/>
                  <a:pt x="511834" y="856890"/>
                </a:cubicBezTo>
                <a:cubicBezTo>
                  <a:pt x="523925" y="867771"/>
                  <a:pt x="532392" y="883027"/>
                  <a:pt x="546340" y="891396"/>
                </a:cubicBezTo>
                <a:cubicBezTo>
                  <a:pt x="555925" y="897147"/>
                  <a:pt x="564945" y="903965"/>
                  <a:pt x="575094" y="908649"/>
                </a:cubicBezTo>
                <a:cubicBezTo>
                  <a:pt x="612002" y="925684"/>
                  <a:pt x="615934" y="924868"/>
                  <a:pt x="649857" y="931653"/>
                </a:cubicBezTo>
                <a:cubicBezTo>
                  <a:pt x="665193" y="939321"/>
                  <a:pt x="681598" y="945145"/>
                  <a:pt x="695864" y="954656"/>
                </a:cubicBezTo>
                <a:cubicBezTo>
                  <a:pt x="701615" y="958490"/>
                  <a:pt x="706621" y="963796"/>
                  <a:pt x="713117" y="966158"/>
                </a:cubicBezTo>
                <a:cubicBezTo>
                  <a:pt x="766410" y="985538"/>
                  <a:pt x="744982" y="971155"/>
                  <a:pt x="787879" y="983411"/>
                </a:cubicBezTo>
                <a:cubicBezTo>
                  <a:pt x="882820" y="1010537"/>
                  <a:pt x="803580" y="993452"/>
                  <a:pt x="868392" y="1006415"/>
                </a:cubicBezTo>
                <a:cubicBezTo>
                  <a:pt x="907216" y="1032298"/>
                  <a:pt x="858617" y="1003483"/>
                  <a:pt x="925902" y="1023668"/>
                </a:cubicBezTo>
                <a:cubicBezTo>
                  <a:pt x="932522" y="1025654"/>
                  <a:pt x="936737" y="1032603"/>
                  <a:pt x="943155" y="1035170"/>
                </a:cubicBezTo>
                <a:cubicBezTo>
                  <a:pt x="956112" y="1040353"/>
                  <a:pt x="969992" y="1042837"/>
                  <a:pt x="983411" y="1046671"/>
                </a:cubicBezTo>
                <a:cubicBezTo>
                  <a:pt x="992996" y="1052422"/>
                  <a:pt x="1002687" y="1058000"/>
                  <a:pt x="1012166" y="1063924"/>
                </a:cubicBezTo>
                <a:cubicBezTo>
                  <a:pt x="1018027" y="1067587"/>
                  <a:pt x="1023237" y="1072335"/>
                  <a:pt x="1029419" y="1075426"/>
                </a:cubicBezTo>
                <a:cubicBezTo>
                  <a:pt x="1034841" y="1078137"/>
                  <a:pt x="1040921" y="1079260"/>
                  <a:pt x="1046672" y="1081177"/>
                </a:cubicBezTo>
                <a:cubicBezTo>
                  <a:pt x="1062008" y="1060090"/>
                  <a:pt x="1068470" y="1027600"/>
                  <a:pt x="1092679" y="1017917"/>
                </a:cubicBezTo>
                <a:cubicBezTo>
                  <a:pt x="1126604" y="1004347"/>
                  <a:pt x="1123108" y="1008036"/>
                  <a:pt x="1155940" y="983411"/>
                </a:cubicBezTo>
                <a:cubicBezTo>
                  <a:pt x="1163608" y="977660"/>
                  <a:pt x="1172166" y="972935"/>
                  <a:pt x="1178943" y="966158"/>
                </a:cubicBezTo>
                <a:cubicBezTo>
                  <a:pt x="1185720" y="959381"/>
                  <a:pt x="1189958" y="950432"/>
                  <a:pt x="1196196" y="943155"/>
                </a:cubicBezTo>
                <a:cubicBezTo>
                  <a:pt x="1210685" y="926252"/>
                  <a:pt x="1245408" y="898008"/>
                  <a:pt x="1259457" y="891396"/>
                </a:cubicBezTo>
                <a:cubicBezTo>
                  <a:pt x="1275448" y="883871"/>
                  <a:pt x="1294069" y="884181"/>
                  <a:pt x="1311215" y="879894"/>
                </a:cubicBezTo>
                <a:cubicBezTo>
                  <a:pt x="1317096" y="878424"/>
                  <a:pt x="1322717" y="876060"/>
                  <a:pt x="1328468" y="874143"/>
                </a:cubicBezTo>
                <a:cubicBezTo>
                  <a:pt x="1364095" y="883050"/>
                  <a:pt x="1353103" y="885604"/>
                  <a:pt x="1397479" y="856890"/>
                </a:cubicBezTo>
                <a:cubicBezTo>
                  <a:pt x="1415829" y="845016"/>
                  <a:pt x="1449238" y="816634"/>
                  <a:pt x="1449238" y="816634"/>
                </a:cubicBezTo>
                <a:cubicBezTo>
                  <a:pt x="1453072" y="808966"/>
                  <a:pt x="1460082" y="802178"/>
                  <a:pt x="1460740" y="793630"/>
                </a:cubicBezTo>
                <a:cubicBezTo>
                  <a:pt x="1467235" y="709192"/>
                  <a:pt x="1444330" y="743203"/>
                  <a:pt x="1362974" y="753373"/>
                </a:cubicBezTo>
                <a:cubicBezTo>
                  <a:pt x="1353389" y="757207"/>
                  <a:pt x="1344500" y="765810"/>
                  <a:pt x="1334219" y="764875"/>
                </a:cubicBezTo>
                <a:cubicBezTo>
                  <a:pt x="1288315" y="760702"/>
                  <a:pt x="1302705" y="743718"/>
                  <a:pt x="1293962" y="713117"/>
                </a:cubicBezTo>
                <a:cubicBezTo>
                  <a:pt x="1284956" y="681596"/>
                  <a:pt x="1278142" y="669974"/>
                  <a:pt x="1265207" y="644105"/>
                </a:cubicBezTo>
                <a:cubicBezTo>
                  <a:pt x="1259688" y="622026"/>
                  <a:pt x="1260486" y="618148"/>
                  <a:pt x="1247955" y="598098"/>
                </a:cubicBezTo>
                <a:cubicBezTo>
                  <a:pt x="1242875" y="589970"/>
                  <a:pt x="1235458" y="583416"/>
                  <a:pt x="1230702" y="575094"/>
                </a:cubicBezTo>
                <a:cubicBezTo>
                  <a:pt x="1220068" y="556486"/>
                  <a:pt x="1201947" y="517585"/>
                  <a:pt x="1201947" y="517585"/>
                </a:cubicBezTo>
                <a:cubicBezTo>
                  <a:pt x="1177924" y="373449"/>
                  <a:pt x="1199904" y="494016"/>
                  <a:pt x="1184694" y="425570"/>
                </a:cubicBezTo>
                <a:cubicBezTo>
                  <a:pt x="1182574" y="416028"/>
                  <a:pt x="1182034" y="406088"/>
                  <a:pt x="1178943" y="396815"/>
                </a:cubicBezTo>
                <a:cubicBezTo>
                  <a:pt x="1175978" y="387921"/>
                  <a:pt x="1161735" y="350851"/>
                  <a:pt x="1150189" y="339305"/>
                </a:cubicBezTo>
                <a:cubicBezTo>
                  <a:pt x="1132737" y="321853"/>
                  <a:pt x="1118501" y="319397"/>
                  <a:pt x="1098430" y="304800"/>
                </a:cubicBezTo>
                <a:cubicBezTo>
                  <a:pt x="1086321" y="295994"/>
                  <a:pt x="1076555" y="284083"/>
                  <a:pt x="1063924" y="276045"/>
                </a:cubicBezTo>
                <a:cubicBezTo>
                  <a:pt x="1055215" y="270503"/>
                  <a:pt x="1044872" y="268071"/>
                  <a:pt x="1035170" y="264543"/>
                </a:cubicBezTo>
                <a:cubicBezTo>
                  <a:pt x="1023776" y="260400"/>
                  <a:pt x="1012058" y="257184"/>
                  <a:pt x="1000664" y="253041"/>
                </a:cubicBezTo>
                <a:cubicBezTo>
                  <a:pt x="990962" y="249513"/>
                  <a:pt x="981575" y="245164"/>
                  <a:pt x="971909" y="241539"/>
                </a:cubicBezTo>
                <a:cubicBezTo>
                  <a:pt x="966233" y="239411"/>
                  <a:pt x="960079" y="238499"/>
                  <a:pt x="954657" y="235788"/>
                </a:cubicBezTo>
                <a:cubicBezTo>
                  <a:pt x="944659" y="230789"/>
                  <a:pt x="936143" y="223016"/>
                  <a:pt x="925902" y="218536"/>
                </a:cubicBezTo>
                <a:cubicBezTo>
                  <a:pt x="875985" y="196698"/>
                  <a:pt x="874829" y="197970"/>
                  <a:pt x="833887" y="189781"/>
                </a:cubicBezTo>
                <a:cubicBezTo>
                  <a:pt x="826219" y="185947"/>
                  <a:pt x="816945" y="184341"/>
                  <a:pt x="810883" y="178279"/>
                </a:cubicBezTo>
                <a:cubicBezTo>
                  <a:pt x="801108" y="168504"/>
                  <a:pt x="799733" y="150885"/>
                  <a:pt x="787879" y="143773"/>
                </a:cubicBezTo>
                <a:cubicBezTo>
                  <a:pt x="778294" y="138022"/>
                  <a:pt x="769398" y="130924"/>
                  <a:pt x="759124" y="126521"/>
                </a:cubicBezTo>
                <a:cubicBezTo>
                  <a:pt x="731468" y="114669"/>
                  <a:pt x="711275" y="110245"/>
                  <a:pt x="684362" y="103517"/>
                </a:cubicBezTo>
                <a:cubicBezTo>
                  <a:pt x="657524" y="107351"/>
                  <a:pt x="630471" y="109899"/>
                  <a:pt x="603849" y="115019"/>
                </a:cubicBezTo>
                <a:cubicBezTo>
                  <a:pt x="580564" y="119497"/>
                  <a:pt x="534838" y="132271"/>
                  <a:pt x="534838" y="132271"/>
                </a:cubicBezTo>
                <a:cubicBezTo>
                  <a:pt x="513751" y="130354"/>
                  <a:pt x="491664" y="133217"/>
                  <a:pt x="471577" y="126521"/>
                </a:cubicBezTo>
                <a:cubicBezTo>
                  <a:pt x="465826" y="124604"/>
                  <a:pt x="468537" y="114690"/>
                  <a:pt x="465826" y="109268"/>
                </a:cubicBezTo>
                <a:cubicBezTo>
                  <a:pt x="462735" y="103086"/>
                  <a:pt x="457681" y="98057"/>
                  <a:pt x="454324" y="92015"/>
                </a:cubicBezTo>
                <a:cubicBezTo>
                  <a:pt x="448079" y="80774"/>
                  <a:pt x="443976" y="68358"/>
                  <a:pt x="437072" y="57509"/>
                </a:cubicBezTo>
                <a:cubicBezTo>
                  <a:pt x="425300" y="39010"/>
                  <a:pt x="410441" y="22267"/>
                  <a:pt x="391064" y="11502"/>
                </a:cubicBezTo>
                <a:cubicBezTo>
                  <a:pt x="382040" y="6489"/>
                  <a:pt x="371894" y="3834"/>
                  <a:pt x="362309" y="0"/>
                </a:cubicBezTo>
                <a:cubicBezTo>
                  <a:pt x="331637" y="1917"/>
                  <a:pt x="300887" y="2837"/>
                  <a:pt x="270294" y="5751"/>
                </a:cubicBezTo>
                <a:cubicBezTo>
                  <a:pt x="248334" y="7843"/>
                  <a:pt x="236163" y="8963"/>
                  <a:pt x="224287" y="28755"/>
                </a:cubicBezTo>
                <a:cubicBezTo>
                  <a:pt x="222315" y="32042"/>
                  <a:pt x="217578" y="46007"/>
                  <a:pt x="224287" y="5750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Forma Livre: Forma 17">
            <a:hlinkClick r:id="rId9" action="ppaction://hlinksldjump"/>
            <a:extLst>
              <a:ext uri="{FF2B5EF4-FFF2-40B4-BE49-F238E27FC236}">
                <a16:creationId xmlns:a16="http://schemas.microsoft.com/office/drawing/2014/main" id="{DEE50E3E-4120-4C4A-900F-3235E8297706}"/>
              </a:ext>
            </a:extLst>
          </p:cNvPr>
          <p:cNvSpPr/>
          <p:nvPr/>
        </p:nvSpPr>
        <p:spPr>
          <a:xfrm>
            <a:off x="1252363" y="6171790"/>
            <a:ext cx="184699" cy="160141"/>
          </a:xfrm>
          <a:custGeom>
            <a:avLst/>
            <a:gdLst>
              <a:gd name="connsiteX0" fmla="*/ 621102 w 672861"/>
              <a:gd name="connsiteY0" fmla="*/ 456770 h 583397"/>
              <a:gd name="connsiteX1" fmla="*/ 655608 w 672861"/>
              <a:gd name="connsiteY1" fmla="*/ 370506 h 583397"/>
              <a:gd name="connsiteX2" fmla="*/ 672861 w 672861"/>
              <a:gd name="connsiteY2" fmla="*/ 359004 h 583397"/>
              <a:gd name="connsiteX3" fmla="*/ 667110 w 672861"/>
              <a:gd name="connsiteY3" fmla="*/ 330249 h 583397"/>
              <a:gd name="connsiteX4" fmla="*/ 632604 w 672861"/>
              <a:gd name="connsiteY4" fmla="*/ 307245 h 583397"/>
              <a:gd name="connsiteX5" fmla="*/ 615351 w 672861"/>
              <a:gd name="connsiteY5" fmla="*/ 295743 h 583397"/>
              <a:gd name="connsiteX6" fmla="*/ 540589 w 672861"/>
              <a:gd name="connsiteY6" fmla="*/ 278491 h 583397"/>
              <a:gd name="connsiteX7" fmla="*/ 494581 w 672861"/>
              <a:gd name="connsiteY7" fmla="*/ 174974 h 583397"/>
              <a:gd name="connsiteX8" fmla="*/ 477329 w 672861"/>
              <a:gd name="connsiteY8" fmla="*/ 169223 h 583397"/>
              <a:gd name="connsiteX9" fmla="*/ 529087 w 672861"/>
              <a:gd name="connsiteY9" fmla="*/ 105962 h 583397"/>
              <a:gd name="connsiteX10" fmla="*/ 500332 w 672861"/>
              <a:gd name="connsiteY10" fmla="*/ 88709 h 583397"/>
              <a:gd name="connsiteX11" fmla="*/ 408317 w 672861"/>
              <a:gd name="connsiteY11" fmla="*/ 77208 h 583397"/>
              <a:gd name="connsiteX12" fmla="*/ 368061 w 672861"/>
              <a:gd name="connsiteY12" fmla="*/ 36951 h 583397"/>
              <a:gd name="connsiteX13" fmla="*/ 339306 w 672861"/>
              <a:gd name="connsiteY13" fmla="*/ 2445 h 583397"/>
              <a:gd name="connsiteX14" fmla="*/ 304800 w 672861"/>
              <a:gd name="connsiteY14" fmla="*/ 8196 h 583397"/>
              <a:gd name="connsiteX15" fmla="*/ 241540 w 672861"/>
              <a:gd name="connsiteY15" fmla="*/ 2445 h 583397"/>
              <a:gd name="connsiteX16" fmla="*/ 258793 w 672861"/>
              <a:gd name="connsiteY16" fmla="*/ 54204 h 583397"/>
              <a:gd name="connsiteX17" fmla="*/ 253042 w 672861"/>
              <a:gd name="connsiteY17" fmla="*/ 105962 h 583397"/>
              <a:gd name="connsiteX18" fmla="*/ 241540 w 672861"/>
              <a:gd name="connsiteY18" fmla="*/ 123215 h 583397"/>
              <a:gd name="connsiteX19" fmla="*/ 224287 w 672861"/>
              <a:gd name="connsiteY19" fmla="*/ 157721 h 583397"/>
              <a:gd name="connsiteX20" fmla="*/ 166778 w 672861"/>
              <a:gd name="connsiteY20" fmla="*/ 186476 h 583397"/>
              <a:gd name="connsiteX21" fmla="*/ 149525 w 672861"/>
              <a:gd name="connsiteY21" fmla="*/ 180725 h 583397"/>
              <a:gd name="connsiteX22" fmla="*/ 103517 w 672861"/>
              <a:gd name="connsiteY22" fmla="*/ 157721 h 583397"/>
              <a:gd name="connsiteX23" fmla="*/ 74762 w 672861"/>
              <a:gd name="connsiteY23" fmla="*/ 209479 h 583397"/>
              <a:gd name="connsiteX24" fmla="*/ 23004 w 672861"/>
              <a:gd name="connsiteY24" fmla="*/ 215230 h 583397"/>
              <a:gd name="connsiteX25" fmla="*/ 17253 w 672861"/>
              <a:gd name="connsiteY25" fmla="*/ 243985 h 583397"/>
              <a:gd name="connsiteX26" fmla="*/ 23004 w 672861"/>
              <a:gd name="connsiteY26" fmla="*/ 261238 h 583397"/>
              <a:gd name="connsiteX27" fmla="*/ 0 w 672861"/>
              <a:gd name="connsiteY27" fmla="*/ 295743 h 583397"/>
              <a:gd name="connsiteX28" fmla="*/ 17253 w 672861"/>
              <a:gd name="connsiteY28" fmla="*/ 307245 h 583397"/>
              <a:gd name="connsiteX29" fmla="*/ 34506 w 672861"/>
              <a:gd name="connsiteY29" fmla="*/ 312996 h 583397"/>
              <a:gd name="connsiteX30" fmla="*/ 86264 w 672861"/>
              <a:gd name="connsiteY30" fmla="*/ 324498 h 583397"/>
              <a:gd name="connsiteX31" fmla="*/ 97766 w 672861"/>
              <a:gd name="connsiteY31" fmla="*/ 347502 h 583397"/>
              <a:gd name="connsiteX32" fmla="*/ 126521 w 672861"/>
              <a:gd name="connsiteY32" fmla="*/ 399260 h 583397"/>
              <a:gd name="connsiteX33" fmla="*/ 155276 w 672861"/>
              <a:gd name="connsiteY33" fmla="*/ 410762 h 583397"/>
              <a:gd name="connsiteX34" fmla="*/ 172529 w 672861"/>
              <a:gd name="connsiteY34" fmla="*/ 428015 h 583397"/>
              <a:gd name="connsiteX35" fmla="*/ 195532 w 672861"/>
              <a:gd name="connsiteY35" fmla="*/ 468272 h 583397"/>
              <a:gd name="connsiteX36" fmla="*/ 189781 w 672861"/>
              <a:gd name="connsiteY36" fmla="*/ 514279 h 583397"/>
              <a:gd name="connsiteX37" fmla="*/ 184030 w 672861"/>
              <a:gd name="connsiteY37" fmla="*/ 531532 h 583397"/>
              <a:gd name="connsiteX38" fmla="*/ 207034 w 672861"/>
              <a:gd name="connsiteY38" fmla="*/ 543034 h 583397"/>
              <a:gd name="connsiteX39" fmla="*/ 258793 w 672861"/>
              <a:gd name="connsiteY39" fmla="*/ 566038 h 583397"/>
              <a:gd name="connsiteX40" fmla="*/ 276045 w 672861"/>
              <a:gd name="connsiteY40" fmla="*/ 577540 h 583397"/>
              <a:gd name="connsiteX41" fmla="*/ 310551 w 672861"/>
              <a:gd name="connsiteY41" fmla="*/ 485525 h 583397"/>
              <a:gd name="connsiteX42" fmla="*/ 339306 w 672861"/>
              <a:gd name="connsiteY42" fmla="*/ 445268 h 583397"/>
              <a:gd name="connsiteX43" fmla="*/ 362310 w 672861"/>
              <a:gd name="connsiteY43" fmla="*/ 433766 h 583397"/>
              <a:gd name="connsiteX44" fmla="*/ 396815 w 672861"/>
              <a:gd name="connsiteY44" fmla="*/ 462521 h 583397"/>
              <a:gd name="connsiteX45" fmla="*/ 402566 w 672861"/>
              <a:gd name="connsiteY45" fmla="*/ 485525 h 583397"/>
              <a:gd name="connsiteX46" fmla="*/ 414068 w 672861"/>
              <a:gd name="connsiteY46" fmla="*/ 502777 h 583397"/>
              <a:gd name="connsiteX47" fmla="*/ 442823 w 672861"/>
              <a:gd name="connsiteY47" fmla="*/ 497026 h 583397"/>
              <a:gd name="connsiteX48" fmla="*/ 460076 w 672861"/>
              <a:gd name="connsiteY48" fmla="*/ 479774 h 583397"/>
              <a:gd name="connsiteX49" fmla="*/ 534838 w 672861"/>
              <a:gd name="connsiteY49" fmla="*/ 508528 h 583397"/>
              <a:gd name="connsiteX50" fmla="*/ 580845 w 672861"/>
              <a:gd name="connsiteY50" fmla="*/ 514279 h 583397"/>
              <a:gd name="connsiteX51" fmla="*/ 603849 w 672861"/>
              <a:gd name="connsiteY51" fmla="*/ 508528 h 583397"/>
              <a:gd name="connsiteX52" fmla="*/ 609600 w 672861"/>
              <a:gd name="connsiteY52" fmla="*/ 451019 h 583397"/>
              <a:gd name="connsiteX53" fmla="*/ 615351 w 672861"/>
              <a:gd name="connsiteY53" fmla="*/ 422264 h 583397"/>
              <a:gd name="connsiteX54" fmla="*/ 621102 w 672861"/>
              <a:gd name="connsiteY54" fmla="*/ 456770 h 583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72861" h="583397">
                <a:moveTo>
                  <a:pt x="621102" y="456770"/>
                </a:moveTo>
                <a:cubicBezTo>
                  <a:pt x="627812" y="448144"/>
                  <a:pt x="606952" y="400916"/>
                  <a:pt x="655608" y="370506"/>
                </a:cubicBezTo>
                <a:cubicBezTo>
                  <a:pt x="661469" y="366843"/>
                  <a:pt x="667110" y="362838"/>
                  <a:pt x="672861" y="359004"/>
                </a:cubicBezTo>
                <a:cubicBezTo>
                  <a:pt x="670944" y="349419"/>
                  <a:pt x="673111" y="337965"/>
                  <a:pt x="667110" y="330249"/>
                </a:cubicBezTo>
                <a:cubicBezTo>
                  <a:pt x="658623" y="319337"/>
                  <a:pt x="644106" y="314913"/>
                  <a:pt x="632604" y="307245"/>
                </a:cubicBezTo>
                <a:cubicBezTo>
                  <a:pt x="626853" y="303411"/>
                  <a:pt x="622129" y="297098"/>
                  <a:pt x="615351" y="295743"/>
                </a:cubicBezTo>
                <a:cubicBezTo>
                  <a:pt x="571095" y="286893"/>
                  <a:pt x="596079" y="292364"/>
                  <a:pt x="540589" y="278491"/>
                </a:cubicBezTo>
                <a:cubicBezTo>
                  <a:pt x="522313" y="181021"/>
                  <a:pt x="552019" y="196514"/>
                  <a:pt x="494581" y="174974"/>
                </a:cubicBezTo>
                <a:cubicBezTo>
                  <a:pt x="488905" y="172846"/>
                  <a:pt x="483080" y="171140"/>
                  <a:pt x="477329" y="169223"/>
                </a:cubicBezTo>
                <a:cubicBezTo>
                  <a:pt x="527622" y="118928"/>
                  <a:pt x="516478" y="143790"/>
                  <a:pt x="529087" y="105962"/>
                </a:cubicBezTo>
                <a:cubicBezTo>
                  <a:pt x="519502" y="100211"/>
                  <a:pt x="511206" y="91298"/>
                  <a:pt x="500332" y="88709"/>
                </a:cubicBezTo>
                <a:cubicBezTo>
                  <a:pt x="470262" y="81550"/>
                  <a:pt x="408317" y="77208"/>
                  <a:pt x="408317" y="77208"/>
                </a:cubicBezTo>
                <a:cubicBezTo>
                  <a:pt x="387868" y="61871"/>
                  <a:pt x="380841" y="59956"/>
                  <a:pt x="368061" y="36951"/>
                </a:cubicBezTo>
                <a:cubicBezTo>
                  <a:pt x="347744" y="380"/>
                  <a:pt x="370207" y="12745"/>
                  <a:pt x="339306" y="2445"/>
                </a:cubicBezTo>
                <a:cubicBezTo>
                  <a:pt x="327804" y="4362"/>
                  <a:pt x="316461" y="8196"/>
                  <a:pt x="304800" y="8196"/>
                </a:cubicBezTo>
                <a:cubicBezTo>
                  <a:pt x="283626" y="8196"/>
                  <a:pt x="261199" y="-5419"/>
                  <a:pt x="241540" y="2445"/>
                </a:cubicBezTo>
                <a:cubicBezTo>
                  <a:pt x="232250" y="6161"/>
                  <a:pt x="257586" y="51791"/>
                  <a:pt x="258793" y="54204"/>
                </a:cubicBezTo>
                <a:cubicBezTo>
                  <a:pt x="256876" y="71457"/>
                  <a:pt x="257252" y="89121"/>
                  <a:pt x="253042" y="105962"/>
                </a:cubicBezTo>
                <a:cubicBezTo>
                  <a:pt x="251366" y="112667"/>
                  <a:pt x="244631" y="117033"/>
                  <a:pt x="241540" y="123215"/>
                </a:cubicBezTo>
                <a:cubicBezTo>
                  <a:pt x="233791" y="138712"/>
                  <a:pt x="238937" y="144902"/>
                  <a:pt x="224287" y="157721"/>
                </a:cubicBezTo>
                <a:cubicBezTo>
                  <a:pt x="196899" y="181685"/>
                  <a:pt x="195362" y="179330"/>
                  <a:pt x="166778" y="186476"/>
                </a:cubicBezTo>
                <a:cubicBezTo>
                  <a:pt x="161027" y="184559"/>
                  <a:pt x="155044" y="183234"/>
                  <a:pt x="149525" y="180725"/>
                </a:cubicBezTo>
                <a:cubicBezTo>
                  <a:pt x="133916" y="173630"/>
                  <a:pt x="103517" y="157721"/>
                  <a:pt x="103517" y="157721"/>
                </a:cubicBezTo>
                <a:cubicBezTo>
                  <a:pt x="94201" y="194984"/>
                  <a:pt x="105609" y="204338"/>
                  <a:pt x="74762" y="209479"/>
                </a:cubicBezTo>
                <a:cubicBezTo>
                  <a:pt x="57639" y="212333"/>
                  <a:pt x="40257" y="213313"/>
                  <a:pt x="23004" y="215230"/>
                </a:cubicBezTo>
                <a:cubicBezTo>
                  <a:pt x="21087" y="224815"/>
                  <a:pt x="17253" y="234210"/>
                  <a:pt x="17253" y="243985"/>
                </a:cubicBezTo>
                <a:cubicBezTo>
                  <a:pt x="17253" y="250047"/>
                  <a:pt x="24921" y="255487"/>
                  <a:pt x="23004" y="261238"/>
                </a:cubicBezTo>
                <a:cubicBezTo>
                  <a:pt x="18633" y="274352"/>
                  <a:pt x="7668" y="284241"/>
                  <a:pt x="0" y="295743"/>
                </a:cubicBezTo>
                <a:cubicBezTo>
                  <a:pt x="5751" y="299577"/>
                  <a:pt x="11071" y="304154"/>
                  <a:pt x="17253" y="307245"/>
                </a:cubicBezTo>
                <a:cubicBezTo>
                  <a:pt x="22675" y="309956"/>
                  <a:pt x="28625" y="311526"/>
                  <a:pt x="34506" y="312996"/>
                </a:cubicBezTo>
                <a:cubicBezTo>
                  <a:pt x="51652" y="317283"/>
                  <a:pt x="69011" y="320664"/>
                  <a:pt x="86264" y="324498"/>
                </a:cubicBezTo>
                <a:cubicBezTo>
                  <a:pt x="90098" y="332166"/>
                  <a:pt x="94582" y="339542"/>
                  <a:pt x="97766" y="347502"/>
                </a:cubicBezTo>
                <a:cubicBezTo>
                  <a:pt x="107894" y="372821"/>
                  <a:pt x="103342" y="384774"/>
                  <a:pt x="126521" y="399260"/>
                </a:cubicBezTo>
                <a:cubicBezTo>
                  <a:pt x="135275" y="404731"/>
                  <a:pt x="145691" y="406928"/>
                  <a:pt x="155276" y="410762"/>
                </a:cubicBezTo>
                <a:cubicBezTo>
                  <a:pt x="161027" y="416513"/>
                  <a:pt x="167322" y="421767"/>
                  <a:pt x="172529" y="428015"/>
                </a:cubicBezTo>
                <a:cubicBezTo>
                  <a:pt x="182687" y="440205"/>
                  <a:pt x="188503" y="454214"/>
                  <a:pt x="195532" y="468272"/>
                </a:cubicBezTo>
                <a:cubicBezTo>
                  <a:pt x="193615" y="483608"/>
                  <a:pt x="192546" y="499073"/>
                  <a:pt x="189781" y="514279"/>
                </a:cubicBezTo>
                <a:cubicBezTo>
                  <a:pt x="188697" y="520243"/>
                  <a:pt x="180911" y="526334"/>
                  <a:pt x="184030" y="531532"/>
                </a:cubicBezTo>
                <a:cubicBezTo>
                  <a:pt x="188441" y="538883"/>
                  <a:pt x="199540" y="538871"/>
                  <a:pt x="207034" y="543034"/>
                </a:cubicBezTo>
                <a:cubicBezTo>
                  <a:pt x="247735" y="565646"/>
                  <a:pt x="221290" y="556662"/>
                  <a:pt x="258793" y="566038"/>
                </a:cubicBezTo>
                <a:cubicBezTo>
                  <a:pt x="264544" y="569872"/>
                  <a:pt x="269692" y="574817"/>
                  <a:pt x="276045" y="577540"/>
                </a:cubicBezTo>
                <a:cubicBezTo>
                  <a:pt x="330871" y="601037"/>
                  <a:pt x="298174" y="550506"/>
                  <a:pt x="310551" y="485525"/>
                </a:cubicBezTo>
                <a:cubicBezTo>
                  <a:pt x="313294" y="471122"/>
                  <a:pt x="327751" y="453522"/>
                  <a:pt x="339306" y="445268"/>
                </a:cubicBezTo>
                <a:cubicBezTo>
                  <a:pt x="346282" y="440285"/>
                  <a:pt x="354642" y="437600"/>
                  <a:pt x="362310" y="433766"/>
                </a:cubicBezTo>
                <a:cubicBezTo>
                  <a:pt x="373303" y="441095"/>
                  <a:pt x="390003" y="450600"/>
                  <a:pt x="396815" y="462521"/>
                </a:cubicBezTo>
                <a:cubicBezTo>
                  <a:pt x="400736" y="469384"/>
                  <a:pt x="399452" y="478260"/>
                  <a:pt x="402566" y="485525"/>
                </a:cubicBezTo>
                <a:cubicBezTo>
                  <a:pt x="405289" y="491878"/>
                  <a:pt x="410234" y="497026"/>
                  <a:pt x="414068" y="502777"/>
                </a:cubicBezTo>
                <a:cubicBezTo>
                  <a:pt x="423653" y="500860"/>
                  <a:pt x="434080" y="501397"/>
                  <a:pt x="442823" y="497026"/>
                </a:cubicBezTo>
                <a:cubicBezTo>
                  <a:pt x="450097" y="493389"/>
                  <a:pt x="451943" y="479774"/>
                  <a:pt x="460076" y="479774"/>
                </a:cubicBezTo>
                <a:cubicBezTo>
                  <a:pt x="523416" y="479774"/>
                  <a:pt x="493942" y="498304"/>
                  <a:pt x="534838" y="508528"/>
                </a:cubicBezTo>
                <a:cubicBezTo>
                  <a:pt x="549832" y="512276"/>
                  <a:pt x="565509" y="512362"/>
                  <a:pt x="580845" y="514279"/>
                </a:cubicBezTo>
                <a:cubicBezTo>
                  <a:pt x="588513" y="512362"/>
                  <a:pt x="600578" y="515724"/>
                  <a:pt x="603849" y="508528"/>
                </a:cubicBezTo>
                <a:cubicBezTo>
                  <a:pt x="611821" y="490990"/>
                  <a:pt x="607054" y="470115"/>
                  <a:pt x="609600" y="451019"/>
                </a:cubicBezTo>
                <a:cubicBezTo>
                  <a:pt x="610892" y="441330"/>
                  <a:pt x="609929" y="430397"/>
                  <a:pt x="615351" y="422264"/>
                </a:cubicBezTo>
                <a:cubicBezTo>
                  <a:pt x="620397" y="414694"/>
                  <a:pt x="614392" y="465396"/>
                  <a:pt x="621102" y="45677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Forma Livre: Forma 18">
            <a:hlinkClick r:id="rId10" action="ppaction://hlinksldjump"/>
            <a:extLst>
              <a:ext uri="{FF2B5EF4-FFF2-40B4-BE49-F238E27FC236}">
                <a16:creationId xmlns:a16="http://schemas.microsoft.com/office/drawing/2014/main" id="{C96239C8-A852-40D7-9B83-5355B5672457}"/>
              </a:ext>
            </a:extLst>
          </p:cNvPr>
          <p:cNvSpPr/>
          <p:nvPr/>
        </p:nvSpPr>
        <p:spPr>
          <a:xfrm>
            <a:off x="1071954" y="6262965"/>
            <a:ext cx="294341" cy="270301"/>
          </a:xfrm>
          <a:custGeom>
            <a:avLst/>
            <a:gdLst>
              <a:gd name="connsiteX0" fmla="*/ 435809 w 1079914"/>
              <a:gd name="connsiteY0" fmla="*/ 12244 h 991714"/>
              <a:gd name="connsiteX1" fmla="*/ 424307 w 1079914"/>
              <a:gd name="connsiteY1" fmla="*/ 92757 h 991714"/>
              <a:gd name="connsiteX2" fmla="*/ 441559 w 1079914"/>
              <a:gd name="connsiteY2" fmla="*/ 110010 h 991714"/>
              <a:gd name="connsiteX3" fmla="*/ 430058 w 1079914"/>
              <a:gd name="connsiteY3" fmla="*/ 161768 h 991714"/>
              <a:gd name="connsiteX4" fmla="*/ 424307 w 1079914"/>
              <a:gd name="connsiteY4" fmla="*/ 184772 h 991714"/>
              <a:gd name="connsiteX5" fmla="*/ 332292 w 1079914"/>
              <a:gd name="connsiteY5" fmla="*/ 207776 h 991714"/>
              <a:gd name="connsiteX6" fmla="*/ 326541 w 1079914"/>
              <a:gd name="connsiteY6" fmla="*/ 225029 h 991714"/>
              <a:gd name="connsiteX7" fmla="*/ 315039 w 1079914"/>
              <a:gd name="connsiteY7" fmla="*/ 248033 h 991714"/>
              <a:gd name="connsiteX8" fmla="*/ 343793 w 1079914"/>
              <a:gd name="connsiteY8" fmla="*/ 288289 h 991714"/>
              <a:gd name="connsiteX9" fmla="*/ 355295 w 1079914"/>
              <a:gd name="connsiteY9" fmla="*/ 305542 h 991714"/>
              <a:gd name="connsiteX10" fmla="*/ 343793 w 1079914"/>
              <a:gd name="connsiteY10" fmla="*/ 340048 h 991714"/>
              <a:gd name="connsiteX11" fmla="*/ 315039 w 1079914"/>
              <a:gd name="connsiteY11" fmla="*/ 357301 h 991714"/>
              <a:gd name="connsiteX12" fmla="*/ 292035 w 1079914"/>
              <a:gd name="connsiteY12" fmla="*/ 363051 h 991714"/>
              <a:gd name="connsiteX13" fmla="*/ 251778 w 1079914"/>
              <a:gd name="connsiteY13" fmla="*/ 374553 h 991714"/>
              <a:gd name="connsiteX14" fmla="*/ 240276 w 1079914"/>
              <a:gd name="connsiteY14" fmla="*/ 414810 h 991714"/>
              <a:gd name="connsiteX15" fmla="*/ 205771 w 1079914"/>
              <a:gd name="connsiteY15" fmla="*/ 432063 h 991714"/>
              <a:gd name="connsiteX16" fmla="*/ 159763 w 1079914"/>
              <a:gd name="connsiteY16" fmla="*/ 449316 h 991714"/>
              <a:gd name="connsiteX17" fmla="*/ 119507 w 1079914"/>
              <a:gd name="connsiteY17" fmla="*/ 478070 h 991714"/>
              <a:gd name="connsiteX18" fmla="*/ 96503 w 1079914"/>
              <a:gd name="connsiteY18" fmla="*/ 489572 h 991714"/>
              <a:gd name="connsiteX19" fmla="*/ 79250 w 1079914"/>
              <a:gd name="connsiteY19" fmla="*/ 506825 h 991714"/>
              <a:gd name="connsiteX20" fmla="*/ 44744 w 1079914"/>
              <a:gd name="connsiteY20" fmla="*/ 518327 h 991714"/>
              <a:gd name="connsiteX21" fmla="*/ 27492 w 1079914"/>
              <a:gd name="connsiteY21" fmla="*/ 529829 h 991714"/>
              <a:gd name="connsiteX22" fmla="*/ 4488 w 1079914"/>
              <a:gd name="connsiteY22" fmla="*/ 639097 h 991714"/>
              <a:gd name="connsiteX23" fmla="*/ 33242 w 1079914"/>
              <a:gd name="connsiteY23" fmla="*/ 719610 h 991714"/>
              <a:gd name="connsiteX24" fmla="*/ 61997 w 1079914"/>
              <a:gd name="connsiteY24" fmla="*/ 725361 h 991714"/>
              <a:gd name="connsiteX25" fmla="*/ 125258 w 1079914"/>
              <a:gd name="connsiteY25" fmla="*/ 736863 h 991714"/>
              <a:gd name="connsiteX26" fmla="*/ 154012 w 1079914"/>
              <a:gd name="connsiteY26" fmla="*/ 765618 h 991714"/>
              <a:gd name="connsiteX27" fmla="*/ 177016 w 1079914"/>
              <a:gd name="connsiteY27" fmla="*/ 794372 h 991714"/>
              <a:gd name="connsiteX28" fmla="*/ 188518 w 1079914"/>
              <a:gd name="connsiteY28" fmla="*/ 811625 h 991714"/>
              <a:gd name="connsiteX29" fmla="*/ 205771 w 1079914"/>
              <a:gd name="connsiteY29" fmla="*/ 828878 h 991714"/>
              <a:gd name="connsiteX30" fmla="*/ 217273 w 1079914"/>
              <a:gd name="connsiteY30" fmla="*/ 851882 h 991714"/>
              <a:gd name="connsiteX31" fmla="*/ 223024 w 1079914"/>
              <a:gd name="connsiteY31" fmla="*/ 869135 h 991714"/>
              <a:gd name="connsiteX32" fmla="*/ 257529 w 1079914"/>
              <a:gd name="connsiteY32" fmla="*/ 903640 h 991714"/>
              <a:gd name="connsiteX33" fmla="*/ 332292 w 1079914"/>
              <a:gd name="connsiteY33" fmla="*/ 938146 h 991714"/>
              <a:gd name="connsiteX34" fmla="*/ 349544 w 1079914"/>
              <a:gd name="connsiteY34" fmla="*/ 949648 h 991714"/>
              <a:gd name="connsiteX35" fmla="*/ 447310 w 1079914"/>
              <a:gd name="connsiteY35" fmla="*/ 961150 h 991714"/>
              <a:gd name="connsiteX36" fmla="*/ 556578 w 1079914"/>
              <a:gd name="connsiteY36" fmla="*/ 978402 h 991714"/>
              <a:gd name="connsiteX37" fmla="*/ 573831 w 1079914"/>
              <a:gd name="connsiteY37" fmla="*/ 961150 h 991714"/>
              <a:gd name="connsiteX38" fmla="*/ 596835 w 1079914"/>
              <a:gd name="connsiteY38" fmla="*/ 955399 h 991714"/>
              <a:gd name="connsiteX39" fmla="*/ 614088 w 1079914"/>
              <a:gd name="connsiteY39" fmla="*/ 943897 h 991714"/>
              <a:gd name="connsiteX40" fmla="*/ 573831 w 1079914"/>
              <a:gd name="connsiteY40" fmla="*/ 915142 h 991714"/>
              <a:gd name="connsiteX41" fmla="*/ 614088 w 1079914"/>
              <a:gd name="connsiteY41" fmla="*/ 903640 h 991714"/>
              <a:gd name="connsiteX42" fmla="*/ 683099 w 1079914"/>
              <a:gd name="connsiteY42" fmla="*/ 915142 h 991714"/>
              <a:gd name="connsiteX43" fmla="*/ 775114 w 1079914"/>
              <a:gd name="connsiteY43" fmla="*/ 903640 h 991714"/>
              <a:gd name="connsiteX44" fmla="*/ 821122 w 1079914"/>
              <a:gd name="connsiteY44" fmla="*/ 892138 h 991714"/>
              <a:gd name="connsiteX45" fmla="*/ 838375 w 1079914"/>
              <a:gd name="connsiteY45" fmla="*/ 886387 h 991714"/>
              <a:gd name="connsiteX46" fmla="*/ 884382 w 1079914"/>
              <a:gd name="connsiteY46" fmla="*/ 880636 h 991714"/>
              <a:gd name="connsiteX47" fmla="*/ 918888 w 1079914"/>
              <a:gd name="connsiteY47" fmla="*/ 874885 h 991714"/>
              <a:gd name="connsiteX48" fmla="*/ 959144 w 1079914"/>
              <a:gd name="connsiteY48" fmla="*/ 869135 h 991714"/>
              <a:gd name="connsiteX49" fmla="*/ 953393 w 1079914"/>
              <a:gd name="connsiteY49" fmla="*/ 851882 h 991714"/>
              <a:gd name="connsiteX50" fmla="*/ 941892 w 1079914"/>
              <a:gd name="connsiteY50" fmla="*/ 828878 h 991714"/>
              <a:gd name="connsiteX51" fmla="*/ 953393 w 1079914"/>
              <a:gd name="connsiteY51" fmla="*/ 805874 h 991714"/>
              <a:gd name="connsiteX52" fmla="*/ 993650 w 1079914"/>
              <a:gd name="connsiteY52" fmla="*/ 771368 h 991714"/>
              <a:gd name="connsiteX53" fmla="*/ 1010903 w 1079914"/>
              <a:gd name="connsiteY53" fmla="*/ 765618 h 991714"/>
              <a:gd name="connsiteX54" fmla="*/ 1028156 w 1079914"/>
              <a:gd name="connsiteY54" fmla="*/ 748365 h 991714"/>
              <a:gd name="connsiteX55" fmla="*/ 1062661 w 1079914"/>
              <a:gd name="connsiteY55" fmla="*/ 736863 h 991714"/>
              <a:gd name="connsiteX56" fmla="*/ 1056910 w 1079914"/>
              <a:gd name="connsiteY56" fmla="*/ 696606 h 991714"/>
              <a:gd name="connsiteX57" fmla="*/ 1039658 w 1079914"/>
              <a:gd name="connsiteY57" fmla="*/ 656350 h 991714"/>
              <a:gd name="connsiteX58" fmla="*/ 1022405 w 1079914"/>
              <a:gd name="connsiteY58" fmla="*/ 639097 h 991714"/>
              <a:gd name="connsiteX59" fmla="*/ 1010903 w 1079914"/>
              <a:gd name="connsiteY59" fmla="*/ 616093 h 991714"/>
              <a:gd name="connsiteX60" fmla="*/ 1022405 w 1079914"/>
              <a:gd name="connsiteY60" fmla="*/ 575836 h 991714"/>
              <a:gd name="connsiteX61" fmla="*/ 1056910 w 1079914"/>
              <a:gd name="connsiteY61" fmla="*/ 558584 h 991714"/>
              <a:gd name="connsiteX62" fmla="*/ 1079914 w 1079914"/>
              <a:gd name="connsiteY62" fmla="*/ 541331 h 991714"/>
              <a:gd name="connsiteX63" fmla="*/ 1068412 w 1079914"/>
              <a:gd name="connsiteY63" fmla="*/ 409059 h 991714"/>
              <a:gd name="connsiteX64" fmla="*/ 1016654 w 1079914"/>
              <a:gd name="connsiteY64" fmla="*/ 403308 h 991714"/>
              <a:gd name="connsiteX65" fmla="*/ 959144 w 1079914"/>
              <a:gd name="connsiteY65" fmla="*/ 357301 h 991714"/>
              <a:gd name="connsiteX66" fmla="*/ 953393 w 1079914"/>
              <a:gd name="connsiteY66" fmla="*/ 328546 h 991714"/>
              <a:gd name="connsiteX67" fmla="*/ 930390 w 1079914"/>
              <a:gd name="connsiteY67" fmla="*/ 282538 h 991714"/>
              <a:gd name="connsiteX68" fmla="*/ 936141 w 1079914"/>
              <a:gd name="connsiteY68" fmla="*/ 236531 h 991714"/>
              <a:gd name="connsiteX69" fmla="*/ 964895 w 1079914"/>
              <a:gd name="connsiteY69" fmla="*/ 230780 h 991714"/>
              <a:gd name="connsiteX70" fmla="*/ 867129 w 1079914"/>
              <a:gd name="connsiteY70" fmla="*/ 196274 h 991714"/>
              <a:gd name="connsiteX71" fmla="*/ 849876 w 1079914"/>
              <a:gd name="connsiteY71" fmla="*/ 190523 h 991714"/>
              <a:gd name="connsiteX72" fmla="*/ 780865 w 1079914"/>
              <a:gd name="connsiteY72" fmla="*/ 196274 h 991714"/>
              <a:gd name="connsiteX73" fmla="*/ 757861 w 1079914"/>
              <a:gd name="connsiteY73" fmla="*/ 213527 h 991714"/>
              <a:gd name="connsiteX74" fmla="*/ 734858 w 1079914"/>
              <a:gd name="connsiteY74" fmla="*/ 219278 h 991714"/>
              <a:gd name="connsiteX75" fmla="*/ 671597 w 1079914"/>
              <a:gd name="connsiteY75" fmla="*/ 196274 h 991714"/>
              <a:gd name="connsiteX76" fmla="*/ 619839 w 1079914"/>
              <a:gd name="connsiteY76" fmla="*/ 144516 h 991714"/>
              <a:gd name="connsiteX77" fmla="*/ 545076 w 1079914"/>
              <a:gd name="connsiteY77" fmla="*/ 69753 h 991714"/>
              <a:gd name="connsiteX78" fmla="*/ 487567 w 1079914"/>
              <a:gd name="connsiteY78" fmla="*/ 23746 h 991714"/>
              <a:gd name="connsiteX79" fmla="*/ 447310 w 1079914"/>
              <a:gd name="connsiteY79" fmla="*/ 742 h 991714"/>
              <a:gd name="connsiteX80" fmla="*/ 435809 w 1079914"/>
              <a:gd name="connsiteY80" fmla="*/ 12244 h 991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079914" h="991714">
                <a:moveTo>
                  <a:pt x="435809" y="12244"/>
                </a:moveTo>
                <a:cubicBezTo>
                  <a:pt x="431975" y="27580"/>
                  <a:pt x="408842" y="50227"/>
                  <a:pt x="424307" y="92757"/>
                </a:cubicBezTo>
                <a:cubicBezTo>
                  <a:pt x="427086" y="100400"/>
                  <a:pt x="435808" y="104259"/>
                  <a:pt x="441559" y="110010"/>
                </a:cubicBezTo>
                <a:cubicBezTo>
                  <a:pt x="431182" y="172281"/>
                  <a:pt x="441384" y="122129"/>
                  <a:pt x="430058" y="161768"/>
                </a:cubicBezTo>
                <a:cubicBezTo>
                  <a:pt x="427887" y="169368"/>
                  <a:pt x="430308" y="179628"/>
                  <a:pt x="424307" y="184772"/>
                </a:cubicBezTo>
                <a:cubicBezTo>
                  <a:pt x="413543" y="193998"/>
                  <a:pt x="333503" y="207534"/>
                  <a:pt x="332292" y="207776"/>
                </a:cubicBezTo>
                <a:cubicBezTo>
                  <a:pt x="330375" y="213527"/>
                  <a:pt x="328929" y="219457"/>
                  <a:pt x="326541" y="225029"/>
                </a:cubicBezTo>
                <a:cubicBezTo>
                  <a:pt x="323164" y="232909"/>
                  <a:pt x="316102" y="239526"/>
                  <a:pt x="315039" y="248033"/>
                </a:cubicBezTo>
                <a:cubicBezTo>
                  <a:pt x="311675" y="274940"/>
                  <a:pt x="328339" y="272835"/>
                  <a:pt x="343793" y="288289"/>
                </a:cubicBezTo>
                <a:cubicBezTo>
                  <a:pt x="348680" y="293176"/>
                  <a:pt x="351461" y="299791"/>
                  <a:pt x="355295" y="305542"/>
                </a:cubicBezTo>
                <a:cubicBezTo>
                  <a:pt x="351461" y="317044"/>
                  <a:pt x="354189" y="333810"/>
                  <a:pt x="343793" y="340048"/>
                </a:cubicBezTo>
                <a:cubicBezTo>
                  <a:pt x="334208" y="345799"/>
                  <a:pt x="325253" y="352761"/>
                  <a:pt x="315039" y="357301"/>
                </a:cubicBezTo>
                <a:cubicBezTo>
                  <a:pt x="307816" y="360511"/>
                  <a:pt x="299660" y="360971"/>
                  <a:pt x="292035" y="363051"/>
                </a:cubicBezTo>
                <a:cubicBezTo>
                  <a:pt x="278571" y="366723"/>
                  <a:pt x="265197" y="370719"/>
                  <a:pt x="251778" y="374553"/>
                </a:cubicBezTo>
                <a:cubicBezTo>
                  <a:pt x="247944" y="387972"/>
                  <a:pt x="248994" y="403912"/>
                  <a:pt x="240276" y="414810"/>
                </a:cubicBezTo>
                <a:cubicBezTo>
                  <a:pt x="232243" y="424852"/>
                  <a:pt x="217012" y="425818"/>
                  <a:pt x="205771" y="432063"/>
                </a:cubicBezTo>
                <a:cubicBezTo>
                  <a:pt x="172453" y="450574"/>
                  <a:pt x="206513" y="439966"/>
                  <a:pt x="159763" y="449316"/>
                </a:cubicBezTo>
                <a:cubicBezTo>
                  <a:pt x="149899" y="456714"/>
                  <a:pt x="131272" y="471347"/>
                  <a:pt x="119507" y="478070"/>
                </a:cubicBezTo>
                <a:cubicBezTo>
                  <a:pt x="112064" y="482324"/>
                  <a:pt x="103479" y="484589"/>
                  <a:pt x="96503" y="489572"/>
                </a:cubicBezTo>
                <a:cubicBezTo>
                  <a:pt x="89885" y="494299"/>
                  <a:pt x="86360" y="502875"/>
                  <a:pt x="79250" y="506825"/>
                </a:cubicBezTo>
                <a:cubicBezTo>
                  <a:pt x="68652" y="512713"/>
                  <a:pt x="44744" y="518327"/>
                  <a:pt x="44744" y="518327"/>
                </a:cubicBezTo>
                <a:cubicBezTo>
                  <a:pt x="38993" y="522161"/>
                  <a:pt x="33674" y="526738"/>
                  <a:pt x="27492" y="529829"/>
                </a:cubicBezTo>
                <a:cubicBezTo>
                  <a:pt x="-23023" y="555087"/>
                  <a:pt x="13292" y="480621"/>
                  <a:pt x="4488" y="639097"/>
                </a:cubicBezTo>
                <a:cubicBezTo>
                  <a:pt x="9220" y="667485"/>
                  <a:pt x="10669" y="697036"/>
                  <a:pt x="33242" y="719610"/>
                </a:cubicBezTo>
                <a:cubicBezTo>
                  <a:pt x="40154" y="726522"/>
                  <a:pt x="52514" y="722990"/>
                  <a:pt x="61997" y="725361"/>
                </a:cubicBezTo>
                <a:cubicBezTo>
                  <a:pt x="115189" y="738659"/>
                  <a:pt x="18989" y="723579"/>
                  <a:pt x="125258" y="736863"/>
                </a:cubicBezTo>
                <a:cubicBezTo>
                  <a:pt x="134843" y="746448"/>
                  <a:pt x="144944" y="755543"/>
                  <a:pt x="154012" y="765618"/>
                </a:cubicBezTo>
                <a:cubicBezTo>
                  <a:pt x="162223" y="774742"/>
                  <a:pt x="169651" y="784552"/>
                  <a:pt x="177016" y="794372"/>
                </a:cubicBezTo>
                <a:cubicBezTo>
                  <a:pt x="181163" y="799901"/>
                  <a:pt x="184093" y="806315"/>
                  <a:pt x="188518" y="811625"/>
                </a:cubicBezTo>
                <a:cubicBezTo>
                  <a:pt x="193725" y="817873"/>
                  <a:pt x="201044" y="822260"/>
                  <a:pt x="205771" y="828878"/>
                </a:cubicBezTo>
                <a:cubicBezTo>
                  <a:pt x="210754" y="835854"/>
                  <a:pt x="213896" y="844002"/>
                  <a:pt x="217273" y="851882"/>
                </a:cubicBezTo>
                <a:cubicBezTo>
                  <a:pt x="219661" y="857454"/>
                  <a:pt x="219302" y="864350"/>
                  <a:pt x="223024" y="869135"/>
                </a:cubicBezTo>
                <a:cubicBezTo>
                  <a:pt x="233010" y="881974"/>
                  <a:pt x="242980" y="896366"/>
                  <a:pt x="257529" y="903640"/>
                </a:cubicBezTo>
                <a:cubicBezTo>
                  <a:pt x="320461" y="935106"/>
                  <a:pt x="294706" y="925617"/>
                  <a:pt x="332292" y="938146"/>
                </a:cubicBezTo>
                <a:cubicBezTo>
                  <a:pt x="338043" y="941980"/>
                  <a:pt x="343191" y="946925"/>
                  <a:pt x="349544" y="949648"/>
                </a:cubicBezTo>
                <a:cubicBezTo>
                  <a:pt x="372800" y="959615"/>
                  <a:pt x="440548" y="960630"/>
                  <a:pt x="447310" y="961150"/>
                </a:cubicBezTo>
                <a:cubicBezTo>
                  <a:pt x="486043" y="999881"/>
                  <a:pt x="471850" y="997230"/>
                  <a:pt x="556578" y="978402"/>
                </a:cubicBezTo>
                <a:cubicBezTo>
                  <a:pt x="564517" y="976638"/>
                  <a:pt x="566770" y="965185"/>
                  <a:pt x="573831" y="961150"/>
                </a:cubicBezTo>
                <a:cubicBezTo>
                  <a:pt x="580694" y="957229"/>
                  <a:pt x="589167" y="957316"/>
                  <a:pt x="596835" y="955399"/>
                </a:cubicBezTo>
                <a:cubicBezTo>
                  <a:pt x="602586" y="951565"/>
                  <a:pt x="614088" y="950809"/>
                  <a:pt x="614088" y="943897"/>
                </a:cubicBezTo>
                <a:cubicBezTo>
                  <a:pt x="614088" y="932239"/>
                  <a:pt x="579533" y="917993"/>
                  <a:pt x="573831" y="915142"/>
                </a:cubicBezTo>
                <a:cubicBezTo>
                  <a:pt x="587250" y="911308"/>
                  <a:pt x="600159" y="904511"/>
                  <a:pt x="614088" y="903640"/>
                </a:cubicBezTo>
                <a:cubicBezTo>
                  <a:pt x="646527" y="901613"/>
                  <a:pt x="658229" y="906852"/>
                  <a:pt x="683099" y="915142"/>
                </a:cubicBezTo>
                <a:cubicBezTo>
                  <a:pt x="732496" y="910651"/>
                  <a:pt x="736491" y="912553"/>
                  <a:pt x="775114" y="903640"/>
                </a:cubicBezTo>
                <a:cubicBezTo>
                  <a:pt x="790517" y="900085"/>
                  <a:pt x="806125" y="897137"/>
                  <a:pt x="821122" y="892138"/>
                </a:cubicBezTo>
                <a:cubicBezTo>
                  <a:pt x="826873" y="890221"/>
                  <a:pt x="832411" y="887471"/>
                  <a:pt x="838375" y="886387"/>
                </a:cubicBezTo>
                <a:cubicBezTo>
                  <a:pt x="853581" y="883622"/>
                  <a:pt x="869082" y="882822"/>
                  <a:pt x="884382" y="880636"/>
                </a:cubicBezTo>
                <a:cubicBezTo>
                  <a:pt x="895925" y="878987"/>
                  <a:pt x="907363" y="876658"/>
                  <a:pt x="918888" y="874885"/>
                </a:cubicBezTo>
                <a:cubicBezTo>
                  <a:pt x="932285" y="872824"/>
                  <a:pt x="945725" y="871052"/>
                  <a:pt x="959144" y="869135"/>
                </a:cubicBezTo>
                <a:cubicBezTo>
                  <a:pt x="957227" y="863384"/>
                  <a:pt x="955781" y="857454"/>
                  <a:pt x="953393" y="851882"/>
                </a:cubicBezTo>
                <a:cubicBezTo>
                  <a:pt x="950016" y="844002"/>
                  <a:pt x="941892" y="837451"/>
                  <a:pt x="941892" y="828878"/>
                </a:cubicBezTo>
                <a:cubicBezTo>
                  <a:pt x="941892" y="820305"/>
                  <a:pt x="948249" y="812732"/>
                  <a:pt x="953393" y="805874"/>
                </a:cubicBezTo>
                <a:cubicBezTo>
                  <a:pt x="961882" y="794555"/>
                  <a:pt x="979741" y="778322"/>
                  <a:pt x="993650" y="771368"/>
                </a:cubicBezTo>
                <a:cubicBezTo>
                  <a:pt x="999072" y="768657"/>
                  <a:pt x="1005152" y="767535"/>
                  <a:pt x="1010903" y="765618"/>
                </a:cubicBezTo>
                <a:cubicBezTo>
                  <a:pt x="1016654" y="759867"/>
                  <a:pt x="1021046" y="752315"/>
                  <a:pt x="1028156" y="748365"/>
                </a:cubicBezTo>
                <a:cubicBezTo>
                  <a:pt x="1038754" y="742477"/>
                  <a:pt x="1056773" y="747461"/>
                  <a:pt x="1062661" y="736863"/>
                </a:cubicBezTo>
                <a:cubicBezTo>
                  <a:pt x="1069244" y="725013"/>
                  <a:pt x="1059568" y="709898"/>
                  <a:pt x="1056910" y="696606"/>
                </a:cubicBezTo>
                <a:cubicBezTo>
                  <a:pt x="1054824" y="686178"/>
                  <a:pt x="1044853" y="663623"/>
                  <a:pt x="1039658" y="656350"/>
                </a:cubicBezTo>
                <a:cubicBezTo>
                  <a:pt x="1034931" y="649732"/>
                  <a:pt x="1027132" y="645715"/>
                  <a:pt x="1022405" y="639097"/>
                </a:cubicBezTo>
                <a:cubicBezTo>
                  <a:pt x="1017422" y="632121"/>
                  <a:pt x="1014737" y="623761"/>
                  <a:pt x="1010903" y="616093"/>
                </a:cubicBezTo>
                <a:cubicBezTo>
                  <a:pt x="1014737" y="602674"/>
                  <a:pt x="1013687" y="586734"/>
                  <a:pt x="1022405" y="575836"/>
                </a:cubicBezTo>
                <a:cubicBezTo>
                  <a:pt x="1030438" y="565795"/>
                  <a:pt x="1045883" y="565200"/>
                  <a:pt x="1056910" y="558584"/>
                </a:cubicBezTo>
                <a:cubicBezTo>
                  <a:pt x="1065129" y="553653"/>
                  <a:pt x="1072246" y="547082"/>
                  <a:pt x="1079914" y="541331"/>
                </a:cubicBezTo>
                <a:cubicBezTo>
                  <a:pt x="1076080" y="497240"/>
                  <a:pt x="1086852" y="449292"/>
                  <a:pt x="1068412" y="409059"/>
                </a:cubicBezTo>
                <a:cubicBezTo>
                  <a:pt x="1061179" y="393279"/>
                  <a:pt x="1032342" y="410739"/>
                  <a:pt x="1016654" y="403308"/>
                </a:cubicBezTo>
                <a:cubicBezTo>
                  <a:pt x="994468" y="392799"/>
                  <a:pt x="978314" y="372637"/>
                  <a:pt x="959144" y="357301"/>
                </a:cubicBezTo>
                <a:cubicBezTo>
                  <a:pt x="957227" y="347716"/>
                  <a:pt x="957363" y="337478"/>
                  <a:pt x="953393" y="328546"/>
                </a:cubicBezTo>
                <a:cubicBezTo>
                  <a:pt x="919877" y="253132"/>
                  <a:pt x="947967" y="352846"/>
                  <a:pt x="930390" y="282538"/>
                </a:cubicBezTo>
                <a:cubicBezTo>
                  <a:pt x="932307" y="267202"/>
                  <a:pt x="927568" y="249390"/>
                  <a:pt x="936141" y="236531"/>
                </a:cubicBezTo>
                <a:cubicBezTo>
                  <a:pt x="941563" y="228398"/>
                  <a:pt x="973338" y="235705"/>
                  <a:pt x="964895" y="230780"/>
                </a:cubicBezTo>
                <a:cubicBezTo>
                  <a:pt x="935044" y="213367"/>
                  <a:pt x="899748" y="207691"/>
                  <a:pt x="867129" y="196274"/>
                </a:cubicBezTo>
                <a:cubicBezTo>
                  <a:pt x="861407" y="194271"/>
                  <a:pt x="849876" y="190523"/>
                  <a:pt x="849876" y="190523"/>
                </a:cubicBezTo>
                <a:cubicBezTo>
                  <a:pt x="826872" y="192440"/>
                  <a:pt x="803259" y="190675"/>
                  <a:pt x="780865" y="196274"/>
                </a:cubicBezTo>
                <a:cubicBezTo>
                  <a:pt x="771566" y="198599"/>
                  <a:pt x="766434" y="209240"/>
                  <a:pt x="757861" y="213527"/>
                </a:cubicBezTo>
                <a:cubicBezTo>
                  <a:pt x="750792" y="217062"/>
                  <a:pt x="742526" y="217361"/>
                  <a:pt x="734858" y="219278"/>
                </a:cubicBezTo>
                <a:cubicBezTo>
                  <a:pt x="713771" y="211610"/>
                  <a:pt x="690410" y="208502"/>
                  <a:pt x="671597" y="196274"/>
                </a:cubicBezTo>
                <a:cubicBezTo>
                  <a:pt x="651140" y="182977"/>
                  <a:pt x="637092" y="161769"/>
                  <a:pt x="619839" y="144516"/>
                </a:cubicBezTo>
                <a:lnTo>
                  <a:pt x="545076" y="69753"/>
                </a:lnTo>
                <a:cubicBezTo>
                  <a:pt x="512298" y="36975"/>
                  <a:pt x="531096" y="52765"/>
                  <a:pt x="487567" y="23746"/>
                </a:cubicBezTo>
                <a:cubicBezTo>
                  <a:pt x="472005" y="13371"/>
                  <a:pt x="465551" y="8039"/>
                  <a:pt x="447310" y="742"/>
                </a:cubicBezTo>
                <a:cubicBezTo>
                  <a:pt x="445530" y="30"/>
                  <a:pt x="439643" y="-3092"/>
                  <a:pt x="435809" y="12244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Forma Livre: Forma 19">
            <a:hlinkClick r:id="rId11" action="ppaction://hlinksldjump"/>
            <a:extLst>
              <a:ext uri="{FF2B5EF4-FFF2-40B4-BE49-F238E27FC236}">
                <a16:creationId xmlns:a16="http://schemas.microsoft.com/office/drawing/2014/main" id="{B0D0D7E3-9AF5-44CC-BF9B-86C52BCF30B6}"/>
              </a:ext>
            </a:extLst>
          </p:cNvPr>
          <p:cNvSpPr/>
          <p:nvPr/>
        </p:nvSpPr>
        <p:spPr>
          <a:xfrm>
            <a:off x="1092065" y="6031054"/>
            <a:ext cx="254120" cy="284206"/>
          </a:xfrm>
          <a:custGeom>
            <a:avLst/>
            <a:gdLst>
              <a:gd name="connsiteX0" fmla="*/ 765470 w 920443"/>
              <a:gd name="connsiteY0" fmla="*/ 1017917 h 1029419"/>
              <a:gd name="connsiteX1" fmla="*/ 546934 w 920443"/>
              <a:gd name="connsiteY1" fmla="*/ 1012166 h 1029419"/>
              <a:gd name="connsiteX2" fmla="*/ 489425 w 920443"/>
              <a:gd name="connsiteY2" fmla="*/ 1000664 h 1029419"/>
              <a:gd name="connsiteX3" fmla="*/ 483674 w 920443"/>
              <a:gd name="connsiteY3" fmla="*/ 977661 h 1029419"/>
              <a:gd name="connsiteX4" fmla="*/ 460670 w 920443"/>
              <a:gd name="connsiteY4" fmla="*/ 937404 h 1029419"/>
              <a:gd name="connsiteX5" fmla="*/ 454919 w 920443"/>
              <a:gd name="connsiteY5" fmla="*/ 920151 h 1029419"/>
              <a:gd name="connsiteX6" fmla="*/ 420414 w 920443"/>
              <a:gd name="connsiteY6" fmla="*/ 897147 h 1029419"/>
              <a:gd name="connsiteX7" fmla="*/ 362904 w 920443"/>
              <a:gd name="connsiteY7" fmla="*/ 874144 h 1029419"/>
              <a:gd name="connsiteX8" fmla="*/ 334150 w 920443"/>
              <a:gd name="connsiteY8" fmla="*/ 851140 h 1029419"/>
              <a:gd name="connsiteX9" fmla="*/ 316897 w 920443"/>
              <a:gd name="connsiteY9" fmla="*/ 833887 h 1029419"/>
              <a:gd name="connsiteX10" fmla="*/ 282391 w 920443"/>
              <a:gd name="connsiteY10" fmla="*/ 816634 h 1029419"/>
              <a:gd name="connsiteX11" fmla="*/ 184625 w 920443"/>
              <a:gd name="connsiteY11" fmla="*/ 816634 h 1029419"/>
              <a:gd name="connsiteX12" fmla="*/ 155870 w 920443"/>
              <a:gd name="connsiteY12" fmla="*/ 782129 h 1029419"/>
              <a:gd name="connsiteX13" fmla="*/ 161621 w 920443"/>
              <a:gd name="connsiteY13" fmla="*/ 747623 h 1029419"/>
              <a:gd name="connsiteX14" fmla="*/ 121365 w 920443"/>
              <a:gd name="connsiteY14" fmla="*/ 707366 h 1029419"/>
              <a:gd name="connsiteX15" fmla="*/ 98361 w 920443"/>
              <a:gd name="connsiteY15" fmla="*/ 701615 h 1029419"/>
              <a:gd name="connsiteX16" fmla="*/ 104112 w 920443"/>
              <a:gd name="connsiteY16" fmla="*/ 655608 h 1029419"/>
              <a:gd name="connsiteX17" fmla="*/ 63855 w 920443"/>
              <a:gd name="connsiteY17" fmla="*/ 603849 h 1029419"/>
              <a:gd name="connsiteX18" fmla="*/ 46602 w 920443"/>
              <a:gd name="connsiteY18" fmla="*/ 598098 h 1029419"/>
              <a:gd name="connsiteX19" fmla="*/ 12097 w 920443"/>
              <a:gd name="connsiteY19" fmla="*/ 569344 h 1029419"/>
              <a:gd name="connsiteX20" fmla="*/ 595 w 920443"/>
              <a:gd name="connsiteY20" fmla="*/ 552091 h 1029419"/>
              <a:gd name="connsiteX21" fmla="*/ 58104 w 920443"/>
              <a:gd name="connsiteY21" fmla="*/ 529087 h 1029419"/>
              <a:gd name="connsiteX22" fmla="*/ 190376 w 920443"/>
              <a:gd name="connsiteY22" fmla="*/ 517585 h 1029419"/>
              <a:gd name="connsiteX23" fmla="*/ 196127 w 920443"/>
              <a:gd name="connsiteY23" fmla="*/ 500332 h 1029419"/>
              <a:gd name="connsiteX24" fmla="*/ 207629 w 920443"/>
              <a:gd name="connsiteY24" fmla="*/ 483079 h 1029419"/>
              <a:gd name="connsiteX25" fmla="*/ 351402 w 920443"/>
              <a:gd name="connsiteY25" fmla="*/ 465827 h 1029419"/>
              <a:gd name="connsiteX26" fmla="*/ 362904 w 920443"/>
              <a:gd name="connsiteY26" fmla="*/ 442823 h 1029419"/>
              <a:gd name="connsiteX27" fmla="*/ 380157 w 920443"/>
              <a:gd name="connsiteY27" fmla="*/ 356559 h 1029419"/>
              <a:gd name="connsiteX28" fmla="*/ 431916 w 920443"/>
              <a:gd name="connsiteY28" fmla="*/ 322053 h 1029419"/>
              <a:gd name="connsiteX29" fmla="*/ 437667 w 920443"/>
              <a:gd name="connsiteY29" fmla="*/ 304800 h 1029419"/>
              <a:gd name="connsiteX30" fmla="*/ 397410 w 920443"/>
              <a:gd name="connsiteY30" fmla="*/ 258793 h 1029419"/>
              <a:gd name="connsiteX31" fmla="*/ 385908 w 920443"/>
              <a:gd name="connsiteY31" fmla="*/ 235789 h 1029419"/>
              <a:gd name="connsiteX32" fmla="*/ 391659 w 920443"/>
              <a:gd name="connsiteY32" fmla="*/ 195532 h 1029419"/>
              <a:gd name="connsiteX33" fmla="*/ 414663 w 920443"/>
              <a:gd name="connsiteY33" fmla="*/ 172529 h 1029419"/>
              <a:gd name="connsiteX34" fmla="*/ 454919 w 920443"/>
              <a:gd name="connsiteY34" fmla="*/ 149525 h 1029419"/>
              <a:gd name="connsiteX35" fmla="*/ 529682 w 920443"/>
              <a:gd name="connsiteY35" fmla="*/ 143774 h 1029419"/>
              <a:gd name="connsiteX36" fmla="*/ 552685 w 920443"/>
              <a:gd name="connsiteY36" fmla="*/ 74762 h 1029419"/>
              <a:gd name="connsiteX37" fmla="*/ 638950 w 920443"/>
              <a:gd name="connsiteY37" fmla="*/ 57510 h 1029419"/>
              <a:gd name="connsiteX38" fmla="*/ 656202 w 920443"/>
              <a:gd name="connsiteY38" fmla="*/ 40257 h 1029419"/>
              <a:gd name="connsiteX39" fmla="*/ 673455 w 920443"/>
              <a:gd name="connsiteY39" fmla="*/ 0 h 1029419"/>
              <a:gd name="connsiteX40" fmla="*/ 713712 w 920443"/>
              <a:gd name="connsiteY40" fmla="*/ 5751 h 1029419"/>
              <a:gd name="connsiteX41" fmla="*/ 730965 w 920443"/>
              <a:gd name="connsiteY41" fmla="*/ 11502 h 1029419"/>
              <a:gd name="connsiteX42" fmla="*/ 748217 w 920443"/>
              <a:gd name="connsiteY42" fmla="*/ 34506 h 1029419"/>
              <a:gd name="connsiteX43" fmla="*/ 765470 w 920443"/>
              <a:gd name="connsiteY43" fmla="*/ 51759 h 1029419"/>
              <a:gd name="connsiteX44" fmla="*/ 788474 w 920443"/>
              <a:gd name="connsiteY44" fmla="*/ 115019 h 1029419"/>
              <a:gd name="connsiteX45" fmla="*/ 805727 w 920443"/>
              <a:gd name="connsiteY45" fmla="*/ 120770 h 1029419"/>
              <a:gd name="connsiteX46" fmla="*/ 834482 w 920443"/>
              <a:gd name="connsiteY46" fmla="*/ 258793 h 1029419"/>
              <a:gd name="connsiteX47" fmla="*/ 845983 w 920443"/>
              <a:gd name="connsiteY47" fmla="*/ 293298 h 1029419"/>
              <a:gd name="connsiteX48" fmla="*/ 840233 w 920443"/>
              <a:gd name="connsiteY48" fmla="*/ 310551 h 1029419"/>
              <a:gd name="connsiteX49" fmla="*/ 822980 w 920443"/>
              <a:gd name="connsiteY49" fmla="*/ 333555 h 1029419"/>
              <a:gd name="connsiteX50" fmla="*/ 840233 w 920443"/>
              <a:gd name="connsiteY50" fmla="*/ 350808 h 1029419"/>
              <a:gd name="connsiteX51" fmla="*/ 891991 w 920443"/>
              <a:gd name="connsiteY51" fmla="*/ 356559 h 1029419"/>
              <a:gd name="connsiteX52" fmla="*/ 909244 w 920443"/>
              <a:gd name="connsiteY52" fmla="*/ 373812 h 1029419"/>
              <a:gd name="connsiteX53" fmla="*/ 914995 w 920443"/>
              <a:gd name="connsiteY53" fmla="*/ 402566 h 1029419"/>
              <a:gd name="connsiteX54" fmla="*/ 891991 w 920443"/>
              <a:gd name="connsiteY54" fmla="*/ 500332 h 1029419"/>
              <a:gd name="connsiteX55" fmla="*/ 805727 w 920443"/>
              <a:gd name="connsiteY55" fmla="*/ 494581 h 1029419"/>
              <a:gd name="connsiteX56" fmla="*/ 811478 w 920443"/>
              <a:gd name="connsiteY56" fmla="*/ 523336 h 1029419"/>
              <a:gd name="connsiteX57" fmla="*/ 828731 w 920443"/>
              <a:gd name="connsiteY57" fmla="*/ 575095 h 1029419"/>
              <a:gd name="connsiteX58" fmla="*/ 817229 w 920443"/>
              <a:gd name="connsiteY58" fmla="*/ 655608 h 1029419"/>
              <a:gd name="connsiteX59" fmla="*/ 788474 w 920443"/>
              <a:gd name="connsiteY59" fmla="*/ 690113 h 1029419"/>
              <a:gd name="connsiteX60" fmla="*/ 771221 w 920443"/>
              <a:gd name="connsiteY60" fmla="*/ 701615 h 1029419"/>
              <a:gd name="connsiteX61" fmla="*/ 730965 w 920443"/>
              <a:gd name="connsiteY61" fmla="*/ 713117 h 1029419"/>
              <a:gd name="connsiteX62" fmla="*/ 713712 w 920443"/>
              <a:gd name="connsiteY62" fmla="*/ 718868 h 1029419"/>
              <a:gd name="connsiteX63" fmla="*/ 667704 w 920443"/>
              <a:gd name="connsiteY63" fmla="*/ 690113 h 1029419"/>
              <a:gd name="connsiteX64" fmla="*/ 638950 w 920443"/>
              <a:gd name="connsiteY64" fmla="*/ 678612 h 1029419"/>
              <a:gd name="connsiteX65" fmla="*/ 615946 w 920443"/>
              <a:gd name="connsiteY65" fmla="*/ 684362 h 1029419"/>
              <a:gd name="connsiteX66" fmla="*/ 610195 w 920443"/>
              <a:gd name="connsiteY66" fmla="*/ 701615 h 1029419"/>
              <a:gd name="connsiteX67" fmla="*/ 598693 w 920443"/>
              <a:gd name="connsiteY67" fmla="*/ 724619 h 1029419"/>
              <a:gd name="connsiteX68" fmla="*/ 587191 w 920443"/>
              <a:gd name="connsiteY68" fmla="*/ 770627 h 1029419"/>
              <a:gd name="connsiteX69" fmla="*/ 581440 w 920443"/>
              <a:gd name="connsiteY69" fmla="*/ 787879 h 1029419"/>
              <a:gd name="connsiteX70" fmla="*/ 558436 w 920443"/>
              <a:gd name="connsiteY70" fmla="*/ 810883 h 1029419"/>
              <a:gd name="connsiteX71" fmla="*/ 592942 w 920443"/>
              <a:gd name="connsiteY71" fmla="*/ 828136 h 1029419"/>
              <a:gd name="connsiteX72" fmla="*/ 633199 w 920443"/>
              <a:gd name="connsiteY72" fmla="*/ 839638 h 1029419"/>
              <a:gd name="connsiteX73" fmla="*/ 684957 w 920443"/>
              <a:gd name="connsiteY73" fmla="*/ 862642 h 1029419"/>
              <a:gd name="connsiteX74" fmla="*/ 719463 w 920443"/>
              <a:gd name="connsiteY74" fmla="*/ 897147 h 1029419"/>
              <a:gd name="connsiteX75" fmla="*/ 736716 w 920443"/>
              <a:gd name="connsiteY75" fmla="*/ 914400 h 1029419"/>
              <a:gd name="connsiteX76" fmla="*/ 730965 w 920443"/>
              <a:gd name="connsiteY76" fmla="*/ 983412 h 1029419"/>
              <a:gd name="connsiteX77" fmla="*/ 725214 w 920443"/>
              <a:gd name="connsiteY77" fmla="*/ 1012166 h 1029419"/>
              <a:gd name="connsiteX78" fmla="*/ 707961 w 920443"/>
              <a:gd name="connsiteY78" fmla="*/ 1029419 h 10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920443" h="1029419">
                <a:moveTo>
                  <a:pt x="765470" y="1017917"/>
                </a:moveTo>
                <a:cubicBezTo>
                  <a:pt x="692625" y="1016000"/>
                  <a:pt x="619663" y="1016712"/>
                  <a:pt x="546934" y="1012166"/>
                </a:cubicBezTo>
                <a:cubicBezTo>
                  <a:pt x="527423" y="1010947"/>
                  <a:pt x="506587" y="1010025"/>
                  <a:pt x="489425" y="1000664"/>
                </a:cubicBezTo>
                <a:cubicBezTo>
                  <a:pt x="482486" y="996879"/>
                  <a:pt x="486449" y="985061"/>
                  <a:pt x="483674" y="977661"/>
                </a:cubicBezTo>
                <a:cubicBezTo>
                  <a:pt x="468549" y="937328"/>
                  <a:pt x="477356" y="970777"/>
                  <a:pt x="460670" y="937404"/>
                </a:cubicBezTo>
                <a:cubicBezTo>
                  <a:pt x="457959" y="931982"/>
                  <a:pt x="459205" y="924438"/>
                  <a:pt x="454919" y="920151"/>
                </a:cubicBezTo>
                <a:cubicBezTo>
                  <a:pt x="445144" y="910376"/>
                  <a:pt x="433528" y="901518"/>
                  <a:pt x="420414" y="897147"/>
                </a:cubicBezTo>
                <a:cubicBezTo>
                  <a:pt x="401716" y="890914"/>
                  <a:pt x="379824" y="885424"/>
                  <a:pt x="362904" y="874144"/>
                </a:cubicBezTo>
                <a:cubicBezTo>
                  <a:pt x="352691" y="867335"/>
                  <a:pt x="343387" y="859223"/>
                  <a:pt x="334150" y="851140"/>
                </a:cubicBezTo>
                <a:cubicBezTo>
                  <a:pt x="328029" y="845784"/>
                  <a:pt x="323664" y="838398"/>
                  <a:pt x="316897" y="833887"/>
                </a:cubicBezTo>
                <a:cubicBezTo>
                  <a:pt x="306197" y="826754"/>
                  <a:pt x="293893" y="822385"/>
                  <a:pt x="282391" y="816634"/>
                </a:cubicBezTo>
                <a:cubicBezTo>
                  <a:pt x="266052" y="817996"/>
                  <a:pt x="209586" y="829114"/>
                  <a:pt x="184625" y="816634"/>
                </a:cubicBezTo>
                <a:cubicBezTo>
                  <a:pt x="173556" y="811099"/>
                  <a:pt x="162475" y="792037"/>
                  <a:pt x="155870" y="782129"/>
                </a:cubicBezTo>
                <a:cubicBezTo>
                  <a:pt x="157787" y="770627"/>
                  <a:pt x="163707" y="759096"/>
                  <a:pt x="161621" y="747623"/>
                </a:cubicBezTo>
                <a:cubicBezTo>
                  <a:pt x="157211" y="723366"/>
                  <a:pt x="141134" y="714779"/>
                  <a:pt x="121365" y="707366"/>
                </a:cubicBezTo>
                <a:cubicBezTo>
                  <a:pt x="113964" y="704591"/>
                  <a:pt x="106029" y="703532"/>
                  <a:pt x="98361" y="701615"/>
                </a:cubicBezTo>
                <a:cubicBezTo>
                  <a:pt x="100278" y="686279"/>
                  <a:pt x="105297" y="671017"/>
                  <a:pt x="104112" y="655608"/>
                </a:cubicBezTo>
                <a:cubicBezTo>
                  <a:pt x="102116" y="629665"/>
                  <a:pt x="83947" y="616407"/>
                  <a:pt x="63855" y="603849"/>
                </a:cubicBezTo>
                <a:cubicBezTo>
                  <a:pt x="58714" y="600636"/>
                  <a:pt x="52353" y="600015"/>
                  <a:pt x="46602" y="598098"/>
                </a:cubicBezTo>
                <a:cubicBezTo>
                  <a:pt x="35100" y="588513"/>
                  <a:pt x="22684" y="579931"/>
                  <a:pt x="12097" y="569344"/>
                </a:cubicBezTo>
                <a:cubicBezTo>
                  <a:pt x="7210" y="564457"/>
                  <a:pt x="-2496" y="558273"/>
                  <a:pt x="595" y="552091"/>
                </a:cubicBezTo>
                <a:cubicBezTo>
                  <a:pt x="8036" y="537208"/>
                  <a:pt x="44356" y="530560"/>
                  <a:pt x="58104" y="529087"/>
                </a:cubicBezTo>
                <a:cubicBezTo>
                  <a:pt x="102109" y="524372"/>
                  <a:pt x="146285" y="521419"/>
                  <a:pt x="190376" y="517585"/>
                </a:cubicBezTo>
                <a:cubicBezTo>
                  <a:pt x="192293" y="511834"/>
                  <a:pt x="193416" y="505754"/>
                  <a:pt x="196127" y="500332"/>
                </a:cubicBezTo>
                <a:cubicBezTo>
                  <a:pt x="199218" y="494150"/>
                  <a:pt x="202742" y="487966"/>
                  <a:pt x="207629" y="483079"/>
                </a:cubicBezTo>
                <a:cubicBezTo>
                  <a:pt x="241716" y="448993"/>
                  <a:pt x="329716" y="466813"/>
                  <a:pt x="351402" y="465827"/>
                </a:cubicBezTo>
                <a:cubicBezTo>
                  <a:pt x="355236" y="458159"/>
                  <a:pt x="360722" y="451114"/>
                  <a:pt x="362904" y="442823"/>
                </a:cubicBezTo>
                <a:cubicBezTo>
                  <a:pt x="370367" y="414464"/>
                  <a:pt x="355012" y="371646"/>
                  <a:pt x="380157" y="356559"/>
                </a:cubicBezTo>
                <a:cubicBezTo>
                  <a:pt x="417131" y="334375"/>
                  <a:pt x="399970" y="346013"/>
                  <a:pt x="431916" y="322053"/>
                </a:cubicBezTo>
                <a:cubicBezTo>
                  <a:pt x="433833" y="316302"/>
                  <a:pt x="439137" y="310681"/>
                  <a:pt x="437667" y="304800"/>
                </a:cubicBezTo>
                <a:cubicBezTo>
                  <a:pt x="431410" y="279771"/>
                  <a:pt x="415700" y="272509"/>
                  <a:pt x="397410" y="258793"/>
                </a:cubicBezTo>
                <a:cubicBezTo>
                  <a:pt x="393576" y="251125"/>
                  <a:pt x="386684" y="244327"/>
                  <a:pt x="385908" y="235789"/>
                </a:cubicBezTo>
                <a:cubicBezTo>
                  <a:pt x="384681" y="222289"/>
                  <a:pt x="386050" y="207872"/>
                  <a:pt x="391659" y="195532"/>
                </a:cubicBezTo>
                <a:cubicBezTo>
                  <a:pt x="396146" y="185660"/>
                  <a:pt x="406502" y="179670"/>
                  <a:pt x="414663" y="172529"/>
                </a:cubicBezTo>
                <a:cubicBezTo>
                  <a:pt x="436089" y="153781"/>
                  <a:pt x="432639" y="156952"/>
                  <a:pt x="454919" y="149525"/>
                </a:cubicBezTo>
                <a:cubicBezTo>
                  <a:pt x="476160" y="153773"/>
                  <a:pt x="511411" y="165091"/>
                  <a:pt x="529682" y="143774"/>
                </a:cubicBezTo>
                <a:cubicBezTo>
                  <a:pt x="545462" y="125363"/>
                  <a:pt x="529370" y="81423"/>
                  <a:pt x="552685" y="74762"/>
                </a:cubicBezTo>
                <a:cubicBezTo>
                  <a:pt x="607803" y="59015"/>
                  <a:pt x="579094" y="64992"/>
                  <a:pt x="638950" y="57510"/>
                </a:cubicBezTo>
                <a:cubicBezTo>
                  <a:pt x="644701" y="51759"/>
                  <a:pt x="651475" y="46875"/>
                  <a:pt x="656202" y="40257"/>
                </a:cubicBezTo>
                <a:cubicBezTo>
                  <a:pt x="665085" y="27820"/>
                  <a:pt x="668762" y="14080"/>
                  <a:pt x="673455" y="0"/>
                </a:cubicBezTo>
                <a:cubicBezTo>
                  <a:pt x="686874" y="1917"/>
                  <a:pt x="700420" y="3093"/>
                  <a:pt x="713712" y="5751"/>
                </a:cubicBezTo>
                <a:cubicBezTo>
                  <a:pt x="719656" y="6940"/>
                  <a:pt x="726308" y="7621"/>
                  <a:pt x="730965" y="11502"/>
                </a:cubicBezTo>
                <a:cubicBezTo>
                  <a:pt x="738328" y="17638"/>
                  <a:pt x="741979" y="27229"/>
                  <a:pt x="748217" y="34506"/>
                </a:cubicBezTo>
                <a:cubicBezTo>
                  <a:pt x="753510" y="40681"/>
                  <a:pt x="759719" y="46008"/>
                  <a:pt x="765470" y="51759"/>
                </a:cubicBezTo>
                <a:cubicBezTo>
                  <a:pt x="770821" y="67812"/>
                  <a:pt x="784166" y="108558"/>
                  <a:pt x="788474" y="115019"/>
                </a:cubicBezTo>
                <a:cubicBezTo>
                  <a:pt x="791837" y="120063"/>
                  <a:pt x="799976" y="118853"/>
                  <a:pt x="805727" y="120770"/>
                </a:cubicBezTo>
                <a:cubicBezTo>
                  <a:pt x="853184" y="168227"/>
                  <a:pt x="814206" y="121923"/>
                  <a:pt x="834482" y="258793"/>
                </a:cubicBezTo>
                <a:cubicBezTo>
                  <a:pt x="836259" y="270786"/>
                  <a:pt x="845983" y="293298"/>
                  <a:pt x="845983" y="293298"/>
                </a:cubicBezTo>
                <a:cubicBezTo>
                  <a:pt x="844066" y="299049"/>
                  <a:pt x="843240" y="305288"/>
                  <a:pt x="840233" y="310551"/>
                </a:cubicBezTo>
                <a:cubicBezTo>
                  <a:pt x="835478" y="318873"/>
                  <a:pt x="822980" y="323970"/>
                  <a:pt x="822980" y="333555"/>
                </a:cubicBezTo>
                <a:cubicBezTo>
                  <a:pt x="822980" y="341688"/>
                  <a:pt x="832517" y="348236"/>
                  <a:pt x="840233" y="350808"/>
                </a:cubicBezTo>
                <a:cubicBezTo>
                  <a:pt x="856701" y="356297"/>
                  <a:pt x="874738" y="354642"/>
                  <a:pt x="891991" y="356559"/>
                </a:cubicBezTo>
                <a:cubicBezTo>
                  <a:pt x="897742" y="362310"/>
                  <a:pt x="905607" y="366538"/>
                  <a:pt x="909244" y="373812"/>
                </a:cubicBezTo>
                <a:cubicBezTo>
                  <a:pt x="913615" y="382555"/>
                  <a:pt x="914995" y="392792"/>
                  <a:pt x="914995" y="402566"/>
                </a:cubicBezTo>
                <a:cubicBezTo>
                  <a:pt x="914995" y="498588"/>
                  <a:pt x="937189" y="485266"/>
                  <a:pt x="891991" y="500332"/>
                </a:cubicBezTo>
                <a:cubicBezTo>
                  <a:pt x="863236" y="498415"/>
                  <a:pt x="833437" y="486664"/>
                  <a:pt x="805727" y="494581"/>
                </a:cubicBezTo>
                <a:cubicBezTo>
                  <a:pt x="796328" y="497266"/>
                  <a:pt x="808669" y="513973"/>
                  <a:pt x="811478" y="523336"/>
                </a:cubicBezTo>
                <a:cubicBezTo>
                  <a:pt x="843962" y="631617"/>
                  <a:pt x="806659" y="486806"/>
                  <a:pt x="828731" y="575095"/>
                </a:cubicBezTo>
                <a:cubicBezTo>
                  <a:pt x="824897" y="601933"/>
                  <a:pt x="821940" y="628910"/>
                  <a:pt x="817229" y="655608"/>
                </a:cubicBezTo>
                <a:cubicBezTo>
                  <a:pt x="813303" y="677857"/>
                  <a:pt x="808650" y="675702"/>
                  <a:pt x="788474" y="690113"/>
                </a:cubicBezTo>
                <a:cubicBezTo>
                  <a:pt x="782850" y="694130"/>
                  <a:pt x="777638" y="699048"/>
                  <a:pt x="771221" y="701615"/>
                </a:cubicBezTo>
                <a:cubicBezTo>
                  <a:pt x="758264" y="706798"/>
                  <a:pt x="744332" y="709107"/>
                  <a:pt x="730965" y="713117"/>
                </a:cubicBezTo>
                <a:cubicBezTo>
                  <a:pt x="725159" y="714859"/>
                  <a:pt x="719463" y="716951"/>
                  <a:pt x="713712" y="718868"/>
                </a:cubicBezTo>
                <a:cubicBezTo>
                  <a:pt x="663515" y="706319"/>
                  <a:pt x="719172" y="724425"/>
                  <a:pt x="667704" y="690113"/>
                </a:cubicBezTo>
                <a:cubicBezTo>
                  <a:pt x="659115" y="684387"/>
                  <a:pt x="648535" y="682446"/>
                  <a:pt x="638950" y="678612"/>
                </a:cubicBezTo>
                <a:cubicBezTo>
                  <a:pt x="631282" y="680529"/>
                  <a:pt x="622118" y="679425"/>
                  <a:pt x="615946" y="684362"/>
                </a:cubicBezTo>
                <a:cubicBezTo>
                  <a:pt x="611212" y="688149"/>
                  <a:pt x="612583" y="696043"/>
                  <a:pt x="610195" y="701615"/>
                </a:cubicBezTo>
                <a:cubicBezTo>
                  <a:pt x="606818" y="709495"/>
                  <a:pt x="601404" y="716486"/>
                  <a:pt x="598693" y="724619"/>
                </a:cubicBezTo>
                <a:cubicBezTo>
                  <a:pt x="593694" y="739616"/>
                  <a:pt x="591350" y="755376"/>
                  <a:pt x="587191" y="770627"/>
                </a:cubicBezTo>
                <a:cubicBezTo>
                  <a:pt x="585596" y="776475"/>
                  <a:pt x="584963" y="782946"/>
                  <a:pt x="581440" y="787879"/>
                </a:cubicBezTo>
                <a:cubicBezTo>
                  <a:pt x="575137" y="796703"/>
                  <a:pt x="566104" y="803215"/>
                  <a:pt x="558436" y="810883"/>
                </a:cubicBezTo>
                <a:cubicBezTo>
                  <a:pt x="569938" y="816634"/>
                  <a:pt x="580940" y="823520"/>
                  <a:pt x="592942" y="828136"/>
                </a:cubicBezTo>
                <a:cubicBezTo>
                  <a:pt x="605968" y="833146"/>
                  <a:pt x="619832" y="835628"/>
                  <a:pt x="633199" y="839638"/>
                </a:cubicBezTo>
                <a:cubicBezTo>
                  <a:pt x="650012" y="844682"/>
                  <a:pt x="671841" y="852805"/>
                  <a:pt x="684957" y="862642"/>
                </a:cubicBezTo>
                <a:cubicBezTo>
                  <a:pt x="697970" y="872402"/>
                  <a:pt x="707961" y="885645"/>
                  <a:pt x="719463" y="897147"/>
                </a:cubicBezTo>
                <a:lnTo>
                  <a:pt x="736716" y="914400"/>
                </a:lnTo>
                <a:cubicBezTo>
                  <a:pt x="734799" y="937404"/>
                  <a:pt x="733662" y="960486"/>
                  <a:pt x="730965" y="983412"/>
                </a:cubicBezTo>
                <a:cubicBezTo>
                  <a:pt x="729823" y="993120"/>
                  <a:pt x="729585" y="1003423"/>
                  <a:pt x="725214" y="1012166"/>
                </a:cubicBezTo>
                <a:cubicBezTo>
                  <a:pt x="721577" y="1019440"/>
                  <a:pt x="707961" y="1029419"/>
                  <a:pt x="707961" y="1029419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Forma Livre: Forma 20">
            <a:hlinkClick r:id="rId12" action="ppaction://hlinksldjump"/>
            <a:extLst>
              <a:ext uri="{FF2B5EF4-FFF2-40B4-BE49-F238E27FC236}">
                <a16:creationId xmlns:a16="http://schemas.microsoft.com/office/drawing/2014/main" id="{7BA53DED-8646-42C8-A8C5-13D1A72E8830}"/>
              </a:ext>
            </a:extLst>
          </p:cNvPr>
          <p:cNvSpPr/>
          <p:nvPr/>
        </p:nvSpPr>
        <p:spPr>
          <a:xfrm>
            <a:off x="1525873" y="6171184"/>
            <a:ext cx="439061" cy="326723"/>
          </a:xfrm>
          <a:custGeom>
            <a:avLst/>
            <a:gdLst>
              <a:gd name="connsiteX0" fmla="*/ 38 w 1633306"/>
              <a:gd name="connsiteY0" fmla="*/ 577053 h 1215408"/>
              <a:gd name="connsiteX1" fmla="*/ 23042 w 1633306"/>
              <a:gd name="connsiteY1" fmla="*/ 542547 h 1215408"/>
              <a:gd name="connsiteX2" fmla="*/ 34544 w 1633306"/>
              <a:gd name="connsiteY2" fmla="*/ 513792 h 1215408"/>
              <a:gd name="connsiteX3" fmla="*/ 69050 w 1633306"/>
              <a:gd name="connsiteY3" fmla="*/ 490789 h 1215408"/>
              <a:gd name="connsiteX4" fmla="*/ 86303 w 1633306"/>
              <a:gd name="connsiteY4" fmla="*/ 473536 h 1215408"/>
              <a:gd name="connsiteX5" fmla="*/ 126559 w 1633306"/>
              <a:gd name="connsiteY5" fmla="*/ 416026 h 1215408"/>
              <a:gd name="connsiteX6" fmla="*/ 184069 w 1633306"/>
              <a:gd name="connsiteY6" fmla="*/ 347015 h 1215408"/>
              <a:gd name="connsiteX7" fmla="*/ 218574 w 1633306"/>
              <a:gd name="connsiteY7" fmla="*/ 335513 h 1215408"/>
              <a:gd name="connsiteX8" fmla="*/ 258831 w 1633306"/>
              <a:gd name="connsiteY8" fmla="*/ 306758 h 1215408"/>
              <a:gd name="connsiteX9" fmla="*/ 276084 w 1633306"/>
              <a:gd name="connsiteY9" fmla="*/ 301008 h 1215408"/>
              <a:gd name="connsiteX10" fmla="*/ 373850 w 1633306"/>
              <a:gd name="connsiteY10" fmla="*/ 312509 h 1215408"/>
              <a:gd name="connsiteX11" fmla="*/ 391103 w 1633306"/>
              <a:gd name="connsiteY11" fmla="*/ 289506 h 1215408"/>
              <a:gd name="connsiteX12" fmla="*/ 425608 w 1633306"/>
              <a:gd name="connsiteY12" fmla="*/ 214743 h 1215408"/>
              <a:gd name="connsiteX13" fmla="*/ 350846 w 1633306"/>
              <a:gd name="connsiteY13" fmla="*/ 185989 h 1215408"/>
              <a:gd name="connsiteX14" fmla="*/ 379601 w 1633306"/>
              <a:gd name="connsiteY14" fmla="*/ 174487 h 1215408"/>
              <a:gd name="connsiteX15" fmla="*/ 419857 w 1633306"/>
              <a:gd name="connsiteY15" fmla="*/ 168736 h 1215408"/>
              <a:gd name="connsiteX16" fmla="*/ 414106 w 1633306"/>
              <a:gd name="connsiteY16" fmla="*/ 111226 h 1215408"/>
              <a:gd name="connsiteX17" fmla="*/ 431359 w 1633306"/>
              <a:gd name="connsiteY17" fmla="*/ 99724 h 1215408"/>
              <a:gd name="connsiteX18" fmla="*/ 500370 w 1633306"/>
              <a:gd name="connsiteY18" fmla="*/ 116977 h 1215408"/>
              <a:gd name="connsiteX19" fmla="*/ 517623 w 1633306"/>
              <a:gd name="connsiteY19" fmla="*/ 157234 h 1215408"/>
              <a:gd name="connsiteX20" fmla="*/ 580884 w 1633306"/>
              <a:gd name="connsiteY20" fmla="*/ 151483 h 1215408"/>
              <a:gd name="connsiteX21" fmla="*/ 598137 w 1633306"/>
              <a:gd name="connsiteY21" fmla="*/ 116977 h 1215408"/>
              <a:gd name="connsiteX22" fmla="*/ 632642 w 1633306"/>
              <a:gd name="connsiteY22" fmla="*/ 99724 h 1215408"/>
              <a:gd name="connsiteX23" fmla="*/ 667148 w 1633306"/>
              <a:gd name="connsiteY23" fmla="*/ 105475 h 1215408"/>
              <a:gd name="connsiteX24" fmla="*/ 678650 w 1633306"/>
              <a:gd name="connsiteY24" fmla="*/ 151483 h 1215408"/>
              <a:gd name="connsiteX25" fmla="*/ 770665 w 1633306"/>
              <a:gd name="connsiteY25" fmla="*/ 134230 h 1215408"/>
              <a:gd name="connsiteX26" fmla="*/ 810921 w 1633306"/>
              <a:gd name="connsiteY26" fmla="*/ 105475 h 1215408"/>
              <a:gd name="connsiteX27" fmla="*/ 914438 w 1633306"/>
              <a:gd name="connsiteY27" fmla="*/ 47966 h 1215408"/>
              <a:gd name="connsiteX28" fmla="*/ 994952 w 1633306"/>
              <a:gd name="connsiteY28" fmla="*/ 19211 h 1215408"/>
              <a:gd name="connsiteX29" fmla="*/ 1012204 w 1633306"/>
              <a:gd name="connsiteY29" fmla="*/ 13460 h 1215408"/>
              <a:gd name="connsiteX30" fmla="*/ 1150227 w 1633306"/>
              <a:gd name="connsiteY30" fmla="*/ 1958 h 1215408"/>
              <a:gd name="connsiteX31" fmla="*/ 1213487 w 1633306"/>
              <a:gd name="connsiteY31" fmla="*/ 7709 h 1215408"/>
              <a:gd name="connsiteX32" fmla="*/ 1230740 w 1633306"/>
              <a:gd name="connsiteY32" fmla="*/ 76721 h 1215408"/>
              <a:gd name="connsiteX33" fmla="*/ 1247993 w 1633306"/>
              <a:gd name="connsiteY33" fmla="*/ 88223 h 1215408"/>
              <a:gd name="connsiteX34" fmla="*/ 1270997 w 1633306"/>
              <a:gd name="connsiteY34" fmla="*/ 111226 h 1215408"/>
              <a:gd name="connsiteX35" fmla="*/ 1294001 w 1633306"/>
              <a:gd name="connsiteY35" fmla="*/ 116977 h 1215408"/>
              <a:gd name="connsiteX36" fmla="*/ 1334257 w 1633306"/>
              <a:gd name="connsiteY36" fmla="*/ 122728 h 1215408"/>
              <a:gd name="connsiteX37" fmla="*/ 1598801 w 1633306"/>
              <a:gd name="connsiteY37" fmla="*/ 128479 h 1215408"/>
              <a:gd name="connsiteX38" fmla="*/ 1621804 w 1633306"/>
              <a:gd name="connsiteY38" fmla="*/ 139981 h 1215408"/>
              <a:gd name="connsiteX39" fmla="*/ 1627555 w 1633306"/>
              <a:gd name="connsiteY39" fmla="*/ 162985 h 1215408"/>
              <a:gd name="connsiteX40" fmla="*/ 1633306 w 1633306"/>
              <a:gd name="connsiteY40" fmla="*/ 191740 h 1215408"/>
              <a:gd name="connsiteX41" fmla="*/ 1621804 w 1633306"/>
              <a:gd name="connsiteY41" fmla="*/ 226245 h 1215408"/>
              <a:gd name="connsiteX42" fmla="*/ 1570046 w 1633306"/>
              <a:gd name="connsiteY42" fmla="*/ 255000 h 1215408"/>
              <a:gd name="connsiteX43" fmla="*/ 1552793 w 1633306"/>
              <a:gd name="connsiteY43" fmla="*/ 278004 h 1215408"/>
              <a:gd name="connsiteX44" fmla="*/ 1437774 w 1633306"/>
              <a:gd name="connsiteY44" fmla="*/ 324011 h 1215408"/>
              <a:gd name="connsiteX45" fmla="*/ 1299752 w 1633306"/>
              <a:gd name="connsiteY45" fmla="*/ 341264 h 1215408"/>
              <a:gd name="connsiteX46" fmla="*/ 1213487 w 1633306"/>
              <a:gd name="connsiteY46" fmla="*/ 370019 h 1215408"/>
              <a:gd name="connsiteX47" fmla="*/ 1190484 w 1633306"/>
              <a:gd name="connsiteY47" fmla="*/ 387272 h 1215408"/>
              <a:gd name="connsiteX48" fmla="*/ 1115721 w 1633306"/>
              <a:gd name="connsiteY48" fmla="*/ 427528 h 1215408"/>
              <a:gd name="connsiteX49" fmla="*/ 1098469 w 1633306"/>
              <a:gd name="connsiteY49" fmla="*/ 559800 h 1215408"/>
              <a:gd name="connsiteX50" fmla="*/ 1086967 w 1633306"/>
              <a:gd name="connsiteY50" fmla="*/ 594306 h 1215408"/>
              <a:gd name="connsiteX51" fmla="*/ 1069714 w 1633306"/>
              <a:gd name="connsiteY51" fmla="*/ 611558 h 1215408"/>
              <a:gd name="connsiteX52" fmla="*/ 1063963 w 1633306"/>
              <a:gd name="connsiteY52" fmla="*/ 634562 h 1215408"/>
              <a:gd name="connsiteX53" fmla="*/ 1046710 w 1633306"/>
              <a:gd name="connsiteY53" fmla="*/ 657566 h 1215408"/>
              <a:gd name="connsiteX54" fmla="*/ 1069714 w 1633306"/>
              <a:gd name="connsiteY54" fmla="*/ 663317 h 1215408"/>
              <a:gd name="connsiteX55" fmla="*/ 1109970 w 1633306"/>
              <a:gd name="connsiteY55" fmla="*/ 669068 h 1215408"/>
              <a:gd name="connsiteX56" fmla="*/ 1155978 w 1633306"/>
              <a:gd name="connsiteY56" fmla="*/ 720826 h 1215408"/>
              <a:gd name="connsiteX57" fmla="*/ 1086967 w 1633306"/>
              <a:gd name="connsiteY57" fmla="*/ 726577 h 1215408"/>
              <a:gd name="connsiteX58" fmla="*/ 994952 w 1633306"/>
              <a:gd name="connsiteY58" fmla="*/ 738079 h 1215408"/>
              <a:gd name="connsiteX59" fmla="*/ 920189 w 1633306"/>
              <a:gd name="connsiteY59" fmla="*/ 778336 h 1215408"/>
              <a:gd name="connsiteX60" fmla="*/ 914438 w 1633306"/>
              <a:gd name="connsiteY60" fmla="*/ 807091 h 1215408"/>
              <a:gd name="connsiteX61" fmla="*/ 908687 w 1633306"/>
              <a:gd name="connsiteY61" fmla="*/ 858849 h 1215408"/>
              <a:gd name="connsiteX62" fmla="*/ 879933 w 1633306"/>
              <a:gd name="connsiteY62" fmla="*/ 881853 h 1215408"/>
              <a:gd name="connsiteX63" fmla="*/ 851178 w 1633306"/>
              <a:gd name="connsiteY63" fmla="*/ 887604 h 1215408"/>
              <a:gd name="connsiteX64" fmla="*/ 753412 w 1633306"/>
              <a:gd name="connsiteY64" fmla="*/ 904857 h 1215408"/>
              <a:gd name="connsiteX65" fmla="*/ 649895 w 1633306"/>
              <a:gd name="connsiteY65" fmla="*/ 962366 h 1215408"/>
              <a:gd name="connsiteX66" fmla="*/ 655646 w 1633306"/>
              <a:gd name="connsiteY66" fmla="*/ 985370 h 1215408"/>
              <a:gd name="connsiteX67" fmla="*/ 672899 w 1633306"/>
              <a:gd name="connsiteY67" fmla="*/ 1002623 h 1215408"/>
              <a:gd name="connsiteX68" fmla="*/ 707404 w 1633306"/>
              <a:gd name="connsiteY68" fmla="*/ 1042879 h 1215408"/>
              <a:gd name="connsiteX69" fmla="*/ 776416 w 1633306"/>
              <a:gd name="connsiteY69" fmla="*/ 991121 h 1215408"/>
              <a:gd name="connsiteX70" fmla="*/ 787918 w 1633306"/>
              <a:gd name="connsiteY70" fmla="*/ 1019875 h 1215408"/>
              <a:gd name="connsiteX71" fmla="*/ 793669 w 1633306"/>
              <a:gd name="connsiteY71" fmla="*/ 1117641 h 1215408"/>
              <a:gd name="connsiteX72" fmla="*/ 805170 w 1633306"/>
              <a:gd name="connsiteY72" fmla="*/ 1140645 h 1215408"/>
              <a:gd name="connsiteX73" fmla="*/ 793669 w 1633306"/>
              <a:gd name="connsiteY73" fmla="*/ 1215408 h 1215408"/>
              <a:gd name="connsiteX74" fmla="*/ 730408 w 1633306"/>
              <a:gd name="connsiteY74" fmla="*/ 1203906 h 1215408"/>
              <a:gd name="connsiteX75" fmla="*/ 713155 w 1633306"/>
              <a:gd name="connsiteY75" fmla="*/ 1186653 h 1215408"/>
              <a:gd name="connsiteX76" fmla="*/ 690152 w 1633306"/>
              <a:gd name="connsiteY76" fmla="*/ 1180902 h 1215408"/>
              <a:gd name="connsiteX77" fmla="*/ 615389 w 1633306"/>
              <a:gd name="connsiteY77" fmla="*/ 1175151 h 1215408"/>
              <a:gd name="connsiteX78" fmla="*/ 598137 w 1633306"/>
              <a:gd name="connsiteY78" fmla="*/ 1100389 h 1215408"/>
              <a:gd name="connsiteX79" fmla="*/ 552129 w 1633306"/>
              <a:gd name="connsiteY79" fmla="*/ 1088887 h 1215408"/>
              <a:gd name="connsiteX80" fmla="*/ 442861 w 1633306"/>
              <a:gd name="connsiteY80" fmla="*/ 1071634 h 1215408"/>
              <a:gd name="connsiteX81" fmla="*/ 408355 w 1633306"/>
              <a:gd name="connsiteY81" fmla="*/ 1060132 h 1215408"/>
              <a:gd name="connsiteX82" fmla="*/ 368099 w 1633306"/>
              <a:gd name="connsiteY82" fmla="*/ 1042879 h 1215408"/>
              <a:gd name="connsiteX83" fmla="*/ 350846 w 1633306"/>
              <a:gd name="connsiteY83" fmla="*/ 1031377 h 1215408"/>
              <a:gd name="connsiteX84" fmla="*/ 373850 w 1633306"/>
              <a:gd name="connsiteY84" fmla="*/ 991121 h 1215408"/>
              <a:gd name="connsiteX85" fmla="*/ 391103 w 1633306"/>
              <a:gd name="connsiteY85" fmla="*/ 973868 h 1215408"/>
              <a:gd name="connsiteX86" fmla="*/ 437110 w 1633306"/>
              <a:gd name="connsiteY86" fmla="*/ 962366 h 1215408"/>
              <a:gd name="connsiteX87" fmla="*/ 448612 w 1633306"/>
              <a:gd name="connsiteY87" fmla="*/ 939362 h 1215408"/>
              <a:gd name="connsiteX88" fmla="*/ 431359 w 1633306"/>
              <a:gd name="connsiteY88" fmla="*/ 916358 h 1215408"/>
              <a:gd name="connsiteX89" fmla="*/ 373850 w 1633306"/>
              <a:gd name="connsiteY89" fmla="*/ 847347 h 1215408"/>
              <a:gd name="connsiteX90" fmla="*/ 368099 w 1633306"/>
              <a:gd name="connsiteY90" fmla="*/ 789838 h 1215408"/>
              <a:gd name="connsiteX91" fmla="*/ 350846 w 1633306"/>
              <a:gd name="connsiteY91" fmla="*/ 784087 h 1215408"/>
              <a:gd name="connsiteX92" fmla="*/ 281835 w 1633306"/>
              <a:gd name="connsiteY92" fmla="*/ 789838 h 1215408"/>
              <a:gd name="connsiteX93" fmla="*/ 253080 w 1633306"/>
              <a:gd name="connsiteY93" fmla="*/ 795589 h 1215408"/>
              <a:gd name="connsiteX94" fmla="*/ 230076 w 1633306"/>
              <a:gd name="connsiteY94" fmla="*/ 761083 h 1215408"/>
              <a:gd name="connsiteX95" fmla="*/ 224325 w 1633306"/>
              <a:gd name="connsiteY95" fmla="*/ 738079 h 1215408"/>
              <a:gd name="connsiteX96" fmla="*/ 189820 w 1633306"/>
              <a:gd name="connsiteY96" fmla="*/ 726577 h 1215408"/>
              <a:gd name="connsiteX97" fmla="*/ 109306 w 1633306"/>
              <a:gd name="connsiteY97" fmla="*/ 692072 h 1215408"/>
              <a:gd name="connsiteX98" fmla="*/ 86303 w 1633306"/>
              <a:gd name="connsiteY98" fmla="*/ 674819 h 1215408"/>
              <a:gd name="connsiteX99" fmla="*/ 69050 w 1633306"/>
              <a:gd name="connsiteY99" fmla="*/ 640313 h 1215408"/>
              <a:gd name="connsiteX100" fmla="*/ 46046 w 1633306"/>
              <a:gd name="connsiteY100" fmla="*/ 565551 h 1215408"/>
              <a:gd name="connsiteX101" fmla="*/ 17291 w 1633306"/>
              <a:gd name="connsiteY101" fmla="*/ 508041 h 1215408"/>
              <a:gd name="connsiteX102" fmla="*/ 28793 w 1633306"/>
              <a:gd name="connsiteY102" fmla="*/ 565551 h 1215408"/>
              <a:gd name="connsiteX103" fmla="*/ 38 w 1633306"/>
              <a:gd name="connsiteY103" fmla="*/ 577053 h 1215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633306" h="1215408">
                <a:moveTo>
                  <a:pt x="38" y="577053"/>
                </a:moveTo>
                <a:cubicBezTo>
                  <a:pt x="-920" y="573219"/>
                  <a:pt x="16422" y="554683"/>
                  <a:pt x="23042" y="542547"/>
                </a:cubicBezTo>
                <a:cubicBezTo>
                  <a:pt x="27985" y="533484"/>
                  <a:pt x="27685" y="521508"/>
                  <a:pt x="34544" y="513792"/>
                </a:cubicBezTo>
                <a:cubicBezTo>
                  <a:pt x="43728" y="503460"/>
                  <a:pt x="59275" y="500564"/>
                  <a:pt x="69050" y="490789"/>
                </a:cubicBezTo>
                <a:lnTo>
                  <a:pt x="86303" y="473536"/>
                </a:lnTo>
                <a:cubicBezTo>
                  <a:pt x="127430" y="391276"/>
                  <a:pt x="78418" y="480214"/>
                  <a:pt x="126559" y="416026"/>
                </a:cubicBezTo>
                <a:cubicBezTo>
                  <a:pt x="153345" y="380312"/>
                  <a:pt x="146945" y="367265"/>
                  <a:pt x="184069" y="347015"/>
                </a:cubicBezTo>
                <a:cubicBezTo>
                  <a:pt x="194712" y="341209"/>
                  <a:pt x="207495" y="340437"/>
                  <a:pt x="218574" y="335513"/>
                </a:cubicBezTo>
                <a:cubicBezTo>
                  <a:pt x="228589" y="331062"/>
                  <a:pt x="251394" y="311007"/>
                  <a:pt x="258831" y="306758"/>
                </a:cubicBezTo>
                <a:cubicBezTo>
                  <a:pt x="264094" y="303751"/>
                  <a:pt x="270333" y="302925"/>
                  <a:pt x="276084" y="301008"/>
                </a:cubicBezTo>
                <a:cubicBezTo>
                  <a:pt x="328422" y="335900"/>
                  <a:pt x="296989" y="326484"/>
                  <a:pt x="373850" y="312509"/>
                </a:cubicBezTo>
                <a:cubicBezTo>
                  <a:pt x="379601" y="304841"/>
                  <a:pt x="388244" y="298654"/>
                  <a:pt x="391103" y="289506"/>
                </a:cubicBezTo>
                <a:cubicBezTo>
                  <a:pt x="416054" y="209660"/>
                  <a:pt x="375861" y="227180"/>
                  <a:pt x="425608" y="214743"/>
                </a:cubicBezTo>
                <a:cubicBezTo>
                  <a:pt x="405139" y="209626"/>
                  <a:pt x="360020" y="199750"/>
                  <a:pt x="350846" y="185989"/>
                </a:cubicBezTo>
                <a:cubicBezTo>
                  <a:pt x="345120" y="177399"/>
                  <a:pt x="369586" y="176991"/>
                  <a:pt x="379601" y="174487"/>
                </a:cubicBezTo>
                <a:cubicBezTo>
                  <a:pt x="392751" y="171199"/>
                  <a:pt x="406438" y="170653"/>
                  <a:pt x="419857" y="168736"/>
                </a:cubicBezTo>
                <a:cubicBezTo>
                  <a:pt x="405182" y="146723"/>
                  <a:pt x="398855" y="145541"/>
                  <a:pt x="414106" y="111226"/>
                </a:cubicBezTo>
                <a:cubicBezTo>
                  <a:pt x="416913" y="104910"/>
                  <a:pt x="425608" y="103558"/>
                  <a:pt x="431359" y="99724"/>
                </a:cubicBezTo>
                <a:cubicBezTo>
                  <a:pt x="440932" y="100921"/>
                  <a:pt x="488472" y="101679"/>
                  <a:pt x="500370" y="116977"/>
                </a:cubicBezTo>
                <a:cubicBezTo>
                  <a:pt x="509333" y="128501"/>
                  <a:pt x="511872" y="143815"/>
                  <a:pt x="517623" y="157234"/>
                </a:cubicBezTo>
                <a:lnTo>
                  <a:pt x="580884" y="151483"/>
                </a:lnTo>
                <a:cubicBezTo>
                  <a:pt x="592386" y="145732"/>
                  <a:pt x="590421" y="127265"/>
                  <a:pt x="598137" y="116977"/>
                </a:cubicBezTo>
                <a:cubicBezTo>
                  <a:pt x="605570" y="107067"/>
                  <a:pt x="621869" y="103315"/>
                  <a:pt x="632642" y="99724"/>
                </a:cubicBezTo>
                <a:cubicBezTo>
                  <a:pt x="644144" y="101641"/>
                  <a:pt x="659401" y="96760"/>
                  <a:pt x="667148" y="105475"/>
                </a:cubicBezTo>
                <a:cubicBezTo>
                  <a:pt x="677650" y="117290"/>
                  <a:pt x="663419" y="147252"/>
                  <a:pt x="678650" y="151483"/>
                </a:cubicBezTo>
                <a:cubicBezTo>
                  <a:pt x="708718" y="159835"/>
                  <a:pt x="739993" y="139981"/>
                  <a:pt x="770665" y="134230"/>
                </a:cubicBezTo>
                <a:cubicBezTo>
                  <a:pt x="803553" y="101342"/>
                  <a:pt x="770553" y="130705"/>
                  <a:pt x="810921" y="105475"/>
                </a:cubicBezTo>
                <a:cubicBezTo>
                  <a:pt x="945700" y="21239"/>
                  <a:pt x="829288" y="82026"/>
                  <a:pt x="914438" y="47966"/>
                </a:cubicBezTo>
                <a:cubicBezTo>
                  <a:pt x="1023547" y="4322"/>
                  <a:pt x="922616" y="37295"/>
                  <a:pt x="994952" y="19211"/>
                </a:cubicBezTo>
                <a:cubicBezTo>
                  <a:pt x="1000833" y="17741"/>
                  <a:pt x="1006179" y="14129"/>
                  <a:pt x="1012204" y="13460"/>
                </a:cubicBezTo>
                <a:cubicBezTo>
                  <a:pt x="1058089" y="8362"/>
                  <a:pt x="1104219" y="5792"/>
                  <a:pt x="1150227" y="1958"/>
                </a:cubicBezTo>
                <a:cubicBezTo>
                  <a:pt x="1171314" y="3875"/>
                  <a:pt x="1197971" y="-6699"/>
                  <a:pt x="1213487" y="7709"/>
                </a:cubicBezTo>
                <a:cubicBezTo>
                  <a:pt x="1230863" y="23844"/>
                  <a:pt x="1211010" y="63568"/>
                  <a:pt x="1230740" y="76721"/>
                </a:cubicBezTo>
                <a:cubicBezTo>
                  <a:pt x="1236491" y="80555"/>
                  <a:pt x="1242745" y="83725"/>
                  <a:pt x="1247993" y="88223"/>
                </a:cubicBezTo>
                <a:cubicBezTo>
                  <a:pt x="1256226" y="95280"/>
                  <a:pt x="1261801" y="105479"/>
                  <a:pt x="1270997" y="111226"/>
                </a:cubicBezTo>
                <a:cubicBezTo>
                  <a:pt x="1277700" y="115415"/>
                  <a:pt x="1286225" y="115563"/>
                  <a:pt x="1294001" y="116977"/>
                </a:cubicBezTo>
                <a:cubicBezTo>
                  <a:pt x="1307337" y="119402"/>
                  <a:pt x="1320712" y="122217"/>
                  <a:pt x="1334257" y="122728"/>
                </a:cubicBezTo>
                <a:cubicBezTo>
                  <a:pt x="1422396" y="126054"/>
                  <a:pt x="1510620" y="126562"/>
                  <a:pt x="1598801" y="128479"/>
                </a:cubicBezTo>
                <a:cubicBezTo>
                  <a:pt x="1606469" y="132313"/>
                  <a:pt x="1616316" y="133395"/>
                  <a:pt x="1621804" y="139981"/>
                </a:cubicBezTo>
                <a:cubicBezTo>
                  <a:pt x="1626864" y="146053"/>
                  <a:pt x="1625840" y="155269"/>
                  <a:pt x="1627555" y="162985"/>
                </a:cubicBezTo>
                <a:cubicBezTo>
                  <a:pt x="1629675" y="172527"/>
                  <a:pt x="1631389" y="182155"/>
                  <a:pt x="1633306" y="191740"/>
                </a:cubicBezTo>
                <a:cubicBezTo>
                  <a:pt x="1629472" y="203242"/>
                  <a:pt x="1628757" y="216313"/>
                  <a:pt x="1621804" y="226245"/>
                </a:cubicBezTo>
                <a:cubicBezTo>
                  <a:pt x="1605505" y="249530"/>
                  <a:pt x="1592964" y="249271"/>
                  <a:pt x="1570046" y="255000"/>
                </a:cubicBezTo>
                <a:cubicBezTo>
                  <a:pt x="1564295" y="262668"/>
                  <a:pt x="1556069" y="268996"/>
                  <a:pt x="1552793" y="278004"/>
                </a:cubicBezTo>
                <a:cubicBezTo>
                  <a:pt x="1524695" y="355271"/>
                  <a:pt x="1606828" y="315113"/>
                  <a:pt x="1437774" y="324011"/>
                </a:cubicBezTo>
                <a:cubicBezTo>
                  <a:pt x="1376098" y="354849"/>
                  <a:pt x="1442752" y="325375"/>
                  <a:pt x="1299752" y="341264"/>
                </a:cubicBezTo>
                <a:cubicBezTo>
                  <a:pt x="1280803" y="343370"/>
                  <a:pt x="1229073" y="364174"/>
                  <a:pt x="1213487" y="370019"/>
                </a:cubicBezTo>
                <a:cubicBezTo>
                  <a:pt x="1205819" y="375770"/>
                  <a:pt x="1198806" y="382517"/>
                  <a:pt x="1190484" y="387272"/>
                </a:cubicBezTo>
                <a:cubicBezTo>
                  <a:pt x="1079017" y="450967"/>
                  <a:pt x="1166214" y="393866"/>
                  <a:pt x="1115721" y="427528"/>
                </a:cubicBezTo>
                <a:cubicBezTo>
                  <a:pt x="1095881" y="487048"/>
                  <a:pt x="1122678" y="402433"/>
                  <a:pt x="1098469" y="559800"/>
                </a:cubicBezTo>
                <a:cubicBezTo>
                  <a:pt x="1096625" y="571783"/>
                  <a:pt x="1092855" y="583708"/>
                  <a:pt x="1086967" y="594306"/>
                </a:cubicBezTo>
                <a:cubicBezTo>
                  <a:pt x="1083017" y="601415"/>
                  <a:pt x="1075465" y="605807"/>
                  <a:pt x="1069714" y="611558"/>
                </a:cubicBezTo>
                <a:cubicBezTo>
                  <a:pt x="1067797" y="619226"/>
                  <a:pt x="1067498" y="627492"/>
                  <a:pt x="1063963" y="634562"/>
                </a:cubicBezTo>
                <a:cubicBezTo>
                  <a:pt x="1059676" y="643135"/>
                  <a:pt x="1044830" y="648167"/>
                  <a:pt x="1046710" y="657566"/>
                </a:cubicBezTo>
                <a:cubicBezTo>
                  <a:pt x="1048260" y="665317"/>
                  <a:pt x="1061938" y="661903"/>
                  <a:pt x="1069714" y="663317"/>
                </a:cubicBezTo>
                <a:cubicBezTo>
                  <a:pt x="1083050" y="665742"/>
                  <a:pt x="1096551" y="667151"/>
                  <a:pt x="1109970" y="669068"/>
                </a:cubicBezTo>
                <a:cubicBezTo>
                  <a:pt x="1114592" y="670917"/>
                  <a:pt x="1187957" y="692401"/>
                  <a:pt x="1155978" y="720826"/>
                </a:cubicBezTo>
                <a:cubicBezTo>
                  <a:pt x="1138725" y="736162"/>
                  <a:pt x="1109919" y="724118"/>
                  <a:pt x="1086967" y="726577"/>
                </a:cubicBezTo>
                <a:cubicBezTo>
                  <a:pt x="1056233" y="729870"/>
                  <a:pt x="1025624" y="734245"/>
                  <a:pt x="994952" y="738079"/>
                </a:cubicBezTo>
                <a:cubicBezTo>
                  <a:pt x="932244" y="775704"/>
                  <a:pt x="958651" y="765515"/>
                  <a:pt x="920189" y="778336"/>
                </a:cubicBezTo>
                <a:cubicBezTo>
                  <a:pt x="884475" y="802147"/>
                  <a:pt x="911815" y="775612"/>
                  <a:pt x="914438" y="807091"/>
                </a:cubicBezTo>
                <a:cubicBezTo>
                  <a:pt x="915879" y="824390"/>
                  <a:pt x="912897" y="842008"/>
                  <a:pt x="908687" y="858849"/>
                </a:cubicBezTo>
                <a:cubicBezTo>
                  <a:pt x="904335" y="876256"/>
                  <a:pt x="894523" y="878205"/>
                  <a:pt x="879933" y="881853"/>
                </a:cubicBezTo>
                <a:cubicBezTo>
                  <a:pt x="870450" y="884224"/>
                  <a:pt x="860720" y="885484"/>
                  <a:pt x="851178" y="887604"/>
                </a:cubicBezTo>
                <a:cubicBezTo>
                  <a:pt x="784430" y="902437"/>
                  <a:pt x="897500" y="882689"/>
                  <a:pt x="753412" y="904857"/>
                </a:cubicBezTo>
                <a:cubicBezTo>
                  <a:pt x="673293" y="951593"/>
                  <a:pt x="708221" y="933203"/>
                  <a:pt x="649895" y="962366"/>
                </a:cubicBezTo>
                <a:cubicBezTo>
                  <a:pt x="651812" y="970034"/>
                  <a:pt x="651725" y="978507"/>
                  <a:pt x="655646" y="985370"/>
                </a:cubicBezTo>
                <a:cubicBezTo>
                  <a:pt x="659681" y="992432"/>
                  <a:pt x="669596" y="995191"/>
                  <a:pt x="672899" y="1002623"/>
                </a:cubicBezTo>
                <a:cubicBezTo>
                  <a:pt x="693717" y="1049461"/>
                  <a:pt x="655933" y="1032585"/>
                  <a:pt x="707404" y="1042879"/>
                </a:cubicBezTo>
                <a:cubicBezTo>
                  <a:pt x="719058" y="1031225"/>
                  <a:pt x="756348" y="988891"/>
                  <a:pt x="776416" y="991121"/>
                </a:cubicBezTo>
                <a:cubicBezTo>
                  <a:pt x="786676" y="992261"/>
                  <a:pt x="784084" y="1010290"/>
                  <a:pt x="787918" y="1019875"/>
                </a:cubicBezTo>
                <a:cubicBezTo>
                  <a:pt x="789835" y="1052464"/>
                  <a:pt x="789053" y="1085324"/>
                  <a:pt x="793669" y="1117641"/>
                </a:cubicBezTo>
                <a:cubicBezTo>
                  <a:pt x="794881" y="1126128"/>
                  <a:pt x="805170" y="1132072"/>
                  <a:pt x="805170" y="1140645"/>
                </a:cubicBezTo>
                <a:cubicBezTo>
                  <a:pt x="805170" y="1165859"/>
                  <a:pt x="797503" y="1190487"/>
                  <a:pt x="793669" y="1215408"/>
                </a:cubicBezTo>
                <a:cubicBezTo>
                  <a:pt x="772582" y="1211574"/>
                  <a:pt x="750592" y="1211115"/>
                  <a:pt x="730408" y="1203906"/>
                </a:cubicBezTo>
                <a:cubicBezTo>
                  <a:pt x="722749" y="1201171"/>
                  <a:pt x="720217" y="1190688"/>
                  <a:pt x="713155" y="1186653"/>
                </a:cubicBezTo>
                <a:cubicBezTo>
                  <a:pt x="706293" y="1182732"/>
                  <a:pt x="698002" y="1181825"/>
                  <a:pt x="690152" y="1180902"/>
                </a:cubicBezTo>
                <a:cubicBezTo>
                  <a:pt x="665329" y="1177982"/>
                  <a:pt x="640310" y="1177068"/>
                  <a:pt x="615389" y="1175151"/>
                </a:cubicBezTo>
                <a:cubicBezTo>
                  <a:pt x="609638" y="1150230"/>
                  <a:pt x="613261" y="1121013"/>
                  <a:pt x="598137" y="1100389"/>
                </a:cubicBezTo>
                <a:cubicBezTo>
                  <a:pt x="588789" y="1087641"/>
                  <a:pt x="567673" y="1091765"/>
                  <a:pt x="552129" y="1088887"/>
                </a:cubicBezTo>
                <a:cubicBezTo>
                  <a:pt x="515872" y="1082173"/>
                  <a:pt x="442861" y="1071634"/>
                  <a:pt x="442861" y="1071634"/>
                </a:cubicBezTo>
                <a:cubicBezTo>
                  <a:pt x="431359" y="1067800"/>
                  <a:pt x="419434" y="1065056"/>
                  <a:pt x="408355" y="1060132"/>
                </a:cubicBezTo>
                <a:cubicBezTo>
                  <a:pt x="357292" y="1037437"/>
                  <a:pt x="428954" y="1058093"/>
                  <a:pt x="368099" y="1042879"/>
                </a:cubicBezTo>
                <a:cubicBezTo>
                  <a:pt x="362348" y="1039045"/>
                  <a:pt x="350083" y="1038247"/>
                  <a:pt x="350846" y="1031377"/>
                </a:cubicBezTo>
                <a:cubicBezTo>
                  <a:pt x="352553" y="1016016"/>
                  <a:pt x="364987" y="1003782"/>
                  <a:pt x="373850" y="991121"/>
                </a:cubicBezTo>
                <a:cubicBezTo>
                  <a:pt x="378514" y="984458"/>
                  <a:pt x="384336" y="978380"/>
                  <a:pt x="391103" y="973868"/>
                </a:cubicBezTo>
                <a:cubicBezTo>
                  <a:pt x="398682" y="968815"/>
                  <a:pt x="432962" y="963196"/>
                  <a:pt x="437110" y="962366"/>
                </a:cubicBezTo>
                <a:cubicBezTo>
                  <a:pt x="440944" y="954698"/>
                  <a:pt x="449675" y="947869"/>
                  <a:pt x="448612" y="939362"/>
                </a:cubicBezTo>
                <a:cubicBezTo>
                  <a:pt x="447423" y="929851"/>
                  <a:pt x="437807" y="923450"/>
                  <a:pt x="431359" y="916358"/>
                </a:cubicBezTo>
                <a:cubicBezTo>
                  <a:pt x="374700" y="854033"/>
                  <a:pt x="405873" y="900718"/>
                  <a:pt x="373850" y="847347"/>
                </a:cubicBezTo>
                <a:cubicBezTo>
                  <a:pt x="371933" y="828177"/>
                  <a:pt x="374683" y="807943"/>
                  <a:pt x="368099" y="789838"/>
                </a:cubicBezTo>
                <a:cubicBezTo>
                  <a:pt x="366027" y="784141"/>
                  <a:pt x="356908" y="784087"/>
                  <a:pt x="350846" y="784087"/>
                </a:cubicBezTo>
                <a:cubicBezTo>
                  <a:pt x="327763" y="784087"/>
                  <a:pt x="304839" y="787921"/>
                  <a:pt x="281835" y="789838"/>
                </a:cubicBezTo>
                <a:cubicBezTo>
                  <a:pt x="272250" y="791755"/>
                  <a:pt x="261625" y="800336"/>
                  <a:pt x="253080" y="795589"/>
                </a:cubicBezTo>
                <a:cubicBezTo>
                  <a:pt x="240996" y="788876"/>
                  <a:pt x="236258" y="773447"/>
                  <a:pt x="230076" y="761083"/>
                </a:cubicBezTo>
                <a:cubicBezTo>
                  <a:pt x="226541" y="754013"/>
                  <a:pt x="230326" y="743223"/>
                  <a:pt x="224325" y="738079"/>
                </a:cubicBezTo>
                <a:cubicBezTo>
                  <a:pt x="215120" y="730189"/>
                  <a:pt x="201172" y="730834"/>
                  <a:pt x="189820" y="726577"/>
                </a:cubicBezTo>
                <a:cubicBezTo>
                  <a:pt x="180832" y="723207"/>
                  <a:pt x="127324" y="703333"/>
                  <a:pt x="109306" y="692072"/>
                </a:cubicBezTo>
                <a:cubicBezTo>
                  <a:pt x="101178" y="686992"/>
                  <a:pt x="93971" y="680570"/>
                  <a:pt x="86303" y="674819"/>
                </a:cubicBezTo>
                <a:cubicBezTo>
                  <a:pt x="80552" y="663317"/>
                  <a:pt x="73117" y="652513"/>
                  <a:pt x="69050" y="640313"/>
                </a:cubicBezTo>
                <a:cubicBezTo>
                  <a:pt x="37106" y="544483"/>
                  <a:pt x="97682" y="675278"/>
                  <a:pt x="46046" y="565551"/>
                </a:cubicBezTo>
                <a:cubicBezTo>
                  <a:pt x="36920" y="546158"/>
                  <a:pt x="17291" y="508041"/>
                  <a:pt x="17291" y="508041"/>
                </a:cubicBezTo>
                <a:cubicBezTo>
                  <a:pt x="21810" y="535155"/>
                  <a:pt x="21930" y="541529"/>
                  <a:pt x="28793" y="565551"/>
                </a:cubicBezTo>
                <a:cubicBezTo>
                  <a:pt x="35150" y="587801"/>
                  <a:pt x="996" y="580887"/>
                  <a:pt x="38" y="577053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Freeform 21">
            <a:hlinkClick r:id="rId8" action="ppaction://hlinksldjump"/>
            <a:extLst>
              <a:ext uri="{FF2B5EF4-FFF2-40B4-BE49-F238E27FC236}">
                <a16:creationId xmlns:a16="http://schemas.microsoft.com/office/drawing/2014/main" id="{2363F245-01A3-494C-86C4-882EB5BD6C9C}"/>
              </a:ext>
            </a:extLst>
          </p:cNvPr>
          <p:cNvSpPr/>
          <p:nvPr/>
        </p:nvSpPr>
        <p:spPr>
          <a:xfrm>
            <a:off x="1057275" y="5762517"/>
            <a:ext cx="317500" cy="247650"/>
          </a:xfrm>
          <a:custGeom>
            <a:avLst/>
            <a:gdLst>
              <a:gd name="connsiteX0" fmla="*/ 244475 w 317500"/>
              <a:gd name="connsiteY0" fmla="*/ 82550 h 247650"/>
              <a:gd name="connsiteX1" fmla="*/ 209550 w 317500"/>
              <a:gd name="connsiteY1" fmla="*/ 76200 h 247650"/>
              <a:gd name="connsiteX2" fmla="*/ 200025 w 317500"/>
              <a:gd name="connsiteY2" fmla="*/ 73025 h 247650"/>
              <a:gd name="connsiteX3" fmla="*/ 180975 w 317500"/>
              <a:gd name="connsiteY3" fmla="*/ 60325 h 247650"/>
              <a:gd name="connsiteX4" fmla="*/ 168275 w 317500"/>
              <a:gd name="connsiteY4" fmla="*/ 41275 h 247650"/>
              <a:gd name="connsiteX5" fmla="*/ 161925 w 317500"/>
              <a:gd name="connsiteY5" fmla="*/ 31750 h 247650"/>
              <a:gd name="connsiteX6" fmla="*/ 152400 w 317500"/>
              <a:gd name="connsiteY6" fmla="*/ 28575 h 247650"/>
              <a:gd name="connsiteX7" fmla="*/ 133350 w 317500"/>
              <a:gd name="connsiteY7" fmla="*/ 31750 h 247650"/>
              <a:gd name="connsiteX8" fmla="*/ 92075 w 317500"/>
              <a:gd name="connsiteY8" fmla="*/ 22225 h 247650"/>
              <a:gd name="connsiteX9" fmla="*/ 82550 w 317500"/>
              <a:gd name="connsiteY9" fmla="*/ 19050 h 247650"/>
              <a:gd name="connsiteX10" fmla="*/ 63500 w 317500"/>
              <a:gd name="connsiteY10" fmla="*/ 6350 h 247650"/>
              <a:gd name="connsiteX11" fmla="*/ 53975 w 317500"/>
              <a:gd name="connsiteY11" fmla="*/ 0 h 247650"/>
              <a:gd name="connsiteX12" fmla="*/ 44450 w 317500"/>
              <a:gd name="connsiteY12" fmla="*/ 3175 h 247650"/>
              <a:gd name="connsiteX13" fmla="*/ 41275 w 317500"/>
              <a:gd name="connsiteY13" fmla="*/ 12700 h 247650"/>
              <a:gd name="connsiteX14" fmla="*/ 50800 w 317500"/>
              <a:gd name="connsiteY14" fmla="*/ 47625 h 247650"/>
              <a:gd name="connsiteX15" fmla="*/ 41275 w 317500"/>
              <a:gd name="connsiteY15" fmla="*/ 57150 h 247650"/>
              <a:gd name="connsiteX16" fmla="*/ 31750 w 317500"/>
              <a:gd name="connsiteY16" fmla="*/ 63500 h 247650"/>
              <a:gd name="connsiteX17" fmla="*/ 28575 w 317500"/>
              <a:gd name="connsiteY17" fmla="*/ 73025 h 247650"/>
              <a:gd name="connsiteX18" fmla="*/ 22225 w 317500"/>
              <a:gd name="connsiteY18" fmla="*/ 82550 h 247650"/>
              <a:gd name="connsiteX19" fmla="*/ 15875 w 317500"/>
              <a:gd name="connsiteY19" fmla="*/ 101600 h 247650"/>
              <a:gd name="connsiteX20" fmla="*/ 12700 w 317500"/>
              <a:gd name="connsiteY20" fmla="*/ 111125 h 247650"/>
              <a:gd name="connsiteX21" fmla="*/ 6350 w 317500"/>
              <a:gd name="connsiteY21" fmla="*/ 120650 h 247650"/>
              <a:gd name="connsiteX22" fmla="*/ 0 w 317500"/>
              <a:gd name="connsiteY22" fmla="*/ 139700 h 247650"/>
              <a:gd name="connsiteX23" fmla="*/ 3175 w 317500"/>
              <a:gd name="connsiteY23" fmla="*/ 152400 h 247650"/>
              <a:gd name="connsiteX24" fmla="*/ 22225 w 317500"/>
              <a:gd name="connsiteY24" fmla="*/ 165100 h 247650"/>
              <a:gd name="connsiteX25" fmla="*/ 31750 w 317500"/>
              <a:gd name="connsiteY25" fmla="*/ 171450 h 247650"/>
              <a:gd name="connsiteX26" fmla="*/ 50800 w 317500"/>
              <a:gd name="connsiteY26" fmla="*/ 177800 h 247650"/>
              <a:gd name="connsiteX27" fmla="*/ 60325 w 317500"/>
              <a:gd name="connsiteY27" fmla="*/ 184150 h 247650"/>
              <a:gd name="connsiteX28" fmla="*/ 95250 w 317500"/>
              <a:gd name="connsiteY28" fmla="*/ 193675 h 247650"/>
              <a:gd name="connsiteX29" fmla="*/ 104775 w 317500"/>
              <a:gd name="connsiteY29" fmla="*/ 196850 h 247650"/>
              <a:gd name="connsiteX30" fmla="*/ 114300 w 317500"/>
              <a:gd name="connsiteY30" fmla="*/ 206375 h 247650"/>
              <a:gd name="connsiteX31" fmla="*/ 127000 w 317500"/>
              <a:gd name="connsiteY31" fmla="*/ 212725 h 247650"/>
              <a:gd name="connsiteX32" fmla="*/ 136525 w 317500"/>
              <a:gd name="connsiteY32" fmla="*/ 231775 h 247650"/>
              <a:gd name="connsiteX33" fmla="*/ 155575 w 317500"/>
              <a:gd name="connsiteY33" fmla="*/ 238125 h 247650"/>
              <a:gd name="connsiteX34" fmla="*/ 165100 w 317500"/>
              <a:gd name="connsiteY34" fmla="*/ 241300 h 247650"/>
              <a:gd name="connsiteX35" fmla="*/ 174625 w 317500"/>
              <a:gd name="connsiteY35" fmla="*/ 244475 h 247650"/>
              <a:gd name="connsiteX36" fmla="*/ 190500 w 317500"/>
              <a:gd name="connsiteY36" fmla="*/ 247650 h 247650"/>
              <a:gd name="connsiteX37" fmla="*/ 219075 w 317500"/>
              <a:gd name="connsiteY37" fmla="*/ 241300 h 247650"/>
              <a:gd name="connsiteX38" fmla="*/ 238125 w 317500"/>
              <a:gd name="connsiteY38" fmla="*/ 234950 h 247650"/>
              <a:gd name="connsiteX39" fmla="*/ 257175 w 317500"/>
              <a:gd name="connsiteY39" fmla="*/ 225425 h 247650"/>
              <a:gd name="connsiteX40" fmla="*/ 266700 w 317500"/>
              <a:gd name="connsiteY40" fmla="*/ 219075 h 247650"/>
              <a:gd name="connsiteX41" fmla="*/ 285750 w 317500"/>
              <a:gd name="connsiteY41" fmla="*/ 212725 h 247650"/>
              <a:gd name="connsiteX42" fmla="*/ 314325 w 317500"/>
              <a:gd name="connsiteY42" fmla="*/ 206375 h 247650"/>
              <a:gd name="connsiteX43" fmla="*/ 317500 w 317500"/>
              <a:gd name="connsiteY43" fmla="*/ 196850 h 247650"/>
              <a:gd name="connsiteX44" fmla="*/ 314325 w 317500"/>
              <a:gd name="connsiteY44" fmla="*/ 187325 h 247650"/>
              <a:gd name="connsiteX45" fmla="*/ 292100 w 317500"/>
              <a:gd name="connsiteY45" fmla="*/ 161925 h 247650"/>
              <a:gd name="connsiteX46" fmla="*/ 285750 w 317500"/>
              <a:gd name="connsiteY46" fmla="*/ 142875 h 247650"/>
              <a:gd name="connsiteX47" fmla="*/ 282575 w 317500"/>
              <a:gd name="connsiteY47" fmla="*/ 133350 h 247650"/>
              <a:gd name="connsiteX48" fmla="*/ 266700 w 317500"/>
              <a:gd name="connsiteY48" fmla="*/ 104775 h 247650"/>
              <a:gd name="connsiteX49" fmla="*/ 244475 w 317500"/>
              <a:gd name="connsiteY49" fmla="*/ 825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17500" h="247650">
                <a:moveTo>
                  <a:pt x="244475" y="82550"/>
                </a:moveTo>
                <a:cubicBezTo>
                  <a:pt x="235983" y="81135"/>
                  <a:pt x="218425" y="78419"/>
                  <a:pt x="209550" y="76200"/>
                </a:cubicBezTo>
                <a:cubicBezTo>
                  <a:pt x="206303" y="75388"/>
                  <a:pt x="202951" y="74650"/>
                  <a:pt x="200025" y="73025"/>
                </a:cubicBezTo>
                <a:cubicBezTo>
                  <a:pt x="193354" y="69319"/>
                  <a:pt x="180975" y="60325"/>
                  <a:pt x="180975" y="60325"/>
                </a:cubicBezTo>
                <a:cubicBezTo>
                  <a:pt x="175395" y="43586"/>
                  <a:pt x="181488" y="57130"/>
                  <a:pt x="168275" y="41275"/>
                </a:cubicBezTo>
                <a:cubicBezTo>
                  <a:pt x="165832" y="38344"/>
                  <a:pt x="164905" y="34134"/>
                  <a:pt x="161925" y="31750"/>
                </a:cubicBezTo>
                <a:cubicBezTo>
                  <a:pt x="159312" y="29659"/>
                  <a:pt x="155575" y="29633"/>
                  <a:pt x="152400" y="28575"/>
                </a:cubicBezTo>
                <a:cubicBezTo>
                  <a:pt x="146050" y="29633"/>
                  <a:pt x="139788" y="31750"/>
                  <a:pt x="133350" y="31750"/>
                </a:cubicBezTo>
                <a:cubicBezTo>
                  <a:pt x="116864" y="31750"/>
                  <a:pt x="107165" y="27255"/>
                  <a:pt x="92075" y="22225"/>
                </a:cubicBezTo>
                <a:cubicBezTo>
                  <a:pt x="88900" y="21167"/>
                  <a:pt x="85335" y="20906"/>
                  <a:pt x="82550" y="19050"/>
                </a:cubicBezTo>
                <a:lnTo>
                  <a:pt x="63500" y="6350"/>
                </a:lnTo>
                <a:lnTo>
                  <a:pt x="53975" y="0"/>
                </a:lnTo>
                <a:cubicBezTo>
                  <a:pt x="50800" y="1058"/>
                  <a:pt x="46817" y="808"/>
                  <a:pt x="44450" y="3175"/>
                </a:cubicBezTo>
                <a:cubicBezTo>
                  <a:pt x="42083" y="5542"/>
                  <a:pt x="40972" y="9367"/>
                  <a:pt x="41275" y="12700"/>
                </a:cubicBezTo>
                <a:cubicBezTo>
                  <a:pt x="42170" y="22547"/>
                  <a:pt x="47268" y="37030"/>
                  <a:pt x="50800" y="47625"/>
                </a:cubicBezTo>
                <a:cubicBezTo>
                  <a:pt x="47625" y="50800"/>
                  <a:pt x="44724" y="54275"/>
                  <a:pt x="41275" y="57150"/>
                </a:cubicBezTo>
                <a:cubicBezTo>
                  <a:pt x="38344" y="59593"/>
                  <a:pt x="34134" y="60520"/>
                  <a:pt x="31750" y="63500"/>
                </a:cubicBezTo>
                <a:cubicBezTo>
                  <a:pt x="29659" y="66113"/>
                  <a:pt x="30072" y="70032"/>
                  <a:pt x="28575" y="73025"/>
                </a:cubicBezTo>
                <a:cubicBezTo>
                  <a:pt x="26868" y="76438"/>
                  <a:pt x="23775" y="79063"/>
                  <a:pt x="22225" y="82550"/>
                </a:cubicBezTo>
                <a:cubicBezTo>
                  <a:pt x="19507" y="88667"/>
                  <a:pt x="17992" y="95250"/>
                  <a:pt x="15875" y="101600"/>
                </a:cubicBezTo>
                <a:cubicBezTo>
                  <a:pt x="14817" y="104775"/>
                  <a:pt x="14556" y="108340"/>
                  <a:pt x="12700" y="111125"/>
                </a:cubicBezTo>
                <a:cubicBezTo>
                  <a:pt x="10583" y="114300"/>
                  <a:pt x="7900" y="117163"/>
                  <a:pt x="6350" y="120650"/>
                </a:cubicBezTo>
                <a:cubicBezTo>
                  <a:pt x="3632" y="126767"/>
                  <a:pt x="0" y="139700"/>
                  <a:pt x="0" y="139700"/>
                </a:cubicBezTo>
                <a:cubicBezTo>
                  <a:pt x="1058" y="143933"/>
                  <a:pt x="1010" y="148611"/>
                  <a:pt x="3175" y="152400"/>
                </a:cubicBezTo>
                <a:cubicBezTo>
                  <a:pt x="10397" y="165039"/>
                  <a:pt x="11920" y="159948"/>
                  <a:pt x="22225" y="165100"/>
                </a:cubicBezTo>
                <a:cubicBezTo>
                  <a:pt x="25638" y="166807"/>
                  <a:pt x="28263" y="169900"/>
                  <a:pt x="31750" y="171450"/>
                </a:cubicBezTo>
                <a:cubicBezTo>
                  <a:pt x="37867" y="174168"/>
                  <a:pt x="45231" y="174087"/>
                  <a:pt x="50800" y="177800"/>
                </a:cubicBezTo>
                <a:cubicBezTo>
                  <a:pt x="53975" y="179917"/>
                  <a:pt x="56838" y="182600"/>
                  <a:pt x="60325" y="184150"/>
                </a:cubicBezTo>
                <a:cubicBezTo>
                  <a:pt x="77840" y="191934"/>
                  <a:pt x="78177" y="189407"/>
                  <a:pt x="95250" y="193675"/>
                </a:cubicBezTo>
                <a:cubicBezTo>
                  <a:pt x="98497" y="194487"/>
                  <a:pt x="101600" y="195792"/>
                  <a:pt x="104775" y="196850"/>
                </a:cubicBezTo>
                <a:cubicBezTo>
                  <a:pt x="107950" y="200025"/>
                  <a:pt x="110646" y="203765"/>
                  <a:pt x="114300" y="206375"/>
                </a:cubicBezTo>
                <a:cubicBezTo>
                  <a:pt x="118151" y="209126"/>
                  <a:pt x="123653" y="209378"/>
                  <a:pt x="127000" y="212725"/>
                </a:cubicBezTo>
                <a:cubicBezTo>
                  <a:pt x="137956" y="223681"/>
                  <a:pt x="120822" y="221961"/>
                  <a:pt x="136525" y="231775"/>
                </a:cubicBezTo>
                <a:cubicBezTo>
                  <a:pt x="142201" y="235323"/>
                  <a:pt x="149225" y="236008"/>
                  <a:pt x="155575" y="238125"/>
                </a:cubicBezTo>
                <a:lnTo>
                  <a:pt x="165100" y="241300"/>
                </a:lnTo>
                <a:cubicBezTo>
                  <a:pt x="168275" y="242358"/>
                  <a:pt x="171343" y="243819"/>
                  <a:pt x="174625" y="244475"/>
                </a:cubicBezTo>
                <a:lnTo>
                  <a:pt x="190500" y="247650"/>
                </a:lnTo>
                <a:cubicBezTo>
                  <a:pt x="199564" y="245837"/>
                  <a:pt x="210107" y="243990"/>
                  <a:pt x="219075" y="241300"/>
                </a:cubicBezTo>
                <a:cubicBezTo>
                  <a:pt x="225486" y="239377"/>
                  <a:pt x="232556" y="238663"/>
                  <a:pt x="238125" y="234950"/>
                </a:cubicBezTo>
                <a:cubicBezTo>
                  <a:pt x="265422" y="216752"/>
                  <a:pt x="230885" y="238570"/>
                  <a:pt x="257175" y="225425"/>
                </a:cubicBezTo>
                <a:cubicBezTo>
                  <a:pt x="260588" y="223718"/>
                  <a:pt x="263213" y="220625"/>
                  <a:pt x="266700" y="219075"/>
                </a:cubicBezTo>
                <a:cubicBezTo>
                  <a:pt x="272817" y="216357"/>
                  <a:pt x="279400" y="214842"/>
                  <a:pt x="285750" y="212725"/>
                </a:cubicBezTo>
                <a:cubicBezTo>
                  <a:pt x="301382" y="207514"/>
                  <a:pt x="291974" y="210100"/>
                  <a:pt x="314325" y="206375"/>
                </a:cubicBezTo>
                <a:cubicBezTo>
                  <a:pt x="315383" y="203200"/>
                  <a:pt x="317500" y="200197"/>
                  <a:pt x="317500" y="196850"/>
                </a:cubicBezTo>
                <a:cubicBezTo>
                  <a:pt x="317500" y="193503"/>
                  <a:pt x="315950" y="190251"/>
                  <a:pt x="314325" y="187325"/>
                </a:cubicBezTo>
                <a:cubicBezTo>
                  <a:pt x="303430" y="167715"/>
                  <a:pt x="306014" y="171201"/>
                  <a:pt x="292100" y="161925"/>
                </a:cubicBezTo>
                <a:lnTo>
                  <a:pt x="285750" y="142875"/>
                </a:lnTo>
                <a:lnTo>
                  <a:pt x="282575" y="133350"/>
                </a:lnTo>
                <a:cubicBezTo>
                  <a:pt x="279540" y="124245"/>
                  <a:pt x="275434" y="109142"/>
                  <a:pt x="266700" y="104775"/>
                </a:cubicBezTo>
                <a:lnTo>
                  <a:pt x="244475" y="825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3" name="Freeform 22">
            <a:hlinkClick r:id="rId11" action="ppaction://hlinksldjump"/>
            <a:extLst>
              <a:ext uri="{FF2B5EF4-FFF2-40B4-BE49-F238E27FC236}">
                <a16:creationId xmlns:a16="http://schemas.microsoft.com/office/drawing/2014/main" id="{A7C8CB59-4650-8E4A-B7D2-9A14FBCEA909}"/>
              </a:ext>
            </a:extLst>
          </p:cNvPr>
          <p:cNvSpPr/>
          <p:nvPr/>
        </p:nvSpPr>
        <p:spPr>
          <a:xfrm>
            <a:off x="1082675" y="6048267"/>
            <a:ext cx="262860" cy="260456"/>
          </a:xfrm>
          <a:custGeom>
            <a:avLst/>
            <a:gdLst>
              <a:gd name="connsiteX0" fmla="*/ 260350 w 262860"/>
              <a:gd name="connsiteY0" fmla="*/ 123825 h 260456"/>
              <a:gd name="connsiteX1" fmla="*/ 257175 w 262860"/>
              <a:gd name="connsiteY1" fmla="*/ 107950 h 260456"/>
              <a:gd name="connsiteX2" fmla="*/ 238125 w 262860"/>
              <a:gd name="connsiteY2" fmla="*/ 95250 h 260456"/>
              <a:gd name="connsiteX3" fmla="*/ 231775 w 262860"/>
              <a:gd name="connsiteY3" fmla="*/ 76200 h 260456"/>
              <a:gd name="connsiteX4" fmla="*/ 222250 w 262860"/>
              <a:gd name="connsiteY4" fmla="*/ 22225 h 260456"/>
              <a:gd name="connsiteX5" fmla="*/ 212725 w 262860"/>
              <a:gd name="connsiteY5" fmla="*/ 3175 h 260456"/>
              <a:gd name="connsiteX6" fmla="*/ 203200 w 262860"/>
              <a:gd name="connsiteY6" fmla="*/ 0 h 260456"/>
              <a:gd name="connsiteX7" fmla="*/ 165100 w 262860"/>
              <a:gd name="connsiteY7" fmla="*/ 12700 h 260456"/>
              <a:gd name="connsiteX8" fmla="*/ 155575 w 262860"/>
              <a:gd name="connsiteY8" fmla="*/ 15875 h 260456"/>
              <a:gd name="connsiteX9" fmla="*/ 146050 w 262860"/>
              <a:gd name="connsiteY9" fmla="*/ 19050 h 260456"/>
              <a:gd name="connsiteX10" fmla="*/ 123825 w 262860"/>
              <a:gd name="connsiteY10" fmla="*/ 25400 h 260456"/>
              <a:gd name="connsiteX11" fmla="*/ 114300 w 262860"/>
              <a:gd name="connsiteY11" fmla="*/ 31750 h 260456"/>
              <a:gd name="connsiteX12" fmla="*/ 104775 w 262860"/>
              <a:gd name="connsiteY12" fmla="*/ 69850 h 260456"/>
              <a:gd name="connsiteX13" fmla="*/ 101600 w 262860"/>
              <a:gd name="connsiteY13" fmla="*/ 79375 h 260456"/>
              <a:gd name="connsiteX14" fmla="*/ 82550 w 262860"/>
              <a:gd name="connsiteY14" fmla="*/ 85725 h 260456"/>
              <a:gd name="connsiteX15" fmla="*/ 73025 w 262860"/>
              <a:gd name="connsiteY15" fmla="*/ 88900 h 260456"/>
              <a:gd name="connsiteX16" fmla="*/ 53975 w 262860"/>
              <a:gd name="connsiteY16" fmla="*/ 98425 h 260456"/>
              <a:gd name="connsiteX17" fmla="*/ 22225 w 262860"/>
              <a:gd name="connsiteY17" fmla="*/ 104775 h 260456"/>
              <a:gd name="connsiteX18" fmla="*/ 12700 w 262860"/>
              <a:gd name="connsiteY18" fmla="*/ 107950 h 260456"/>
              <a:gd name="connsiteX19" fmla="*/ 3175 w 262860"/>
              <a:gd name="connsiteY19" fmla="*/ 114300 h 260456"/>
              <a:gd name="connsiteX20" fmla="*/ 0 w 262860"/>
              <a:gd name="connsiteY20" fmla="*/ 123825 h 260456"/>
              <a:gd name="connsiteX21" fmla="*/ 3175 w 262860"/>
              <a:gd name="connsiteY21" fmla="*/ 146050 h 260456"/>
              <a:gd name="connsiteX22" fmla="*/ 28575 w 262860"/>
              <a:gd name="connsiteY22" fmla="*/ 174625 h 260456"/>
              <a:gd name="connsiteX23" fmla="*/ 47625 w 262860"/>
              <a:gd name="connsiteY23" fmla="*/ 187325 h 260456"/>
              <a:gd name="connsiteX24" fmla="*/ 63500 w 262860"/>
              <a:gd name="connsiteY24" fmla="*/ 215900 h 260456"/>
              <a:gd name="connsiteX25" fmla="*/ 73025 w 262860"/>
              <a:gd name="connsiteY25" fmla="*/ 219075 h 260456"/>
              <a:gd name="connsiteX26" fmla="*/ 82550 w 262860"/>
              <a:gd name="connsiteY26" fmla="*/ 212725 h 260456"/>
              <a:gd name="connsiteX27" fmla="*/ 120650 w 262860"/>
              <a:gd name="connsiteY27" fmla="*/ 219075 h 260456"/>
              <a:gd name="connsiteX28" fmla="*/ 130175 w 262860"/>
              <a:gd name="connsiteY28" fmla="*/ 228600 h 260456"/>
              <a:gd name="connsiteX29" fmla="*/ 136525 w 262860"/>
              <a:gd name="connsiteY29" fmla="*/ 238125 h 260456"/>
              <a:gd name="connsiteX30" fmla="*/ 168275 w 262860"/>
              <a:gd name="connsiteY30" fmla="*/ 247650 h 260456"/>
              <a:gd name="connsiteX31" fmla="*/ 196850 w 262860"/>
              <a:gd name="connsiteY31" fmla="*/ 257175 h 260456"/>
              <a:gd name="connsiteX32" fmla="*/ 187325 w 262860"/>
              <a:gd name="connsiteY32" fmla="*/ 238125 h 260456"/>
              <a:gd name="connsiteX33" fmla="*/ 171450 w 262860"/>
              <a:gd name="connsiteY33" fmla="*/ 219075 h 260456"/>
              <a:gd name="connsiteX34" fmla="*/ 165100 w 262860"/>
              <a:gd name="connsiteY34" fmla="*/ 200025 h 260456"/>
              <a:gd name="connsiteX35" fmla="*/ 168275 w 262860"/>
              <a:gd name="connsiteY35" fmla="*/ 177800 h 260456"/>
              <a:gd name="connsiteX36" fmla="*/ 177800 w 262860"/>
              <a:gd name="connsiteY36" fmla="*/ 171450 h 260456"/>
              <a:gd name="connsiteX37" fmla="*/ 209550 w 262860"/>
              <a:gd name="connsiteY37" fmla="*/ 168275 h 260456"/>
              <a:gd name="connsiteX38" fmla="*/ 215900 w 262860"/>
              <a:gd name="connsiteY38" fmla="*/ 158750 h 260456"/>
              <a:gd name="connsiteX39" fmla="*/ 222250 w 262860"/>
              <a:gd name="connsiteY39" fmla="*/ 139700 h 260456"/>
              <a:gd name="connsiteX40" fmla="*/ 260350 w 262860"/>
              <a:gd name="connsiteY40" fmla="*/ 123825 h 26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62860" h="260456">
                <a:moveTo>
                  <a:pt x="260350" y="123825"/>
                </a:moveTo>
                <a:cubicBezTo>
                  <a:pt x="266171" y="118533"/>
                  <a:pt x="260488" y="112210"/>
                  <a:pt x="257175" y="107950"/>
                </a:cubicBezTo>
                <a:cubicBezTo>
                  <a:pt x="252490" y="101926"/>
                  <a:pt x="238125" y="95250"/>
                  <a:pt x="238125" y="95250"/>
                </a:cubicBezTo>
                <a:cubicBezTo>
                  <a:pt x="236008" y="88900"/>
                  <a:pt x="232381" y="82866"/>
                  <a:pt x="231775" y="76200"/>
                </a:cubicBezTo>
                <a:cubicBezTo>
                  <a:pt x="227994" y="34609"/>
                  <a:pt x="232297" y="52365"/>
                  <a:pt x="222250" y="22225"/>
                </a:cubicBezTo>
                <a:cubicBezTo>
                  <a:pt x="220158" y="15950"/>
                  <a:pt x="218320" y="7651"/>
                  <a:pt x="212725" y="3175"/>
                </a:cubicBezTo>
                <a:cubicBezTo>
                  <a:pt x="210112" y="1084"/>
                  <a:pt x="206375" y="1058"/>
                  <a:pt x="203200" y="0"/>
                </a:cubicBezTo>
                <a:lnTo>
                  <a:pt x="165100" y="12700"/>
                </a:lnTo>
                <a:lnTo>
                  <a:pt x="155575" y="15875"/>
                </a:lnTo>
                <a:cubicBezTo>
                  <a:pt x="152400" y="16933"/>
                  <a:pt x="149297" y="18238"/>
                  <a:pt x="146050" y="19050"/>
                </a:cubicBezTo>
                <a:cubicBezTo>
                  <a:pt x="141981" y="20067"/>
                  <a:pt x="128380" y="23123"/>
                  <a:pt x="123825" y="25400"/>
                </a:cubicBezTo>
                <a:cubicBezTo>
                  <a:pt x="120412" y="27107"/>
                  <a:pt x="117475" y="29633"/>
                  <a:pt x="114300" y="31750"/>
                </a:cubicBezTo>
                <a:cubicBezTo>
                  <a:pt x="101679" y="50681"/>
                  <a:pt x="110769" y="33886"/>
                  <a:pt x="104775" y="69850"/>
                </a:cubicBezTo>
                <a:cubicBezTo>
                  <a:pt x="104225" y="73151"/>
                  <a:pt x="104323" y="77430"/>
                  <a:pt x="101600" y="79375"/>
                </a:cubicBezTo>
                <a:cubicBezTo>
                  <a:pt x="96153" y="83266"/>
                  <a:pt x="88900" y="83608"/>
                  <a:pt x="82550" y="85725"/>
                </a:cubicBezTo>
                <a:cubicBezTo>
                  <a:pt x="79375" y="86783"/>
                  <a:pt x="75810" y="87044"/>
                  <a:pt x="73025" y="88900"/>
                </a:cubicBezTo>
                <a:cubicBezTo>
                  <a:pt x="64242" y="94755"/>
                  <a:pt x="64027" y="96105"/>
                  <a:pt x="53975" y="98425"/>
                </a:cubicBezTo>
                <a:cubicBezTo>
                  <a:pt x="43458" y="100852"/>
                  <a:pt x="32464" y="101362"/>
                  <a:pt x="22225" y="104775"/>
                </a:cubicBezTo>
                <a:cubicBezTo>
                  <a:pt x="19050" y="105833"/>
                  <a:pt x="15693" y="106453"/>
                  <a:pt x="12700" y="107950"/>
                </a:cubicBezTo>
                <a:cubicBezTo>
                  <a:pt x="9287" y="109657"/>
                  <a:pt x="6350" y="112183"/>
                  <a:pt x="3175" y="114300"/>
                </a:cubicBezTo>
                <a:cubicBezTo>
                  <a:pt x="2117" y="117475"/>
                  <a:pt x="0" y="120478"/>
                  <a:pt x="0" y="123825"/>
                </a:cubicBezTo>
                <a:cubicBezTo>
                  <a:pt x="0" y="131309"/>
                  <a:pt x="1025" y="138882"/>
                  <a:pt x="3175" y="146050"/>
                </a:cubicBezTo>
                <a:cubicBezTo>
                  <a:pt x="5603" y="154144"/>
                  <a:pt x="27780" y="173830"/>
                  <a:pt x="28575" y="174625"/>
                </a:cubicBezTo>
                <a:cubicBezTo>
                  <a:pt x="40467" y="186517"/>
                  <a:pt x="33840" y="182730"/>
                  <a:pt x="47625" y="187325"/>
                </a:cubicBezTo>
                <a:cubicBezTo>
                  <a:pt x="52359" y="201526"/>
                  <a:pt x="51279" y="207753"/>
                  <a:pt x="63500" y="215900"/>
                </a:cubicBezTo>
                <a:cubicBezTo>
                  <a:pt x="66285" y="217756"/>
                  <a:pt x="69850" y="218017"/>
                  <a:pt x="73025" y="219075"/>
                </a:cubicBezTo>
                <a:cubicBezTo>
                  <a:pt x="76200" y="216958"/>
                  <a:pt x="78747" y="213042"/>
                  <a:pt x="82550" y="212725"/>
                </a:cubicBezTo>
                <a:cubicBezTo>
                  <a:pt x="99564" y="211307"/>
                  <a:pt x="107232" y="214602"/>
                  <a:pt x="120650" y="219075"/>
                </a:cubicBezTo>
                <a:cubicBezTo>
                  <a:pt x="123825" y="222250"/>
                  <a:pt x="127300" y="225151"/>
                  <a:pt x="130175" y="228600"/>
                </a:cubicBezTo>
                <a:cubicBezTo>
                  <a:pt x="132618" y="231531"/>
                  <a:pt x="133289" y="236103"/>
                  <a:pt x="136525" y="238125"/>
                </a:cubicBezTo>
                <a:cubicBezTo>
                  <a:pt x="141678" y="241346"/>
                  <a:pt x="160840" y="245791"/>
                  <a:pt x="168275" y="247650"/>
                </a:cubicBezTo>
                <a:cubicBezTo>
                  <a:pt x="190110" y="262206"/>
                  <a:pt x="180085" y="262763"/>
                  <a:pt x="196850" y="257175"/>
                </a:cubicBezTo>
                <a:cubicBezTo>
                  <a:pt x="193668" y="247629"/>
                  <a:pt x="194164" y="246331"/>
                  <a:pt x="187325" y="238125"/>
                </a:cubicBezTo>
                <a:cubicBezTo>
                  <a:pt x="180204" y="229580"/>
                  <a:pt x="175955" y="229210"/>
                  <a:pt x="171450" y="219075"/>
                </a:cubicBezTo>
                <a:cubicBezTo>
                  <a:pt x="168732" y="212958"/>
                  <a:pt x="165100" y="200025"/>
                  <a:pt x="165100" y="200025"/>
                </a:cubicBezTo>
                <a:cubicBezTo>
                  <a:pt x="166158" y="192617"/>
                  <a:pt x="165236" y="184639"/>
                  <a:pt x="168275" y="177800"/>
                </a:cubicBezTo>
                <a:cubicBezTo>
                  <a:pt x="169825" y="174313"/>
                  <a:pt x="174082" y="172308"/>
                  <a:pt x="177800" y="171450"/>
                </a:cubicBezTo>
                <a:cubicBezTo>
                  <a:pt x="188164" y="169058"/>
                  <a:pt x="198967" y="169333"/>
                  <a:pt x="209550" y="168275"/>
                </a:cubicBezTo>
                <a:cubicBezTo>
                  <a:pt x="211667" y="165100"/>
                  <a:pt x="214350" y="162237"/>
                  <a:pt x="215900" y="158750"/>
                </a:cubicBezTo>
                <a:cubicBezTo>
                  <a:pt x="218618" y="152633"/>
                  <a:pt x="217517" y="144433"/>
                  <a:pt x="222250" y="139700"/>
                </a:cubicBezTo>
                <a:cubicBezTo>
                  <a:pt x="232523" y="129427"/>
                  <a:pt x="254529" y="129117"/>
                  <a:pt x="260350" y="1238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4" name="Freeform 23">
            <a:hlinkClick r:id="rId9" action="ppaction://hlinksldjump"/>
            <a:extLst>
              <a:ext uri="{FF2B5EF4-FFF2-40B4-BE49-F238E27FC236}">
                <a16:creationId xmlns:a16="http://schemas.microsoft.com/office/drawing/2014/main" id="{E976B984-59C8-B34A-913D-A1DE0B2D64D4}"/>
              </a:ext>
            </a:extLst>
          </p:cNvPr>
          <p:cNvSpPr/>
          <p:nvPr/>
        </p:nvSpPr>
        <p:spPr>
          <a:xfrm>
            <a:off x="1289050" y="6191142"/>
            <a:ext cx="115587" cy="120650"/>
          </a:xfrm>
          <a:custGeom>
            <a:avLst/>
            <a:gdLst>
              <a:gd name="connsiteX0" fmla="*/ 114300 w 115587"/>
              <a:gd name="connsiteY0" fmla="*/ 63500 h 120650"/>
              <a:gd name="connsiteX1" fmla="*/ 104775 w 115587"/>
              <a:gd name="connsiteY1" fmla="*/ 57150 h 120650"/>
              <a:gd name="connsiteX2" fmla="*/ 92075 w 115587"/>
              <a:gd name="connsiteY2" fmla="*/ 28575 h 120650"/>
              <a:gd name="connsiteX3" fmla="*/ 88900 w 115587"/>
              <a:gd name="connsiteY3" fmla="*/ 19050 h 120650"/>
              <a:gd name="connsiteX4" fmla="*/ 85725 w 115587"/>
              <a:gd name="connsiteY4" fmla="*/ 9525 h 120650"/>
              <a:gd name="connsiteX5" fmla="*/ 76200 w 115587"/>
              <a:gd name="connsiteY5" fmla="*/ 6350 h 120650"/>
              <a:gd name="connsiteX6" fmla="*/ 50800 w 115587"/>
              <a:gd name="connsiteY6" fmla="*/ 0 h 120650"/>
              <a:gd name="connsiteX7" fmla="*/ 41275 w 115587"/>
              <a:gd name="connsiteY7" fmla="*/ 3175 h 120650"/>
              <a:gd name="connsiteX8" fmla="*/ 38100 w 115587"/>
              <a:gd name="connsiteY8" fmla="*/ 12700 h 120650"/>
              <a:gd name="connsiteX9" fmla="*/ 31750 w 115587"/>
              <a:gd name="connsiteY9" fmla="*/ 22225 h 120650"/>
              <a:gd name="connsiteX10" fmla="*/ 12700 w 115587"/>
              <a:gd name="connsiteY10" fmla="*/ 34925 h 120650"/>
              <a:gd name="connsiteX11" fmla="*/ 3175 w 115587"/>
              <a:gd name="connsiteY11" fmla="*/ 41275 h 120650"/>
              <a:gd name="connsiteX12" fmla="*/ 0 w 115587"/>
              <a:gd name="connsiteY12" fmla="*/ 50800 h 120650"/>
              <a:gd name="connsiteX13" fmla="*/ 3175 w 115587"/>
              <a:gd name="connsiteY13" fmla="*/ 73025 h 120650"/>
              <a:gd name="connsiteX14" fmla="*/ 15875 w 115587"/>
              <a:gd name="connsiteY14" fmla="*/ 92075 h 120650"/>
              <a:gd name="connsiteX15" fmla="*/ 22225 w 115587"/>
              <a:gd name="connsiteY15" fmla="*/ 101600 h 120650"/>
              <a:gd name="connsiteX16" fmla="*/ 28575 w 115587"/>
              <a:gd name="connsiteY16" fmla="*/ 111125 h 120650"/>
              <a:gd name="connsiteX17" fmla="*/ 31750 w 115587"/>
              <a:gd name="connsiteY17" fmla="*/ 120650 h 120650"/>
              <a:gd name="connsiteX18" fmla="*/ 34925 w 115587"/>
              <a:gd name="connsiteY18" fmla="*/ 111125 h 120650"/>
              <a:gd name="connsiteX19" fmla="*/ 44450 w 115587"/>
              <a:gd name="connsiteY19" fmla="*/ 104775 h 120650"/>
              <a:gd name="connsiteX20" fmla="*/ 107950 w 115587"/>
              <a:gd name="connsiteY20" fmla="*/ 98425 h 120650"/>
              <a:gd name="connsiteX21" fmla="*/ 114300 w 115587"/>
              <a:gd name="connsiteY21" fmla="*/ 63500 h 12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5587" h="120650">
                <a:moveTo>
                  <a:pt x="114300" y="63500"/>
                </a:moveTo>
                <a:cubicBezTo>
                  <a:pt x="113771" y="56621"/>
                  <a:pt x="107473" y="59848"/>
                  <a:pt x="104775" y="57150"/>
                </a:cubicBezTo>
                <a:cubicBezTo>
                  <a:pt x="97228" y="49603"/>
                  <a:pt x="95219" y="38006"/>
                  <a:pt x="92075" y="28575"/>
                </a:cubicBezTo>
                <a:lnTo>
                  <a:pt x="88900" y="19050"/>
                </a:lnTo>
                <a:cubicBezTo>
                  <a:pt x="87842" y="15875"/>
                  <a:pt x="88900" y="10583"/>
                  <a:pt x="85725" y="9525"/>
                </a:cubicBezTo>
                <a:cubicBezTo>
                  <a:pt x="82550" y="8467"/>
                  <a:pt x="79429" y="7231"/>
                  <a:pt x="76200" y="6350"/>
                </a:cubicBezTo>
                <a:cubicBezTo>
                  <a:pt x="67780" y="4054"/>
                  <a:pt x="50800" y="0"/>
                  <a:pt x="50800" y="0"/>
                </a:cubicBezTo>
                <a:cubicBezTo>
                  <a:pt x="47625" y="1058"/>
                  <a:pt x="43642" y="808"/>
                  <a:pt x="41275" y="3175"/>
                </a:cubicBezTo>
                <a:cubicBezTo>
                  <a:pt x="38908" y="5542"/>
                  <a:pt x="39597" y="9707"/>
                  <a:pt x="38100" y="12700"/>
                </a:cubicBezTo>
                <a:cubicBezTo>
                  <a:pt x="36393" y="16113"/>
                  <a:pt x="34622" y="19712"/>
                  <a:pt x="31750" y="22225"/>
                </a:cubicBezTo>
                <a:cubicBezTo>
                  <a:pt x="26007" y="27251"/>
                  <a:pt x="19050" y="30692"/>
                  <a:pt x="12700" y="34925"/>
                </a:cubicBezTo>
                <a:lnTo>
                  <a:pt x="3175" y="41275"/>
                </a:lnTo>
                <a:cubicBezTo>
                  <a:pt x="2117" y="44450"/>
                  <a:pt x="0" y="47453"/>
                  <a:pt x="0" y="50800"/>
                </a:cubicBezTo>
                <a:cubicBezTo>
                  <a:pt x="0" y="58284"/>
                  <a:pt x="489" y="66040"/>
                  <a:pt x="3175" y="73025"/>
                </a:cubicBezTo>
                <a:cubicBezTo>
                  <a:pt x="5915" y="80148"/>
                  <a:pt x="11642" y="85725"/>
                  <a:pt x="15875" y="92075"/>
                </a:cubicBezTo>
                <a:lnTo>
                  <a:pt x="22225" y="101600"/>
                </a:lnTo>
                <a:cubicBezTo>
                  <a:pt x="24342" y="104775"/>
                  <a:pt x="27368" y="107505"/>
                  <a:pt x="28575" y="111125"/>
                </a:cubicBezTo>
                <a:lnTo>
                  <a:pt x="31750" y="120650"/>
                </a:lnTo>
                <a:cubicBezTo>
                  <a:pt x="32808" y="117475"/>
                  <a:pt x="32834" y="113738"/>
                  <a:pt x="34925" y="111125"/>
                </a:cubicBezTo>
                <a:cubicBezTo>
                  <a:pt x="37309" y="108145"/>
                  <a:pt x="41037" y="106482"/>
                  <a:pt x="44450" y="104775"/>
                </a:cubicBezTo>
                <a:cubicBezTo>
                  <a:pt x="61015" y="96492"/>
                  <a:pt x="104796" y="98611"/>
                  <a:pt x="107950" y="98425"/>
                </a:cubicBezTo>
                <a:cubicBezTo>
                  <a:pt x="119236" y="90901"/>
                  <a:pt x="114829" y="70379"/>
                  <a:pt x="114300" y="63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5" name="Freeform 24">
            <a:hlinkClick r:id="rId5" action="ppaction://hlinksldjump"/>
            <a:extLst>
              <a:ext uri="{FF2B5EF4-FFF2-40B4-BE49-F238E27FC236}">
                <a16:creationId xmlns:a16="http://schemas.microsoft.com/office/drawing/2014/main" id="{C7861859-28CE-6A4B-AFE0-44AFC998C4D3}"/>
              </a:ext>
            </a:extLst>
          </p:cNvPr>
          <p:cNvSpPr/>
          <p:nvPr/>
        </p:nvSpPr>
        <p:spPr>
          <a:xfrm>
            <a:off x="1336675" y="6299092"/>
            <a:ext cx="95449" cy="66901"/>
          </a:xfrm>
          <a:custGeom>
            <a:avLst/>
            <a:gdLst>
              <a:gd name="connsiteX0" fmla="*/ 6350 w 95449"/>
              <a:gd name="connsiteY0" fmla="*/ 66675 h 66901"/>
              <a:gd name="connsiteX1" fmla="*/ 22225 w 95449"/>
              <a:gd name="connsiteY1" fmla="*/ 63500 h 66901"/>
              <a:gd name="connsiteX2" fmla="*/ 31750 w 95449"/>
              <a:gd name="connsiteY2" fmla="*/ 60325 h 66901"/>
              <a:gd name="connsiteX3" fmla="*/ 60325 w 95449"/>
              <a:gd name="connsiteY3" fmla="*/ 57150 h 66901"/>
              <a:gd name="connsiteX4" fmla="*/ 82550 w 95449"/>
              <a:gd name="connsiteY4" fmla="*/ 50800 h 66901"/>
              <a:gd name="connsiteX5" fmla="*/ 92075 w 95449"/>
              <a:gd name="connsiteY5" fmla="*/ 41275 h 66901"/>
              <a:gd name="connsiteX6" fmla="*/ 88900 w 95449"/>
              <a:gd name="connsiteY6" fmla="*/ 22225 h 66901"/>
              <a:gd name="connsiteX7" fmla="*/ 85725 w 95449"/>
              <a:gd name="connsiteY7" fmla="*/ 0 h 66901"/>
              <a:gd name="connsiteX8" fmla="*/ 76200 w 95449"/>
              <a:gd name="connsiteY8" fmla="*/ 9525 h 66901"/>
              <a:gd name="connsiteX9" fmla="*/ 66675 w 95449"/>
              <a:gd name="connsiteY9" fmla="*/ 12700 h 66901"/>
              <a:gd name="connsiteX10" fmla="*/ 38100 w 95449"/>
              <a:gd name="connsiteY10" fmla="*/ 6350 h 66901"/>
              <a:gd name="connsiteX11" fmla="*/ 12700 w 95449"/>
              <a:gd name="connsiteY11" fmla="*/ 9525 h 66901"/>
              <a:gd name="connsiteX12" fmla="*/ 6350 w 95449"/>
              <a:gd name="connsiteY12" fmla="*/ 19050 h 66901"/>
              <a:gd name="connsiteX13" fmla="*/ 3175 w 95449"/>
              <a:gd name="connsiteY13" fmla="*/ 38100 h 66901"/>
              <a:gd name="connsiteX14" fmla="*/ 0 w 95449"/>
              <a:gd name="connsiteY14" fmla="*/ 47625 h 66901"/>
              <a:gd name="connsiteX15" fmla="*/ 3175 w 95449"/>
              <a:gd name="connsiteY15" fmla="*/ 57150 h 66901"/>
              <a:gd name="connsiteX16" fmla="*/ 6350 w 95449"/>
              <a:gd name="connsiteY16" fmla="*/ 66675 h 6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5449" h="66901">
                <a:moveTo>
                  <a:pt x="6350" y="66675"/>
                </a:moveTo>
                <a:cubicBezTo>
                  <a:pt x="9525" y="67733"/>
                  <a:pt x="16990" y="64809"/>
                  <a:pt x="22225" y="63500"/>
                </a:cubicBezTo>
                <a:cubicBezTo>
                  <a:pt x="25472" y="62688"/>
                  <a:pt x="28449" y="60875"/>
                  <a:pt x="31750" y="60325"/>
                </a:cubicBezTo>
                <a:cubicBezTo>
                  <a:pt x="41203" y="58749"/>
                  <a:pt x="50800" y="58208"/>
                  <a:pt x="60325" y="57150"/>
                </a:cubicBezTo>
                <a:cubicBezTo>
                  <a:pt x="62019" y="56727"/>
                  <a:pt x="79817" y="52622"/>
                  <a:pt x="82550" y="50800"/>
                </a:cubicBezTo>
                <a:cubicBezTo>
                  <a:pt x="86286" y="48309"/>
                  <a:pt x="88900" y="44450"/>
                  <a:pt x="92075" y="41275"/>
                </a:cubicBezTo>
                <a:cubicBezTo>
                  <a:pt x="98540" y="21879"/>
                  <a:pt x="94731" y="41661"/>
                  <a:pt x="88900" y="22225"/>
                </a:cubicBezTo>
                <a:cubicBezTo>
                  <a:pt x="86750" y="15057"/>
                  <a:pt x="86783" y="7408"/>
                  <a:pt x="85725" y="0"/>
                </a:cubicBezTo>
                <a:cubicBezTo>
                  <a:pt x="82550" y="3175"/>
                  <a:pt x="79936" y="7034"/>
                  <a:pt x="76200" y="9525"/>
                </a:cubicBezTo>
                <a:cubicBezTo>
                  <a:pt x="73415" y="11381"/>
                  <a:pt x="70022" y="12700"/>
                  <a:pt x="66675" y="12700"/>
                </a:cubicBezTo>
                <a:cubicBezTo>
                  <a:pt x="55499" y="12700"/>
                  <a:pt x="47922" y="9624"/>
                  <a:pt x="38100" y="6350"/>
                </a:cubicBezTo>
                <a:cubicBezTo>
                  <a:pt x="29633" y="7408"/>
                  <a:pt x="20622" y="6356"/>
                  <a:pt x="12700" y="9525"/>
                </a:cubicBezTo>
                <a:cubicBezTo>
                  <a:pt x="9157" y="10942"/>
                  <a:pt x="7557" y="15430"/>
                  <a:pt x="6350" y="19050"/>
                </a:cubicBezTo>
                <a:cubicBezTo>
                  <a:pt x="4314" y="25157"/>
                  <a:pt x="4572" y="31816"/>
                  <a:pt x="3175" y="38100"/>
                </a:cubicBezTo>
                <a:cubicBezTo>
                  <a:pt x="2449" y="41367"/>
                  <a:pt x="1058" y="44450"/>
                  <a:pt x="0" y="47625"/>
                </a:cubicBezTo>
                <a:cubicBezTo>
                  <a:pt x="1058" y="50800"/>
                  <a:pt x="808" y="54783"/>
                  <a:pt x="3175" y="57150"/>
                </a:cubicBezTo>
                <a:cubicBezTo>
                  <a:pt x="7019" y="60994"/>
                  <a:pt x="3175" y="65617"/>
                  <a:pt x="6350" y="666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6" name="Freeform 25">
            <a:hlinkClick r:id="rId10" action="ppaction://hlinksldjump"/>
            <a:extLst>
              <a:ext uri="{FF2B5EF4-FFF2-40B4-BE49-F238E27FC236}">
                <a16:creationId xmlns:a16="http://schemas.microsoft.com/office/drawing/2014/main" id="{1D435F10-E323-B44E-81A6-02D8C637033C}"/>
              </a:ext>
            </a:extLst>
          </p:cNvPr>
          <p:cNvSpPr/>
          <p:nvPr/>
        </p:nvSpPr>
        <p:spPr>
          <a:xfrm>
            <a:off x="1069888" y="6308617"/>
            <a:ext cx="271564" cy="196850"/>
          </a:xfrm>
          <a:custGeom>
            <a:avLst/>
            <a:gdLst>
              <a:gd name="connsiteX0" fmla="*/ 269962 w 271564"/>
              <a:gd name="connsiteY0" fmla="*/ 136525 h 196850"/>
              <a:gd name="connsiteX1" fmla="*/ 266787 w 271564"/>
              <a:gd name="connsiteY1" fmla="*/ 120650 h 196850"/>
              <a:gd name="connsiteX2" fmla="*/ 263612 w 271564"/>
              <a:gd name="connsiteY2" fmla="*/ 111125 h 196850"/>
              <a:gd name="connsiteX3" fmla="*/ 269962 w 271564"/>
              <a:gd name="connsiteY3" fmla="*/ 85725 h 196850"/>
              <a:gd name="connsiteX4" fmla="*/ 260437 w 271564"/>
              <a:gd name="connsiteY4" fmla="*/ 66675 h 196850"/>
              <a:gd name="connsiteX5" fmla="*/ 244562 w 271564"/>
              <a:gd name="connsiteY5" fmla="*/ 47625 h 196850"/>
              <a:gd name="connsiteX6" fmla="*/ 241387 w 271564"/>
              <a:gd name="connsiteY6" fmla="*/ 38100 h 196850"/>
              <a:gd name="connsiteX7" fmla="*/ 238212 w 271564"/>
              <a:gd name="connsiteY7" fmla="*/ 19050 h 196850"/>
              <a:gd name="connsiteX8" fmla="*/ 200112 w 271564"/>
              <a:gd name="connsiteY8" fmla="*/ 15875 h 196850"/>
              <a:gd name="connsiteX9" fmla="*/ 168362 w 271564"/>
              <a:gd name="connsiteY9" fmla="*/ 9525 h 196850"/>
              <a:gd name="connsiteX10" fmla="*/ 149312 w 271564"/>
              <a:gd name="connsiteY10" fmla="*/ 3175 h 196850"/>
              <a:gd name="connsiteX11" fmla="*/ 139787 w 271564"/>
              <a:gd name="connsiteY11" fmla="*/ 0 h 196850"/>
              <a:gd name="connsiteX12" fmla="*/ 111212 w 271564"/>
              <a:gd name="connsiteY12" fmla="*/ 9525 h 196850"/>
              <a:gd name="connsiteX13" fmla="*/ 101687 w 271564"/>
              <a:gd name="connsiteY13" fmla="*/ 12700 h 196850"/>
              <a:gd name="connsiteX14" fmla="*/ 95337 w 271564"/>
              <a:gd name="connsiteY14" fmla="*/ 22225 h 196850"/>
              <a:gd name="connsiteX15" fmla="*/ 85812 w 271564"/>
              <a:gd name="connsiteY15" fmla="*/ 53975 h 196850"/>
              <a:gd name="connsiteX16" fmla="*/ 66762 w 271564"/>
              <a:gd name="connsiteY16" fmla="*/ 63500 h 196850"/>
              <a:gd name="connsiteX17" fmla="*/ 57237 w 271564"/>
              <a:gd name="connsiteY17" fmla="*/ 69850 h 196850"/>
              <a:gd name="connsiteX18" fmla="*/ 44537 w 271564"/>
              <a:gd name="connsiteY18" fmla="*/ 76200 h 196850"/>
              <a:gd name="connsiteX19" fmla="*/ 25487 w 271564"/>
              <a:gd name="connsiteY19" fmla="*/ 88900 h 196850"/>
              <a:gd name="connsiteX20" fmla="*/ 15962 w 271564"/>
              <a:gd name="connsiteY20" fmla="*/ 95250 h 196850"/>
              <a:gd name="connsiteX21" fmla="*/ 6437 w 271564"/>
              <a:gd name="connsiteY21" fmla="*/ 104775 h 196850"/>
              <a:gd name="connsiteX22" fmla="*/ 3262 w 271564"/>
              <a:gd name="connsiteY22" fmla="*/ 136525 h 196850"/>
              <a:gd name="connsiteX23" fmla="*/ 12787 w 271564"/>
              <a:gd name="connsiteY23" fmla="*/ 146050 h 196850"/>
              <a:gd name="connsiteX24" fmla="*/ 41362 w 271564"/>
              <a:gd name="connsiteY24" fmla="*/ 155575 h 196850"/>
              <a:gd name="connsiteX25" fmla="*/ 50887 w 271564"/>
              <a:gd name="connsiteY25" fmla="*/ 158750 h 196850"/>
              <a:gd name="connsiteX26" fmla="*/ 60412 w 271564"/>
              <a:gd name="connsiteY26" fmla="*/ 161925 h 196850"/>
              <a:gd name="connsiteX27" fmla="*/ 69937 w 271564"/>
              <a:gd name="connsiteY27" fmla="*/ 180975 h 196850"/>
              <a:gd name="connsiteX28" fmla="*/ 79462 w 271564"/>
              <a:gd name="connsiteY28" fmla="*/ 184150 h 196850"/>
              <a:gd name="connsiteX29" fmla="*/ 88987 w 271564"/>
              <a:gd name="connsiteY29" fmla="*/ 190500 h 196850"/>
              <a:gd name="connsiteX30" fmla="*/ 108037 w 271564"/>
              <a:gd name="connsiteY30" fmla="*/ 196850 h 196850"/>
              <a:gd name="connsiteX31" fmla="*/ 130262 w 271564"/>
              <a:gd name="connsiteY31" fmla="*/ 193675 h 196850"/>
              <a:gd name="connsiteX32" fmla="*/ 231862 w 271564"/>
              <a:gd name="connsiteY32" fmla="*/ 184150 h 196850"/>
              <a:gd name="connsiteX33" fmla="*/ 235037 w 271564"/>
              <a:gd name="connsiteY33" fmla="*/ 174625 h 196850"/>
              <a:gd name="connsiteX34" fmla="*/ 250912 w 271564"/>
              <a:gd name="connsiteY34" fmla="*/ 158750 h 196850"/>
              <a:gd name="connsiteX35" fmla="*/ 269962 w 271564"/>
              <a:gd name="connsiteY35" fmla="*/ 152400 h 196850"/>
              <a:gd name="connsiteX36" fmla="*/ 269962 w 271564"/>
              <a:gd name="connsiteY36" fmla="*/ 136525 h 19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71564" h="196850">
                <a:moveTo>
                  <a:pt x="269962" y="136525"/>
                </a:moveTo>
                <a:cubicBezTo>
                  <a:pt x="269433" y="131233"/>
                  <a:pt x="268096" y="125885"/>
                  <a:pt x="266787" y="120650"/>
                </a:cubicBezTo>
                <a:cubicBezTo>
                  <a:pt x="265975" y="117403"/>
                  <a:pt x="263612" y="114472"/>
                  <a:pt x="263612" y="111125"/>
                </a:cubicBezTo>
                <a:cubicBezTo>
                  <a:pt x="263612" y="103462"/>
                  <a:pt x="267457" y="93241"/>
                  <a:pt x="269962" y="85725"/>
                </a:cubicBezTo>
                <a:cubicBezTo>
                  <a:pt x="266780" y="76179"/>
                  <a:pt x="267276" y="74881"/>
                  <a:pt x="260437" y="66675"/>
                </a:cubicBezTo>
                <a:cubicBezTo>
                  <a:pt x="251660" y="56142"/>
                  <a:pt x="250474" y="59449"/>
                  <a:pt x="244562" y="47625"/>
                </a:cubicBezTo>
                <a:cubicBezTo>
                  <a:pt x="243065" y="44632"/>
                  <a:pt x="242113" y="41367"/>
                  <a:pt x="241387" y="38100"/>
                </a:cubicBezTo>
                <a:cubicBezTo>
                  <a:pt x="239990" y="31816"/>
                  <a:pt x="243880" y="22102"/>
                  <a:pt x="238212" y="19050"/>
                </a:cubicBezTo>
                <a:cubicBezTo>
                  <a:pt x="226991" y="13008"/>
                  <a:pt x="212812" y="16933"/>
                  <a:pt x="200112" y="15875"/>
                </a:cubicBezTo>
                <a:cubicBezTo>
                  <a:pt x="189529" y="13758"/>
                  <a:pt x="178601" y="12938"/>
                  <a:pt x="168362" y="9525"/>
                </a:cubicBezTo>
                <a:lnTo>
                  <a:pt x="149312" y="3175"/>
                </a:lnTo>
                <a:lnTo>
                  <a:pt x="139787" y="0"/>
                </a:lnTo>
                <a:lnTo>
                  <a:pt x="111212" y="9525"/>
                </a:lnTo>
                <a:lnTo>
                  <a:pt x="101687" y="12700"/>
                </a:lnTo>
                <a:cubicBezTo>
                  <a:pt x="99570" y="15875"/>
                  <a:pt x="96433" y="18570"/>
                  <a:pt x="95337" y="22225"/>
                </a:cubicBezTo>
                <a:cubicBezTo>
                  <a:pt x="90198" y="39355"/>
                  <a:pt x="97039" y="42748"/>
                  <a:pt x="85812" y="53975"/>
                </a:cubicBezTo>
                <a:cubicBezTo>
                  <a:pt x="76713" y="63074"/>
                  <a:pt x="77091" y="58335"/>
                  <a:pt x="66762" y="63500"/>
                </a:cubicBezTo>
                <a:cubicBezTo>
                  <a:pt x="63349" y="65207"/>
                  <a:pt x="60550" y="67957"/>
                  <a:pt x="57237" y="69850"/>
                </a:cubicBezTo>
                <a:cubicBezTo>
                  <a:pt x="53128" y="72198"/>
                  <a:pt x="48596" y="73765"/>
                  <a:pt x="44537" y="76200"/>
                </a:cubicBezTo>
                <a:cubicBezTo>
                  <a:pt x="37993" y="80127"/>
                  <a:pt x="31837" y="84667"/>
                  <a:pt x="25487" y="88900"/>
                </a:cubicBezTo>
                <a:cubicBezTo>
                  <a:pt x="22312" y="91017"/>
                  <a:pt x="18660" y="92552"/>
                  <a:pt x="15962" y="95250"/>
                </a:cubicBezTo>
                <a:lnTo>
                  <a:pt x="6437" y="104775"/>
                </a:lnTo>
                <a:cubicBezTo>
                  <a:pt x="2194" y="117505"/>
                  <a:pt x="-3809" y="124150"/>
                  <a:pt x="3262" y="136525"/>
                </a:cubicBezTo>
                <a:cubicBezTo>
                  <a:pt x="5490" y="140424"/>
                  <a:pt x="8862" y="143869"/>
                  <a:pt x="12787" y="146050"/>
                </a:cubicBezTo>
                <a:lnTo>
                  <a:pt x="41362" y="155575"/>
                </a:lnTo>
                <a:lnTo>
                  <a:pt x="50887" y="158750"/>
                </a:lnTo>
                <a:lnTo>
                  <a:pt x="60412" y="161925"/>
                </a:lnTo>
                <a:cubicBezTo>
                  <a:pt x="62504" y="168200"/>
                  <a:pt x="64342" y="176499"/>
                  <a:pt x="69937" y="180975"/>
                </a:cubicBezTo>
                <a:cubicBezTo>
                  <a:pt x="72550" y="183066"/>
                  <a:pt x="76469" y="182653"/>
                  <a:pt x="79462" y="184150"/>
                </a:cubicBezTo>
                <a:cubicBezTo>
                  <a:pt x="82875" y="185857"/>
                  <a:pt x="85500" y="188950"/>
                  <a:pt x="88987" y="190500"/>
                </a:cubicBezTo>
                <a:cubicBezTo>
                  <a:pt x="95104" y="193218"/>
                  <a:pt x="108037" y="196850"/>
                  <a:pt x="108037" y="196850"/>
                </a:cubicBezTo>
                <a:cubicBezTo>
                  <a:pt x="115445" y="195792"/>
                  <a:pt x="122790" y="194090"/>
                  <a:pt x="130262" y="193675"/>
                </a:cubicBezTo>
                <a:cubicBezTo>
                  <a:pt x="229457" y="188164"/>
                  <a:pt x="196374" y="207809"/>
                  <a:pt x="231862" y="184150"/>
                </a:cubicBezTo>
                <a:cubicBezTo>
                  <a:pt x="232920" y="180975"/>
                  <a:pt x="233540" y="177618"/>
                  <a:pt x="235037" y="174625"/>
                </a:cubicBezTo>
                <a:cubicBezTo>
                  <a:pt x="238968" y="166763"/>
                  <a:pt x="242748" y="162379"/>
                  <a:pt x="250912" y="158750"/>
                </a:cubicBezTo>
                <a:cubicBezTo>
                  <a:pt x="257029" y="156032"/>
                  <a:pt x="269962" y="152400"/>
                  <a:pt x="269962" y="152400"/>
                </a:cubicBezTo>
                <a:cubicBezTo>
                  <a:pt x="273287" y="129127"/>
                  <a:pt x="270491" y="141817"/>
                  <a:pt x="269962" y="1365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7" name="Freeform 26">
            <a:hlinkClick r:id="rId7" action="ppaction://hlinksldjump"/>
            <a:extLst>
              <a:ext uri="{FF2B5EF4-FFF2-40B4-BE49-F238E27FC236}">
                <a16:creationId xmlns:a16="http://schemas.microsoft.com/office/drawing/2014/main" id="{05154538-DD21-3D45-B31A-9220215F0731}"/>
              </a:ext>
            </a:extLst>
          </p:cNvPr>
          <p:cNvSpPr/>
          <p:nvPr/>
        </p:nvSpPr>
        <p:spPr>
          <a:xfrm>
            <a:off x="1326874" y="6435617"/>
            <a:ext cx="257995" cy="190535"/>
          </a:xfrm>
          <a:custGeom>
            <a:avLst/>
            <a:gdLst>
              <a:gd name="connsiteX0" fmla="*/ 60601 w 257995"/>
              <a:gd name="connsiteY0" fmla="*/ 190500 h 190535"/>
              <a:gd name="connsiteX1" fmla="*/ 35201 w 257995"/>
              <a:gd name="connsiteY1" fmla="*/ 171450 h 190535"/>
              <a:gd name="connsiteX2" fmla="*/ 12976 w 257995"/>
              <a:gd name="connsiteY2" fmla="*/ 165100 h 190535"/>
              <a:gd name="connsiteX3" fmla="*/ 3451 w 257995"/>
              <a:gd name="connsiteY3" fmla="*/ 158750 h 190535"/>
              <a:gd name="connsiteX4" fmla="*/ 3451 w 257995"/>
              <a:gd name="connsiteY4" fmla="*/ 120650 h 190535"/>
              <a:gd name="connsiteX5" fmla="*/ 9801 w 257995"/>
              <a:gd name="connsiteY5" fmla="*/ 111125 h 190535"/>
              <a:gd name="connsiteX6" fmla="*/ 28851 w 257995"/>
              <a:gd name="connsiteY6" fmla="*/ 104775 h 190535"/>
              <a:gd name="connsiteX7" fmla="*/ 38376 w 257995"/>
              <a:gd name="connsiteY7" fmla="*/ 98425 h 190535"/>
              <a:gd name="connsiteX8" fmla="*/ 47901 w 257995"/>
              <a:gd name="connsiteY8" fmla="*/ 88900 h 190535"/>
              <a:gd name="connsiteX9" fmla="*/ 57426 w 257995"/>
              <a:gd name="connsiteY9" fmla="*/ 85725 h 190535"/>
              <a:gd name="connsiteX10" fmla="*/ 60601 w 257995"/>
              <a:gd name="connsiteY10" fmla="*/ 76200 h 190535"/>
              <a:gd name="connsiteX11" fmla="*/ 120926 w 257995"/>
              <a:gd name="connsiteY11" fmla="*/ 66675 h 190535"/>
              <a:gd name="connsiteX12" fmla="*/ 143151 w 257995"/>
              <a:gd name="connsiteY12" fmla="*/ 60325 h 190535"/>
              <a:gd name="connsiteX13" fmla="*/ 155851 w 257995"/>
              <a:gd name="connsiteY13" fmla="*/ 41275 h 190535"/>
              <a:gd name="connsiteX14" fmla="*/ 162201 w 257995"/>
              <a:gd name="connsiteY14" fmla="*/ 31750 h 190535"/>
              <a:gd name="connsiteX15" fmla="*/ 181251 w 257995"/>
              <a:gd name="connsiteY15" fmla="*/ 25400 h 190535"/>
              <a:gd name="connsiteX16" fmla="*/ 193951 w 257995"/>
              <a:gd name="connsiteY16" fmla="*/ 22225 h 190535"/>
              <a:gd name="connsiteX17" fmla="*/ 213001 w 257995"/>
              <a:gd name="connsiteY17" fmla="*/ 15875 h 190535"/>
              <a:gd name="connsiteX18" fmla="*/ 222526 w 257995"/>
              <a:gd name="connsiteY18" fmla="*/ 12700 h 190535"/>
              <a:gd name="connsiteX19" fmla="*/ 232051 w 257995"/>
              <a:gd name="connsiteY19" fmla="*/ 9525 h 190535"/>
              <a:gd name="connsiteX20" fmla="*/ 251101 w 257995"/>
              <a:gd name="connsiteY20" fmla="*/ 0 h 190535"/>
              <a:gd name="connsiteX21" fmla="*/ 257451 w 257995"/>
              <a:gd name="connsiteY21" fmla="*/ 9525 h 190535"/>
              <a:gd name="connsiteX22" fmla="*/ 247926 w 257995"/>
              <a:gd name="connsiteY22" fmla="*/ 57150 h 190535"/>
              <a:gd name="connsiteX23" fmla="*/ 228876 w 257995"/>
              <a:gd name="connsiteY23" fmla="*/ 69850 h 190535"/>
              <a:gd name="connsiteX24" fmla="*/ 219351 w 257995"/>
              <a:gd name="connsiteY24" fmla="*/ 76200 h 190535"/>
              <a:gd name="connsiteX25" fmla="*/ 209826 w 257995"/>
              <a:gd name="connsiteY25" fmla="*/ 82550 h 190535"/>
              <a:gd name="connsiteX26" fmla="*/ 181251 w 257995"/>
              <a:gd name="connsiteY26" fmla="*/ 104775 h 190535"/>
              <a:gd name="connsiteX27" fmla="*/ 171726 w 257995"/>
              <a:gd name="connsiteY27" fmla="*/ 111125 h 190535"/>
              <a:gd name="connsiteX28" fmla="*/ 152676 w 257995"/>
              <a:gd name="connsiteY28" fmla="*/ 117475 h 190535"/>
              <a:gd name="connsiteX29" fmla="*/ 133626 w 257995"/>
              <a:gd name="connsiteY29" fmla="*/ 130175 h 190535"/>
              <a:gd name="connsiteX30" fmla="*/ 124101 w 257995"/>
              <a:gd name="connsiteY30" fmla="*/ 136525 h 190535"/>
              <a:gd name="connsiteX31" fmla="*/ 105051 w 257995"/>
              <a:gd name="connsiteY31" fmla="*/ 149225 h 190535"/>
              <a:gd name="connsiteX32" fmla="*/ 86001 w 257995"/>
              <a:gd name="connsiteY32" fmla="*/ 161925 h 190535"/>
              <a:gd name="connsiteX33" fmla="*/ 76476 w 257995"/>
              <a:gd name="connsiteY33" fmla="*/ 171450 h 190535"/>
              <a:gd name="connsiteX34" fmla="*/ 66951 w 257995"/>
              <a:gd name="connsiteY34" fmla="*/ 174625 h 190535"/>
              <a:gd name="connsiteX35" fmla="*/ 60601 w 257995"/>
              <a:gd name="connsiteY35" fmla="*/ 190500 h 19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57995" h="190535">
                <a:moveTo>
                  <a:pt x="60601" y="190500"/>
                </a:moveTo>
                <a:cubicBezTo>
                  <a:pt x="55309" y="189971"/>
                  <a:pt x="40644" y="173783"/>
                  <a:pt x="35201" y="171450"/>
                </a:cubicBezTo>
                <a:cubicBezTo>
                  <a:pt x="20959" y="165346"/>
                  <a:pt x="25333" y="171279"/>
                  <a:pt x="12976" y="165100"/>
                </a:cubicBezTo>
                <a:cubicBezTo>
                  <a:pt x="9563" y="163393"/>
                  <a:pt x="6626" y="160867"/>
                  <a:pt x="3451" y="158750"/>
                </a:cubicBezTo>
                <a:cubicBezTo>
                  <a:pt x="58" y="141784"/>
                  <a:pt x="-2220" y="139553"/>
                  <a:pt x="3451" y="120650"/>
                </a:cubicBezTo>
                <a:cubicBezTo>
                  <a:pt x="4547" y="116995"/>
                  <a:pt x="6565" y="113147"/>
                  <a:pt x="9801" y="111125"/>
                </a:cubicBezTo>
                <a:cubicBezTo>
                  <a:pt x="15477" y="107577"/>
                  <a:pt x="23282" y="108488"/>
                  <a:pt x="28851" y="104775"/>
                </a:cubicBezTo>
                <a:cubicBezTo>
                  <a:pt x="32026" y="102658"/>
                  <a:pt x="35445" y="100868"/>
                  <a:pt x="38376" y="98425"/>
                </a:cubicBezTo>
                <a:cubicBezTo>
                  <a:pt x="41825" y="95550"/>
                  <a:pt x="44165" y="91391"/>
                  <a:pt x="47901" y="88900"/>
                </a:cubicBezTo>
                <a:cubicBezTo>
                  <a:pt x="50686" y="87044"/>
                  <a:pt x="54251" y="86783"/>
                  <a:pt x="57426" y="85725"/>
                </a:cubicBezTo>
                <a:cubicBezTo>
                  <a:pt x="58484" y="82550"/>
                  <a:pt x="58510" y="78813"/>
                  <a:pt x="60601" y="76200"/>
                </a:cubicBezTo>
                <a:cubicBezTo>
                  <a:pt x="72629" y="61165"/>
                  <a:pt x="117954" y="66861"/>
                  <a:pt x="120926" y="66675"/>
                </a:cubicBezTo>
                <a:cubicBezTo>
                  <a:pt x="121036" y="66648"/>
                  <a:pt x="141633" y="61843"/>
                  <a:pt x="143151" y="60325"/>
                </a:cubicBezTo>
                <a:cubicBezTo>
                  <a:pt x="148547" y="54929"/>
                  <a:pt x="151618" y="47625"/>
                  <a:pt x="155851" y="41275"/>
                </a:cubicBezTo>
                <a:cubicBezTo>
                  <a:pt x="157968" y="38100"/>
                  <a:pt x="158581" y="32957"/>
                  <a:pt x="162201" y="31750"/>
                </a:cubicBezTo>
                <a:cubicBezTo>
                  <a:pt x="168551" y="29633"/>
                  <a:pt x="174757" y="27023"/>
                  <a:pt x="181251" y="25400"/>
                </a:cubicBezTo>
                <a:cubicBezTo>
                  <a:pt x="185484" y="24342"/>
                  <a:pt x="189771" y="23479"/>
                  <a:pt x="193951" y="22225"/>
                </a:cubicBezTo>
                <a:cubicBezTo>
                  <a:pt x="200362" y="20302"/>
                  <a:pt x="206651" y="17992"/>
                  <a:pt x="213001" y="15875"/>
                </a:cubicBezTo>
                <a:lnTo>
                  <a:pt x="222526" y="12700"/>
                </a:lnTo>
                <a:cubicBezTo>
                  <a:pt x="225701" y="11642"/>
                  <a:pt x="229266" y="11381"/>
                  <a:pt x="232051" y="9525"/>
                </a:cubicBezTo>
                <a:cubicBezTo>
                  <a:pt x="244361" y="1319"/>
                  <a:pt x="237956" y="4382"/>
                  <a:pt x="251101" y="0"/>
                </a:cubicBezTo>
                <a:cubicBezTo>
                  <a:pt x="253218" y="3175"/>
                  <a:pt x="257197" y="5718"/>
                  <a:pt x="257451" y="9525"/>
                </a:cubicBezTo>
                <a:cubicBezTo>
                  <a:pt x="258134" y="19765"/>
                  <a:pt x="260095" y="46502"/>
                  <a:pt x="247926" y="57150"/>
                </a:cubicBezTo>
                <a:cubicBezTo>
                  <a:pt x="242183" y="62176"/>
                  <a:pt x="235226" y="65617"/>
                  <a:pt x="228876" y="69850"/>
                </a:cubicBezTo>
                <a:lnTo>
                  <a:pt x="219351" y="76200"/>
                </a:lnTo>
                <a:cubicBezTo>
                  <a:pt x="216176" y="78317"/>
                  <a:pt x="212524" y="79852"/>
                  <a:pt x="209826" y="82550"/>
                </a:cubicBezTo>
                <a:cubicBezTo>
                  <a:pt x="194905" y="97471"/>
                  <a:pt x="204037" y="89584"/>
                  <a:pt x="181251" y="104775"/>
                </a:cubicBezTo>
                <a:cubicBezTo>
                  <a:pt x="178076" y="106892"/>
                  <a:pt x="175346" y="109918"/>
                  <a:pt x="171726" y="111125"/>
                </a:cubicBezTo>
                <a:cubicBezTo>
                  <a:pt x="165376" y="113242"/>
                  <a:pt x="158245" y="113762"/>
                  <a:pt x="152676" y="117475"/>
                </a:cubicBezTo>
                <a:lnTo>
                  <a:pt x="133626" y="130175"/>
                </a:lnTo>
                <a:cubicBezTo>
                  <a:pt x="130451" y="132292"/>
                  <a:pt x="126799" y="133827"/>
                  <a:pt x="124101" y="136525"/>
                </a:cubicBezTo>
                <a:cubicBezTo>
                  <a:pt x="112209" y="148417"/>
                  <a:pt x="118836" y="144630"/>
                  <a:pt x="105051" y="149225"/>
                </a:cubicBezTo>
                <a:cubicBezTo>
                  <a:pt x="74665" y="179611"/>
                  <a:pt x="113570" y="143545"/>
                  <a:pt x="86001" y="161925"/>
                </a:cubicBezTo>
                <a:cubicBezTo>
                  <a:pt x="82265" y="164416"/>
                  <a:pt x="80212" y="168959"/>
                  <a:pt x="76476" y="171450"/>
                </a:cubicBezTo>
                <a:cubicBezTo>
                  <a:pt x="73691" y="173306"/>
                  <a:pt x="69877" y="173000"/>
                  <a:pt x="66951" y="174625"/>
                </a:cubicBezTo>
                <a:cubicBezTo>
                  <a:pt x="47020" y="185698"/>
                  <a:pt x="65893" y="191029"/>
                  <a:pt x="60601" y="190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8" name="Freeform 27">
            <a:hlinkClick r:id="rId12" action="ppaction://hlinksldjump"/>
            <a:extLst>
              <a:ext uri="{FF2B5EF4-FFF2-40B4-BE49-F238E27FC236}">
                <a16:creationId xmlns:a16="http://schemas.microsoft.com/office/drawing/2014/main" id="{2DCB8670-3A5F-2741-8F8A-5CD53714E7F2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9" name="Freeform 28">
            <a:hlinkClick r:id="rId13" action="ppaction://hlinksldjump"/>
            <a:extLst>
              <a:ext uri="{FF2B5EF4-FFF2-40B4-BE49-F238E27FC236}">
                <a16:creationId xmlns:a16="http://schemas.microsoft.com/office/drawing/2014/main" id="{0C78E6A4-941F-E349-A4DE-A6F5C373A87D}"/>
              </a:ext>
            </a:extLst>
          </p:cNvPr>
          <p:cNvSpPr/>
          <p:nvPr/>
        </p:nvSpPr>
        <p:spPr>
          <a:xfrm>
            <a:off x="1346093" y="6337300"/>
            <a:ext cx="282793" cy="161925"/>
          </a:xfrm>
          <a:custGeom>
            <a:avLst/>
            <a:gdLst>
              <a:gd name="connsiteX0" fmla="*/ 222357 w 282793"/>
              <a:gd name="connsiteY0" fmla="*/ 41275 h 161925"/>
              <a:gd name="connsiteX1" fmla="*/ 200132 w 282793"/>
              <a:gd name="connsiteY1" fmla="*/ 15875 h 161925"/>
              <a:gd name="connsiteX2" fmla="*/ 193782 w 282793"/>
              <a:gd name="connsiteY2" fmla="*/ 6350 h 161925"/>
              <a:gd name="connsiteX3" fmla="*/ 184257 w 282793"/>
              <a:gd name="connsiteY3" fmla="*/ 0 h 161925"/>
              <a:gd name="connsiteX4" fmla="*/ 162032 w 282793"/>
              <a:gd name="connsiteY4" fmla="*/ 3175 h 161925"/>
              <a:gd name="connsiteX5" fmla="*/ 155682 w 282793"/>
              <a:gd name="connsiteY5" fmla="*/ 12700 h 161925"/>
              <a:gd name="connsiteX6" fmla="*/ 146157 w 282793"/>
              <a:gd name="connsiteY6" fmla="*/ 19050 h 161925"/>
              <a:gd name="connsiteX7" fmla="*/ 123932 w 282793"/>
              <a:gd name="connsiteY7" fmla="*/ 12700 h 161925"/>
              <a:gd name="connsiteX8" fmla="*/ 104882 w 282793"/>
              <a:gd name="connsiteY8" fmla="*/ 3175 h 161925"/>
              <a:gd name="connsiteX9" fmla="*/ 57257 w 282793"/>
              <a:gd name="connsiteY9" fmla="*/ 12700 h 161925"/>
              <a:gd name="connsiteX10" fmla="*/ 47732 w 282793"/>
              <a:gd name="connsiteY10" fmla="*/ 15875 h 161925"/>
              <a:gd name="connsiteX11" fmla="*/ 35032 w 282793"/>
              <a:gd name="connsiteY11" fmla="*/ 19050 h 161925"/>
              <a:gd name="connsiteX12" fmla="*/ 25507 w 282793"/>
              <a:gd name="connsiteY12" fmla="*/ 38100 h 161925"/>
              <a:gd name="connsiteX13" fmla="*/ 25507 w 282793"/>
              <a:gd name="connsiteY13" fmla="*/ 66675 h 161925"/>
              <a:gd name="connsiteX14" fmla="*/ 28682 w 282793"/>
              <a:gd name="connsiteY14" fmla="*/ 111125 h 161925"/>
              <a:gd name="connsiteX15" fmla="*/ 25507 w 282793"/>
              <a:gd name="connsiteY15" fmla="*/ 123825 h 161925"/>
              <a:gd name="connsiteX16" fmla="*/ 6457 w 282793"/>
              <a:gd name="connsiteY16" fmla="*/ 133350 h 161925"/>
              <a:gd name="connsiteX17" fmla="*/ 107 w 282793"/>
              <a:gd name="connsiteY17" fmla="*/ 142875 h 161925"/>
              <a:gd name="connsiteX18" fmla="*/ 3282 w 282793"/>
              <a:gd name="connsiteY18" fmla="*/ 152400 h 161925"/>
              <a:gd name="connsiteX19" fmla="*/ 22332 w 282793"/>
              <a:gd name="connsiteY19" fmla="*/ 161925 h 161925"/>
              <a:gd name="connsiteX20" fmla="*/ 44557 w 282793"/>
              <a:gd name="connsiteY20" fmla="*/ 136525 h 161925"/>
              <a:gd name="connsiteX21" fmla="*/ 54082 w 282793"/>
              <a:gd name="connsiteY21" fmla="*/ 139700 h 161925"/>
              <a:gd name="connsiteX22" fmla="*/ 66782 w 282793"/>
              <a:gd name="connsiteY22" fmla="*/ 142875 h 161925"/>
              <a:gd name="connsiteX23" fmla="*/ 85832 w 282793"/>
              <a:gd name="connsiteY23" fmla="*/ 149225 h 161925"/>
              <a:gd name="connsiteX24" fmla="*/ 108057 w 282793"/>
              <a:gd name="connsiteY24" fmla="*/ 123825 h 161925"/>
              <a:gd name="connsiteX25" fmla="*/ 111232 w 282793"/>
              <a:gd name="connsiteY25" fmla="*/ 114300 h 161925"/>
              <a:gd name="connsiteX26" fmla="*/ 146157 w 282793"/>
              <a:gd name="connsiteY26" fmla="*/ 111125 h 161925"/>
              <a:gd name="connsiteX27" fmla="*/ 190607 w 282793"/>
              <a:gd name="connsiteY27" fmla="*/ 104775 h 161925"/>
              <a:gd name="connsiteX28" fmla="*/ 203307 w 282793"/>
              <a:gd name="connsiteY28" fmla="*/ 101600 h 161925"/>
              <a:gd name="connsiteX29" fmla="*/ 212832 w 282793"/>
              <a:gd name="connsiteY29" fmla="*/ 95250 h 161925"/>
              <a:gd name="connsiteX30" fmla="*/ 222357 w 282793"/>
              <a:gd name="connsiteY30" fmla="*/ 92075 h 161925"/>
              <a:gd name="connsiteX31" fmla="*/ 266807 w 282793"/>
              <a:gd name="connsiteY31" fmla="*/ 85725 h 161925"/>
              <a:gd name="connsiteX32" fmla="*/ 279507 w 282793"/>
              <a:gd name="connsiteY32" fmla="*/ 82550 h 161925"/>
              <a:gd name="connsiteX33" fmla="*/ 279507 w 282793"/>
              <a:gd name="connsiteY33" fmla="*/ 60325 h 161925"/>
              <a:gd name="connsiteX34" fmla="*/ 247757 w 282793"/>
              <a:gd name="connsiteY34" fmla="*/ 57150 h 161925"/>
              <a:gd name="connsiteX35" fmla="*/ 222357 w 282793"/>
              <a:gd name="connsiteY35" fmla="*/ 4127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82793" h="161925">
                <a:moveTo>
                  <a:pt x="222357" y="41275"/>
                </a:moveTo>
                <a:cubicBezTo>
                  <a:pt x="214419" y="34396"/>
                  <a:pt x="214949" y="38100"/>
                  <a:pt x="200132" y="15875"/>
                </a:cubicBezTo>
                <a:cubicBezTo>
                  <a:pt x="198015" y="12700"/>
                  <a:pt x="196957" y="8467"/>
                  <a:pt x="193782" y="6350"/>
                </a:cubicBezTo>
                <a:lnTo>
                  <a:pt x="184257" y="0"/>
                </a:lnTo>
                <a:cubicBezTo>
                  <a:pt x="176849" y="1058"/>
                  <a:pt x="168871" y="136"/>
                  <a:pt x="162032" y="3175"/>
                </a:cubicBezTo>
                <a:cubicBezTo>
                  <a:pt x="158545" y="4725"/>
                  <a:pt x="158380" y="10002"/>
                  <a:pt x="155682" y="12700"/>
                </a:cubicBezTo>
                <a:cubicBezTo>
                  <a:pt x="152984" y="15398"/>
                  <a:pt x="149332" y="16933"/>
                  <a:pt x="146157" y="19050"/>
                </a:cubicBezTo>
                <a:cubicBezTo>
                  <a:pt x="142088" y="18033"/>
                  <a:pt x="128487" y="14977"/>
                  <a:pt x="123932" y="12700"/>
                </a:cubicBezTo>
                <a:cubicBezTo>
                  <a:pt x="99313" y="390"/>
                  <a:pt x="128823" y="11155"/>
                  <a:pt x="104882" y="3175"/>
                </a:cubicBezTo>
                <a:cubicBezTo>
                  <a:pt x="76740" y="12556"/>
                  <a:pt x="92485" y="8786"/>
                  <a:pt x="57257" y="12700"/>
                </a:cubicBezTo>
                <a:cubicBezTo>
                  <a:pt x="54082" y="13758"/>
                  <a:pt x="50950" y="14956"/>
                  <a:pt x="47732" y="15875"/>
                </a:cubicBezTo>
                <a:cubicBezTo>
                  <a:pt x="43536" y="17074"/>
                  <a:pt x="38663" y="16629"/>
                  <a:pt x="35032" y="19050"/>
                </a:cubicBezTo>
                <a:cubicBezTo>
                  <a:pt x="29756" y="22567"/>
                  <a:pt x="27318" y="32667"/>
                  <a:pt x="25507" y="38100"/>
                </a:cubicBezTo>
                <a:cubicBezTo>
                  <a:pt x="32654" y="59542"/>
                  <a:pt x="25507" y="33148"/>
                  <a:pt x="25507" y="66675"/>
                </a:cubicBezTo>
                <a:cubicBezTo>
                  <a:pt x="25507" y="81529"/>
                  <a:pt x="27624" y="96308"/>
                  <a:pt x="28682" y="111125"/>
                </a:cubicBezTo>
                <a:cubicBezTo>
                  <a:pt x="27624" y="115358"/>
                  <a:pt x="27928" y="120194"/>
                  <a:pt x="25507" y="123825"/>
                </a:cubicBezTo>
                <a:cubicBezTo>
                  <a:pt x="21990" y="129101"/>
                  <a:pt x="11890" y="131539"/>
                  <a:pt x="6457" y="133350"/>
                </a:cubicBezTo>
                <a:cubicBezTo>
                  <a:pt x="4340" y="136525"/>
                  <a:pt x="734" y="139111"/>
                  <a:pt x="107" y="142875"/>
                </a:cubicBezTo>
                <a:cubicBezTo>
                  <a:pt x="-443" y="146176"/>
                  <a:pt x="1191" y="149787"/>
                  <a:pt x="3282" y="152400"/>
                </a:cubicBezTo>
                <a:cubicBezTo>
                  <a:pt x="7758" y="157995"/>
                  <a:pt x="16057" y="159833"/>
                  <a:pt x="22332" y="161925"/>
                </a:cubicBezTo>
                <a:cubicBezTo>
                  <a:pt x="37149" y="139700"/>
                  <a:pt x="28682" y="147108"/>
                  <a:pt x="44557" y="136525"/>
                </a:cubicBezTo>
                <a:cubicBezTo>
                  <a:pt x="47732" y="137583"/>
                  <a:pt x="50864" y="138781"/>
                  <a:pt x="54082" y="139700"/>
                </a:cubicBezTo>
                <a:cubicBezTo>
                  <a:pt x="58278" y="140899"/>
                  <a:pt x="62602" y="141621"/>
                  <a:pt x="66782" y="142875"/>
                </a:cubicBezTo>
                <a:cubicBezTo>
                  <a:pt x="73193" y="144798"/>
                  <a:pt x="85832" y="149225"/>
                  <a:pt x="85832" y="149225"/>
                </a:cubicBezTo>
                <a:cubicBezTo>
                  <a:pt x="96945" y="141817"/>
                  <a:pt x="102765" y="139700"/>
                  <a:pt x="108057" y="123825"/>
                </a:cubicBezTo>
                <a:cubicBezTo>
                  <a:pt x="109115" y="120650"/>
                  <a:pt x="108057" y="115358"/>
                  <a:pt x="111232" y="114300"/>
                </a:cubicBezTo>
                <a:cubicBezTo>
                  <a:pt x="122322" y="110603"/>
                  <a:pt x="134532" y="112349"/>
                  <a:pt x="146157" y="111125"/>
                </a:cubicBezTo>
                <a:cubicBezTo>
                  <a:pt x="158513" y="109824"/>
                  <a:pt x="177801" y="107336"/>
                  <a:pt x="190607" y="104775"/>
                </a:cubicBezTo>
                <a:cubicBezTo>
                  <a:pt x="194886" y="103919"/>
                  <a:pt x="199074" y="102658"/>
                  <a:pt x="203307" y="101600"/>
                </a:cubicBezTo>
                <a:cubicBezTo>
                  <a:pt x="206482" y="99483"/>
                  <a:pt x="209419" y="96957"/>
                  <a:pt x="212832" y="95250"/>
                </a:cubicBezTo>
                <a:cubicBezTo>
                  <a:pt x="215825" y="93753"/>
                  <a:pt x="219139" y="92994"/>
                  <a:pt x="222357" y="92075"/>
                </a:cubicBezTo>
                <a:cubicBezTo>
                  <a:pt x="240949" y="86763"/>
                  <a:pt x="241505" y="88255"/>
                  <a:pt x="266807" y="85725"/>
                </a:cubicBezTo>
                <a:cubicBezTo>
                  <a:pt x="271040" y="84667"/>
                  <a:pt x="276100" y="85276"/>
                  <a:pt x="279507" y="82550"/>
                </a:cubicBezTo>
                <a:cubicBezTo>
                  <a:pt x="283408" y="79429"/>
                  <a:pt x="284346" y="62525"/>
                  <a:pt x="279507" y="60325"/>
                </a:cubicBezTo>
                <a:cubicBezTo>
                  <a:pt x="269824" y="55924"/>
                  <a:pt x="258340" y="58208"/>
                  <a:pt x="247757" y="57150"/>
                </a:cubicBezTo>
                <a:cubicBezTo>
                  <a:pt x="224304" y="41515"/>
                  <a:pt x="230295" y="48154"/>
                  <a:pt x="222357" y="412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0" name="Freeform 29">
            <a:hlinkClick r:id="rId6" action="ppaction://hlinksldjump"/>
            <a:extLst>
              <a:ext uri="{FF2B5EF4-FFF2-40B4-BE49-F238E27FC236}">
                <a16:creationId xmlns:a16="http://schemas.microsoft.com/office/drawing/2014/main" id="{B16D63C5-97B3-0841-94D1-E0A945947BD9}"/>
              </a:ext>
            </a:extLst>
          </p:cNvPr>
          <p:cNvSpPr/>
          <p:nvPr/>
        </p:nvSpPr>
        <p:spPr>
          <a:xfrm>
            <a:off x="1025253" y="5641975"/>
            <a:ext cx="324973" cy="190586"/>
          </a:xfrm>
          <a:custGeom>
            <a:avLst/>
            <a:gdLst>
              <a:gd name="connsiteX0" fmla="*/ 286022 w 324973"/>
              <a:gd name="connsiteY0" fmla="*/ 190500 h 190586"/>
              <a:gd name="connsiteX1" fmla="*/ 263797 w 324973"/>
              <a:gd name="connsiteY1" fmla="*/ 184150 h 190586"/>
              <a:gd name="connsiteX2" fmla="*/ 241572 w 324973"/>
              <a:gd name="connsiteY2" fmla="*/ 161925 h 190586"/>
              <a:gd name="connsiteX3" fmla="*/ 216172 w 324973"/>
              <a:gd name="connsiteY3" fmla="*/ 139700 h 190586"/>
              <a:gd name="connsiteX4" fmla="*/ 197122 w 324973"/>
              <a:gd name="connsiteY4" fmla="*/ 133350 h 190586"/>
              <a:gd name="connsiteX5" fmla="*/ 187597 w 324973"/>
              <a:gd name="connsiteY5" fmla="*/ 130175 h 190586"/>
              <a:gd name="connsiteX6" fmla="*/ 178072 w 324973"/>
              <a:gd name="connsiteY6" fmla="*/ 133350 h 190586"/>
              <a:gd name="connsiteX7" fmla="*/ 143147 w 324973"/>
              <a:gd name="connsiteY7" fmla="*/ 127000 h 190586"/>
              <a:gd name="connsiteX8" fmla="*/ 136797 w 324973"/>
              <a:gd name="connsiteY8" fmla="*/ 117475 h 190586"/>
              <a:gd name="connsiteX9" fmla="*/ 117747 w 324973"/>
              <a:gd name="connsiteY9" fmla="*/ 111125 h 190586"/>
              <a:gd name="connsiteX10" fmla="*/ 108222 w 324973"/>
              <a:gd name="connsiteY10" fmla="*/ 107950 h 190586"/>
              <a:gd name="connsiteX11" fmla="*/ 98697 w 324973"/>
              <a:gd name="connsiteY11" fmla="*/ 104775 h 190586"/>
              <a:gd name="connsiteX12" fmla="*/ 85997 w 324973"/>
              <a:gd name="connsiteY12" fmla="*/ 101600 h 190586"/>
              <a:gd name="connsiteX13" fmla="*/ 63772 w 324973"/>
              <a:gd name="connsiteY13" fmla="*/ 104775 h 190586"/>
              <a:gd name="connsiteX14" fmla="*/ 54247 w 324973"/>
              <a:gd name="connsiteY14" fmla="*/ 107950 h 190586"/>
              <a:gd name="connsiteX15" fmla="*/ 44722 w 324973"/>
              <a:gd name="connsiteY15" fmla="*/ 104775 h 190586"/>
              <a:gd name="connsiteX16" fmla="*/ 28847 w 324973"/>
              <a:gd name="connsiteY16" fmla="*/ 79375 h 190586"/>
              <a:gd name="connsiteX17" fmla="*/ 22497 w 324973"/>
              <a:gd name="connsiteY17" fmla="*/ 69850 h 190586"/>
              <a:gd name="connsiteX18" fmla="*/ 3447 w 324973"/>
              <a:gd name="connsiteY18" fmla="*/ 57150 h 190586"/>
              <a:gd name="connsiteX19" fmla="*/ 272 w 324973"/>
              <a:gd name="connsiteY19" fmla="*/ 47625 h 190586"/>
              <a:gd name="connsiteX20" fmla="*/ 38372 w 324973"/>
              <a:gd name="connsiteY20" fmla="*/ 44450 h 190586"/>
              <a:gd name="connsiteX21" fmla="*/ 54247 w 324973"/>
              <a:gd name="connsiteY21" fmla="*/ 41275 h 190586"/>
              <a:gd name="connsiteX22" fmla="*/ 66947 w 324973"/>
              <a:gd name="connsiteY22" fmla="*/ 25400 h 190586"/>
              <a:gd name="connsiteX23" fmla="*/ 76472 w 324973"/>
              <a:gd name="connsiteY23" fmla="*/ 6350 h 190586"/>
              <a:gd name="connsiteX24" fmla="*/ 124097 w 324973"/>
              <a:gd name="connsiteY24" fmla="*/ 6350 h 190586"/>
              <a:gd name="connsiteX25" fmla="*/ 149497 w 324973"/>
              <a:gd name="connsiteY25" fmla="*/ 0 h 190586"/>
              <a:gd name="connsiteX26" fmla="*/ 178072 w 324973"/>
              <a:gd name="connsiteY26" fmla="*/ 3175 h 190586"/>
              <a:gd name="connsiteX27" fmla="*/ 200297 w 324973"/>
              <a:gd name="connsiteY27" fmla="*/ 6350 h 190586"/>
              <a:gd name="connsiteX28" fmla="*/ 257447 w 324973"/>
              <a:gd name="connsiteY28" fmla="*/ 12700 h 190586"/>
              <a:gd name="connsiteX29" fmla="*/ 273322 w 324973"/>
              <a:gd name="connsiteY29" fmla="*/ 25400 h 190586"/>
              <a:gd name="connsiteX30" fmla="*/ 295547 w 324973"/>
              <a:gd name="connsiteY30" fmla="*/ 53975 h 190586"/>
              <a:gd name="connsiteX31" fmla="*/ 301897 w 324973"/>
              <a:gd name="connsiteY31" fmla="*/ 63500 h 190586"/>
              <a:gd name="connsiteX32" fmla="*/ 305072 w 324973"/>
              <a:gd name="connsiteY32" fmla="*/ 73025 h 190586"/>
              <a:gd name="connsiteX33" fmla="*/ 305072 w 324973"/>
              <a:gd name="connsiteY33" fmla="*/ 111125 h 190586"/>
              <a:gd name="connsiteX34" fmla="*/ 314597 w 324973"/>
              <a:gd name="connsiteY34" fmla="*/ 117475 h 190586"/>
              <a:gd name="connsiteX35" fmla="*/ 320947 w 324973"/>
              <a:gd name="connsiteY35" fmla="*/ 127000 h 190586"/>
              <a:gd name="connsiteX36" fmla="*/ 320947 w 324973"/>
              <a:gd name="connsiteY36" fmla="*/ 174625 h 190586"/>
              <a:gd name="connsiteX37" fmla="*/ 305072 w 324973"/>
              <a:gd name="connsiteY37" fmla="*/ 187325 h 190586"/>
              <a:gd name="connsiteX38" fmla="*/ 286022 w 324973"/>
              <a:gd name="connsiteY38" fmla="*/ 190500 h 19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24973" h="190586">
                <a:moveTo>
                  <a:pt x="286022" y="190500"/>
                </a:moveTo>
                <a:cubicBezTo>
                  <a:pt x="279143" y="189971"/>
                  <a:pt x="265315" y="185668"/>
                  <a:pt x="263797" y="184150"/>
                </a:cubicBezTo>
                <a:cubicBezTo>
                  <a:pt x="238323" y="158676"/>
                  <a:pt x="263125" y="169109"/>
                  <a:pt x="241572" y="161925"/>
                </a:cubicBezTo>
                <a:cubicBezTo>
                  <a:pt x="234164" y="150813"/>
                  <a:pt x="232047" y="144992"/>
                  <a:pt x="216172" y="139700"/>
                </a:cubicBezTo>
                <a:lnTo>
                  <a:pt x="197122" y="133350"/>
                </a:lnTo>
                <a:lnTo>
                  <a:pt x="187597" y="130175"/>
                </a:lnTo>
                <a:cubicBezTo>
                  <a:pt x="184422" y="131233"/>
                  <a:pt x="181419" y="133350"/>
                  <a:pt x="178072" y="133350"/>
                </a:cubicBezTo>
                <a:cubicBezTo>
                  <a:pt x="160121" y="133350"/>
                  <a:pt x="156542" y="131465"/>
                  <a:pt x="143147" y="127000"/>
                </a:cubicBezTo>
                <a:cubicBezTo>
                  <a:pt x="141030" y="123825"/>
                  <a:pt x="140033" y="119497"/>
                  <a:pt x="136797" y="117475"/>
                </a:cubicBezTo>
                <a:cubicBezTo>
                  <a:pt x="131121" y="113927"/>
                  <a:pt x="124097" y="113242"/>
                  <a:pt x="117747" y="111125"/>
                </a:cubicBezTo>
                <a:lnTo>
                  <a:pt x="108222" y="107950"/>
                </a:lnTo>
                <a:cubicBezTo>
                  <a:pt x="105047" y="106892"/>
                  <a:pt x="101944" y="105587"/>
                  <a:pt x="98697" y="104775"/>
                </a:cubicBezTo>
                <a:lnTo>
                  <a:pt x="85997" y="101600"/>
                </a:lnTo>
                <a:cubicBezTo>
                  <a:pt x="78589" y="102658"/>
                  <a:pt x="71110" y="103307"/>
                  <a:pt x="63772" y="104775"/>
                </a:cubicBezTo>
                <a:cubicBezTo>
                  <a:pt x="60490" y="105431"/>
                  <a:pt x="57594" y="107950"/>
                  <a:pt x="54247" y="107950"/>
                </a:cubicBezTo>
                <a:cubicBezTo>
                  <a:pt x="50900" y="107950"/>
                  <a:pt x="47897" y="105833"/>
                  <a:pt x="44722" y="104775"/>
                </a:cubicBezTo>
                <a:cubicBezTo>
                  <a:pt x="37165" y="82105"/>
                  <a:pt x="43941" y="89438"/>
                  <a:pt x="28847" y="79375"/>
                </a:cubicBezTo>
                <a:cubicBezTo>
                  <a:pt x="26730" y="76200"/>
                  <a:pt x="25369" y="72363"/>
                  <a:pt x="22497" y="69850"/>
                </a:cubicBezTo>
                <a:cubicBezTo>
                  <a:pt x="16754" y="64824"/>
                  <a:pt x="3447" y="57150"/>
                  <a:pt x="3447" y="57150"/>
                </a:cubicBezTo>
                <a:cubicBezTo>
                  <a:pt x="2389" y="53975"/>
                  <a:pt x="-971" y="50732"/>
                  <a:pt x="272" y="47625"/>
                </a:cubicBezTo>
                <a:cubicBezTo>
                  <a:pt x="5484" y="34594"/>
                  <a:pt x="36862" y="44282"/>
                  <a:pt x="38372" y="44450"/>
                </a:cubicBezTo>
                <a:cubicBezTo>
                  <a:pt x="43664" y="43392"/>
                  <a:pt x="49194" y="43170"/>
                  <a:pt x="54247" y="41275"/>
                </a:cubicBezTo>
                <a:cubicBezTo>
                  <a:pt x="67422" y="36335"/>
                  <a:pt x="61807" y="35681"/>
                  <a:pt x="66947" y="25400"/>
                </a:cubicBezTo>
                <a:cubicBezTo>
                  <a:pt x="79257" y="781"/>
                  <a:pt x="68492" y="30291"/>
                  <a:pt x="76472" y="6350"/>
                </a:cubicBezTo>
                <a:cubicBezTo>
                  <a:pt x="101697" y="9954"/>
                  <a:pt x="97482" y="11340"/>
                  <a:pt x="124097" y="6350"/>
                </a:cubicBezTo>
                <a:cubicBezTo>
                  <a:pt x="132675" y="4742"/>
                  <a:pt x="149497" y="0"/>
                  <a:pt x="149497" y="0"/>
                </a:cubicBezTo>
                <a:lnTo>
                  <a:pt x="178072" y="3175"/>
                </a:lnTo>
                <a:cubicBezTo>
                  <a:pt x="185498" y="4103"/>
                  <a:pt x="192859" y="5524"/>
                  <a:pt x="200297" y="6350"/>
                </a:cubicBezTo>
                <a:cubicBezTo>
                  <a:pt x="269643" y="14055"/>
                  <a:pt x="206386" y="5406"/>
                  <a:pt x="257447" y="12700"/>
                </a:cubicBezTo>
                <a:cubicBezTo>
                  <a:pt x="271792" y="17482"/>
                  <a:pt x="263748" y="12634"/>
                  <a:pt x="273322" y="25400"/>
                </a:cubicBezTo>
                <a:cubicBezTo>
                  <a:pt x="280562" y="35053"/>
                  <a:pt x="288854" y="43935"/>
                  <a:pt x="295547" y="53975"/>
                </a:cubicBezTo>
                <a:cubicBezTo>
                  <a:pt x="297664" y="57150"/>
                  <a:pt x="300190" y="60087"/>
                  <a:pt x="301897" y="63500"/>
                </a:cubicBezTo>
                <a:cubicBezTo>
                  <a:pt x="303394" y="66493"/>
                  <a:pt x="304014" y="69850"/>
                  <a:pt x="305072" y="73025"/>
                </a:cubicBezTo>
                <a:cubicBezTo>
                  <a:pt x="300212" y="87605"/>
                  <a:pt x="297675" y="90782"/>
                  <a:pt x="305072" y="111125"/>
                </a:cubicBezTo>
                <a:cubicBezTo>
                  <a:pt x="306376" y="114711"/>
                  <a:pt x="311422" y="115358"/>
                  <a:pt x="314597" y="117475"/>
                </a:cubicBezTo>
                <a:cubicBezTo>
                  <a:pt x="316714" y="120650"/>
                  <a:pt x="319240" y="123587"/>
                  <a:pt x="320947" y="127000"/>
                </a:cubicBezTo>
                <a:cubicBezTo>
                  <a:pt x="328275" y="141655"/>
                  <a:pt x="323933" y="159693"/>
                  <a:pt x="320947" y="174625"/>
                </a:cubicBezTo>
                <a:cubicBezTo>
                  <a:pt x="318568" y="186519"/>
                  <a:pt x="313106" y="183308"/>
                  <a:pt x="305072" y="187325"/>
                </a:cubicBezTo>
                <a:cubicBezTo>
                  <a:pt x="301659" y="189032"/>
                  <a:pt x="292901" y="191029"/>
                  <a:pt x="286022" y="190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2" name="Retângulo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C33458F-7DC8-B94F-BDCC-4E07D29DD603}"/>
              </a:ext>
            </a:extLst>
          </p:cNvPr>
          <p:cNvSpPr/>
          <p:nvPr/>
        </p:nvSpPr>
        <p:spPr>
          <a:xfrm>
            <a:off x="2809875" y="6219825"/>
            <a:ext cx="266700" cy="467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 1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906AC21-4AC8-3644-BD44-E51DF4757156}"/>
              </a:ext>
            </a:extLst>
          </p:cNvPr>
          <p:cNvSpPr/>
          <p:nvPr/>
        </p:nvSpPr>
        <p:spPr>
          <a:xfrm>
            <a:off x="2543175" y="6219825"/>
            <a:ext cx="266700" cy="406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etângulo 8">
            <a:hlinkClick r:id="rId14" action="ppaction://hlinksldjump"/>
            <a:extLst>
              <a:ext uri="{FF2B5EF4-FFF2-40B4-BE49-F238E27FC236}">
                <a16:creationId xmlns:a16="http://schemas.microsoft.com/office/drawing/2014/main" id="{A6BFEB5A-194C-2649-A666-8B9FA5B201C2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4075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751F86-E6E1-9E48-AC93-3042D7D99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orma Livre: Forma 12">
            <a:hlinkClick r:id="rId3" action="ppaction://hlinksldjump"/>
            <a:extLst>
              <a:ext uri="{FF2B5EF4-FFF2-40B4-BE49-F238E27FC236}">
                <a16:creationId xmlns:a16="http://schemas.microsoft.com/office/drawing/2014/main" id="{40D0EBE6-9E5D-4774-B7D9-32196015694D}"/>
              </a:ext>
            </a:extLst>
          </p:cNvPr>
          <p:cNvSpPr/>
          <p:nvPr/>
        </p:nvSpPr>
        <p:spPr>
          <a:xfrm>
            <a:off x="1321345" y="6330617"/>
            <a:ext cx="311979" cy="179747"/>
          </a:xfrm>
          <a:custGeom>
            <a:avLst/>
            <a:gdLst>
              <a:gd name="connsiteX0" fmla="*/ 644105 w 1177840"/>
              <a:gd name="connsiteY0" fmla="*/ 46007 h 678611"/>
              <a:gd name="connsiteX1" fmla="*/ 552090 w 1177840"/>
              <a:gd name="connsiteY1" fmla="*/ 46007 h 678611"/>
              <a:gd name="connsiteX2" fmla="*/ 534837 w 1177840"/>
              <a:gd name="connsiteY2" fmla="*/ 34505 h 678611"/>
              <a:gd name="connsiteX3" fmla="*/ 511834 w 1177840"/>
              <a:gd name="connsiteY3" fmla="*/ 23003 h 678611"/>
              <a:gd name="connsiteX4" fmla="*/ 465826 w 1177840"/>
              <a:gd name="connsiteY4" fmla="*/ 17253 h 678611"/>
              <a:gd name="connsiteX5" fmla="*/ 396815 w 1177840"/>
              <a:gd name="connsiteY5" fmla="*/ 23003 h 678611"/>
              <a:gd name="connsiteX6" fmla="*/ 385313 w 1177840"/>
              <a:gd name="connsiteY6" fmla="*/ 40256 h 678611"/>
              <a:gd name="connsiteX7" fmla="*/ 368060 w 1177840"/>
              <a:gd name="connsiteY7" fmla="*/ 46007 h 678611"/>
              <a:gd name="connsiteX8" fmla="*/ 350807 w 1177840"/>
              <a:gd name="connsiteY8" fmla="*/ 57509 h 678611"/>
              <a:gd name="connsiteX9" fmla="*/ 304800 w 1177840"/>
              <a:gd name="connsiteY9" fmla="*/ 63260 h 678611"/>
              <a:gd name="connsiteX10" fmla="*/ 270294 w 1177840"/>
              <a:gd name="connsiteY10" fmla="*/ 69011 h 678611"/>
              <a:gd name="connsiteX11" fmla="*/ 247290 w 1177840"/>
              <a:gd name="connsiteY11" fmla="*/ 80513 h 678611"/>
              <a:gd name="connsiteX12" fmla="*/ 218536 w 1177840"/>
              <a:gd name="connsiteY12" fmla="*/ 92015 h 678611"/>
              <a:gd name="connsiteX13" fmla="*/ 195532 w 1177840"/>
              <a:gd name="connsiteY13" fmla="*/ 109268 h 678611"/>
              <a:gd name="connsiteX14" fmla="*/ 161026 w 1177840"/>
              <a:gd name="connsiteY14" fmla="*/ 126520 h 678611"/>
              <a:gd name="connsiteX15" fmla="*/ 138022 w 1177840"/>
              <a:gd name="connsiteY15" fmla="*/ 149524 h 678611"/>
              <a:gd name="connsiteX16" fmla="*/ 132271 w 1177840"/>
              <a:gd name="connsiteY16" fmla="*/ 166777 h 678611"/>
              <a:gd name="connsiteX17" fmla="*/ 149524 w 1177840"/>
              <a:gd name="connsiteY17" fmla="*/ 218536 h 678611"/>
              <a:gd name="connsiteX18" fmla="*/ 143773 w 1177840"/>
              <a:gd name="connsiteY18" fmla="*/ 304800 h 678611"/>
              <a:gd name="connsiteX19" fmla="*/ 132271 w 1177840"/>
              <a:gd name="connsiteY19" fmla="*/ 322053 h 678611"/>
              <a:gd name="connsiteX20" fmla="*/ 126520 w 1177840"/>
              <a:gd name="connsiteY20" fmla="*/ 339305 h 678611"/>
              <a:gd name="connsiteX21" fmla="*/ 109268 w 1177840"/>
              <a:gd name="connsiteY21" fmla="*/ 356558 h 678611"/>
              <a:gd name="connsiteX22" fmla="*/ 97766 w 1177840"/>
              <a:gd name="connsiteY22" fmla="*/ 373811 h 678611"/>
              <a:gd name="connsiteX23" fmla="*/ 115019 w 1177840"/>
              <a:gd name="connsiteY23" fmla="*/ 408317 h 678611"/>
              <a:gd name="connsiteX24" fmla="*/ 132271 w 1177840"/>
              <a:gd name="connsiteY24" fmla="*/ 419819 h 678611"/>
              <a:gd name="connsiteX25" fmla="*/ 138022 w 1177840"/>
              <a:gd name="connsiteY25" fmla="*/ 437071 h 678611"/>
              <a:gd name="connsiteX26" fmla="*/ 149524 w 1177840"/>
              <a:gd name="connsiteY26" fmla="*/ 454324 h 678611"/>
              <a:gd name="connsiteX27" fmla="*/ 143773 w 1177840"/>
              <a:gd name="connsiteY27" fmla="*/ 494581 h 678611"/>
              <a:gd name="connsiteX28" fmla="*/ 126520 w 1177840"/>
              <a:gd name="connsiteY28" fmla="*/ 506083 h 678611"/>
              <a:gd name="connsiteX29" fmla="*/ 51758 w 1177840"/>
              <a:gd name="connsiteY29" fmla="*/ 517585 h 678611"/>
              <a:gd name="connsiteX30" fmla="*/ 46007 w 1177840"/>
              <a:gd name="connsiteY30" fmla="*/ 534837 h 678611"/>
              <a:gd name="connsiteX31" fmla="*/ 40256 w 1177840"/>
              <a:gd name="connsiteY31" fmla="*/ 557841 h 678611"/>
              <a:gd name="connsiteX32" fmla="*/ 28754 w 1177840"/>
              <a:gd name="connsiteY32" fmla="*/ 575094 h 678611"/>
              <a:gd name="connsiteX33" fmla="*/ 23003 w 1177840"/>
              <a:gd name="connsiteY33" fmla="*/ 592347 h 678611"/>
              <a:gd name="connsiteX34" fmla="*/ 0 w 1177840"/>
              <a:gd name="connsiteY34" fmla="*/ 615351 h 678611"/>
              <a:gd name="connsiteX35" fmla="*/ 11502 w 1177840"/>
              <a:gd name="connsiteY35" fmla="*/ 632603 h 678611"/>
              <a:gd name="connsiteX36" fmla="*/ 40256 w 1177840"/>
              <a:gd name="connsiteY36" fmla="*/ 638354 h 678611"/>
              <a:gd name="connsiteX37" fmla="*/ 80513 w 1177840"/>
              <a:gd name="connsiteY37" fmla="*/ 649856 h 678611"/>
              <a:gd name="connsiteX38" fmla="*/ 120769 w 1177840"/>
              <a:gd name="connsiteY38" fmla="*/ 672860 h 678611"/>
              <a:gd name="connsiteX39" fmla="*/ 143773 w 1177840"/>
              <a:gd name="connsiteY39" fmla="*/ 678611 h 678611"/>
              <a:gd name="connsiteX40" fmla="*/ 201283 w 1177840"/>
              <a:gd name="connsiteY40" fmla="*/ 661358 h 678611"/>
              <a:gd name="connsiteX41" fmla="*/ 235788 w 1177840"/>
              <a:gd name="connsiteY41" fmla="*/ 638354 h 678611"/>
              <a:gd name="connsiteX42" fmla="*/ 264543 w 1177840"/>
              <a:gd name="connsiteY42" fmla="*/ 621102 h 678611"/>
              <a:gd name="connsiteX43" fmla="*/ 281796 w 1177840"/>
              <a:gd name="connsiteY43" fmla="*/ 609600 h 678611"/>
              <a:gd name="connsiteX44" fmla="*/ 316302 w 1177840"/>
              <a:gd name="connsiteY44" fmla="*/ 603849 h 678611"/>
              <a:gd name="connsiteX45" fmla="*/ 373811 w 1177840"/>
              <a:gd name="connsiteY45" fmla="*/ 609600 h 678611"/>
              <a:gd name="connsiteX46" fmla="*/ 402566 w 1177840"/>
              <a:gd name="connsiteY46" fmla="*/ 615351 h 678611"/>
              <a:gd name="connsiteX47" fmla="*/ 454324 w 1177840"/>
              <a:gd name="connsiteY47" fmla="*/ 603849 h 678611"/>
              <a:gd name="connsiteX48" fmla="*/ 488830 w 1177840"/>
              <a:gd name="connsiteY48" fmla="*/ 586596 h 678611"/>
              <a:gd name="connsiteX49" fmla="*/ 500332 w 1177840"/>
              <a:gd name="connsiteY49" fmla="*/ 569343 h 678611"/>
              <a:gd name="connsiteX50" fmla="*/ 552090 w 1177840"/>
              <a:gd name="connsiteY50" fmla="*/ 506083 h 678611"/>
              <a:gd name="connsiteX51" fmla="*/ 609600 w 1177840"/>
              <a:gd name="connsiteY51" fmla="*/ 483079 h 678611"/>
              <a:gd name="connsiteX52" fmla="*/ 638354 w 1177840"/>
              <a:gd name="connsiteY52" fmla="*/ 471577 h 678611"/>
              <a:gd name="connsiteX53" fmla="*/ 672860 w 1177840"/>
              <a:gd name="connsiteY53" fmla="*/ 465826 h 678611"/>
              <a:gd name="connsiteX54" fmla="*/ 701615 w 1177840"/>
              <a:gd name="connsiteY54" fmla="*/ 454324 h 678611"/>
              <a:gd name="connsiteX55" fmla="*/ 782128 w 1177840"/>
              <a:gd name="connsiteY55" fmla="*/ 437071 h 678611"/>
              <a:gd name="connsiteX56" fmla="*/ 856890 w 1177840"/>
              <a:gd name="connsiteY56" fmla="*/ 425569 h 678611"/>
              <a:gd name="connsiteX57" fmla="*/ 897147 w 1177840"/>
              <a:gd name="connsiteY57" fmla="*/ 414068 h 678611"/>
              <a:gd name="connsiteX58" fmla="*/ 960407 w 1177840"/>
              <a:gd name="connsiteY58" fmla="*/ 391064 h 678611"/>
              <a:gd name="connsiteX59" fmla="*/ 994913 w 1177840"/>
              <a:gd name="connsiteY59" fmla="*/ 385313 h 678611"/>
              <a:gd name="connsiteX60" fmla="*/ 1052422 w 1177840"/>
              <a:gd name="connsiteY60" fmla="*/ 368060 h 678611"/>
              <a:gd name="connsiteX61" fmla="*/ 1109932 w 1177840"/>
              <a:gd name="connsiteY61" fmla="*/ 362309 h 678611"/>
              <a:gd name="connsiteX62" fmla="*/ 1127185 w 1177840"/>
              <a:gd name="connsiteY62" fmla="*/ 356558 h 678611"/>
              <a:gd name="connsiteX63" fmla="*/ 1173192 w 1177840"/>
              <a:gd name="connsiteY63" fmla="*/ 345056 h 678611"/>
              <a:gd name="connsiteX64" fmla="*/ 1167441 w 1177840"/>
              <a:gd name="connsiteY64" fmla="*/ 287547 h 678611"/>
              <a:gd name="connsiteX65" fmla="*/ 1127185 w 1177840"/>
              <a:gd name="connsiteY65" fmla="*/ 247290 h 678611"/>
              <a:gd name="connsiteX66" fmla="*/ 994913 w 1177840"/>
              <a:gd name="connsiteY66" fmla="*/ 212785 h 678611"/>
              <a:gd name="connsiteX67" fmla="*/ 966158 w 1177840"/>
              <a:gd name="connsiteY67" fmla="*/ 201283 h 678611"/>
              <a:gd name="connsiteX68" fmla="*/ 954656 w 1177840"/>
              <a:gd name="connsiteY68" fmla="*/ 184030 h 678611"/>
              <a:gd name="connsiteX69" fmla="*/ 931652 w 1177840"/>
              <a:gd name="connsiteY69" fmla="*/ 155275 h 678611"/>
              <a:gd name="connsiteX70" fmla="*/ 908649 w 1177840"/>
              <a:gd name="connsiteY70" fmla="*/ 143773 h 678611"/>
              <a:gd name="connsiteX71" fmla="*/ 879894 w 1177840"/>
              <a:gd name="connsiteY71" fmla="*/ 126520 h 678611"/>
              <a:gd name="connsiteX72" fmla="*/ 856890 w 1177840"/>
              <a:gd name="connsiteY72" fmla="*/ 109268 h 678611"/>
              <a:gd name="connsiteX73" fmla="*/ 839637 w 1177840"/>
              <a:gd name="connsiteY73" fmla="*/ 97766 h 678611"/>
              <a:gd name="connsiteX74" fmla="*/ 822385 w 1177840"/>
              <a:gd name="connsiteY74" fmla="*/ 74762 h 678611"/>
              <a:gd name="connsiteX75" fmla="*/ 793630 w 1177840"/>
              <a:gd name="connsiteY75" fmla="*/ 17253 h 678611"/>
              <a:gd name="connsiteX76" fmla="*/ 759124 w 1177840"/>
              <a:gd name="connsiteY76" fmla="*/ 0 h 678611"/>
              <a:gd name="connsiteX77" fmla="*/ 661358 w 1177840"/>
              <a:gd name="connsiteY77" fmla="*/ 5751 h 678611"/>
              <a:gd name="connsiteX78" fmla="*/ 638354 w 1177840"/>
              <a:gd name="connsiteY78" fmla="*/ 11502 h 678611"/>
              <a:gd name="connsiteX79" fmla="*/ 632603 w 1177840"/>
              <a:gd name="connsiteY79" fmla="*/ 34505 h 678611"/>
              <a:gd name="connsiteX80" fmla="*/ 644105 w 1177840"/>
              <a:gd name="connsiteY80" fmla="*/ 46007 h 678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177840" h="678611">
                <a:moveTo>
                  <a:pt x="644105" y="46007"/>
                </a:moveTo>
                <a:cubicBezTo>
                  <a:pt x="630686" y="47924"/>
                  <a:pt x="614384" y="63805"/>
                  <a:pt x="552090" y="46007"/>
                </a:cubicBezTo>
                <a:cubicBezTo>
                  <a:pt x="545444" y="44108"/>
                  <a:pt x="540838" y="37934"/>
                  <a:pt x="534837" y="34505"/>
                </a:cubicBezTo>
                <a:cubicBezTo>
                  <a:pt x="527394" y="30252"/>
                  <a:pt x="520151" y="25082"/>
                  <a:pt x="511834" y="23003"/>
                </a:cubicBezTo>
                <a:cubicBezTo>
                  <a:pt x="496840" y="19255"/>
                  <a:pt x="481162" y="19170"/>
                  <a:pt x="465826" y="17253"/>
                </a:cubicBezTo>
                <a:cubicBezTo>
                  <a:pt x="442822" y="19170"/>
                  <a:pt x="419010" y="16662"/>
                  <a:pt x="396815" y="23003"/>
                </a:cubicBezTo>
                <a:cubicBezTo>
                  <a:pt x="390169" y="24902"/>
                  <a:pt x="390710" y="35938"/>
                  <a:pt x="385313" y="40256"/>
                </a:cubicBezTo>
                <a:cubicBezTo>
                  <a:pt x="380579" y="44043"/>
                  <a:pt x="373482" y="43296"/>
                  <a:pt x="368060" y="46007"/>
                </a:cubicBezTo>
                <a:cubicBezTo>
                  <a:pt x="361878" y="49098"/>
                  <a:pt x="357475" y="55690"/>
                  <a:pt x="350807" y="57509"/>
                </a:cubicBezTo>
                <a:cubicBezTo>
                  <a:pt x="335897" y="61576"/>
                  <a:pt x="320100" y="61074"/>
                  <a:pt x="304800" y="63260"/>
                </a:cubicBezTo>
                <a:cubicBezTo>
                  <a:pt x="293257" y="64909"/>
                  <a:pt x="281796" y="67094"/>
                  <a:pt x="270294" y="69011"/>
                </a:cubicBezTo>
                <a:cubicBezTo>
                  <a:pt x="262626" y="72845"/>
                  <a:pt x="255124" y="77031"/>
                  <a:pt x="247290" y="80513"/>
                </a:cubicBezTo>
                <a:cubicBezTo>
                  <a:pt x="237857" y="84706"/>
                  <a:pt x="227560" y="87002"/>
                  <a:pt x="218536" y="92015"/>
                </a:cubicBezTo>
                <a:cubicBezTo>
                  <a:pt x="210157" y="96670"/>
                  <a:pt x="203854" y="104513"/>
                  <a:pt x="195532" y="109268"/>
                </a:cubicBezTo>
                <a:cubicBezTo>
                  <a:pt x="164920" y="126761"/>
                  <a:pt x="191079" y="100761"/>
                  <a:pt x="161026" y="126520"/>
                </a:cubicBezTo>
                <a:cubicBezTo>
                  <a:pt x="152792" y="133577"/>
                  <a:pt x="145690" y="141856"/>
                  <a:pt x="138022" y="149524"/>
                </a:cubicBezTo>
                <a:cubicBezTo>
                  <a:pt x="136105" y="155275"/>
                  <a:pt x="131274" y="160797"/>
                  <a:pt x="132271" y="166777"/>
                </a:cubicBezTo>
                <a:cubicBezTo>
                  <a:pt x="135261" y="184716"/>
                  <a:pt x="149524" y="218536"/>
                  <a:pt x="149524" y="218536"/>
                </a:cubicBezTo>
                <a:cubicBezTo>
                  <a:pt x="147607" y="247291"/>
                  <a:pt x="148511" y="276374"/>
                  <a:pt x="143773" y="304800"/>
                </a:cubicBezTo>
                <a:cubicBezTo>
                  <a:pt x="142637" y="311618"/>
                  <a:pt x="135362" y="315871"/>
                  <a:pt x="132271" y="322053"/>
                </a:cubicBezTo>
                <a:cubicBezTo>
                  <a:pt x="129560" y="327475"/>
                  <a:pt x="129882" y="334261"/>
                  <a:pt x="126520" y="339305"/>
                </a:cubicBezTo>
                <a:cubicBezTo>
                  <a:pt x="122009" y="346072"/>
                  <a:pt x="114474" y="350310"/>
                  <a:pt x="109268" y="356558"/>
                </a:cubicBezTo>
                <a:cubicBezTo>
                  <a:pt x="104843" y="361868"/>
                  <a:pt x="101600" y="368060"/>
                  <a:pt x="97766" y="373811"/>
                </a:cubicBezTo>
                <a:cubicBezTo>
                  <a:pt x="102444" y="387844"/>
                  <a:pt x="103870" y="397168"/>
                  <a:pt x="115019" y="408317"/>
                </a:cubicBezTo>
                <a:cubicBezTo>
                  <a:pt x="119906" y="413204"/>
                  <a:pt x="126520" y="415985"/>
                  <a:pt x="132271" y="419819"/>
                </a:cubicBezTo>
                <a:cubicBezTo>
                  <a:pt x="134188" y="425570"/>
                  <a:pt x="135311" y="431649"/>
                  <a:pt x="138022" y="437071"/>
                </a:cubicBezTo>
                <a:cubicBezTo>
                  <a:pt x="141113" y="443253"/>
                  <a:pt x="148836" y="447446"/>
                  <a:pt x="149524" y="454324"/>
                </a:cubicBezTo>
                <a:cubicBezTo>
                  <a:pt x="150873" y="467812"/>
                  <a:pt x="149278" y="482194"/>
                  <a:pt x="143773" y="494581"/>
                </a:cubicBezTo>
                <a:cubicBezTo>
                  <a:pt x="140966" y="500897"/>
                  <a:pt x="133225" y="504407"/>
                  <a:pt x="126520" y="506083"/>
                </a:cubicBezTo>
                <a:cubicBezTo>
                  <a:pt x="102059" y="512198"/>
                  <a:pt x="76679" y="513751"/>
                  <a:pt x="51758" y="517585"/>
                </a:cubicBezTo>
                <a:cubicBezTo>
                  <a:pt x="49841" y="523336"/>
                  <a:pt x="47672" y="529008"/>
                  <a:pt x="46007" y="534837"/>
                </a:cubicBezTo>
                <a:cubicBezTo>
                  <a:pt x="43836" y="542437"/>
                  <a:pt x="43370" y="550576"/>
                  <a:pt x="40256" y="557841"/>
                </a:cubicBezTo>
                <a:cubicBezTo>
                  <a:pt x="37533" y="564194"/>
                  <a:pt x="31845" y="568912"/>
                  <a:pt x="28754" y="575094"/>
                </a:cubicBezTo>
                <a:cubicBezTo>
                  <a:pt x="26043" y="580516"/>
                  <a:pt x="26526" y="587414"/>
                  <a:pt x="23003" y="592347"/>
                </a:cubicBezTo>
                <a:cubicBezTo>
                  <a:pt x="16700" y="601171"/>
                  <a:pt x="7668" y="607683"/>
                  <a:pt x="0" y="615351"/>
                </a:cubicBezTo>
                <a:cubicBezTo>
                  <a:pt x="3834" y="621102"/>
                  <a:pt x="5501" y="629174"/>
                  <a:pt x="11502" y="632603"/>
                </a:cubicBezTo>
                <a:cubicBezTo>
                  <a:pt x="19989" y="637452"/>
                  <a:pt x="30773" y="635983"/>
                  <a:pt x="40256" y="638354"/>
                </a:cubicBezTo>
                <a:cubicBezTo>
                  <a:pt x="53795" y="641739"/>
                  <a:pt x="67397" y="645087"/>
                  <a:pt x="80513" y="649856"/>
                </a:cubicBezTo>
                <a:cubicBezTo>
                  <a:pt x="159320" y="678513"/>
                  <a:pt x="56380" y="645264"/>
                  <a:pt x="120769" y="672860"/>
                </a:cubicBezTo>
                <a:cubicBezTo>
                  <a:pt x="128034" y="675974"/>
                  <a:pt x="136105" y="676694"/>
                  <a:pt x="143773" y="678611"/>
                </a:cubicBezTo>
                <a:cubicBezTo>
                  <a:pt x="162943" y="672860"/>
                  <a:pt x="182947" y="669380"/>
                  <a:pt x="201283" y="661358"/>
                </a:cubicBezTo>
                <a:cubicBezTo>
                  <a:pt x="213947" y="655817"/>
                  <a:pt x="224126" y="645775"/>
                  <a:pt x="235788" y="638354"/>
                </a:cubicBezTo>
                <a:cubicBezTo>
                  <a:pt x="245218" y="632353"/>
                  <a:pt x="255064" y="627026"/>
                  <a:pt x="264543" y="621102"/>
                </a:cubicBezTo>
                <a:cubicBezTo>
                  <a:pt x="270404" y="617439"/>
                  <a:pt x="275239" y="611786"/>
                  <a:pt x="281796" y="609600"/>
                </a:cubicBezTo>
                <a:cubicBezTo>
                  <a:pt x="292858" y="605913"/>
                  <a:pt x="304800" y="605766"/>
                  <a:pt x="316302" y="603849"/>
                </a:cubicBezTo>
                <a:cubicBezTo>
                  <a:pt x="335472" y="605766"/>
                  <a:pt x="354715" y="607054"/>
                  <a:pt x="373811" y="609600"/>
                </a:cubicBezTo>
                <a:cubicBezTo>
                  <a:pt x="383500" y="610892"/>
                  <a:pt x="392816" y="616047"/>
                  <a:pt x="402566" y="615351"/>
                </a:cubicBezTo>
                <a:cubicBezTo>
                  <a:pt x="420195" y="614092"/>
                  <a:pt x="437071" y="607683"/>
                  <a:pt x="454324" y="603849"/>
                </a:cubicBezTo>
                <a:cubicBezTo>
                  <a:pt x="465826" y="598098"/>
                  <a:pt x="478542" y="594312"/>
                  <a:pt x="488830" y="586596"/>
                </a:cubicBezTo>
                <a:cubicBezTo>
                  <a:pt x="494359" y="582449"/>
                  <a:pt x="496669" y="575204"/>
                  <a:pt x="500332" y="569343"/>
                </a:cubicBezTo>
                <a:cubicBezTo>
                  <a:pt x="514259" y="547059"/>
                  <a:pt x="526698" y="518779"/>
                  <a:pt x="552090" y="506083"/>
                </a:cubicBezTo>
                <a:cubicBezTo>
                  <a:pt x="622531" y="470862"/>
                  <a:pt x="556378" y="500820"/>
                  <a:pt x="609600" y="483079"/>
                </a:cubicBezTo>
                <a:cubicBezTo>
                  <a:pt x="619393" y="479815"/>
                  <a:pt x="628395" y="474293"/>
                  <a:pt x="638354" y="471577"/>
                </a:cubicBezTo>
                <a:cubicBezTo>
                  <a:pt x="649604" y="468509"/>
                  <a:pt x="661358" y="467743"/>
                  <a:pt x="672860" y="465826"/>
                </a:cubicBezTo>
                <a:cubicBezTo>
                  <a:pt x="682445" y="461992"/>
                  <a:pt x="691821" y="457589"/>
                  <a:pt x="701615" y="454324"/>
                </a:cubicBezTo>
                <a:cubicBezTo>
                  <a:pt x="717322" y="449088"/>
                  <a:pt x="781824" y="437122"/>
                  <a:pt x="782128" y="437071"/>
                </a:cubicBezTo>
                <a:cubicBezTo>
                  <a:pt x="851877" y="425446"/>
                  <a:pt x="804100" y="437299"/>
                  <a:pt x="856890" y="425569"/>
                </a:cubicBezTo>
                <a:cubicBezTo>
                  <a:pt x="871729" y="422272"/>
                  <a:pt x="883169" y="419310"/>
                  <a:pt x="897147" y="414068"/>
                </a:cubicBezTo>
                <a:cubicBezTo>
                  <a:pt x="920012" y="405494"/>
                  <a:pt x="936246" y="397104"/>
                  <a:pt x="960407" y="391064"/>
                </a:cubicBezTo>
                <a:cubicBezTo>
                  <a:pt x="971719" y="388236"/>
                  <a:pt x="983530" y="387843"/>
                  <a:pt x="994913" y="385313"/>
                </a:cubicBezTo>
                <a:cubicBezTo>
                  <a:pt x="1051658" y="372703"/>
                  <a:pt x="945900" y="386858"/>
                  <a:pt x="1052422" y="368060"/>
                </a:cubicBezTo>
                <a:cubicBezTo>
                  <a:pt x="1071394" y="364712"/>
                  <a:pt x="1090762" y="364226"/>
                  <a:pt x="1109932" y="362309"/>
                </a:cubicBezTo>
                <a:cubicBezTo>
                  <a:pt x="1115683" y="360392"/>
                  <a:pt x="1121337" y="358153"/>
                  <a:pt x="1127185" y="356558"/>
                </a:cubicBezTo>
                <a:cubicBezTo>
                  <a:pt x="1142436" y="352399"/>
                  <a:pt x="1165227" y="358710"/>
                  <a:pt x="1173192" y="345056"/>
                </a:cubicBezTo>
                <a:cubicBezTo>
                  <a:pt x="1182899" y="328415"/>
                  <a:pt x="1175644" y="304979"/>
                  <a:pt x="1167441" y="287547"/>
                </a:cubicBezTo>
                <a:cubicBezTo>
                  <a:pt x="1159361" y="270376"/>
                  <a:pt x="1144159" y="255777"/>
                  <a:pt x="1127185" y="247290"/>
                </a:cubicBezTo>
                <a:cubicBezTo>
                  <a:pt x="1055230" y="211313"/>
                  <a:pt x="1098173" y="226552"/>
                  <a:pt x="994913" y="212785"/>
                </a:cubicBezTo>
                <a:cubicBezTo>
                  <a:pt x="985328" y="208951"/>
                  <a:pt x="974558" y="207283"/>
                  <a:pt x="966158" y="201283"/>
                </a:cubicBezTo>
                <a:cubicBezTo>
                  <a:pt x="960534" y="197266"/>
                  <a:pt x="958803" y="189559"/>
                  <a:pt x="954656" y="184030"/>
                </a:cubicBezTo>
                <a:cubicBezTo>
                  <a:pt x="947291" y="174210"/>
                  <a:pt x="940890" y="163358"/>
                  <a:pt x="931652" y="155275"/>
                </a:cubicBezTo>
                <a:cubicBezTo>
                  <a:pt x="925200" y="149630"/>
                  <a:pt x="916143" y="147936"/>
                  <a:pt x="908649" y="143773"/>
                </a:cubicBezTo>
                <a:cubicBezTo>
                  <a:pt x="898878" y="138344"/>
                  <a:pt x="889195" y="132720"/>
                  <a:pt x="879894" y="126520"/>
                </a:cubicBezTo>
                <a:cubicBezTo>
                  <a:pt x="871919" y="121203"/>
                  <a:pt x="864690" y="114839"/>
                  <a:pt x="856890" y="109268"/>
                </a:cubicBezTo>
                <a:cubicBezTo>
                  <a:pt x="851266" y="105251"/>
                  <a:pt x="845388" y="101600"/>
                  <a:pt x="839637" y="97766"/>
                </a:cubicBezTo>
                <a:cubicBezTo>
                  <a:pt x="833886" y="90098"/>
                  <a:pt x="826671" y="83335"/>
                  <a:pt x="822385" y="74762"/>
                </a:cubicBezTo>
                <a:cubicBezTo>
                  <a:pt x="811583" y="53158"/>
                  <a:pt x="823988" y="32432"/>
                  <a:pt x="793630" y="17253"/>
                </a:cubicBezTo>
                <a:lnTo>
                  <a:pt x="759124" y="0"/>
                </a:lnTo>
                <a:cubicBezTo>
                  <a:pt x="726535" y="1917"/>
                  <a:pt x="693856" y="2656"/>
                  <a:pt x="661358" y="5751"/>
                </a:cubicBezTo>
                <a:cubicBezTo>
                  <a:pt x="653490" y="6500"/>
                  <a:pt x="643943" y="5913"/>
                  <a:pt x="638354" y="11502"/>
                </a:cubicBezTo>
                <a:cubicBezTo>
                  <a:pt x="632765" y="17091"/>
                  <a:pt x="635716" y="27240"/>
                  <a:pt x="632603" y="34505"/>
                </a:cubicBezTo>
                <a:cubicBezTo>
                  <a:pt x="629880" y="40858"/>
                  <a:pt x="657524" y="44090"/>
                  <a:pt x="644105" y="46007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Forma Livre: Forma 13">
            <a:hlinkClick r:id="rId4" action="ppaction://hlinksldjump"/>
            <a:extLst>
              <a:ext uri="{FF2B5EF4-FFF2-40B4-BE49-F238E27FC236}">
                <a16:creationId xmlns:a16="http://schemas.microsoft.com/office/drawing/2014/main" id="{CE4873B7-5E1C-4181-9C8B-0BFA0E34BF24}"/>
              </a:ext>
            </a:extLst>
          </p:cNvPr>
          <p:cNvSpPr/>
          <p:nvPr/>
        </p:nvSpPr>
        <p:spPr>
          <a:xfrm>
            <a:off x="1325956" y="6269047"/>
            <a:ext cx="124148" cy="99413"/>
          </a:xfrm>
          <a:custGeom>
            <a:avLst/>
            <a:gdLst>
              <a:gd name="connsiteX0" fmla="*/ 356836 w 397093"/>
              <a:gd name="connsiteY0" fmla="*/ 1675 h 317977"/>
              <a:gd name="connsiteX1" fmla="*/ 333832 w 397093"/>
              <a:gd name="connsiteY1" fmla="*/ 30430 h 317977"/>
              <a:gd name="connsiteX2" fmla="*/ 328081 w 397093"/>
              <a:gd name="connsiteY2" fmla="*/ 47683 h 317977"/>
              <a:gd name="connsiteX3" fmla="*/ 316579 w 397093"/>
              <a:gd name="connsiteY3" fmla="*/ 64936 h 317977"/>
              <a:gd name="connsiteX4" fmla="*/ 310828 w 397093"/>
              <a:gd name="connsiteY4" fmla="*/ 93691 h 317977"/>
              <a:gd name="connsiteX5" fmla="*/ 201560 w 397093"/>
              <a:gd name="connsiteY5" fmla="*/ 64936 h 317977"/>
              <a:gd name="connsiteX6" fmla="*/ 155553 w 397093"/>
              <a:gd name="connsiteY6" fmla="*/ 76438 h 317977"/>
              <a:gd name="connsiteX7" fmla="*/ 126798 w 397093"/>
              <a:gd name="connsiteY7" fmla="*/ 93691 h 317977"/>
              <a:gd name="connsiteX8" fmla="*/ 57787 w 397093"/>
              <a:gd name="connsiteY8" fmla="*/ 30430 h 317977"/>
              <a:gd name="connsiteX9" fmla="*/ 52036 w 397093"/>
              <a:gd name="connsiteY9" fmla="*/ 64936 h 317977"/>
              <a:gd name="connsiteX10" fmla="*/ 46285 w 397093"/>
              <a:gd name="connsiteY10" fmla="*/ 105192 h 317977"/>
              <a:gd name="connsiteX11" fmla="*/ 29032 w 397093"/>
              <a:gd name="connsiteY11" fmla="*/ 122445 h 317977"/>
              <a:gd name="connsiteX12" fmla="*/ 34783 w 397093"/>
              <a:gd name="connsiteY12" fmla="*/ 162702 h 317977"/>
              <a:gd name="connsiteX13" fmla="*/ 46285 w 397093"/>
              <a:gd name="connsiteY13" fmla="*/ 191457 h 317977"/>
              <a:gd name="connsiteX14" fmla="*/ 11779 w 397093"/>
              <a:gd name="connsiteY14" fmla="*/ 225962 h 317977"/>
              <a:gd name="connsiteX15" fmla="*/ 277 w 397093"/>
              <a:gd name="connsiteY15" fmla="*/ 248966 h 317977"/>
              <a:gd name="connsiteX16" fmla="*/ 34783 w 397093"/>
              <a:gd name="connsiteY16" fmla="*/ 312226 h 317977"/>
              <a:gd name="connsiteX17" fmla="*/ 52036 w 397093"/>
              <a:gd name="connsiteY17" fmla="*/ 317977 h 317977"/>
              <a:gd name="connsiteX18" fmla="*/ 103794 w 397093"/>
              <a:gd name="connsiteY18" fmla="*/ 312226 h 317977"/>
              <a:gd name="connsiteX19" fmla="*/ 121047 w 397093"/>
              <a:gd name="connsiteY19" fmla="*/ 300724 h 317977"/>
              <a:gd name="connsiteX20" fmla="*/ 172806 w 397093"/>
              <a:gd name="connsiteY20" fmla="*/ 283472 h 317977"/>
              <a:gd name="connsiteX21" fmla="*/ 213062 w 397093"/>
              <a:gd name="connsiteY21" fmla="*/ 266219 h 317977"/>
              <a:gd name="connsiteX22" fmla="*/ 259070 w 397093"/>
              <a:gd name="connsiteY22" fmla="*/ 248966 h 317977"/>
              <a:gd name="connsiteX23" fmla="*/ 316579 w 397093"/>
              <a:gd name="connsiteY23" fmla="*/ 231713 h 317977"/>
              <a:gd name="connsiteX24" fmla="*/ 333832 w 397093"/>
              <a:gd name="connsiteY24" fmla="*/ 225962 h 317977"/>
              <a:gd name="connsiteX25" fmla="*/ 356836 w 397093"/>
              <a:gd name="connsiteY25" fmla="*/ 220211 h 317977"/>
              <a:gd name="connsiteX26" fmla="*/ 397093 w 397093"/>
              <a:gd name="connsiteY26" fmla="*/ 208709 h 317977"/>
              <a:gd name="connsiteX27" fmla="*/ 391342 w 397093"/>
              <a:gd name="connsiteY27" fmla="*/ 99441 h 317977"/>
              <a:gd name="connsiteX28" fmla="*/ 374089 w 397093"/>
              <a:gd name="connsiteY28" fmla="*/ 82189 h 317977"/>
              <a:gd name="connsiteX29" fmla="*/ 356836 w 397093"/>
              <a:gd name="connsiteY29" fmla="*/ 1675 h 317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7093" h="317977">
                <a:moveTo>
                  <a:pt x="356836" y="1675"/>
                </a:moveTo>
                <a:cubicBezTo>
                  <a:pt x="350126" y="-6952"/>
                  <a:pt x="340338" y="20021"/>
                  <a:pt x="333832" y="30430"/>
                </a:cubicBezTo>
                <a:cubicBezTo>
                  <a:pt x="330619" y="35571"/>
                  <a:pt x="330792" y="42261"/>
                  <a:pt x="328081" y="47683"/>
                </a:cubicBezTo>
                <a:cubicBezTo>
                  <a:pt x="324990" y="53865"/>
                  <a:pt x="320413" y="59185"/>
                  <a:pt x="316579" y="64936"/>
                </a:cubicBezTo>
                <a:cubicBezTo>
                  <a:pt x="314662" y="74521"/>
                  <a:pt x="320454" y="91992"/>
                  <a:pt x="310828" y="93691"/>
                </a:cubicBezTo>
                <a:cubicBezTo>
                  <a:pt x="236390" y="106827"/>
                  <a:pt x="233922" y="97298"/>
                  <a:pt x="201560" y="64936"/>
                </a:cubicBezTo>
                <a:cubicBezTo>
                  <a:pt x="186224" y="68770"/>
                  <a:pt x="169108" y="68305"/>
                  <a:pt x="155553" y="76438"/>
                </a:cubicBezTo>
                <a:cubicBezTo>
                  <a:pt x="120020" y="97758"/>
                  <a:pt x="167260" y="107176"/>
                  <a:pt x="126798" y="93691"/>
                </a:cubicBezTo>
                <a:cubicBezTo>
                  <a:pt x="75853" y="30009"/>
                  <a:pt x="104607" y="42135"/>
                  <a:pt x="57787" y="30430"/>
                </a:cubicBezTo>
                <a:cubicBezTo>
                  <a:pt x="55870" y="41932"/>
                  <a:pt x="53809" y="53411"/>
                  <a:pt x="52036" y="64936"/>
                </a:cubicBezTo>
                <a:cubicBezTo>
                  <a:pt x="49975" y="78333"/>
                  <a:pt x="51319" y="92607"/>
                  <a:pt x="46285" y="105192"/>
                </a:cubicBezTo>
                <a:cubicBezTo>
                  <a:pt x="43264" y="112743"/>
                  <a:pt x="34783" y="116694"/>
                  <a:pt x="29032" y="122445"/>
                </a:cubicBezTo>
                <a:cubicBezTo>
                  <a:pt x="30949" y="135864"/>
                  <a:pt x="31495" y="149551"/>
                  <a:pt x="34783" y="162702"/>
                </a:cubicBezTo>
                <a:cubicBezTo>
                  <a:pt x="37287" y="172717"/>
                  <a:pt x="46285" y="181134"/>
                  <a:pt x="46285" y="191457"/>
                </a:cubicBezTo>
                <a:cubicBezTo>
                  <a:pt x="46285" y="204070"/>
                  <a:pt x="16988" y="222056"/>
                  <a:pt x="11779" y="225962"/>
                </a:cubicBezTo>
                <a:cubicBezTo>
                  <a:pt x="7945" y="233630"/>
                  <a:pt x="1224" y="240445"/>
                  <a:pt x="277" y="248966"/>
                </a:cubicBezTo>
                <a:cubicBezTo>
                  <a:pt x="-2600" y="274855"/>
                  <a:pt x="17482" y="297088"/>
                  <a:pt x="34783" y="312226"/>
                </a:cubicBezTo>
                <a:cubicBezTo>
                  <a:pt x="39345" y="316218"/>
                  <a:pt x="46285" y="316060"/>
                  <a:pt x="52036" y="317977"/>
                </a:cubicBezTo>
                <a:cubicBezTo>
                  <a:pt x="69289" y="316060"/>
                  <a:pt x="86953" y="316436"/>
                  <a:pt x="103794" y="312226"/>
                </a:cubicBezTo>
                <a:cubicBezTo>
                  <a:pt x="110499" y="310550"/>
                  <a:pt x="114865" y="303815"/>
                  <a:pt x="121047" y="300724"/>
                </a:cubicBezTo>
                <a:cubicBezTo>
                  <a:pt x="142700" y="289898"/>
                  <a:pt x="150843" y="288963"/>
                  <a:pt x="172806" y="283472"/>
                </a:cubicBezTo>
                <a:cubicBezTo>
                  <a:pt x="216121" y="254595"/>
                  <a:pt x="161071" y="288501"/>
                  <a:pt x="213062" y="266219"/>
                </a:cubicBezTo>
                <a:cubicBezTo>
                  <a:pt x="264890" y="244007"/>
                  <a:pt x="186143" y="263551"/>
                  <a:pt x="259070" y="248966"/>
                </a:cubicBezTo>
                <a:cubicBezTo>
                  <a:pt x="298821" y="229091"/>
                  <a:pt x="265025" y="243170"/>
                  <a:pt x="316579" y="231713"/>
                </a:cubicBezTo>
                <a:cubicBezTo>
                  <a:pt x="322497" y="230398"/>
                  <a:pt x="328003" y="227627"/>
                  <a:pt x="333832" y="225962"/>
                </a:cubicBezTo>
                <a:cubicBezTo>
                  <a:pt x="341432" y="223791"/>
                  <a:pt x="349236" y="222382"/>
                  <a:pt x="356836" y="220211"/>
                </a:cubicBezTo>
                <a:cubicBezTo>
                  <a:pt x="414589" y="203710"/>
                  <a:pt x="325179" y="226688"/>
                  <a:pt x="397093" y="208709"/>
                </a:cubicBezTo>
                <a:cubicBezTo>
                  <a:pt x="395176" y="172286"/>
                  <a:pt x="397867" y="135326"/>
                  <a:pt x="391342" y="99441"/>
                </a:cubicBezTo>
                <a:cubicBezTo>
                  <a:pt x="389887" y="91439"/>
                  <a:pt x="378124" y="89250"/>
                  <a:pt x="374089" y="82189"/>
                </a:cubicBezTo>
                <a:cubicBezTo>
                  <a:pt x="364154" y="64802"/>
                  <a:pt x="363546" y="10302"/>
                  <a:pt x="356836" y="16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Forma Livre: Forma 14">
            <a:hlinkClick r:id="rId5" action="ppaction://hlinksldjump"/>
            <a:extLst>
              <a:ext uri="{FF2B5EF4-FFF2-40B4-BE49-F238E27FC236}">
                <a16:creationId xmlns:a16="http://schemas.microsoft.com/office/drawing/2014/main" id="{A7A44976-E254-42A0-B5AB-2EAD331F431D}"/>
              </a:ext>
            </a:extLst>
          </p:cNvPr>
          <p:cNvSpPr/>
          <p:nvPr/>
        </p:nvSpPr>
        <p:spPr>
          <a:xfrm>
            <a:off x="1024786" y="5641465"/>
            <a:ext cx="313720" cy="188263"/>
          </a:xfrm>
          <a:custGeom>
            <a:avLst/>
            <a:gdLst>
              <a:gd name="connsiteX0" fmla="*/ 4947 w 1178751"/>
              <a:gd name="connsiteY0" fmla="*/ 161026 h 707366"/>
              <a:gd name="connsiteX1" fmla="*/ 39452 w 1178751"/>
              <a:gd name="connsiteY1" fmla="*/ 189781 h 707366"/>
              <a:gd name="connsiteX2" fmla="*/ 96962 w 1178751"/>
              <a:gd name="connsiteY2" fmla="*/ 241539 h 707366"/>
              <a:gd name="connsiteX3" fmla="*/ 102713 w 1178751"/>
              <a:gd name="connsiteY3" fmla="*/ 350807 h 707366"/>
              <a:gd name="connsiteX4" fmla="*/ 125716 w 1178751"/>
              <a:gd name="connsiteY4" fmla="*/ 391064 h 707366"/>
              <a:gd name="connsiteX5" fmla="*/ 154471 w 1178751"/>
              <a:gd name="connsiteY5" fmla="*/ 437071 h 707366"/>
              <a:gd name="connsiteX6" fmla="*/ 194728 w 1178751"/>
              <a:gd name="connsiteY6" fmla="*/ 471577 h 707366"/>
              <a:gd name="connsiteX7" fmla="*/ 275241 w 1178751"/>
              <a:gd name="connsiteY7" fmla="*/ 425570 h 707366"/>
              <a:gd name="connsiteX8" fmla="*/ 315498 w 1178751"/>
              <a:gd name="connsiteY8" fmla="*/ 385313 h 707366"/>
              <a:gd name="connsiteX9" fmla="*/ 373007 w 1178751"/>
              <a:gd name="connsiteY9" fmla="*/ 396815 h 707366"/>
              <a:gd name="connsiteX10" fmla="*/ 413264 w 1178751"/>
              <a:gd name="connsiteY10" fmla="*/ 460075 h 707366"/>
              <a:gd name="connsiteX11" fmla="*/ 430516 w 1178751"/>
              <a:gd name="connsiteY11" fmla="*/ 477328 h 707366"/>
              <a:gd name="connsiteX12" fmla="*/ 442018 w 1178751"/>
              <a:gd name="connsiteY12" fmla="*/ 494581 h 707366"/>
              <a:gd name="connsiteX13" fmla="*/ 488026 w 1178751"/>
              <a:gd name="connsiteY13" fmla="*/ 540588 h 707366"/>
              <a:gd name="connsiteX14" fmla="*/ 511030 w 1178751"/>
              <a:gd name="connsiteY14" fmla="*/ 546339 h 707366"/>
              <a:gd name="connsiteX15" fmla="*/ 534033 w 1178751"/>
              <a:gd name="connsiteY15" fmla="*/ 540588 h 707366"/>
              <a:gd name="connsiteX16" fmla="*/ 551286 w 1178751"/>
              <a:gd name="connsiteY16" fmla="*/ 534837 h 707366"/>
              <a:gd name="connsiteX17" fmla="*/ 637550 w 1178751"/>
              <a:gd name="connsiteY17" fmla="*/ 529087 h 707366"/>
              <a:gd name="connsiteX18" fmla="*/ 649052 w 1178751"/>
              <a:gd name="connsiteY18" fmla="*/ 511834 h 707366"/>
              <a:gd name="connsiteX19" fmla="*/ 695060 w 1178751"/>
              <a:gd name="connsiteY19" fmla="*/ 511834 h 707366"/>
              <a:gd name="connsiteX20" fmla="*/ 752569 w 1178751"/>
              <a:gd name="connsiteY20" fmla="*/ 557841 h 707366"/>
              <a:gd name="connsiteX21" fmla="*/ 764071 w 1178751"/>
              <a:gd name="connsiteY21" fmla="*/ 575094 h 707366"/>
              <a:gd name="connsiteX22" fmla="*/ 798577 w 1178751"/>
              <a:gd name="connsiteY22" fmla="*/ 598098 h 707366"/>
              <a:gd name="connsiteX23" fmla="*/ 861837 w 1178751"/>
              <a:gd name="connsiteY23" fmla="*/ 649856 h 707366"/>
              <a:gd name="connsiteX24" fmla="*/ 879090 w 1178751"/>
              <a:gd name="connsiteY24" fmla="*/ 655607 h 707366"/>
              <a:gd name="connsiteX25" fmla="*/ 953852 w 1178751"/>
              <a:gd name="connsiteY25" fmla="*/ 655607 h 707366"/>
              <a:gd name="connsiteX26" fmla="*/ 982607 w 1178751"/>
              <a:gd name="connsiteY26" fmla="*/ 672860 h 707366"/>
              <a:gd name="connsiteX27" fmla="*/ 1005611 w 1178751"/>
              <a:gd name="connsiteY27" fmla="*/ 684362 h 707366"/>
              <a:gd name="connsiteX28" fmla="*/ 1022864 w 1178751"/>
              <a:gd name="connsiteY28" fmla="*/ 695864 h 707366"/>
              <a:gd name="connsiteX29" fmla="*/ 1074622 w 1178751"/>
              <a:gd name="connsiteY29" fmla="*/ 707366 h 707366"/>
              <a:gd name="connsiteX30" fmla="*/ 1126381 w 1178751"/>
              <a:gd name="connsiteY30" fmla="*/ 701615 h 707366"/>
              <a:gd name="connsiteX31" fmla="*/ 1137882 w 1178751"/>
              <a:gd name="connsiteY31" fmla="*/ 672860 h 707366"/>
              <a:gd name="connsiteX32" fmla="*/ 1166637 w 1178751"/>
              <a:gd name="connsiteY32" fmla="*/ 575094 h 707366"/>
              <a:gd name="connsiteX33" fmla="*/ 1178139 w 1178751"/>
              <a:gd name="connsiteY33" fmla="*/ 546339 h 707366"/>
              <a:gd name="connsiteX34" fmla="*/ 1155135 w 1178751"/>
              <a:gd name="connsiteY34" fmla="*/ 460075 h 707366"/>
              <a:gd name="connsiteX35" fmla="*/ 1120630 w 1178751"/>
              <a:gd name="connsiteY35" fmla="*/ 442822 h 707366"/>
              <a:gd name="connsiteX36" fmla="*/ 1086124 w 1178751"/>
              <a:gd name="connsiteY36" fmla="*/ 408317 h 707366"/>
              <a:gd name="connsiteX37" fmla="*/ 1063120 w 1178751"/>
              <a:gd name="connsiteY37" fmla="*/ 362309 h 707366"/>
              <a:gd name="connsiteX38" fmla="*/ 1074622 w 1178751"/>
              <a:gd name="connsiteY38" fmla="*/ 293298 h 707366"/>
              <a:gd name="connsiteX39" fmla="*/ 1086124 w 1178751"/>
              <a:gd name="connsiteY39" fmla="*/ 270294 h 707366"/>
              <a:gd name="connsiteX40" fmla="*/ 1091875 w 1178751"/>
              <a:gd name="connsiteY40" fmla="*/ 241539 h 707366"/>
              <a:gd name="connsiteX41" fmla="*/ 1080373 w 1178751"/>
              <a:gd name="connsiteY41" fmla="*/ 212785 h 707366"/>
              <a:gd name="connsiteX42" fmla="*/ 1040116 w 1178751"/>
              <a:gd name="connsiteY42" fmla="*/ 178279 h 707366"/>
              <a:gd name="connsiteX43" fmla="*/ 1028615 w 1178751"/>
              <a:gd name="connsiteY43" fmla="*/ 161026 h 707366"/>
              <a:gd name="connsiteX44" fmla="*/ 1011362 w 1178751"/>
              <a:gd name="connsiteY44" fmla="*/ 149524 h 707366"/>
              <a:gd name="connsiteX45" fmla="*/ 982607 w 1178751"/>
              <a:gd name="connsiteY45" fmla="*/ 120770 h 707366"/>
              <a:gd name="connsiteX46" fmla="*/ 948101 w 1178751"/>
              <a:gd name="connsiteY46" fmla="*/ 74762 h 707366"/>
              <a:gd name="connsiteX47" fmla="*/ 942350 w 1178751"/>
              <a:gd name="connsiteY47" fmla="*/ 46007 h 707366"/>
              <a:gd name="connsiteX48" fmla="*/ 902094 w 1178751"/>
              <a:gd name="connsiteY48" fmla="*/ 0 h 707366"/>
              <a:gd name="connsiteX49" fmla="*/ 827331 w 1178751"/>
              <a:gd name="connsiteY49" fmla="*/ 17253 h 707366"/>
              <a:gd name="connsiteX50" fmla="*/ 810079 w 1178751"/>
              <a:gd name="connsiteY50" fmla="*/ 34505 h 707366"/>
              <a:gd name="connsiteX51" fmla="*/ 804328 w 1178751"/>
              <a:gd name="connsiteY51" fmla="*/ 74762 h 707366"/>
              <a:gd name="connsiteX52" fmla="*/ 746818 w 1178751"/>
              <a:gd name="connsiteY52" fmla="*/ 46007 h 707366"/>
              <a:gd name="connsiteX53" fmla="*/ 718064 w 1178751"/>
              <a:gd name="connsiteY53" fmla="*/ 28754 h 707366"/>
              <a:gd name="connsiteX54" fmla="*/ 643301 w 1178751"/>
              <a:gd name="connsiteY54" fmla="*/ 34505 h 707366"/>
              <a:gd name="connsiteX55" fmla="*/ 603045 w 1178751"/>
              <a:gd name="connsiteY55" fmla="*/ 40256 h 707366"/>
              <a:gd name="connsiteX56" fmla="*/ 591543 w 1178751"/>
              <a:gd name="connsiteY56" fmla="*/ 57509 h 707366"/>
              <a:gd name="connsiteX57" fmla="*/ 591543 w 1178751"/>
              <a:gd name="connsiteY57" fmla="*/ 138022 h 707366"/>
              <a:gd name="connsiteX58" fmla="*/ 568539 w 1178751"/>
              <a:gd name="connsiteY58" fmla="*/ 149524 h 707366"/>
              <a:gd name="connsiteX59" fmla="*/ 545535 w 1178751"/>
              <a:gd name="connsiteY59" fmla="*/ 132271 h 707366"/>
              <a:gd name="connsiteX60" fmla="*/ 516781 w 1178751"/>
              <a:gd name="connsiteY60" fmla="*/ 80513 h 707366"/>
              <a:gd name="connsiteX61" fmla="*/ 482275 w 1178751"/>
              <a:gd name="connsiteY61" fmla="*/ 109268 h 707366"/>
              <a:gd name="connsiteX62" fmla="*/ 476524 w 1178751"/>
              <a:gd name="connsiteY62" fmla="*/ 132271 h 707366"/>
              <a:gd name="connsiteX63" fmla="*/ 430516 w 1178751"/>
              <a:gd name="connsiteY63" fmla="*/ 149524 h 707366"/>
              <a:gd name="connsiteX64" fmla="*/ 413264 w 1178751"/>
              <a:gd name="connsiteY64" fmla="*/ 155275 h 707366"/>
              <a:gd name="connsiteX65" fmla="*/ 384509 w 1178751"/>
              <a:gd name="connsiteY65" fmla="*/ 149524 h 707366"/>
              <a:gd name="connsiteX66" fmla="*/ 355754 w 1178751"/>
              <a:gd name="connsiteY66" fmla="*/ 92015 h 707366"/>
              <a:gd name="connsiteX67" fmla="*/ 315498 w 1178751"/>
              <a:gd name="connsiteY67" fmla="*/ 63260 h 707366"/>
              <a:gd name="connsiteX68" fmla="*/ 309747 w 1178751"/>
              <a:gd name="connsiteY68" fmla="*/ 80513 h 707366"/>
              <a:gd name="connsiteX69" fmla="*/ 292494 w 1178751"/>
              <a:gd name="connsiteY69" fmla="*/ 149524 h 707366"/>
              <a:gd name="connsiteX70" fmla="*/ 275241 w 1178751"/>
              <a:gd name="connsiteY70" fmla="*/ 155275 h 707366"/>
              <a:gd name="connsiteX71" fmla="*/ 234984 w 1178751"/>
              <a:gd name="connsiteY71" fmla="*/ 161026 h 707366"/>
              <a:gd name="connsiteX72" fmla="*/ 177475 w 1178751"/>
              <a:gd name="connsiteY72" fmla="*/ 149524 h 707366"/>
              <a:gd name="connsiteX73" fmla="*/ 154471 w 1178751"/>
              <a:gd name="connsiteY73" fmla="*/ 138022 h 707366"/>
              <a:gd name="connsiteX74" fmla="*/ 4947 w 1178751"/>
              <a:gd name="connsiteY74" fmla="*/ 161026 h 70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178751" h="707366">
                <a:moveTo>
                  <a:pt x="4947" y="161026"/>
                </a:moveTo>
                <a:cubicBezTo>
                  <a:pt x="-14223" y="169652"/>
                  <a:pt x="27679" y="180531"/>
                  <a:pt x="39452" y="189781"/>
                </a:cubicBezTo>
                <a:cubicBezTo>
                  <a:pt x="93567" y="232301"/>
                  <a:pt x="73897" y="206943"/>
                  <a:pt x="96962" y="241539"/>
                </a:cubicBezTo>
                <a:cubicBezTo>
                  <a:pt x="98879" y="277962"/>
                  <a:pt x="97996" y="314640"/>
                  <a:pt x="102713" y="350807"/>
                </a:cubicBezTo>
                <a:cubicBezTo>
                  <a:pt x="104007" y="360729"/>
                  <a:pt x="120181" y="382208"/>
                  <a:pt x="125716" y="391064"/>
                </a:cubicBezTo>
                <a:cubicBezTo>
                  <a:pt x="128525" y="395559"/>
                  <a:pt x="147898" y="429183"/>
                  <a:pt x="154471" y="437071"/>
                </a:cubicBezTo>
                <a:cubicBezTo>
                  <a:pt x="167822" y="453092"/>
                  <a:pt x="177803" y="458883"/>
                  <a:pt x="194728" y="471577"/>
                </a:cubicBezTo>
                <a:cubicBezTo>
                  <a:pt x="234753" y="454423"/>
                  <a:pt x="240485" y="455360"/>
                  <a:pt x="275241" y="425570"/>
                </a:cubicBezTo>
                <a:cubicBezTo>
                  <a:pt x="289650" y="413220"/>
                  <a:pt x="315498" y="385313"/>
                  <a:pt x="315498" y="385313"/>
                </a:cubicBezTo>
                <a:cubicBezTo>
                  <a:pt x="334668" y="389147"/>
                  <a:pt x="355522" y="388072"/>
                  <a:pt x="373007" y="396815"/>
                </a:cubicBezTo>
                <a:cubicBezTo>
                  <a:pt x="391619" y="406121"/>
                  <a:pt x="403538" y="445486"/>
                  <a:pt x="413264" y="460075"/>
                </a:cubicBezTo>
                <a:cubicBezTo>
                  <a:pt x="417775" y="466842"/>
                  <a:pt x="425310" y="471080"/>
                  <a:pt x="430516" y="477328"/>
                </a:cubicBezTo>
                <a:cubicBezTo>
                  <a:pt x="434941" y="482638"/>
                  <a:pt x="438001" y="488957"/>
                  <a:pt x="442018" y="494581"/>
                </a:cubicBezTo>
                <a:cubicBezTo>
                  <a:pt x="456501" y="514857"/>
                  <a:pt x="464765" y="527665"/>
                  <a:pt x="488026" y="540588"/>
                </a:cubicBezTo>
                <a:cubicBezTo>
                  <a:pt x="494935" y="544426"/>
                  <a:pt x="503362" y="544422"/>
                  <a:pt x="511030" y="546339"/>
                </a:cubicBezTo>
                <a:cubicBezTo>
                  <a:pt x="518698" y="544422"/>
                  <a:pt x="526433" y="542759"/>
                  <a:pt x="534033" y="540588"/>
                </a:cubicBezTo>
                <a:cubicBezTo>
                  <a:pt x="539862" y="538923"/>
                  <a:pt x="545261" y="535506"/>
                  <a:pt x="551286" y="534837"/>
                </a:cubicBezTo>
                <a:cubicBezTo>
                  <a:pt x="579928" y="531655"/>
                  <a:pt x="608795" y="531004"/>
                  <a:pt x="637550" y="529087"/>
                </a:cubicBezTo>
                <a:cubicBezTo>
                  <a:pt x="641384" y="523336"/>
                  <a:pt x="643655" y="516152"/>
                  <a:pt x="649052" y="511834"/>
                </a:cubicBezTo>
                <a:cubicBezTo>
                  <a:pt x="663199" y="500516"/>
                  <a:pt x="680321" y="508886"/>
                  <a:pt x="695060" y="511834"/>
                </a:cubicBezTo>
                <a:cubicBezTo>
                  <a:pt x="721922" y="525265"/>
                  <a:pt x="732285" y="527416"/>
                  <a:pt x="752569" y="557841"/>
                </a:cubicBezTo>
                <a:cubicBezTo>
                  <a:pt x="756403" y="563592"/>
                  <a:pt x="758869" y="570543"/>
                  <a:pt x="764071" y="575094"/>
                </a:cubicBezTo>
                <a:cubicBezTo>
                  <a:pt x="774474" y="584197"/>
                  <a:pt x="788802" y="588323"/>
                  <a:pt x="798577" y="598098"/>
                </a:cubicBezTo>
                <a:cubicBezTo>
                  <a:pt x="815460" y="614981"/>
                  <a:pt x="842144" y="643292"/>
                  <a:pt x="861837" y="649856"/>
                </a:cubicBezTo>
                <a:lnTo>
                  <a:pt x="879090" y="655607"/>
                </a:lnTo>
                <a:cubicBezTo>
                  <a:pt x="910322" y="649361"/>
                  <a:pt x="918191" y="644634"/>
                  <a:pt x="953852" y="655607"/>
                </a:cubicBezTo>
                <a:cubicBezTo>
                  <a:pt x="964536" y="658894"/>
                  <a:pt x="972836" y="667432"/>
                  <a:pt x="982607" y="672860"/>
                </a:cubicBezTo>
                <a:cubicBezTo>
                  <a:pt x="990101" y="677023"/>
                  <a:pt x="998167" y="680109"/>
                  <a:pt x="1005611" y="684362"/>
                </a:cubicBezTo>
                <a:cubicBezTo>
                  <a:pt x="1011612" y="687791"/>
                  <a:pt x="1016511" y="693141"/>
                  <a:pt x="1022864" y="695864"/>
                </a:cubicBezTo>
                <a:cubicBezTo>
                  <a:pt x="1029972" y="698910"/>
                  <a:pt x="1069503" y="706342"/>
                  <a:pt x="1074622" y="707366"/>
                </a:cubicBezTo>
                <a:cubicBezTo>
                  <a:pt x="1091875" y="705449"/>
                  <a:pt x="1111142" y="709928"/>
                  <a:pt x="1126381" y="701615"/>
                </a:cubicBezTo>
                <a:cubicBezTo>
                  <a:pt x="1135444" y="696672"/>
                  <a:pt x="1135950" y="683001"/>
                  <a:pt x="1137882" y="672860"/>
                </a:cubicBezTo>
                <a:cubicBezTo>
                  <a:pt x="1156989" y="572545"/>
                  <a:pt x="1118716" y="591068"/>
                  <a:pt x="1166637" y="575094"/>
                </a:cubicBezTo>
                <a:cubicBezTo>
                  <a:pt x="1170471" y="565509"/>
                  <a:pt x="1177452" y="556639"/>
                  <a:pt x="1178139" y="546339"/>
                </a:cubicBezTo>
                <a:cubicBezTo>
                  <a:pt x="1180441" y="511810"/>
                  <a:pt x="1176982" y="485563"/>
                  <a:pt x="1155135" y="460075"/>
                </a:cubicBezTo>
                <a:cubicBezTo>
                  <a:pt x="1146217" y="449670"/>
                  <a:pt x="1132706" y="446848"/>
                  <a:pt x="1120630" y="442822"/>
                </a:cubicBezTo>
                <a:cubicBezTo>
                  <a:pt x="1109128" y="431320"/>
                  <a:pt x="1093398" y="422866"/>
                  <a:pt x="1086124" y="408317"/>
                </a:cubicBezTo>
                <a:lnTo>
                  <a:pt x="1063120" y="362309"/>
                </a:lnTo>
                <a:cubicBezTo>
                  <a:pt x="1066954" y="339305"/>
                  <a:pt x="1068966" y="315923"/>
                  <a:pt x="1074622" y="293298"/>
                </a:cubicBezTo>
                <a:cubicBezTo>
                  <a:pt x="1076701" y="284981"/>
                  <a:pt x="1083413" y="278427"/>
                  <a:pt x="1086124" y="270294"/>
                </a:cubicBezTo>
                <a:cubicBezTo>
                  <a:pt x="1089215" y="261021"/>
                  <a:pt x="1089958" y="251124"/>
                  <a:pt x="1091875" y="241539"/>
                </a:cubicBezTo>
                <a:cubicBezTo>
                  <a:pt x="1088041" y="231954"/>
                  <a:pt x="1085844" y="221539"/>
                  <a:pt x="1080373" y="212785"/>
                </a:cubicBezTo>
                <a:cubicBezTo>
                  <a:pt x="1073305" y="201476"/>
                  <a:pt x="1049636" y="185419"/>
                  <a:pt x="1040116" y="178279"/>
                </a:cubicBezTo>
                <a:cubicBezTo>
                  <a:pt x="1036282" y="172528"/>
                  <a:pt x="1033502" y="165913"/>
                  <a:pt x="1028615" y="161026"/>
                </a:cubicBezTo>
                <a:cubicBezTo>
                  <a:pt x="1023728" y="156139"/>
                  <a:pt x="1016564" y="154075"/>
                  <a:pt x="1011362" y="149524"/>
                </a:cubicBezTo>
                <a:cubicBezTo>
                  <a:pt x="1001161" y="140598"/>
                  <a:pt x="991363" y="131118"/>
                  <a:pt x="982607" y="120770"/>
                </a:cubicBezTo>
                <a:cubicBezTo>
                  <a:pt x="970224" y="106136"/>
                  <a:pt x="948101" y="74762"/>
                  <a:pt x="948101" y="74762"/>
                </a:cubicBezTo>
                <a:cubicBezTo>
                  <a:pt x="946184" y="65177"/>
                  <a:pt x="945782" y="55159"/>
                  <a:pt x="942350" y="46007"/>
                </a:cubicBezTo>
                <a:cubicBezTo>
                  <a:pt x="936644" y="30790"/>
                  <a:pt x="909624" y="7530"/>
                  <a:pt x="902094" y="0"/>
                </a:cubicBezTo>
                <a:cubicBezTo>
                  <a:pt x="858790" y="4330"/>
                  <a:pt x="853050" y="-4179"/>
                  <a:pt x="827331" y="17253"/>
                </a:cubicBezTo>
                <a:cubicBezTo>
                  <a:pt x="821083" y="22459"/>
                  <a:pt x="815830" y="28754"/>
                  <a:pt x="810079" y="34505"/>
                </a:cubicBezTo>
                <a:cubicBezTo>
                  <a:pt x="808162" y="47924"/>
                  <a:pt x="815823" y="67578"/>
                  <a:pt x="804328" y="74762"/>
                </a:cubicBezTo>
                <a:cubicBezTo>
                  <a:pt x="779633" y="90196"/>
                  <a:pt x="760313" y="56128"/>
                  <a:pt x="746818" y="46007"/>
                </a:cubicBezTo>
                <a:cubicBezTo>
                  <a:pt x="737876" y="39300"/>
                  <a:pt x="727649" y="34505"/>
                  <a:pt x="718064" y="28754"/>
                </a:cubicBezTo>
                <a:cubicBezTo>
                  <a:pt x="693143" y="30671"/>
                  <a:pt x="668172" y="32018"/>
                  <a:pt x="643301" y="34505"/>
                </a:cubicBezTo>
                <a:cubicBezTo>
                  <a:pt x="629813" y="35854"/>
                  <a:pt x="615432" y="34751"/>
                  <a:pt x="603045" y="40256"/>
                </a:cubicBezTo>
                <a:cubicBezTo>
                  <a:pt x="596729" y="43063"/>
                  <a:pt x="595377" y="51758"/>
                  <a:pt x="591543" y="57509"/>
                </a:cubicBezTo>
                <a:cubicBezTo>
                  <a:pt x="595762" y="82824"/>
                  <a:pt x="604138" y="112832"/>
                  <a:pt x="591543" y="138022"/>
                </a:cubicBezTo>
                <a:cubicBezTo>
                  <a:pt x="587709" y="145690"/>
                  <a:pt x="576207" y="145690"/>
                  <a:pt x="568539" y="149524"/>
                </a:cubicBezTo>
                <a:cubicBezTo>
                  <a:pt x="560871" y="143773"/>
                  <a:pt x="550852" y="140246"/>
                  <a:pt x="545535" y="132271"/>
                </a:cubicBezTo>
                <a:cubicBezTo>
                  <a:pt x="489234" y="47821"/>
                  <a:pt x="570933" y="134668"/>
                  <a:pt x="516781" y="80513"/>
                </a:cubicBezTo>
                <a:cubicBezTo>
                  <a:pt x="505279" y="90098"/>
                  <a:pt x="491467" y="97450"/>
                  <a:pt x="482275" y="109268"/>
                </a:cubicBezTo>
                <a:cubicBezTo>
                  <a:pt x="477423" y="115507"/>
                  <a:pt x="480908" y="125695"/>
                  <a:pt x="476524" y="132271"/>
                </a:cubicBezTo>
                <a:cubicBezTo>
                  <a:pt x="467057" y="146472"/>
                  <a:pt x="443536" y="146269"/>
                  <a:pt x="430516" y="149524"/>
                </a:cubicBezTo>
                <a:cubicBezTo>
                  <a:pt x="424635" y="150994"/>
                  <a:pt x="419015" y="153358"/>
                  <a:pt x="413264" y="155275"/>
                </a:cubicBezTo>
                <a:cubicBezTo>
                  <a:pt x="403679" y="153358"/>
                  <a:pt x="392329" y="155389"/>
                  <a:pt x="384509" y="149524"/>
                </a:cubicBezTo>
                <a:cubicBezTo>
                  <a:pt x="366924" y="136336"/>
                  <a:pt x="366808" y="108597"/>
                  <a:pt x="355754" y="92015"/>
                </a:cubicBezTo>
                <a:cubicBezTo>
                  <a:pt x="340160" y="68624"/>
                  <a:pt x="336500" y="70261"/>
                  <a:pt x="315498" y="63260"/>
                </a:cubicBezTo>
                <a:cubicBezTo>
                  <a:pt x="313581" y="69011"/>
                  <a:pt x="311309" y="74656"/>
                  <a:pt x="309747" y="80513"/>
                </a:cubicBezTo>
                <a:cubicBezTo>
                  <a:pt x="303637" y="103424"/>
                  <a:pt x="302431" y="127995"/>
                  <a:pt x="292494" y="149524"/>
                </a:cubicBezTo>
                <a:cubicBezTo>
                  <a:pt x="289954" y="155028"/>
                  <a:pt x="281185" y="154086"/>
                  <a:pt x="275241" y="155275"/>
                </a:cubicBezTo>
                <a:cubicBezTo>
                  <a:pt x="261949" y="157933"/>
                  <a:pt x="248403" y="159109"/>
                  <a:pt x="234984" y="161026"/>
                </a:cubicBezTo>
                <a:cubicBezTo>
                  <a:pt x="215814" y="157192"/>
                  <a:pt x="196272" y="154895"/>
                  <a:pt x="177475" y="149524"/>
                </a:cubicBezTo>
                <a:cubicBezTo>
                  <a:pt x="169232" y="147169"/>
                  <a:pt x="163039" y="138328"/>
                  <a:pt x="154471" y="138022"/>
                </a:cubicBezTo>
                <a:cubicBezTo>
                  <a:pt x="40600" y="133955"/>
                  <a:pt x="24117" y="152400"/>
                  <a:pt x="4947" y="161026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Forma Livre: Forma 15">
            <a:hlinkClick r:id="rId6" action="ppaction://hlinksldjump"/>
            <a:extLst>
              <a:ext uri="{FF2B5EF4-FFF2-40B4-BE49-F238E27FC236}">
                <a16:creationId xmlns:a16="http://schemas.microsoft.com/office/drawing/2014/main" id="{BA8A6F2A-67E9-4800-93F2-5223C399F802}"/>
              </a:ext>
            </a:extLst>
          </p:cNvPr>
          <p:cNvSpPr/>
          <p:nvPr/>
        </p:nvSpPr>
        <p:spPr>
          <a:xfrm>
            <a:off x="1340896" y="6419631"/>
            <a:ext cx="275338" cy="167142"/>
          </a:xfrm>
          <a:custGeom>
            <a:avLst/>
            <a:gdLst>
              <a:gd name="connsiteX0" fmla="*/ 1006415 w 1023668"/>
              <a:gd name="connsiteY0" fmla="*/ 115328 h 621411"/>
              <a:gd name="connsiteX1" fmla="*/ 1000664 w 1023668"/>
              <a:gd name="connsiteY1" fmla="*/ 80822 h 621411"/>
              <a:gd name="connsiteX2" fmla="*/ 1023668 w 1023668"/>
              <a:gd name="connsiteY2" fmla="*/ 29064 h 621411"/>
              <a:gd name="connsiteX3" fmla="*/ 1006415 w 1023668"/>
              <a:gd name="connsiteY3" fmla="*/ 17562 h 621411"/>
              <a:gd name="connsiteX4" fmla="*/ 983411 w 1023668"/>
              <a:gd name="connsiteY4" fmla="*/ 309 h 621411"/>
              <a:gd name="connsiteX5" fmla="*/ 966158 w 1023668"/>
              <a:gd name="connsiteY5" fmla="*/ 6060 h 621411"/>
              <a:gd name="connsiteX6" fmla="*/ 937404 w 1023668"/>
              <a:gd name="connsiteY6" fmla="*/ 29064 h 621411"/>
              <a:gd name="connsiteX7" fmla="*/ 920151 w 1023668"/>
              <a:gd name="connsiteY7" fmla="*/ 34815 h 621411"/>
              <a:gd name="connsiteX8" fmla="*/ 851140 w 1023668"/>
              <a:gd name="connsiteY8" fmla="*/ 52068 h 621411"/>
              <a:gd name="connsiteX9" fmla="*/ 828136 w 1023668"/>
              <a:gd name="connsiteY9" fmla="*/ 57819 h 621411"/>
              <a:gd name="connsiteX10" fmla="*/ 799381 w 1023668"/>
              <a:gd name="connsiteY10" fmla="*/ 63570 h 621411"/>
              <a:gd name="connsiteX11" fmla="*/ 764875 w 1023668"/>
              <a:gd name="connsiteY11" fmla="*/ 75072 h 621411"/>
              <a:gd name="connsiteX12" fmla="*/ 707366 w 1023668"/>
              <a:gd name="connsiteY12" fmla="*/ 80822 h 621411"/>
              <a:gd name="connsiteX13" fmla="*/ 661358 w 1023668"/>
              <a:gd name="connsiteY13" fmla="*/ 86573 h 621411"/>
              <a:gd name="connsiteX14" fmla="*/ 632604 w 1023668"/>
              <a:gd name="connsiteY14" fmla="*/ 103826 h 621411"/>
              <a:gd name="connsiteX15" fmla="*/ 592347 w 1023668"/>
              <a:gd name="connsiteY15" fmla="*/ 126830 h 621411"/>
              <a:gd name="connsiteX16" fmla="*/ 552091 w 1023668"/>
              <a:gd name="connsiteY16" fmla="*/ 138332 h 621411"/>
              <a:gd name="connsiteX17" fmla="*/ 511834 w 1023668"/>
              <a:gd name="connsiteY17" fmla="*/ 161336 h 621411"/>
              <a:gd name="connsiteX18" fmla="*/ 500332 w 1023668"/>
              <a:gd name="connsiteY18" fmla="*/ 184339 h 621411"/>
              <a:gd name="connsiteX19" fmla="*/ 471577 w 1023668"/>
              <a:gd name="connsiteY19" fmla="*/ 230347 h 621411"/>
              <a:gd name="connsiteX20" fmla="*/ 454325 w 1023668"/>
              <a:gd name="connsiteY20" fmla="*/ 236098 h 621411"/>
              <a:gd name="connsiteX21" fmla="*/ 437072 w 1023668"/>
              <a:gd name="connsiteY21" fmla="*/ 247600 h 621411"/>
              <a:gd name="connsiteX22" fmla="*/ 189781 w 1023668"/>
              <a:gd name="connsiteY22" fmla="*/ 270604 h 621411"/>
              <a:gd name="connsiteX23" fmla="*/ 178279 w 1023668"/>
              <a:gd name="connsiteY23" fmla="*/ 287856 h 621411"/>
              <a:gd name="connsiteX24" fmla="*/ 166777 w 1023668"/>
              <a:gd name="connsiteY24" fmla="*/ 316611 h 621411"/>
              <a:gd name="connsiteX25" fmla="*/ 138023 w 1023668"/>
              <a:gd name="connsiteY25" fmla="*/ 345366 h 621411"/>
              <a:gd name="connsiteX26" fmla="*/ 92015 w 1023668"/>
              <a:gd name="connsiteY26" fmla="*/ 356868 h 621411"/>
              <a:gd name="connsiteX27" fmla="*/ 74762 w 1023668"/>
              <a:gd name="connsiteY27" fmla="*/ 379872 h 621411"/>
              <a:gd name="connsiteX28" fmla="*/ 57509 w 1023668"/>
              <a:gd name="connsiteY28" fmla="*/ 431630 h 621411"/>
              <a:gd name="connsiteX29" fmla="*/ 17253 w 1023668"/>
              <a:gd name="connsiteY29" fmla="*/ 483389 h 621411"/>
              <a:gd name="connsiteX30" fmla="*/ 23004 w 1023668"/>
              <a:gd name="connsiteY30" fmla="*/ 529396 h 621411"/>
              <a:gd name="connsiteX31" fmla="*/ 46008 w 1023668"/>
              <a:gd name="connsiteY31" fmla="*/ 575404 h 621411"/>
              <a:gd name="connsiteX32" fmla="*/ 17253 w 1023668"/>
              <a:gd name="connsiteY32" fmla="*/ 586906 h 621411"/>
              <a:gd name="connsiteX33" fmla="*/ 0 w 1023668"/>
              <a:gd name="connsiteY33" fmla="*/ 598407 h 621411"/>
              <a:gd name="connsiteX34" fmla="*/ 17253 w 1023668"/>
              <a:gd name="connsiteY34" fmla="*/ 615660 h 621411"/>
              <a:gd name="connsiteX35" fmla="*/ 34506 w 1023668"/>
              <a:gd name="connsiteY35" fmla="*/ 621411 h 621411"/>
              <a:gd name="connsiteX36" fmla="*/ 86264 w 1023668"/>
              <a:gd name="connsiteY36" fmla="*/ 604158 h 621411"/>
              <a:gd name="connsiteX37" fmla="*/ 97766 w 1023668"/>
              <a:gd name="connsiteY37" fmla="*/ 581155 h 621411"/>
              <a:gd name="connsiteX38" fmla="*/ 109268 w 1023668"/>
              <a:gd name="connsiteY38" fmla="*/ 563902 h 621411"/>
              <a:gd name="connsiteX39" fmla="*/ 143774 w 1023668"/>
              <a:gd name="connsiteY39" fmla="*/ 523645 h 621411"/>
              <a:gd name="connsiteX40" fmla="*/ 195532 w 1023668"/>
              <a:gd name="connsiteY40" fmla="*/ 489139 h 621411"/>
              <a:gd name="connsiteX41" fmla="*/ 276045 w 1023668"/>
              <a:gd name="connsiteY41" fmla="*/ 443132 h 621411"/>
              <a:gd name="connsiteX42" fmla="*/ 304800 w 1023668"/>
              <a:gd name="connsiteY42" fmla="*/ 431630 h 621411"/>
              <a:gd name="connsiteX43" fmla="*/ 362309 w 1023668"/>
              <a:gd name="connsiteY43" fmla="*/ 402875 h 621411"/>
              <a:gd name="connsiteX44" fmla="*/ 414068 w 1023668"/>
              <a:gd name="connsiteY44" fmla="*/ 385622 h 621411"/>
              <a:gd name="connsiteX45" fmla="*/ 448574 w 1023668"/>
              <a:gd name="connsiteY45" fmla="*/ 368370 h 621411"/>
              <a:gd name="connsiteX46" fmla="*/ 465826 w 1023668"/>
              <a:gd name="connsiteY46" fmla="*/ 356868 h 621411"/>
              <a:gd name="connsiteX47" fmla="*/ 534838 w 1023668"/>
              <a:gd name="connsiteY47" fmla="*/ 339615 h 621411"/>
              <a:gd name="connsiteX48" fmla="*/ 552091 w 1023668"/>
              <a:gd name="connsiteY48" fmla="*/ 328113 h 621411"/>
              <a:gd name="connsiteX49" fmla="*/ 569343 w 1023668"/>
              <a:gd name="connsiteY49" fmla="*/ 322362 h 621411"/>
              <a:gd name="connsiteX50" fmla="*/ 632604 w 1023668"/>
              <a:gd name="connsiteY50" fmla="*/ 293607 h 621411"/>
              <a:gd name="connsiteX51" fmla="*/ 649857 w 1023668"/>
              <a:gd name="connsiteY51" fmla="*/ 316611 h 621411"/>
              <a:gd name="connsiteX52" fmla="*/ 667109 w 1023668"/>
              <a:gd name="connsiteY52" fmla="*/ 345366 h 621411"/>
              <a:gd name="connsiteX53" fmla="*/ 695864 w 1023668"/>
              <a:gd name="connsiteY53" fmla="*/ 333864 h 621411"/>
              <a:gd name="connsiteX54" fmla="*/ 713117 w 1023668"/>
              <a:gd name="connsiteY54" fmla="*/ 316611 h 621411"/>
              <a:gd name="connsiteX55" fmla="*/ 730370 w 1023668"/>
              <a:gd name="connsiteY55" fmla="*/ 305109 h 621411"/>
              <a:gd name="connsiteX56" fmla="*/ 741872 w 1023668"/>
              <a:gd name="connsiteY56" fmla="*/ 276355 h 621411"/>
              <a:gd name="connsiteX57" fmla="*/ 747623 w 1023668"/>
              <a:gd name="connsiteY57" fmla="*/ 259102 h 621411"/>
              <a:gd name="connsiteX58" fmla="*/ 764875 w 1023668"/>
              <a:gd name="connsiteY58" fmla="*/ 178589 h 621411"/>
              <a:gd name="connsiteX59" fmla="*/ 782128 w 1023668"/>
              <a:gd name="connsiteY59" fmla="*/ 167087 h 621411"/>
              <a:gd name="connsiteX60" fmla="*/ 816634 w 1023668"/>
              <a:gd name="connsiteY60" fmla="*/ 155585 h 621411"/>
              <a:gd name="connsiteX61" fmla="*/ 908649 w 1023668"/>
              <a:gd name="connsiteY61" fmla="*/ 121079 h 621411"/>
              <a:gd name="connsiteX62" fmla="*/ 948906 w 1023668"/>
              <a:gd name="connsiteY62" fmla="*/ 115328 h 621411"/>
              <a:gd name="connsiteX63" fmla="*/ 989162 w 1023668"/>
              <a:gd name="connsiteY63" fmla="*/ 103826 h 621411"/>
              <a:gd name="connsiteX64" fmla="*/ 1006415 w 1023668"/>
              <a:gd name="connsiteY64" fmla="*/ 115328 h 62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023668" h="621411">
                <a:moveTo>
                  <a:pt x="1006415" y="115328"/>
                </a:moveTo>
                <a:cubicBezTo>
                  <a:pt x="1008332" y="111494"/>
                  <a:pt x="999608" y="92435"/>
                  <a:pt x="1000664" y="80822"/>
                </a:cubicBezTo>
                <a:cubicBezTo>
                  <a:pt x="1001480" y="71849"/>
                  <a:pt x="1019068" y="38263"/>
                  <a:pt x="1023668" y="29064"/>
                </a:cubicBezTo>
                <a:cubicBezTo>
                  <a:pt x="1017917" y="25230"/>
                  <a:pt x="1012039" y="21579"/>
                  <a:pt x="1006415" y="17562"/>
                </a:cubicBezTo>
                <a:cubicBezTo>
                  <a:pt x="998615" y="11991"/>
                  <a:pt x="992627" y="2942"/>
                  <a:pt x="983411" y="309"/>
                </a:cubicBezTo>
                <a:cubicBezTo>
                  <a:pt x="977582" y="-1356"/>
                  <a:pt x="971909" y="4143"/>
                  <a:pt x="966158" y="6060"/>
                </a:cubicBezTo>
                <a:cubicBezTo>
                  <a:pt x="956573" y="13728"/>
                  <a:pt x="947813" y="22558"/>
                  <a:pt x="937404" y="29064"/>
                </a:cubicBezTo>
                <a:cubicBezTo>
                  <a:pt x="932263" y="32277"/>
                  <a:pt x="925957" y="33073"/>
                  <a:pt x="920151" y="34815"/>
                </a:cubicBezTo>
                <a:cubicBezTo>
                  <a:pt x="862305" y="52169"/>
                  <a:pt x="899315" y="41362"/>
                  <a:pt x="851140" y="52068"/>
                </a:cubicBezTo>
                <a:cubicBezTo>
                  <a:pt x="843424" y="53783"/>
                  <a:pt x="835852" y="56104"/>
                  <a:pt x="828136" y="57819"/>
                </a:cubicBezTo>
                <a:cubicBezTo>
                  <a:pt x="818594" y="59939"/>
                  <a:pt x="808811" y="60998"/>
                  <a:pt x="799381" y="63570"/>
                </a:cubicBezTo>
                <a:cubicBezTo>
                  <a:pt x="787684" y="66760"/>
                  <a:pt x="776792" y="72838"/>
                  <a:pt x="764875" y="75072"/>
                </a:cubicBezTo>
                <a:cubicBezTo>
                  <a:pt x="745940" y="78622"/>
                  <a:pt x="726513" y="78695"/>
                  <a:pt x="707366" y="80822"/>
                </a:cubicBezTo>
                <a:cubicBezTo>
                  <a:pt x="692005" y="82529"/>
                  <a:pt x="676694" y="84656"/>
                  <a:pt x="661358" y="86573"/>
                </a:cubicBezTo>
                <a:cubicBezTo>
                  <a:pt x="651773" y="92324"/>
                  <a:pt x="642083" y="97902"/>
                  <a:pt x="632604" y="103826"/>
                </a:cubicBezTo>
                <a:cubicBezTo>
                  <a:pt x="611603" y="116952"/>
                  <a:pt x="617334" y="116121"/>
                  <a:pt x="592347" y="126830"/>
                </a:cubicBezTo>
                <a:cubicBezTo>
                  <a:pt x="559905" y="140734"/>
                  <a:pt x="591002" y="123740"/>
                  <a:pt x="552091" y="138332"/>
                </a:cubicBezTo>
                <a:cubicBezTo>
                  <a:pt x="535413" y="144586"/>
                  <a:pt x="526136" y="151801"/>
                  <a:pt x="511834" y="161336"/>
                </a:cubicBezTo>
                <a:cubicBezTo>
                  <a:pt x="508000" y="169004"/>
                  <a:pt x="503709" y="176459"/>
                  <a:pt x="500332" y="184339"/>
                </a:cubicBezTo>
                <a:cubicBezTo>
                  <a:pt x="489870" y="208750"/>
                  <a:pt x="500048" y="205943"/>
                  <a:pt x="471577" y="230347"/>
                </a:cubicBezTo>
                <a:cubicBezTo>
                  <a:pt x="466975" y="234292"/>
                  <a:pt x="459747" y="233387"/>
                  <a:pt x="454325" y="236098"/>
                </a:cubicBezTo>
                <a:cubicBezTo>
                  <a:pt x="448143" y="239189"/>
                  <a:pt x="443073" y="244171"/>
                  <a:pt x="437072" y="247600"/>
                </a:cubicBezTo>
                <a:cubicBezTo>
                  <a:pt x="359465" y="291947"/>
                  <a:pt x="314755" y="264195"/>
                  <a:pt x="189781" y="270604"/>
                </a:cubicBezTo>
                <a:cubicBezTo>
                  <a:pt x="185947" y="276355"/>
                  <a:pt x="181370" y="281674"/>
                  <a:pt x="178279" y="287856"/>
                </a:cubicBezTo>
                <a:cubicBezTo>
                  <a:pt x="173662" y="297089"/>
                  <a:pt x="171394" y="307378"/>
                  <a:pt x="166777" y="316611"/>
                </a:cubicBezTo>
                <a:cubicBezTo>
                  <a:pt x="160388" y="329390"/>
                  <a:pt x="152080" y="340254"/>
                  <a:pt x="138023" y="345366"/>
                </a:cubicBezTo>
                <a:cubicBezTo>
                  <a:pt x="123167" y="350768"/>
                  <a:pt x="107351" y="353034"/>
                  <a:pt x="92015" y="356868"/>
                </a:cubicBezTo>
                <a:cubicBezTo>
                  <a:pt x="86264" y="364536"/>
                  <a:pt x="78779" y="371169"/>
                  <a:pt x="74762" y="379872"/>
                </a:cubicBezTo>
                <a:cubicBezTo>
                  <a:pt x="67141" y="396384"/>
                  <a:pt x="70368" y="418770"/>
                  <a:pt x="57509" y="431630"/>
                </a:cubicBezTo>
                <a:cubicBezTo>
                  <a:pt x="30482" y="458658"/>
                  <a:pt x="44768" y="442116"/>
                  <a:pt x="17253" y="483389"/>
                </a:cubicBezTo>
                <a:cubicBezTo>
                  <a:pt x="19170" y="498725"/>
                  <a:pt x="19529" y="514337"/>
                  <a:pt x="23004" y="529396"/>
                </a:cubicBezTo>
                <a:cubicBezTo>
                  <a:pt x="27970" y="550913"/>
                  <a:pt x="34875" y="558704"/>
                  <a:pt x="46008" y="575404"/>
                </a:cubicBezTo>
                <a:cubicBezTo>
                  <a:pt x="36423" y="579238"/>
                  <a:pt x="26487" y="582289"/>
                  <a:pt x="17253" y="586906"/>
                </a:cubicBezTo>
                <a:cubicBezTo>
                  <a:pt x="11071" y="589997"/>
                  <a:pt x="0" y="591495"/>
                  <a:pt x="0" y="598407"/>
                </a:cubicBezTo>
                <a:cubicBezTo>
                  <a:pt x="0" y="606540"/>
                  <a:pt x="10486" y="611149"/>
                  <a:pt x="17253" y="615660"/>
                </a:cubicBezTo>
                <a:cubicBezTo>
                  <a:pt x="22297" y="619023"/>
                  <a:pt x="28755" y="619494"/>
                  <a:pt x="34506" y="621411"/>
                </a:cubicBezTo>
                <a:cubicBezTo>
                  <a:pt x="51759" y="615660"/>
                  <a:pt x="70921" y="613922"/>
                  <a:pt x="86264" y="604158"/>
                </a:cubicBezTo>
                <a:cubicBezTo>
                  <a:pt x="93497" y="599556"/>
                  <a:pt x="93513" y="588598"/>
                  <a:pt x="97766" y="581155"/>
                </a:cubicBezTo>
                <a:cubicBezTo>
                  <a:pt x="101195" y="575154"/>
                  <a:pt x="105251" y="569526"/>
                  <a:pt x="109268" y="563902"/>
                </a:cubicBezTo>
                <a:cubicBezTo>
                  <a:pt x="121848" y="546290"/>
                  <a:pt x="127849" y="537580"/>
                  <a:pt x="143774" y="523645"/>
                </a:cubicBezTo>
                <a:cubicBezTo>
                  <a:pt x="181913" y="490273"/>
                  <a:pt x="159670" y="509631"/>
                  <a:pt x="195532" y="489139"/>
                </a:cubicBezTo>
                <a:cubicBezTo>
                  <a:pt x="225929" y="471770"/>
                  <a:pt x="246262" y="456369"/>
                  <a:pt x="276045" y="443132"/>
                </a:cubicBezTo>
                <a:cubicBezTo>
                  <a:pt x="285479" y="438939"/>
                  <a:pt x="295948" y="436941"/>
                  <a:pt x="304800" y="431630"/>
                </a:cubicBezTo>
                <a:cubicBezTo>
                  <a:pt x="359382" y="398881"/>
                  <a:pt x="307031" y="413931"/>
                  <a:pt x="362309" y="402875"/>
                </a:cubicBezTo>
                <a:cubicBezTo>
                  <a:pt x="433159" y="367450"/>
                  <a:pt x="332322" y="415347"/>
                  <a:pt x="414068" y="385622"/>
                </a:cubicBezTo>
                <a:cubicBezTo>
                  <a:pt x="426153" y="381228"/>
                  <a:pt x="437333" y="374615"/>
                  <a:pt x="448574" y="368370"/>
                </a:cubicBezTo>
                <a:cubicBezTo>
                  <a:pt x="454616" y="365013"/>
                  <a:pt x="459269" y="359054"/>
                  <a:pt x="465826" y="356868"/>
                </a:cubicBezTo>
                <a:cubicBezTo>
                  <a:pt x="488321" y="349370"/>
                  <a:pt x="534838" y="339615"/>
                  <a:pt x="534838" y="339615"/>
                </a:cubicBezTo>
                <a:cubicBezTo>
                  <a:pt x="540589" y="335781"/>
                  <a:pt x="545909" y="331204"/>
                  <a:pt x="552091" y="328113"/>
                </a:cubicBezTo>
                <a:cubicBezTo>
                  <a:pt x="557513" y="325402"/>
                  <a:pt x="564044" y="325306"/>
                  <a:pt x="569343" y="322362"/>
                </a:cubicBezTo>
                <a:cubicBezTo>
                  <a:pt x="625305" y="291271"/>
                  <a:pt x="580873" y="303953"/>
                  <a:pt x="632604" y="293607"/>
                </a:cubicBezTo>
                <a:cubicBezTo>
                  <a:pt x="638355" y="301275"/>
                  <a:pt x="644540" y="308636"/>
                  <a:pt x="649857" y="316611"/>
                </a:cubicBezTo>
                <a:cubicBezTo>
                  <a:pt x="656057" y="325912"/>
                  <a:pt x="656643" y="341441"/>
                  <a:pt x="667109" y="345366"/>
                </a:cubicBezTo>
                <a:cubicBezTo>
                  <a:pt x="676775" y="348991"/>
                  <a:pt x="686279" y="337698"/>
                  <a:pt x="695864" y="333864"/>
                </a:cubicBezTo>
                <a:cubicBezTo>
                  <a:pt x="701615" y="328113"/>
                  <a:pt x="706869" y="321818"/>
                  <a:pt x="713117" y="316611"/>
                </a:cubicBezTo>
                <a:cubicBezTo>
                  <a:pt x="718427" y="312186"/>
                  <a:pt x="726353" y="310733"/>
                  <a:pt x="730370" y="305109"/>
                </a:cubicBezTo>
                <a:cubicBezTo>
                  <a:pt x="736370" y="296709"/>
                  <a:pt x="738247" y="286021"/>
                  <a:pt x="741872" y="276355"/>
                </a:cubicBezTo>
                <a:cubicBezTo>
                  <a:pt x="744001" y="270679"/>
                  <a:pt x="746235" y="265003"/>
                  <a:pt x="747623" y="259102"/>
                </a:cubicBezTo>
                <a:cubicBezTo>
                  <a:pt x="753909" y="232385"/>
                  <a:pt x="755238" y="204288"/>
                  <a:pt x="764875" y="178589"/>
                </a:cubicBezTo>
                <a:cubicBezTo>
                  <a:pt x="767302" y="172117"/>
                  <a:pt x="775812" y="169894"/>
                  <a:pt x="782128" y="167087"/>
                </a:cubicBezTo>
                <a:cubicBezTo>
                  <a:pt x="793207" y="162163"/>
                  <a:pt x="805334" y="159979"/>
                  <a:pt x="816634" y="155585"/>
                </a:cubicBezTo>
                <a:cubicBezTo>
                  <a:pt x="854198" y="140977"/>
                  <a:pt x="873756" y="127423"/>
                  <a:pt x="908649" y="121079"/>
                </a:cubicBezTo>
                <a:cubicBezTo>
                  <a:pt x="921986" y="118654"/>
                  <a:pt x="935487" y="117245"/>
                  <a:pt x="948906" y="115328"/>
                </a:cubicBezTo>
                <a:cubicBezTo>
                  <a:pt x="959417" y="111824"/>
                  <a:pt x="978844" y="104858"/>
                  <a:pt x="989162" y="103826"/>
                </a:cubicBezTo>
                <a:cubicBezTo>
                  <a:pt x="1000607" y="102682"/>
                  <a:pt x="1004498" y="119162"/>
                  <a:pt x="1006415" y="115328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Forma Livre: Forma 16">
            <a:hlinkClick r:id="rId7" action="ppaction://hlinksldjump"/>
            <a:extLst>
              <a:ext uri="{FF2B5EF4-FFF2-40B4-BE49-F238E27FC236}">
                <a16:creationId xmlns:a16="http://schemas.microsoft.com/office/drawing/2014/main" id="{59D3FDE4-7E8B-4B90-9477-902344FE4503}"/>
              </a:ext>
            </a:extLst>
          </p:cNvPr>
          <p:cNvSpPr/>
          <p:nvPr/>
        </p:nvSpPr>
        <p:spPr>
          <a:xfrm>
            <a:off x="1009138" y="5747652"/>
            <a:ext cx="406794" cy="300877"/>
          </a:xfrm>
          <a:custGeom>
            <a:avLst/>
            <a:gdLst>
              <a:gd name="connsiteX0" fmla="*/ 224287 w 1461779"/>
              <a:gd name="connsiteY0" fmla="*/ 57509 h 1081177"/>
              <a:gd name="connsiteX1" fmla="*/ 264543 w 1461779"/>
              <a:gd name="connsiteY1" fmla="*/ 97766 h 1081177"/>
              <a:gd name="connsiteX2" fmla="*/ 270294 w 1461779"/>
              <a:gd name="connsiteY2" fmla="*/ 115019 h 1081177"/>
              <a:gd name="connsiteX3" fmla="*/ 258792 w 1461779"/>
              <a:gd name="connsiteY3" fmla="*/ 143773 h 1081177"/>
              <a:gd name="connsiteX4" fmla="*/ 322053 w 1461779"/>
              <a:gd name="connsiteY4" fmla="*/ 212785 h 1081177"/>
              <a:gd name="connsiteX5" fmla="*/ 333555 w 1461779"/>
              <a:gd name="connsiteY5" fmla="*/ 241539 h 1081177"/>
              <a:gd name="connsiteX6" fmla="*/ 350807 w 1461779"/>
              <a:gd name="connsiteY6" fmla="*/ 322053 h 1081177"/>
              <a:gd name="connsiteX7" fmla="*/ 310551 w 1461779"/>
              <a:gd name="connsiteY7" fmla="*/ 339305 h 1081177"/>
              <a:gd name="connsiteX8" fmla="*/ 235789 w 1461779"/>
              <a:gd name="connsiteY8" fmla="*/ 356558 h 1081177"/>
              <a:gd name="connsiteX9" fmla="*/ 230038 w 1461779"/>
              <a:gd name="connsiteY9" fmla="*/ 408317 h 1081177"/>
              <a:gd name="connsiteX10" fmla="*/ 207034 w 1461779"/>
              <a:gd name="connsiteY10" fmla="*/ 419819 h 1081177"/>
              <a:gd name="connsiteX11" fmla="*/ 155275 w 1461779"/>
              <a:gd name="connsiteY11" fmla="*/ 437071 h 1081177"/>
              <a:gd name="connsiteX12" fmla="*/ 143774 w 1461779"/>
              <a:gd name="connsiteY12" fmla="*/ 465826 h 1081177"/>
              <a:gd name="connsiteX13" fmla="*/ 138023 w 1461779"/>
              <a:gd name="connsiteY13" fmla="*/ 534838 h 1081177"/>
              <a:gd name="connsiteX14" fmla="*/ 103517 w 1461779"/>
              <a:gd name="connsiteY14" fmla="*/ 557841 h 1081177"/>
              <a:gd name="connsiteX15" fmla="*/ 0 w 1461779"/>
              <a:gd name="connsiteY15" fmla="*/ 575094 h 1081177"/>
              <a:gd name="connsiteX16" fmla="*/ 11502 w 1461779"/>
              <a:gd name="connsiteY16" fmla="*/ 632604 h 1081177"/>
              <a:gd name="connsiteX17" fmla="*/ 28755 w 1461779"/>
              <a:gd name="connsiteY17" fmla="*/ 649856 h 1081177"/>
              <a:gd name="connsiteX18" fmla="*/ 34506 w 1461779"/>
              <a:gd name="connsiteY18" fmla="*/ 667109 h 1081177"/>
              <a:gd name="connsiteX19" fmla="*/ 63260 w 1461779"/>
              <a:gd name="connsiteY19" fmla="*/ 690113 h 1081177"/>
              <a:gd name="connsiteX20" fmla="*/ 86264 w 1461779"/>
              <a:gd name="connsiteY20" fmla="*/ 713117 h 1081177"/>
              <a:gd name="connsiteX21" fmla="*/ 120770 w 1461779"/>
              <a:gd name="connsiteY21" fmla="*/ 718868 h 1081177"/>
              <a:gd name="connsiteX22" fmla="*/ 184030 w 1461779"/>
              <a:gd name="connsiteY22" fmla="*/ 701615 h 1081177"/>
              <a:gd name="connsiteX23" fmla="*/ 201283 w 1461779"/>
              <a:gd name="connsiteY23" fmla="*/ 684362 h 1081177"/>
              <a:gd name="connsiteX24" fmla="*/ 230038 w 1461779"/>
              <a:gd name="connsiteY24" fmla="*/ 672860 h 1081177"/>
              <a:gd name="connsiteX25" fmla="*/ 258792 w 1461779"/>
              <a:gd name="connsiteY25" fmla="*/ 678611 h 1081177"/>
              <a:gd name="connsiteX26" fmla="*/ 287547 w 1461779"/>
              <a:gd name="connsiteY26" fmla="*/ 764875 h 1081177"/>
              <a:gd name="connsiteX27" fmla="*/ 293298 w 1461779"/>
              <a:gd name="connsiteY27" fmla="*/ 782128 h 1081177"/>
              <a:gd name="connsiteX28" fmla="*/ 339306 w 1461779"/>
              <a:gd name="connsiteY28" fmla="*/ 805132 h 1081177"/>
              <a:gd name="connsiteX29" fmla="*/ 373811 w 1461779"/>
              <a:gd name="connsiteY29" fmla="*/ 810883 h 1081177"/>
              <a:gd name="connsiteX30" fmla="*/ 414068 w 1461779"/>
              <a:gd name="connsiteY30" fmla="*/ 805132 h 1081177"/>
              <a:gd name="connsiteX31" fmla="*/ 431321 w 1461779"/>
              <a:gd name="connsiteY31" fmla="*/ 799381 h 1081177"/>
              <a:gd name="connsiteX32" fmla="*/ 460075 w 1461779"/>
              <a:gd name="connsiteY32" fmla="*/ 805132 h 1081177"/>
              <a:gd name="connsiteX33" fmla="*/ 477328 w 1461779"/>
              <a:gd name="connsiteY33" fmla="*/ 822385 h 1081177"/>
              <a:gd name="connsiteX34" fmla="*/ 488830 w 1461779"/>
              <a:gd name="connsiteY34" fmla="*/ 839638 h 1081177"/>
              <a:gd name="connsiteX35" fmla="*/ 511834 w 1461779"/>
              <a:gd name="connsiteY35" fmla="*/ 856890 h 1081177"/>
              <a:gd name="connsiteX36" fmla="*/ 546340 w 1461779"/>
              <a:gd name="connsiteY36" fmla="*/ 891396 h 1081177"/>
              <a:gd name="connsiteX37" fmla="*/ 575094 w 1461779"/>
              <a:gd name="connsiteY37" fmla="*/ 908649 h 1081177"/>
              <a:gd name="connsiteX38" fmla="*/ 649857 w 1461779"/>
              <a:gd name="connsiteY38" fmla="*/ 931653 h 1081177"/>
              <a:gd name="connsiteX39" fmla="*/ 695864 w 1461779"/>
              <a:gd name="connsiteY39" fmla="*/ 954656 h 1081177"/>
              <a:gd name="connsiteX40" fmla="*/ 713117 w 1461779"/>
              <a:gd name="connsiteY40" fmla="*/ 966158 h 1081177"/>
              <a:gd name="connsiteX41" fmla="*/ 787879 w 1461779"/>
              <a:gd name="connsiteY41" fmla="*/ 983411 h 1081177"/>
              <a:gd name="connsiteX42" fmla="*/ 868392 w 1461779"/>
              <a:gd name="connsiteY42" fmla="*/ 1006415 h 1081177"/>
              <a:gd name="connsiteX43" fmla="*/ 925902 w 1461779"/>
              <a:gd name="connsiteY43" fmla="*/ 1023668 h 1081177"/>
              <a:gd name="connsiteX44" fmla="*/ 943155 w 1461779"/>
              <a:gd name="connsiteY44" fmla="*/ 1035170 h 1081177"/>
              <a:gd name="connsiteX45" fmla="*/ 983411 w 1461779"/>
              <a:gd name="connsiteY45" fmla="*/ 1046671 h 1081177"/>
              <a:gd name="connsiteX46" fmla="*/ 1012166 w 1461779"/>
              <a:gd name="connsiteY46" fmla="*/ 1063924 h 1081177"/>
              <a:gd name="connsiteX47" fmla="*/ 1029419 w 1461779"/>
              <a:gd name="connsiteY47" fmla="*/ 1075426 h 1081177"/>
              <a:gd name="connsiteX48" fmla="*/ 1046672 w 1461779"/>
              <a:gd name="connsiteY48" fmla="*/ 1081177 h 1081177"/>
              <a:gd name="connsiteX49" fmla="*/ 1092679 w 1461779"/>
              <a:gd name="connsiteY49" fmla="*/ 1017917 h 1081177"/>
              <a:gd name="connsiteX50" fmla="*/ 1155940 w 1461779"/>
              <a:gd name="connsiteY50" fmla="*/ 983411 h 1081177"/>
              <a:gd name="connsiteX51" fmla="*/ 1178943 w 1461779"/>
              <a:gd name="connsiteY51" fmla="*/ 966158 h 1081177"/>
              <a:gd name="connsiteX52" fmla="*/ 1196196 w 1461779"/>
              <a:gd name="connsiteY52" fmla="*/ 943155 h 1081177"/>
              <a:gd name="connsiteX53" fmla="*/ 1259457 w 1461779"/>
              <a:gd name="connsiteY53" fmla="*/ 891396 h 1081177"/>
              <a:gd name="connsiteX54" fmla="*/ 1311215 w 1461779"/>
              <a:gd name="connsiteY54" fmla="*/ 879894 h 1081177"/>
              <a:gd name="connsiteX55" fmla="*/ 1328468 w 1461779"/>
              <a:gd name="connsiteY55" fmla="*/ 874143 h 1081177"/>
              <a:gd name="connsiteX56" fmla="*/ 1397479 w 1461779"/>
              <a:gd name="connsiteY56" fmla="*/ 856890 h 1081177"/>
              <a:gd name="connsiteX57" fmla="*/ 1449238 w 1461779"/>
              <a:gd name="connsiteY57" fmla="*/ 816634 h 1081177"/>
              <a:gd name="connsiteX58" fmla="*/ 1460740 w 1461779"/>
              <a:gd name="connsiteY58" fmla="*/ 793630 h 1081177"/>
              <a:gd name="connsiteX59" fmla="*/ 1362974 w 1461779"/>
              <a:gd name="connsiteY59" fmla="*/ 753373 h 1081177"/>
              <a:gd name="connsiteX60" fmla="*/ 1334219 w 1461779"/>
              <a:gd name="connsiteY60" fmla="*/ 764875 h 1081177"/>
              <a:gd name="connsiteX61" fmla="*/ 1293962 w 1461779"/>
              <a:gd name="connsiteY61" fmla="*/ 713117 h 1081177"/>
              <a:gd name="connsiteX62" fmla="*/ 1265207 w 1461779"/>
              <a:gd name="connsiteY62" fmla="*/ 644105 h 1081177"/>
              <a:gd name="connsiteX63" fmla="*/ 1247955 w 1461779"/>
              <a:gd name="connsiteY63" fmla="*/ 598098 h 1081177"/>
              <a:gd name="connsiteX64" fmla="*/ 1230702 w 1461779"/>
              <a:gd name="connsiteY64" fmla="*/ 575094 h 1081177"/>
              <a:gd name="connsiteX65" fmla="*/ 1201947 w 1461779"/>
              <a:gd name="connsiteY65" fmla="*/ 517585 h 1081177"/>
              <a:gd name="connsiteX66" fmla="*/ 1184694 w 1461779"/>
              <a:gd name="connsiteY66" fmla="*/ 425570 h 1081177"/>
              <a:gd name="connsiteX67" fmla="*/ 1178943 w 1461779"/>
              <a:gd name="connsiteY67" fmla="*/ 396815 h 1081177"/>
              <a:gd name="connsiteX68" fmla="*/ 1150189 w 1461779"/>
              <a:gd name="connsiteY68" fmla="*/ 339305 h 1081177"/>
              <a:gd name="connsiteX69" fmla="*/ 1098430 w 1461779"/>
              <a:gd name="connsiteY69" fmla="*/ 304800 h 1081177"/>
              <a:gd name="connsiteX70" fmla="*/ 1063924 w 1461779"/>
              <a:gd name="connsiteY70" fmla="*/ 276045 h 1081177"/>
              <a:gd name="connsiteX71" fmla="*/ 1035170 w 1461779"/>
              <a:gd name="connsiteY71" fmla="*/ 264543 h 1081177"/>
              <a:gd name="connsiteX72" fmla="*/ 1000664 w 1461779"/>
              <a:gd name="connsiteY72" fmla="*/ 253041 h 1081177"/>
              <a:gd name="connsiteX73" fmla="*/ 971909 w 1461779"/>
              <a:gd name="connsiteY73" fmla="*/ 241539 h 1081177"/>
              <a:gd name="connsiteX74" fmla="*/ 954657 w 1461779"/>
              <a:gd name="connsiteY74" fmla="*/ 235788 h 1081177"/>
              <a:gd name="connsiteX75" fmla="*/ 925902 w 1461779"/>
              <a:gd name="connsiteY75" fmla="*/ 218536 h 1081177"/>
              <a:gd name="connsiteX76" fmla="*/ 833887 w 1461779"/>
              <a:gd name="connsiteY76" fmla="*/ 189781 h 1081177"/>
              <a:gd name="connsiteX77" fmla="*/ 810883 w 1461779"/>
              <a:gd name="connsiteY77" fmla="*/ 178279 h 1081177"/>
              <a:gd name="connsiteX78" fmla="*/ 787879 w 1461779"/>
              <a:gd name="connsiteY78" fmla="*/ 143773 h 1081177"/>
              <a:gd name="connsiteX79" fmla="*/ 759124 w 1461779"/>
              <a:gd name="connsiteY79" fmla="*/ 126521 h 1081177"/>
              <a:gd name="connsiteX80" fmla="*/ 684362 w 1461779"/>
              <a:gd name="connsiteY80" fmla="*/ 103517 h 1081177"/>
              <a:gd name="connsiteX81" fmla="*/ 603849 w 1461779"/>
              <a:gd name="connsiteY81" fmla="*/ 115019 h 1081177"/>
              <a:gd name="connsiteX82" fmla="*/ 534838 w 1461779"/>
              <a:gd name="connsiteY82" fmla="*/ 132271 h 1081177"/>
              <a:gd name="connsiteX83" fmla="*/ 471577 w 1461779"/>
              <a:gd name="connsiteY83" fmla="*/ 126521 h 1081177"/>
              <a:gd name="connsiteX84" fmla="*/ 465826 w 1461779"/>
              <a:gd name="connsiteY84" fmla="*/ 109268 h 1081177"/>
              <a:gd name="connsiteX85" fmla="*/ 454324 w 1461779"/>
              <a:gd name="connsiteY85" fmla="*/ 92015 h 1081177"/>
              <a:gd name="connsiteX86" fmla="*/ 437072 w 1461779"/>
              <a:gd name="connsiteY86" fmla="*/ 57509 h 1081177"/>
              <a:gd name="connsiteX87" fmla="*/ 391064 w 1461779"/>
              <a:gd name="connsiteY87" fmla="*/ 11502 h 1081177"/>
              <a:gd name="connsiteX88" fmla="*/ 362309 w 1461779"/>
              <a:gd name="connsiteY88" fmla="*/ 0 h 1081177"/>
              <a:gd name="connsiteX89" fmla="*/ 270294 w 1461779"/>
              <a:gd name="connsiteY89" fmla="*/ 5751 h 1081177"/>
              <a:gd name="connsiteX90" fmla="*/ 224287 w 1461779"/>
              <a:gd name="connsiteY90" fmla="*/ 28755 h 1081177"/>
              <a:gd name="connsiteX91" fmla="*/ 224287 w 1461779"/>
              <a:gd name="connsiteY91" fmla="*/ 57509 h 108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461779" h="1081177">
                <a:moveTo>
                  <a:pt x="224287" y="57509"/>
                </a:moveTo>
                <a:cubicBezTo>
                  <a:pt x="230996" y="69011"/>
                  <a:pt x="253862" y="76404"/>
                  <a:pt x="264543" y="97766"/>
                </a:cubicBezTo>
                <a:cubicBezTo>
                  <a:pt x="267254" y="103188"/>
                  <a:pt x="268377" y="109268"/>
                  <a:pt x="270294" y="115019"/>
                </a:cubicBezTo>
                <a:cubicBezTo>
                  <a:pt x="266460" y="124604"/>
                  <a:pt x="255320" y="134051"/>
                  <a:pt x="258792" y="143773"/>
                </a:cubicBezTo>
                <a:cubicBezTo>
                  <a:pt x="270850" y="177535"/>
                  <a:pt x="296510" y="193628"/>
                  <a:pt x="322053" y="212785"/>
                </a:cubicBezTo>
                <a:cubicBezTo>
                  <a:pt x="325887" y="222370"/>
                  <a:pt x="330719" y="231613"/>
                  <a:pt x="333555" y="241539"/>
                </a:cubicBezTo>
                <a:cubicBezTo>
                  <a:pt x="338101" y="257450"/>
                  <a:pt x="346611" y="301071"/>
                  <a:pt x="350807" y="322053"/>
                </a:cubicBezTo>
                <a:cubicBezTo>
                  <a:pt x="272653" y="341592"/>
                  <a:pt x="376745" y="312828"/>
                  <a:pt x="310551" y="339305"/>
                </a:cubicBezTo>
                <a:cubicBezTo>
                  <a:pt x="284290" y="349809"/>
                  <a:pt x="262999" y="352023"/>
                  <a:pt x="235789" y="356558"/>
                </a:cubicBezTo>
                <a:cubicBezTo>
                  <a:pt x="233872" y="373811"/>
                  <a:pt x="237221" y="392514"/>
                  <a:pt x="230038" y="408317"/>
                </a:cubicBezTo>
                <a:cubicBezTo>
                  <a:pt x="226490" y="416122"/>
                  <a:pt x="215036" y="416742"/>
                  <a:pt x="207034" y="419819"/>
                </a:cubicBezTo>
                <a:cubicBezTo>
                  <a:pt x="190060" y="426347"/>
                  <a:pt x="155275" y="437071"/>
                  <a:pt x="155275" y="437071"/>
                </a:cubicBezTo>
                <a:cubicBezTo>
                  <a:pt x="151441" y="446656"/>
                  <a:pt x="145568" y="455660"/>
                  <a:pt x="143774" y="465826"/>
                </a:cubicBezTo>
                <a:cubicBezTo>
                  <a:pt x="139763" y="488559"/>
                  <a:pt x="143971" y="512534"/>
                  <a:pt x="138023" y="534838"/>
                </a:cubicBezTo>
                <a:cubicBezTo>
                  <a:pt x="133621" y="551346"/>
                  <a:pt x="115712" y="553268"/>
                  <a:pt x="103517" y="557841"/>
                </a:cubicBezTo>
                <a:cubicBezTo>
                  <a:pt x="47197" y="578961"/>
                  <a:pt x="95606" y="567740"/>
                  <a:pt x="0" y="575094"/>
                </a:cubicBezTo>
                <a:cubicBezTo>
                  <a:pt x="3834" y="594264"/>
                  <a:pt x="4484" y="614357"/>
                  <a:pt x="11502" y="632604"/>
                </a:cubicBezTo>
                <a:cubicBezTo>
                  <a:pt x="14422" y="640195"/>
                  <a:pt x="24244" y="643089"/>
                  <a:pt x="28755" y="649856"/>
                </a:cubicBezTo>
                <a:cubicBezTo>
                  <a:pt x="32118" y="654900"/>
                  <a:pt x="30561" y="662506"/>
                  <a:pt x="34506" y="667109"/>
                </a:cubicBezTo>
                <a:cubicBezTo>
                  <a:pt x="42494" y="676429"/>
                  <a:pt x="54086" y="681958"/>
                  <a:pt x="63260" y="690113"/>
                </a:cubicBezTo>
                <a:cubicBezTo>
                  <a:pt x="71365" y="697318"/>
                  <a:pt x="76565" y="708267"/>
                  <a:pt x="86264" y="713117"/>
                </a:cubicBezTo>
                <a:cubicBezTo>
                  <a:pt x="96694" y="718332"/>
                  <a:pt x="109268" y="716951"/>
                  <a:pt x="120770" y="718868"/>
                </a:cubicBezTo>
                <a:cubicBezTo>
                  <a:pt x="141857" y="713117"/>
                  <a:pt x="163940" y="710225"/>
                  <a:pt x="184030" y="701615"/>
                </a:cubicBezTo>
                <a:cubicBezTo>
                  <a:pt x="191506" y="698411"/>
                  <a:pt x="194386" y="688673"/>
                  <a:pt x="201283" y="684362"/>
                </a:cubicBezTo>
                <a:cubicBezTo>
                  <a:pt x="210037" y="678891"/>
                  <a:pt x="220453" y="676694"/>
                  <a:pt x="230038" y="672860"/>
                </a:cubicBezTo>
                <a:cubicBezTo>
                  <a:pt x="239623" y="674777"/>
                  <a:pt x="254158" y="670005"/>
                  <a:pt x="258792" y="678611"/>
                </a:cubicBezTo>
                <a:cubicBezTo>
                  <a:pt x="333684" y="817697"/>
                  <a:pt x="232163" y="709491"/>
                  <a:pt x="287547" y="764875"/>
                </a:cubicBezTo>
                <a:cubicBezTo>
                  <a:pt x="289464" y="770626"/>
                  <a:pt x="289935" y="777084"/>
                  <a:pt x="293298" y="782128"/>
                </a:cubicBezTo>
                <a:cubicBezTo>
                  <a:pt x="307875" y="803994"/>
                  <a:pt x="314098" y="800549"/>
                  <a:pt x="339306" y="805132"/>
                </a:cubicBezTo>
                <a:cubicBezTo>
                  <a:pt x="350778" y="807218"/>
                  <a:pt x="362309" y="808966"/>
                  <a:pt x="373811" y="810883"/>
                </a:cubicBezTo>
                <a:cubicBezTo>
                  <a:pt x="387230" y="808966"/>
                  <a:pt x="400776" y="807790"/>
                  <a:pt x="414068" y="805132"/>
                </a:cubicBezTo>
                <a:cubicBezTo>
                  <a:pt x="420012" y="803943"/>
                  <a:pt x="425259" y="799381"/>
                  <a:pt x="431321" y="799381"/>
                </a:cubicBezTo>
                <a:cubicBezTo>
                  <a:pt x="441095" y="799381"/>
                  <a:pt x="450490" y="803215"/>
                  <a:pt x="460075" y="805132"/>
                </a:cubicBezTo>
                <a:cubicBezTo>
                  <a:pt x="465826" y="810883"/>
                  <a:pt x="472121" y="816137"/>
                  <a:pt x="477328" y="822385"/>
                </a:cubicBezTo>
                <a:cubicBezTo>
                  <a:pt x="481753" y="827695"/>
                  <a:pt x="483943" y="834751"/>
                  <a:pt x="488830" y="839638"/>
                </a:cubicBezTo>
                <a:cubicBezTo>
                  <a:pt x="495608" y="846415"/>
                  <a:pt x="504710" y="850478"/>
                  <a:pt x="511834" y="856890"/>
                </a:cubicBezTo>
                <a:cubicBezTo>
                  <a:pt x="523925" y="867771"/>
                  <a:pt x="532392" y="883027"/>
                  <a:pt x="546340" y="891396"/>
                </a:cubicBezTo>
                <a:cubicBezTo>
                  <a:pt x="555925" y="897147"/>
                  <a:pt x="564945" y="903965"/>
                  <a:pt x="575094" y="908649"/>
                </a:cubicBezTo>
                <a:cubicBezTo>
                  <a:pt x="612002" y="925684"/>
                  <a:pt x="615934" y="924868"/>
                  <a:pt x="649857" y="931653"/>
                </a:cubicBezTo>
                <a:cubicBezTo>
                  <a:pt x="665193" y="939321"/>
                  <a:pt x="681598" y="945145"/>
                  <a:pt x="695864" y="954656"/>
                </a:cubicBezTo>
                <a:cubicBezTo>
                  <a:pt x="701615" y="958490"/>
                  <a:pt x="706621" y="963796"/>
                  <a:pt x="713117" y="966158"/>
                </a:cubicBezTo>
                <a:cubicBezTo>
                  <a:pt x="766410" y="985538"/>
                  <a:pt x="744982" y="971155"/>
                  <a:pt x="787879" y="983411"/>
                </a:cubicBezTo>
                <a:cubicBezTo>
                  <a:pt x="882820" y="1010537"/>
                  <a:pt x="803580" y="993452"/>
                  <a:pt x="868392" y="1006415"/>
                </a:cubicBezTo>
                <a:cubicBezTo>
                  <a:pt x="907216" y="1032298"/>
                  <a:pt x="858617" y="1003483"/>
                  <a:pt x="925902" y="1023668"/>
                </a:cubicBezTo>
                <a:cubicBezTo>
                  <a:pt x="932522" y="1025654"/>
                  <a:pt x="936737" y="1032603"/>
                  <a:pt x="943155" y="1035170"/>
                </a:cubicBezTo>
                <a:cubicBezTo>
                  <a:pt x="956112" y="1040353"/>
                  <a:pt x="969992" y="1042837"/>
                  <a:pt x="983411" y="1046671"/>
                </a:cubicBezTo>
                <a:cubicBezTo>
                  <a:pt x="992996" y="1052422"/>
                  <a:pt x="1002687" y="1058000"/>
                  <a:pt x="1012166" y="1063924"/>
                </a:cubicBezTo>
                <a:cubicBezTo>
                  <a:pt x="1018027" y="1067587"/>
                  <a:pt x="1023237" y="1072335"/>
                  <a:pt x="1029419" y="1075426"/>
                </a:cubicBezTo>
                <a:cubicBezTo>
                  <a:pt x="1034841" y="1078137"/>
                  <a:pt x="1040921" y="1079260"/>
                  <a:pt x="1046672" y="1081177"/>
                </a:cubicBezTo>
                <a:cubicBezTo>
                  <a:pt x="1062008" y="1060090"/>
                  <a:pt x="1068470" y="1027600"/>
                  <a:pt x="1092679" y="1017917"/>
                </a:cubicBezTo>
                <a:cubicBezTo>
                  <a:pt x="1126604" y="1004347"/>
                  <a:pt x="1123108" y="1008036"/>
                  <a:pt x="1155940" y="983411"/>
                </a:cubicBezTo>
                <a:cubicBezTo>
                  <a:pt x="1163608" y="977660"/>
                  <a:pt x="1172166" y="972935"/>
                  <a:pt x="1178943" y="966158"/>
                </a:cubicBezTo>
                <a:cubicBezTo>
                  <a:pt x="1185720" y="959381"/>
                  <a:pt x="1189958" y="950432"/>
                  <a:pt x="1196196" y="943155"/>
                </a:cubicBezTo>
                <a:cubicBezTo>
                  <a:pt x="1210685" y="926252"/>
                  <a:pt x="1245408" y="898008"/>
                  <a:pt x="1259457" y="891396"/>
                </a:cubicBezTo>
                <a:cubicBezTo>
                  <a:pt x="1275448" y="883871"/>
                  <a:pt x="1294069" y="884181"/>
                  <a:pt x="1311215" y="879894"/>
                </a:cubicBezTo>
                <a:cubicBezTo>
                  <a:pt x="1317096" y="878424"/>
                  <a:pt x="1322717" y="876060"/>
                  <a:pt x="1328468" y="874143"/>
                </a:cubicBezTo>
                <a:cubicBezTo>
                  <a:pt x="1364095" y="883050"/>
                  <a:pt x="1353103" y="885604"/>
                  <a:pt x="1397479" y="856890"/>
                </a:cubicBezTo>
                <a:cubicBezTo>
                  <a:pt x="1415829" y="845016"/>
                  <a:pt x="1449238" y="816634"/>
                  <a:pt x="1449238" y="816634"/>
                </a:cubicBezTo>
                <a:cubicBezTo>
                  <a:pt x="1453072" y="808966"/>
                  <a:pt x="1460082" y="802178"/>
                  <a:pt x="1460740" y="793630"/>
                </a:cubicBezTo>
                <a:cubicBezTo>
                  <a:pt x="1467235" y="709192"/>
                  <a:pt x="1444330" y="743203"/>
                  <a:pt x="1362974" y="753373"/>
                </a:cubicBezTo>
                <a:cubicBezTo>
                  <a:pt x="1353389" y="757207"/>
                  <a:pt x="1344500" y="765810"/>
                  <a:pt x="1334219" y="764875"/>
                </a:cubicBezTo>
                <a:cubicBezTo>
                  <a:pt x="1288315" y="760702"/>
                  <a:pt x="1302705" y="743718"/>
                  <a:pt x="1293962" y="713117"/>
                </a:cubicBezTo>
                <a:cubicBezTo>
                  <a:pt x="1284956" y="681596"/>
                  <a:pt x="1278142" y="669974"/>
                  <a:pt x="1265207" y="644105"/>
                </a:cubicBezTo>
                <a:cubicBezTo>
                  <a:pt x="1259688" y="622026"/>
                  <a:pt x="1260486" y="618148"/>
                  <a:pt x="1247955" y="598098"/>
                </a:cubicBezTo>
                <a:cubicBezTo>
                  <a:pt x="1242875" y="589970"/>
                  <a:pt x="1235458" y="583416"/>
                  <a:pt x="1230702" y="575094"/>
                </a:cubicBezTo>
                <a:cubicBezTo>
                  <a:pt x="1220068" y="556486"/>
                  <a:pt x="1201947" y="517585"/>
                  <a:pt x="1201947" y="517585"/>
                </a:cubicBezTo>
                <a:cubicBezTo>
                  <a:pt x="1177924" y="373449"/>
                  <a:pt x="1199904" y="494016"/>
                  <a:pt x="1184694" y="425570"/>
                </a:cubicBezTo>
                <a:cubicBezTo>
                  <a:pt x="1182574" y="416028"/>
                  <a:pt x="1182034" y="406088"/>
                  <a:pt x="1178943" y="396815"/>
                </a:cubicBezTo>
                <a:cubicBezTo>
                  <a:pt x="1175978" y="387921"/>
                  <a:pt x="1161735" y="350851"/>
                  <a:pt x="1150189" y="339305"/>
                </a:cubicBezTo>
                <a:cubicBezTo>
                  <a:pt x="1132737" y="321853"/>
                  <a:pt x="1118501" y="319397"/>
                  <a:pt x="1098430" y="304800"/>
                </a:cubicBezTo>
                <a:cubicBezTo>
                  <a:pt x="1086321" y="295994"/>
                  <a:pt x="1076555" y="284083"/>
                  <a:pt x="1063924" y="276045"/>
                </a:cubicBezTo>
                <a:cubicBezTo>
                  <a:pt x="1055215" y="270503"/>
                  <a:pt x="1044872" y="268071"/>
                  <a:pt x="1035170" y="264543"/>
                </a:cubicBezTo>
                <a:cubicBezTo>
                  <a:pt x="1023776" y="260400"/>
                  <a:pt x="1012058" y="257184"/>
                  <a:pt x="1000664" y="253041"/>
                </a:cubicBezTo>
                <a:cubicBezTo>
                  <a:pt x="990962" y="249513"/>
                  <a:pt x="981575" y="245164"/>
                  <a:pt x="971909" y="241539"/>
                </a:cubicBezTo>
                <a:cubicBezTo>
                  <a:pt x="966233" y="239411"/>
                  <a:pt x="960079" y="238499"/>
                  <a:pt x="954657" y="235788"/>
                </a:cubicBezTo>
                <a:cubicBezTo>
                  <a:pt x="944659" y="230789"/>
                  <a:pt x="936143" y="223016"/>
                  <a:pt x="925902" y="218536"/>
                </a:cubicBezTo>
                <a:cubicBezTo>
                  <a:pt x="875985" y="196698"/>
                  <a:pt x="874829" y="197970"/>
                  <a:pt x="833887" y="189781"/>
                </a:cubicBezTo>
                <a:cubicBezTo>
                  <a:pt x="826219" y="185947"/>
                  <a:pt x="816945" y="184341"/>
                  <a:pt x="810883" y="178279"/>
                </a:cubicBezTo>
                <a:cubicBezTo>
                  <a:pt x="801108" y="168504"/>
                  <a:pt x="799733" y="150885"/>
                  <a:pt x="787879" y="143773"/>
                </a:cubicBezTo>
                <a:cubicBezTo>
                  <a:pt x="778294" y="138022"/>
                  <a:pt x="769398" y="130924"/>
                  <a:pt x="759124" y="126521"/>
                </a:cubicBezTo>
                <a:cubicBezTo>
                  <a:pt x="731468" y="114669"/>
                  <a:pt x="711275" y="110245"/>
                  <a:pt x="684362" y="103517"/>
                </a:cubicBezTo>
                <a:cubicBezTo>
                  <a:pt x="657524" y="107351"/>
                  <a:pt x="630471" y="109899"/>
                  <a:pt x="603849" y="115019"/>
                </a:cubicBezTo>
                <a:cubicBezTo>
                  <a:pt x="580564" y="119497"/>
                  <a:pt x="534838" y="132271"/>
                  <a:pt x="534838" y="132271"/>
                </a:cubicBezTo>
                <a:cubicBezTo>
                  <a:pt x="513751" y="130354"/>
                  <a:pt x="491664" y="133217"/>
                  <a:pt x="471577" y="126521"/>
                </a:cubicBezTo>
                <a:cubicBezTo>
                  <a:pt x="465826" y="124604"/>
                  <a:pt x="468537" y="114690"/>
                  <a:pt x="465826" y="109268"/>
                </a:cubicBezTo>
                <a:cubicBezTo>
                  <a:pt x="462735" y="103086"/>
                  <a:pt x="457681" y="98057"/>
                  <a:pt x="454324" y="92015"/>
                </a:cubicBezTo>
                <a:cubicBezTo>
                  <a:pt x="448079" y="80774"/>
                  <a:pt x="443976" y="68358"/>
                  <a:pt x="437072" y="57509"/>
                </a:cubicBezTo>
                <a:cubicBezTo>
                  <a:pt x="425300" y="39010"/>
                  <a:pt x="410441" y="22267"/>
                  <a:pt x="391064" y="11502"/>
                </a:cubicBezTo>
                <a:cubicBezTo>
                  <a:pt x="382040" y="6489"/>
                  <a:pt x="371894" y="3834"/>
                  <a:pt x="362309" y="0"/>
                </a:cubicBezTo>
                <a:cubicBezTo>
                  <a:pt x="331637" y="1917"/>
                  <a:pt x="300887" y="2837"/>
                  <a:pt x="270294" y="5751"/>
                </a:cubicBezTo>
                <a:cubicBezTo>
                  <a:pt x="248334" y="7843"/>
                  <a:pt x="236163" y="8963"/>
                  <a:pt x="224287" y="28755"/>
                </a:cubicBezTo>
                <a:cubicBezTo>
                  <a:pt x="222315" y="32042"/>
                  <a:pt x="217578" y="46007"/>
                  <a:pt x="224287" y="5750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Forma Livre: Forma 17">
            <a:hlinkClick r:id="rId8" action="ppaction://hlinksldjump"/>
            <a:extLst>
              <a:ext uri="{FF2B5EF4-FFF2-40B4-BE49-F238E27FC236}">
                <a16:creationId xmlns:a16="http://schemas.microsoft.com/office/drawing/2014/main" id="{46E170E4-56B4-434A-9EAA-B74E69536216}"/>
              </a:ext>
            </a:extLst>
          </p:cNvPr>
          <p:cNvSpPr/>
          <p:nvPr/>
        </p:nvSpPr>
        <p:spPr>
          <a:xfrm>
            <a:off x="1252363" y="6171790"/>
            <a:ext cx="184699" cy="160141"/>
          </a:xfrm>
          <a:custGeom>
            <a:avLst/>
            <a:gdLst>
              <a:gd name="connsiteX0" fmla="*/ 621102 w 672861"/>
              <a:gd name="connsiteY0" fmla="*/ 456770 h 583397"/>
              <a:gd name="connsiteX1" fmla="*/ 655608 w 672861"/>
              <a:gd name="connsiteY1" fmla="*/ 370506 h 583397"/>
              <a:gd name="connsiteX2" fmla="*/ 672861 w 672861"/>
              <a:gd name="connsiteY2" fmla="*/ 359004 h 583397"/>
              <a:gd name="connsiteX3" fmla="*/ 667110 w 672861"/>
              <a:gd name="connsiteY3" fmla="*/ 330249 h 583397"/>
              <a:gd name="connsiteX4" fmla="*/ 632604 w 672861"/>
              <a:gd name="connsiteY4" fmla="*/ 307245 h 583397"/>
              <a:gd name="connsiteX5" fmla="*/ 615351 w 672861"/>
              <a:gd name="connsiteY5" fmla="*/ 295743 h 583397"/>
              <a:gd name="connsiteX6" fmla="*/ 540589 w 672861"/>
              <a:gd name="connsiteY6" fmla="*/ 278491 h 583397"/>
              <a:gd name="connsiteX7" fmla="*/ 494581 w 672861"/>
              <a:gd name="connsiteY7" fmla="*/ 174974 h 583397"/>
              <a:gd name="connsiteX8" fmla="*/ 477329 w 672861"/>
              <a:gd name="connsiteY8" fmla="*/ 169223 h 583397"/>
              <a:gd name="connsiteX9" fmla="*/ 529087 w 672861"/>
              <a:gd name="connsiteY9" fmla="*/ 105962 h 583397"/>
              <a:gd name="connsiteX10" fmla="*/ 500332 w 672861"/>
              <a:gd name="connsiteY10" fmla="*/ 88709 h 583397"/>
              <a:gd name="connsiteX11" fmla="*/ 408317 w 672861"/>
              <a:gd name="connsiteY11" fmla="*/ 77208 h 583397"/>
              <a:gd name="connsiteX12" fmla="*/ 368061 w 672861"/>
              <a:gd name="connsiteY12" fmla="*/ 36951 h 583397"/>
              <a:gd name="connsiteX13" fmla="*/ 339306 w 672861"/>
              <a:gd name="connsiteY13" fmla="*/ 2445 h 583397"/>
              <a:gd name="connsiteX14" fmla="*/ 304800 w 672861"/>
              <a:gd name="connsiteY14" fmla="*/ 8196 h 583397"/>
              <a:gd name="connsiteX15" fmla="*/ 241540 w 672861"/>
              <a:gd name="connsiteY15" fmla="*/ 2445 h 583397"/>
              <a:gd name="connsiteX16" fmla="*/ 258793 w 672861"/>
              <a:gd name="connsiteY16" fmla="*/ 54204 h 583397"/>
              <a:gd name="connsiteX17" fmla="*/ 253042 w 672861"/>
              <a:gd name="connsiteY17" fmla="*/ 105962 h 583397"/>
              <a:gd name="connsiteX18" fmla="*/ 241540 w 672861"/>
              <a:gd name="connsiteY18" fmla="*/ 123215 h 583397"/>
              <a:gd name="connsiteX19" fmla="*/ 224287 w 672861"/>
              <a:gd name="connsiteY19" fmla="*/ 157721 h 583397"/>
              <a:gd name="connsiteX20" fmla="*/ 166778 w 672861"/>
              <a:gd name="connsiteY20" fmla="*/ 186476 h 583397"/>
              <a:gd name="connsiteX21" fmla="*/ 149525 w 672861"/>
              <a:gd name="connsiteY21" fmla="*/ 180725 h 583397"/>
              <a:gd name="connsiteX22" fmla="*/ 103517 w 672861"/>
              <a:gd name="connsiteY22" fmla="*/ 157721 h 583397"/>
              <a:gd name="connsiteX23" fmla="*/ 74762 w 672861"/>
              <a:gd name="connsiteY23" fmla="*/ 209479 h 583397"/>
              <a:gd name="connsiteX24" fmla="*/ 23004 w 672861"/>
              <a:gd name="connsiteY24" fmla="*/ 215230 h 583397"/>
              <a:gd name="connsiteX25" fmla="*/ 17253 w 672861"/>
              <a:gd name="connsiteY25" fmla="*/ 243985 h 583397"/>
              <a:gd name="connsiteX26" fmla="*/ 23004 w 672861"/>
              <a:gd name="connsiteY26" fmla="*/ 261238 h 583397"/>
              <a:gd name="connsiteX27" fmla="*/ 0 w 672861"/>
              <a:gd name="connsiteY27" fmla="*/ 295743 h 583397"/>
              <a:gd name="connsiteX28" fmla="*/ 17253 w 672861"/>
              <a:gd name="connsiteY28" fmla="*/ 307245 h 583397"/>
              <a:gd name="connsiteX29" fmla="*/ 34506 w 672861"/>
              <a:gd name="connsiteY29" fmla="*/ 312996 h 583397"/>
              <a:gd name="connsiteX30" fmla="*/ 86264 w 672861"/>
              <a:gd name="connsiteY30" fmla="*/ 324498 h 583397"/>
              <a:gd name="connsiteX31" fmla="*/ 97766 w 672861"/>
              <a:gd name="connsiteY31" fmla="*/ 347502 h 583397"/>
              <a:gd name="connsiteX32" fmla="*/ 126521 w 672861"/>
              <a:gd name="connsiteY32" fmla="*/ 399260 h 583397"/>
              <a:gd name="connsiteX33" fmla="*/ 155276 w 672861"/>
              <a:gd name="connsiteY33" fmla="*/ 410762 h 583397"/>
              <a:gd name="connsiteX34" fmla="*/ 172529 w 672861"/>
              <a:gd name="connsiteY34" fmla="*/ 428015 h 583397"/>
              <a:gd name="connsiteX35" fmla="*/ 195532 w 672861"/>
              <a:gd name="connsiteY35" fmla="*/ 468272 h 583397"/>
              <a:gd name="connsiteX36" fmla="*/ 189781 w 672861"/>
              <a:gd name="connsiteY36" fmla="*/ 514279 h 583397"/>
              <a:gd name="connsiteX37" fmla="*/ 184030 w 672861"/>
              <a:gd name="connsiteY37" fmla="*/ 531532 h 583397"/>
              <a:gd name="connsiteX38" fmla="*/ 207034 w 672861"/>
              <a:gd name="connsiteY38" fmla="*/ 543034 h 583397"/>
              <a:gd name="connsiteX39" fmla="*/ 258793 w 672861"/>
              <a:gd name="connsiteY39" fmla="*/ 566038 h 583397"/>
              <a:gd name="connsiteX40" fmla="*/ 276045 w 672861"/>
              <a:gd name="connsiteY40" fmla="*/ 577540 h 583397"/>
              <a:gd name="connsiteX41" fmla="*/ 310551 w 672861"/>
              <a:gd name="connsiteY41" fmla="*/ 485525 h 583397"/>
              <a:gd name="connsiteX42" fmla="*/ 339306 w 672861"/>
              <a:gd name="connsiteY42" fmla="*/ 445268 h 583397"/>
              <a:gd name="connsiteX43" fmla="*/ 362310 w 672861"/>
              <a:gd name="connsiteY43" fmla="*/ 433766 h 583397"/>
              <a:gd name="connsiteX44" fmla="*/ 396815 w 672861"/>
              <a:gd name="connsiteY44" fmla="*/ 462521 h 583397"/>
              <a:gd name="connsiteX45" fmla="*/ 402566 w 672861"/>
              <a:gd name="connsiteY45" fmla="*/ 485525 h 583397"/>
              <a:gd name="connsiteX46" fmla="*/ 414068 w 672861"/>
              <a:gd name="connsiteY46" fmla="*/ 502777 h 583397"/>
              <a:gd name="connsiteX47" fmla="*/ 442823 w 672861"/>
              <a:gd name="connsiteY47" fmla="*/ 497026 h 583397"/>
              <a:gd name="connsiteX48" fmla="*/ 460076 w 672861"/>
              <a:gd name="connsiteY48" fmla="*/ 479774 h 583397"/>
              <a:gd name="connsiteX49" fmla="*/ 534838 w 672861"/>
              <a:gd name="connsiteY49" fmla="*/ 508528 h 583397"/>
              <a:gd name="connsiteX50" fmla="*/ 580845 w 672861"/>
              <a:gd name="connsiteY50" fmla="*/ 514279 h 583397"/>
              <a:gd name="connsiteX51" fmla="*/ 603849 w 672861"/>
              <a:gd name="connsiteY51" fmla="*/ 508528 h 583397"/>
              <a:gd name="connsiteX52" fmla="*/ 609600 w 672861"/>
              <a:gd name="connsiteY52" fmla="*/ 451019 h 583397"/>
              <a:gd name="connsiteX53" fmla="*/ 615351 w 672861"/>
              <a:gd name="connsiteY53" fmla="*/ 422264 h 583397"/>
              <a:gd name="connsiteX54" fmla="*/ 621102 w 672861"/>
              <a:gd name="connsiteY54" fmla="*/ 456770 h 583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72861" h="583397">
                <a:moveTo>
                  <a:pt x="621102" y="456770"/>
                </a:moveTo>
                <a:cubicBezTo>
                  <a:pt x="627812" y="448144"/>
                  <a:pt x="606952" y="400916"/>
                  <a:pt x="655608" y="370506"/>
                </a:cubicBezTo>
                <a:cubicBezTo>
                  <a:pt x="661469" y="366843"/>
                  <a:pt x="667110" y="362838"/>
                  <a:pt x="672861" y="359004"/>
                </a:cubicBezTo>
                <a:cubicBezTo>
                  <a:pt x="670944" y="349419"/>
                  <a:pt x="673111" y="337965"/>
                  <a:pt x="667110" y="330249"/>
                </a:cubicBezTo>
                <a:cubicBezTo>
                  <a:pt x="658623" y="319337"/>
                  <a:pt x="644106" y="314913"/>
                  <a:pt x="632604" y="307245"/>
                </a:cubicBezTo>
                <a:cubicBezTo>
                  <a:pt x="626853" y="303411"/>
                  <a:pt x="622129" y="297098"/>
                  <a:pt x="615351" y="295743"/>
                </a:cubicBezTo>
                <a:cubicBezTo>
                  <a:pt x="571095" y="286893"/>
                  <a:pt x="596079" y="292364"/>
                  <a:pt x="540589" y="278491"/>
                </a:cubicBezTo>
                <a:cubicBezTo>
                  <a:pt x="522313" y="181021"/>
                  <a:pt x="552019" y="196514"/>
                  <a:pt x="494581" y="174974"/>
                </a:cubicBezTo>
                <a:cubicBezTo>
                  <a:pt x="488905" y="172846"/>
                  <a:pt x="483080" y="171140"/>
                  <a:pt x="477329" y="169223"/>
                </a:cubicBezTo>
                <a:cubicBezTo>
                  <a:pt x="527622" y="118928"/>
                  <a:pt x="516478" y="143790"/>
                  <a:pt x="529087" y="105962"/>
                </a:cubicBezTo>
                <a:cubicBezTo>
                  <a:pt x="519502" y="100211"/>
                  <a:pt x="511206" y="91298"/>
                  <a:pt x="500332" y="88709"/>
                </a:cubicBezTo>
                <a:cubicBezTo>
                  <a:pt x="470262" y="81550"/>
                  <a:pt x="408317" y="77208"/>
                  <a:pt x="408317" y="77208"/>
                </a:cubicBezTo>
                <a:cubicBezTo>
                  <a:pt x="387868" y="61871"/>
                  <a:pt x="380841" y="59956"/>
                  <a:pt x="368061" y="36951"/>
                </a:cubicBezTo>
                <a:cubicBezTo>
                  <a:pt x="347744" y="380"/>
                  <a:pt x="370207" y="12745"/>
                  <a:pt x="339306" y="2445"/>
                </a:cubicBezTo>
                <a:cubicBezTo>
                  <a:pt x="327804" y="4362"/>
                  <a:pt x="316461" y="8196"/>
                  <a:pt x="304800" y="8196"/>
                </a:cubicBezTo>
                <a:cubicBezTo>
                  <a:pt x="283626" y="8196"/>
                  <a:pt x="261199" y="-5419"/>
                  <a:pt x="241540" y="2445"/>
                </a:cubicBezTo>
                <a:cubicBezTo>
                  <a:pt x="232250" y="6161"/>
                  <a:pt x="257586" y="51791"/>
                  <a:pt x="258793" y="54204"/>
                </a:cubicBezTo>
                <a:cubicBezTo>
                  <a:pt x="256876" y="71457"/>
                  <a:pt x="257252" y="89121"/>
                  <a:pt x="253042" y="105962"/>
                </a:cubicBezTo>
                <a:cubicBezTo>
                  <a:pt x="251366" y="112667"/>
                  <a:pt x="244631" y="117033"/>
                  <a:pt x="241540" y="123215"/>
                </a:cubicBezTo>
                <a:cubicBezTo>
                  <a:pt x="233791" y="138712"/>
                  <a:pt x="238937" y="144902"/>
                  <a:pt x="224287" y="157721"/>
                </a:cubicBezTo>
                <a:cubicBezTo>
                  <a:pt x="196899" y="181685"/>
                  <a:pt x="195362" y="179330"/>
                  <a:pt x="166778" y="186476"/>
                </a:cubicBezTo>
                <a:cubicBezTo>
                  <a:pt x="161027" y="184559"/>
                  <a:pt x="155044" y="183234"/>
                  <a:pt x="149525" y="180725"/>
                </a:cubicBezTo>
                <a:cubicBezTo>
                  <a:pt x="133916" y="173630"/>
                  <a:pt x="103517" y="157721"/>
                  <a:pt x="103517" y="157721"/>
                </a:cubicBezTo>
                <a:cubicBezTo>
                  <a:pt x="94201" y="194984"/>
                  <a:pt x="105609" y="204338"/>
                  <a:pt x="74762" y="209479"/>
                </a:cubicBezTo>
                <a:cubicBezTo>
                  <a:pt x="57639" y="212333"/>
                  <a:pt x="40257" y="213313"/>
                  <a:pt x="23004" y="215230"/>
                </a:cubicBezTo>
                <a:cubicBezTo>
                  <a:pt x="21087" y="224815"/>
                  <a:pt x="17253" y="234210"/>
                  <a:pt x="17253" y="243985"/>
                </a:cubicBezTo>
                <a:cubicBezTo>
                  <a:pt x="17253" y="250047"/>
                  <a:pt x="24921" y="255487"/>
                  <a:pt x="23004" y="261238"/>
                </a:cubicBezTo>
                <a:cubicBezTo>
                  <a:pt x="18633" y="274352"/>
                  <a:pt x="7668" y="284241"/>
                  <a:pt x="0" y="295743"/>
                </a:cubicBezTo>
                <a:cubicBezTo>
                  <a:pt x="5751" y="299577"/>
                  <a:pt x="11071" y="304154"/>
                  <a:pt x="17253" y="307245"/>
                </a:cubicBezTo>
                <a:cubicBezTo>
                  <a:pt x="22675" y="309956"/>
                  <a:pt x="28625" y="311526"/>
                  <a:pt x="34506" y="312996"/>
                </a:cubicBezTo>
                <a:cubicBezTo>
                  <a:pt x="51652" y="317283"/>
                  <a:pt x="69011" y="320664"/>
                  <a:pt x="86264" y="324498"/>
                </a:cubicBezTo>
                <a:cubicBezTo>
                  <a:pt x="90098" y="332166"/>
                  <a:pt x="94582" y="339542"/>
                  <a:pt x="97766" y="347502"/>
                </a:cubicBezTo>
                <a:cubicBezTo>
                  <a:pt x="107894" y="372821"/>
                  <a:pt x="103342" y="384774"/>
                  <a:pt x="126521" y="399260"/>
                </a:cubicBezTo>
                <a:cubicBezTo>
                  <a:pt x="135275" y="404731"/>
                  <a:pt x="145691" y="406928"/>
                  <a:pt x="155276" y="410762"/>
                </a:cubicBezTo>
                <a:cubicBezTo>
                  <a:pt x="161027" y="416513"/>
                  <a:pt x="167322" y="421767"/>
                  <a:pt x="172529" y="428015"/>
                </a:cubicBezTo>
                <a:cubicBezTo>
                  <a:pt x="182687" y="440205"/>
                  <a:pt x="188503" y="454214"/>
                  <a:pt x="195532" y="468272"/>
                </a:cubicBezTo>
                <a:cubicBezTo>
                  <a:pt x="193615" y="483608"/>
                  <a:pt x="192546" y="499073"/>
                  <a:pt x="189781" y="514279"/>
                </a:cubicBezTo>
                <a:cubicBezTo>
                  <a:pt x="188697" y="520243"/>
                  <a:pt x="180911" y="526334"/>
                  <a:pt x="184030" y="531532"/>
                </a:cubicBezTo>
                <a:cubicBezTo>
                  <a:pt x="188441" y="538883"/>
                  <a:pt x="199540" y="538871"/>
                  <a:pt x="207034" y="543034"/>
                </a:cubicBezTo>
                <a:cubicBezTo>
                  <a:pt x="247735" y="565646"/>
                  <a:pt x="221290" y="556662"/>
                  <a:pt x="258793" y="566038"/>
                </a:cubicBezTo>
                <a:cubicBezTo>
                  <a:pt x="264544" y="569872"/>
                  <a:pt x="269692" y="574817"/>
                  <a:pt x="276045" y="577540"/>
                </a:cubicBezTo>
                <a:cubicBezTo>
                  <a:pt x="330871" y="601037"/>
                  <a:pt x="298174" y="550506"/>
                  <a:pt x="310551" y="485525"/>
                </a:cubicBezTo>
                <a:cubicBezTo>
                  <a:pt x="313294" y="471122"/>
                  <a:pt x="327751" y="453522"/>
                  <a:pt x="339306" y="445268"/>
                </a:cubicBezTo>
                <a:cubicBezTo>
                  <a:pt x="346282" y="440285"/>
                  <a:pt x="354642" y="437600"/>
                  <a:pt x="362310" y="433766"/>
                </a:cubicBezTo>
                <a:cubicBezTo>
                  <a:pt x="373303" y="441095"/>
                  <a:pt x="390003" y="450600"/>
                  <a:pt x="396815" y="462521"/>
                </a:cubicBezTo>
                <a:cubicBezTo>
                  <a:pt x="400736" y="469384"/>
                  <a:pt x="399452" y="478260"/>
                  <a:pt x="402566" y="485525"/>
                </a:cubicBezTo>
                <a:cubicBezTo>
                  <a:pt x="405289" y="491878"/>
                  <a:pt x="410234" y="497026"/>
                  <a:pt x="414068" y="502777"/>
                </a:cubicBezTo>
                <a:cubicBezTo>
                  <a:pt x="423653" y="500860"/>
                  <a:pt x="434080" y="501397"/>
                  <a:pt x="442823" y="497026"/>
                </a:cubicBezTo>
                <a:cubicBezTo>
                  <a:pt x="450097" y="493389"/>
                  <a:pt x="451943" y="479774"/>
                  <a:pt x="460076" y="479774"/>
                </a:cubicBezTo>
                <a:cubicBezTo>
                  <a:pt x="523416" y="479774"/>
                  <a:pt x="493942" y="498304"/>
                  <a:pt x="534838" y="508528"/>
                </a:cubicBezTo>
                <a:cubicBezTo>
                  <a:pt x="549832" y="512276"/>
                  <a:pt x="565509" y="512362"/>
                  <a:pt x="580845" y="514279"/>
                </a:cubicBezTo>
                <a:cubicBezTo>
                  <a:pt x="588513" y="512362"/>
                  <a:pt x="600578" y="515724"/>
                  <a:pt x="603849" y="508528"/>
                </a:cubicBezTo>
                <a:cubicBezTo>
                  <a:pt x="611821" y="490990"/>
                  <a:pt x="607054" y="470115"/>
                  <a:pt x="609600" y="451019"/>
                </a:cubicBezTo>
                <a:cubicBezTo>
                  <a:pt x="610892" y="441330"/>
                  <a:pt x="609929" y="430397"/>
                  <a:pt x="615351" y="422264"/>
                </a:cubicBezTo>
                <a:cubicBezTo>
                  <a:pt x="620397" y="414694"/>
                  <a:pt x="614392" y="465396"/>
                  <a:pt x="621102" y="45677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Forma Livre: Forma 18">
            <a:hlinkClick r:id="rId9" action="ppaction://hlinksldjump"/>
            <a:extLst>
              <a:ext uri="{FF2B5EF4-FFF2-40B4-BE49-F238E27FC236}">
                <a16:creationId xmlns:a16="http://schemas.microsoft.com/office/drawing/2014/main" id="{B7D8BFCC-7527-4F47-9893-CF2993E74695}"/>
              </a:ext>
            </a:extLst>
          </p:cNvPr>
          <p:cNvSpPr/>
          <p:nvPr/>
        </p:nvSpPr>
        <p:spPr>
          <a:xfrm>
            <a:off x="1071954" y="6262965"/>
            <a:ext cx="294341" cy="270301"/>
          </a:xfrm>
          <a:custGeom>
            <a:avLst/>
            <a:gdLst>
              <a:gd name="connsiteX0" fmla="*/ 435809 w 1079914"/>
              <a:gd name="connsiteY0" fmla="*/ 12244 h 991714"/>
              <a:gd name="connsiteX1" fmla="*/ 424307 w 1079914"/>
              <a:gd name="connsiteY1" fmla="*/ 92757 h 991714"/>
              <a:gd name="connsiteX2" fmla="*/ 441559 w 1079914"/>
              <a:gd name="connsiteY2" fmla="*/ 110010 h 991714"/>
              <a:gd name="connsiteX3" fmla="*/ 430058 w 1079914"/>
              <a:gd name="connsiteY3" fmla="*/ 161768 h 991714"/>
              <a:gd name="connsiteX4" fmla="*/ 424307 w 1079914"/>
              <a:gd name="connsiteY4" fmla="*/ 184772 h 991714"/>
              <a:gd name="connsiteX5" fmla="*/ 332292 w 1079914"/>
              <a:gd name="connsiteY5" fmla="*/ 207776 h 991714"/>
              <a:gd name="connsiteX6" fmla="*/ 326541 w 1079914"/>
              <a:gd name="connsiteY6" fmla="*/ 225029 h 991714"/>
              <a:gd name="connsiteX7" fmla="*/ 315039 w 1079914"/>
              <a:gd name="connsiteY7" fmla="*/ 248033 h 991714"/>
              <a:gd name="connsiteX8" fmla="*/ 343793 w 1079914"/>
              <a:gd name="connsiteY8" fmla="*/ 288289 h 991714"/>
              <a:gd name="connsiteX9" fmla="*/ 355295 w 1079914"/>
              <a:gd name="connsiteY9" fmla="*/ 305542 h 991714"/>
              <a:gd name="connsiteX10" fmla="*/ 343793 w 1079914"/>
              <a:gd name="connsiteY10" fmla="*/ 340048 h 991714"/>
              <a:gd name="connsiteX11" fmla="*/ 315039 w 1079914"/>
              <a:gd name="connsiteY11" fmla="*/ 357301 h 991714"/>
              <a:gd name="connsiteX12" fmla="*/ 292035 w 1079914"/>
              <a:gd name="connsiteY12" fmla="*/ 363051 h 991714"/>
              <a:gd name="connsiteX13" fmla="*/ 251778 w 1079914"/>
              <a:gd name="connsiteY13" fmla="*/ 374553 h 991714"/>
              <a:gd name="connsiteX14" fmla="*/ 240276 w 1079914"/>
              <a:gd name="connsiteY14" fmla="*/ 414810 h 991714"/>
              <a:gd name="connsiteX15" fmla="*/ 205771 w 1079914"/>
              <a:gd name="connsiteY15" fmla="*/ 432063 h 991714"/>
              <a:gd name="connsiteX16" fmla="*/ 159763 w 1079914"/>
              <a:gd name="connsiteY16" fmla="*/ 449316 h 991714"/>
              <a:gd name="connsiteX17" fmla="*/ 119507 w 1079914"/>
              <a:gd name="connsiteY17" fmla="*/ 478070 h 991714"/>
              <a:gd name="connsiteX18" fmla="*/ 96503 w 1079914"/>
              <a:gd name="connsiteY18" fmla="*/ 489572 h 991714"/>
              <a:gd name="connsiteX19" fmla="*/ 79250 w 1079914"/>
              <a:gd name="connsiteY19" fmla="*/ 506825 h 991714"/>
              <a:gd name="connsiteX20" fmla="*/ 44744 w 1079914"/>
              <a:gd name="connsiteY20" fmla="*/ 518327 h 991714"/>
              <a:gd name="connsiteX21" fmla="*/ 27492 w 1079914"/>
              <a:gd name="connsiteY21" fmla="*/ 529829 h 991714"/>
              <a:gd name="connsiteX22" fmla="*/ 4488 w 1079914"/>
              <a:gd name="connsiteY22" fmla="*/ 639097 h 991714"/>
              <a:gd name="connsiteX23" fmla="*/ 33242 w 1079914"/>
              <a:gd name="connsiteY23" fmla="*/ 719610 h 991714"/>
              <a:gd name="connsiteX24" fmla="*/ 61997 w 1079914"/>
              <a:gd name="connsiteY24" fmla="*/ 725361 h 991714"/>
              <a:gd name="connsiteX25" fmla="*/ 125258 w 1079914"/>
              <a:gd name="connsiteY25" fmla="*/ 736863 h 991714"/>
              <a:gd name="connsiteX26" fmla="*/ 154012 w 1079914"/>
              <a:gd name="connsiteY26" fmla="*/ 765618 h 991714"/>
              <a:gd name="connsiteX27" fmla="*/ 177016 w 1079914"/>
              <a:gd name="connsiteY27" fmla="*/ 794372 h 991714"/>
              <a:gd name="connsiteX28" fmla="*/ 188518 w 1079914"/>
              <a:gd name="connsiteY28" fmla="*/ 811625 h 991714"/>
              <a:gd name="connsiteX29" fmla="*/ 205771 w 1079914"/>
              <a:gd name="connsiteY29" fmla="*/ 828878 h 991714"/>
              <a:gd name="connsiteX30" fmla="*/ 217273 w 1079914"/>
              <a:gd name="connsiteY30" fmla="*/ 851882 h 991714"/>
              <a:gd name="connsiteX31" fmla="*/ 223024 w 1079914"/>
              <a:gd name="connsiteY31" fmla="*/ 869135 h 991714"/>
              <a:gd name="connsiteX32" fmla="*/ 257529 w 1079914"/>
              <a:gd name="connsiteY32" fmla="*/ 903640 h 991714"/>
              <a:gd name="connsiteX33" fmla="*/ 332292 w 1079914"/>
              <a:gd name="connsiteY33" fmla="*/ 938146 h 991714"/>
              <a:gd name="connsiteX34" fmla="*/ 349544 w 1079914"/>
              <a:gd name="connsiteY34" fmla="*/ 949648 h 991714"/>
              <a:gd name="connsiteX35" fmla="*/ 447310 w 1079914"/>
              <a:gd name="connsiteY35" fmla="*/ 961150 h 991714"/>
              <a:gd name="connsiteX36" fmla="*/ 556578 w 1079914"/>
              <a:gd name="connsiteY36" fmla="*/ 978402 h 991714"/>
              <a:gd name="connsiteX37" fmla="*/ 573831 w 1079914"/>
              <a:gd name="connsiteY37" fmla="*/ 961150 h 991714"/>
              <a:gd name="connsiteX38" fmla="*/ 596835 w 1079914"/>
              <a:gd name="connsiteY38" fmla="*/ 955399 h 991714"/>
              <a:gd name="connsiteX39" fmla="*/ 614088 w 1079914"/>
              <a:gd name="connsiteY39" fmla="*/ 943897 h 991714"/>
              <a:gd name="connsiteX40" fmla="*/ 573831 w 1079914"/>
              <a:gd name="connsiteY40" fmla="*/ 915142 h 991714"/>
              <a:gd name="connsiteX41" fmla="*/ 614088 w 1079914"/>
              <a:gd name="connsiteY41" fmla="*/ 903640 h 991714"/>
              <a:gd name="connsiteX42" fmla="*/ 683099 w 1079914"/>
              <a:gd name="connsiteY42" fmla="*/ 915142 h 991714"/>
              <a:gd name="connsiteX43" fmla="*/ 775114 w 1079914"/>
              <a:gd name="connsiteY43" fmla="*/ 903640 h 991714"/>
              <a:gd name="connsiteX44" fmla="*/ 821122 w 1079914"/>
              <a:gd name="connsiteY44" fmla="*/ 892138 h 991714"/>
              <a:gd name="connsiteX45" fmla="*/ 838375 w 1079914"/>
              <a:gd name="connsiteY45" fmla="*/ 886387 h 991714"/>
              <a:gd name="connsiteX46" fmla="*/ 884382 w 1079914"/>
              <a:gd name="connsiteY46" fmla="*/ 880636 h 991714"/>
              <a:gd name="connsiteX47" fmla="*/ 918888 w 1079914"/>
              <a:gd name="connsiteY47" fmla="*/ 874885 h 991714"/>
              <a:gd name="connsiteX48" fmla="*/ 959144 w 1079914"/>
              <a:gd name="connsiteY48" fmla="*/ 869135 h 991714"/>
              <a:gd name="connsiteX49" fmla="*/ 953393 w 1079914"/>
              <a:gd name="connsiteY49" fmla="*/ 851882 h 991714"/>
              <a:gd name="connsiteX50" fmla="*/ 941892 w 1079914"/>
              <a:gd name="connsiteY50" fmla="*/ 828878 h 991714"/>
              <a:gd name="connsiteX51" fmla="*/ 953393 w 1079914"/>
              <a:gd name="connsiteY51" fmla="*/ 805874 h 991714"/>
              <a:gd name="connsiteX52" fmla="*/ 993650 w 1079914"/>
              <a:gd name="connsiteY52" fmla="*/ 771368 h 991714"/>
              <a:gd name="connsiteX53" fmla="*/ 1010903 w 1079914"/>
              <a:gd name="connsiteY53" fmla="*/ 765618 h 991714"/>
              <a:gd name="connsiteX54" fmla="*/ 1028156 w 1079914"/>
              <a:gd name="connsiteY54" fmla="*/ 748365 h 991714"/>
              <a:gd name="connsiteX55" fmla="*/ 1062661 w 1079914"/>
              <a:gd name="connsiteY55" fmla="*/ 736863 h 991714"/>
              <a:gd name="connsiteX56" fmla="*/ 1056910 w 1079914"/>
              <a:gd name="connsiteY56" fmla="*/ 696606 h 991714"/>
              <a:gd name="connsiteX57" fmla="*/ 1039658 w 1079914"/>
              <a:gd name="connsiteY57" fmla="*/ 656350 h 991714"/>
              <a:gd name="connsiteX58" fmla="*/ 1022405 w 1079914"/>
              <a:gd name="connsiteY58" fmla="*/ 639097 h 991714"/>
              <a:gd name="connsiteX59" fmla="*/ 1010903 w 1079914"/>
              <a:gd name="connsiteY59" fmla="*/ 616093 h 991714"/>
              <a:gd name="connsiteX60" fmla="*/ 1022405 w 1079914"/>
              <a:gd name="connsiteY60" fmla="*/ 575836 h 991714"/>
              <a:gd name="connsiteX61" fmla="*/ 1056910 w 1079914"/>
              <a:gd name="connsiteY61" fmla="*/ 558584 h 991714"/>
              <a:gd name="connsiteX62" fmla="*/ 1079914 w 1079914"/>
              <a:gd name="connsiteY62" fmla="*/ 541331 h 991714"/>
              <a:gd name="connsiteX63" fmla="*/ 1068412 w 1079914"/>
              <a:gd name="connsiteY63" fmla="*/ 409059 h 991714"/>
              <a:gd name="connsiteX64" fmla="*/ 1016654 w 1079914"/>
              <a:gd name="connsiteY64" fmla="*/ 403308 h 991714"/>
              <a:gd name="connsiteX65" fmla="*/ 959144 w 1079914"/>
              <a:gd name="connsiteY65" fmla="*/ 357301 h 991714"/>
              <a:gd name="connsiteX66" fmla="*/ 953393 w 1079914"/>
              <a:gd name="connsiteY66" fmla="*/ 328546 h 991714"/>
              <a:gd name="connsiteX67" fmla="*/ 930390 w 1079914"/>
              <a:gd name="connsiteY67" fmla="*/ 282538 h 991714"/>
              <a:gd name="connsiteX68" fmla="*/ 936141 w 1079914"/>
              <a:gd name="connsiteY68" fmla="*/ 236531 h 991714"/>
              <a:gd name="connsiteX69" fmla="*/ 964895 w 1079914"/>
              <a:gd name="connsiteY69" fmla="*/ 230780 h 991714"/>
              <a:gd name="connsiteX70" fmla="*/ 867129 w 1079914"/>
              <a:gd name="connsiteY70" fmla="*/ 196274 h 991714"/>
              <a:gd name="connsiteX71" fmla="*/ 849876 w 1079914"/>
              <a:gd name="connsiteY71" fmla="*/ 190523 h 991714"/>
              <a:gd name="connsiteX72" fmla="*/ 780865 w 1079914"/>
              <a:gd name="connsiteY72" fmla="*/ 196274 h 991714"/>
              <a:gd name="connsiteX73" fmla="*/ 757861 w 1079914"/>
              <a:gd name="connsiteY73" fmla="*/ 213527 h 991714"/>
              <a:gd name="connsiteX74" fmla="*/ 734858 w 1079914"/>
              <a:gd name="connsiteY74" fmla="*/ 219278 h 991714"/>
              <a:gd name="connsiteX75" fmla="*/ 671597 w 1079914"/>
              <a:gd name="connsiteY75" fmla="*/ 196274 h 991714"/>
              <a:gd name="connsiteX76" fmla="*/ 619839 w 1079914"/>
              <a:gd name="connsiteY76" fmla="*/ 144516 h 991714"/>
              <a:gd name="connsiteX77" fmla="*/ 545076 w 1079914"/>
              <a:gd name="connsiteY77" fmla="*/ 69753 h 991714"/>
              <a:gd name="connsiteX78" fmla="*/ 487567 w 1079914"/>
              <a:gd name="connsiteY78" fmla="*/ 23746 h 991714"/>
              <a:gd name="connsiteX79" fmla="*/ 447310 w 1079914"/>
              <a:gd name="connsiteY79" fmla="*/ 742 h 991714"/>
              <a:gd name="connsiteX80" fmla="*/ 435809 w 1079914"/>
              <a:gd name="connsiteY80" fmla="*/ 12244 h 991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079914" h="991714">
                <a:moveTo>
                  <a:pt x="435809" y="12244"/>
                </a:moveTo>
                <a:cubicBezTo>
                  <a:pt x="431975" y="27580"/>
                  <a:pt x="408842" y="50227"/>
                  <a:pt x="424307" y="92757"/>
                </a:cubicBezTo>
                <a:cubicBezTo>
                  <a:pt x="427086" y="100400"/>
                  <a:pt x="435808" y="104259"/>
                  <a:pt x="441559" y="110010"/>
                </a:cubicBezTo>
                <a:cubicBezTo>
                  <a:pt x="431182" y="172281"/>
                  <a:pt x="441384" y="122129"/>
                  <a:pt x="430058" y="161768"/>
                </a:cubicBezTo>
                <a:cubicBezTo>
                  <a:pt x="427887" y="169368"/>
                  <a:pt x="430308" y="179628"/>
                  <a:pt x="424307" y="184772"/>
                </a:cubicBezTo>
                <a:cubicBezTo>
                  <a:pt x="413543" y="193998"/>
                  <a:pt x="333503" y="207534"/>
                  <a:pt x="332292" y="207776"/>
                </a:cubicBezTo>
                <a:cubicBezTo>
                  <a:pt x="330375" y="213527"/>
                  <a:pt x="328929" y="219457"/>
                  <a:pt x="326541" y="225029"/>
                </a:cubicBezTo>
                <a:cubicBezTo>
                  <a:pt x="323164" y="232909"/>
                  <a:pt x="316102" y="239526"/>
                  <a:pt x="315039" y="248033"/>
                </a:cubicBezTo>
                <a:cubicBezTo>
                  <a:pt x="311675" y="274940"/>
                  <a:pt x="328339" y="272835"/>
                  <a:pt x="343793" y="288289"/>
                </a:cubicBezTo>
                <a:cubicBezTo>
                  <a:pt x="348680" y="293176"/>
                  <a:pt x="351461" y="299791"/>
                  <a:pt x="355295" y="305542"/>
                </a:cubicBezTo>
                <a:cubicBezTo>
                  <a:pt x="351461" y="317044"/>
                  <a:pt x="354189" y="333810"/>
                  <a:pt x="343793" y="340048"/>
                </a:cubicBezTo>
                <a:cubicBezTo>
                  <a:pt x="334208" y="345799"/>
                  <a:pt x="325253" y="352761"/>
                  <a:pt x="315039" y="357301"/>
                </a:cubicBezTo>
                <a:cubicBezTo>
                  <a:pt x="307816" y="360511"/>
                  <a:pt x="299660" y="360971"/>
                  <a:pt x="292035" y="363051"/>
                </a:cubicBezTo>
                <a:cubicBezTo>
                  <a:pt x="278571" y="366723"/>
                  <a:pt x="265197" y="370719"/>
                  <a:pt x="251778" y="374553"/>
                </a:cubicBezTo>
                <a:cubicBezTo>
                  <a:pt x="247944" y="387972"/>
                  <a:pt x="248994" y="403912"/>
                  <a:pt x="240276" y="414810"/>
                </a:cubicBezTo>
                <a:cubicBezTo>
                  <a:pt x="232243" y="424852"/>
                  <a:pt x="217012" y="425818"/>
                  <a:pt x="205771" y="432063"/>
                </a:cubicBezTo>
                <a:cubicBezTo>
                  <a:pt x="172453" y="450574"/>
                  <a:pt x="206513" y="439966"/>
                  <a:pt x="159763" y="449316"/>
                </a:cubicBezTo>
                <a:cubicBezTo>
                  <a:pt x="149899" y="456714"/>
                  <a:pt x="131272" y="471347"/>
                  <a:pt x="119507" y="478070"/>
                </a:cubicBezTo>
                <a:cubicBezTo>
                  <a:pt x="112064" y="482324"/>
                  <a:pt x="103479" y="484589"/>
                  <a:pt x="96503" y="489572"/>
                </a:cubicBezTo>
                <a:cubicBezTo>
                  <a:pt x="89885" y="494299"/>
                  <a:pt x="86360" y="502875"/>
                  <a:pt x="79250" y="506825"/>
                </a:cubicBezTo>
                <a:cubicBezTo>
                  <a:pt x="68652" y="512713"/>
                  <a:pt x="44744" y="518327"/>
                  <a:pt x="44744" y="518327"/>
                </a:cubicBezTo>
                <a:cubicBezTo>
                  <a:pt x="38993" y="522161"/>
                  <a:pt x="33674" y="526738"/>
                  <a:pt x="27492" y="529829"/>
                </a:cubicBezTo>
                <a:cubicBezTo>
                  <a:pt x="-23023" y="555087"/>
                  <a:pt x="13292" y="480621"/>
                  <a:pt x="4488" y="639097"/>
                </a:cubicBezTo>
                <a:cubicBezTo>
                  <a:pt x="9220" y="667485"/>
                  <a:pt x="10669" y="697036"/>
                  <a:pt x="33242" y="719610"/>
                </a:cubicBezTo>
                <a:cubicBezTo>
                  <a:pt x="40154" y="726522"/>
                  <a:pt x="52514" y="722990"/>
                  <a:pt x="61997" y="725361"/>
                </a:cubicBezTo>
                <a:cubicBezTo>
                  <a:pt x="115189" y="738659"/>
                  <a:pt x="18989" y="723579"/>
                  <a:pt x="125258" y="736863"/>
                </a:cubicBezTo>
                <a:cubicBezTo>
                  <a:pt x="134843" y="746448"/>
                  <a:pt x="144944" y="755543"/>
                  <a:pt x="154012" y="765618"/>
                </a:cubicBezTo>
                <a:cubicBezTo>
                  <a:pt x="162223" y="774742"/>
                  <a:pt x="169651" y="784552"/>
                  <a:pt x="177016" y="794372"/>
                </a:cubicBezTo>
                <a:cubicBezTo>
                  <a:pt x="181163" y="799901"/>
                  <a:pt x="184093" y="806315"/>
                  <a:pt x="188518" y="811625"/>
                </a:cubicBezTo>
                <a:cubicBezTo>
                  <a:pt x="193725" y="817873"/>
                  <a:pt x="201044" y="822260"/>
                  <a:pt x="205771" y="828878"/>
                </a:cubicBezTo>
                <a:cubicBezTo>
                  <a:pt x="210754" y="835854"/>
                  <a:pt x="213896" y="844002"/>
                  <a:pt x="217273" y="851882"/>
                </a:cubicBezTo>
                <a:cubicBezTo>
                  <a:pt x="219661" y="857454"/>
                  <a:pt x="219302" y="864350"/>
                  <a:pt x="223024" y="869135"/>
                </a:cubicBezTo>
                <a:cubicBezTo>
                  <a:pt x="233010" y="881974"/>
                  <a:pt x="242980" y="896366"/>
                  <a:pt x="257529" y="903640"/>
                </a:cubicBezTo>
                <a:cubicBezTo>
                  <a:pt x="320461" y="935106"/>
                  <a:pt x="294706" y="925617"/>
                  <a:pt x="332292" y="938146"/>
                </a:cubicBezTo>
                <a:cubicBezTo>
                  <a:pt x="338043" y="941980"/>
                  <a:pt x="343191" y="946925"/>
                  <a:pt x="349544" y="949648"/>
                </a:cubicBezTo>
                <a:cubicBezTo>
                  <a:pt x="372800" y="959615"/>
                  <a:pt x="440548" y="960630"/>
                  <a:pt x="447310" y="961150"/>
                </a:cubicBezTo>
                <a:cubicBezTo>
                  <a:pt x="486043" y="999881"/>
                  <a:pt x="471850" y="997230"/>
                  <a:pt x="556578" y="978402"/>
                </a:cubicBezTo>
                <a:cubicBezTo>
                  <a:pt x="564517" y="976638"/>
                  <a:pt x="566770" y="965185"/>
                  <a:pt x="573831" y="961150"/>
                </a:cubicBezTo>
                <a:cubicBezTo>
                  <a:pt x="580694" y="957229"/>
                  <a:pt x="589167" y="957316"/>
                  <a:pt x="596835" y="955399"/>
                </a:cubicBezTo>
                <a:cubicBezTo>
                  <a:pt x="602586" y="951565"/>
                  <a:pt x="614088" y="950809"/>
                  <a:pt x="614088" y="943897"/>
                </a:cubicBezTo>
                <a:cubicBezTo>
                  <a:pt x="614088" y="932239"/>
                  <a:pt x="579533" y="917993"/>
                  <a:pt x="573831" y="915142"/>
                </a:cubicBezTo>
                <a:cubicBezTo>
                  <a:pt x="587250" y="911308"/>
                  <a:pt x="600159" y="904511"/>
                  <a:pt x="614088" y="903640"/>
                </a:cubicBezTo>
                <a:cubicBezTo>
                  <a:pt x="646527" y="901613"/>
                  <a:pt x="658229" y="906852"/>
                  <a:pt x="683099" y="915142"/>
                </a:cubicBezTo>
                <a:cubicBezTo>
                  <a:pt x="732496" y="910651"/>
                  <a:pt x="736491" y="912553"/>
                  <a:pt x="775114" y="903640"/>
                </a:cubicBezTo>
                <a:cubicBezTo>
                  <a:pt x="790517" y="900085"/>
                  <a:pt x="806125" y="897137"/>
                  <a:pt x="821122" y="892138"/>
                </a:cubicBezTo>
                <a:cubicBezTo>
                  <a:pt x="826873" y="890221"/>
                  <a:pt x="832411" y="887471"/>
                  <a:pt x="838375" y="886387"/>
                </a:cubicBezTo>
                <a:cubicBezTo>
                  <a:pt x="853581" y="883622"/>
                  <a:pt x="869082" y="882822"/>
                  <a:pt x="884382" y="880636"/>
                </a:cubicBezTo>
                <a:cubicBezTo>
                  <a:pt x="895925" y="878987"/>
                  <a:pt x="907363" y="876658"/>
                  <a:pt x="918888" y="874885"/>
                </a:cubicBezTo>
                <a:cubicBezTo>
                  <a:pt x="932285" y="872824"/>
                  <a:pt x="945725" y="871052"/>
                  <a:pt x="959144" y="869135"/>
                </a:cubicBezTo>
                <a:cubicBezTo>
                  <a:pt x="957227" y="863384"/>
                  <a:pt x="955781" y="857454"/>
                  <a:pt x="953393" y="851882"/>
                </a:cubicBezTo>
                <a:cubicBezTo>
                  <a:pt x="950016" y="844002"/>
                  <a:pt x="941892" y="837451"/>
                  <a:pt x="941892" y="828878"/>
                </a:cubicBezTo>
                <a:cubicBezTo>
                  <a:pt x="941892" y="820305"/>
                  <a:pt x="948249" y="812732"/>
                  <a:pt x="953393" y="805874"/>
                </a:cubicBezTo>
                <a:cubicBezTo>
                  <a:pt x="961882" y="794555"/>
                  <a:pt x="979741" y="778322"/>
                  <a:pt x="993650" y="771368"/>
                </a:cubicBezTo>
                <a:cubicBezTo>
                  <a:pt x="999072" y="768657"/>
                  <a:pt x="1005152" y="767535"/>
                  <a:pt x="1010903" y="765618"/>
                </a:cubicBezTo>
                <a:cubicBezTo>
                  <a:pt x="1016654" y="759867"/>
                  <a:pt x="1021046" y="752315"/>
                  <a:pt x="1028156" y="748365"/>
                </a:cubicBezTo>
                <a:cubicBezTo>
                  <a:pt x="1038754" y="742477"/>
                  <a:pt x="1056773" y="747461"/>
                  <a:pt x="1062661" y="736863"/>
                </a:cubicBezTo>
                <a:cubicBezTo>
                  <a:pt x="1069244" y="725013"/>
                  <a:pt x="1059568" y="709898"/>
                  <a:pt x="1056910" y="696606"/>
                </a:cubicBezTo>
                <a:cubicBezTo>
                  <a:pt x="1054824" y="686178"/>
                  <a:pt x="1044853" y="663623"/>
                  <a:pt x="1039658" y="656350"/>
                </a:cubicBezTo>
                <a:cubicBezTo>
                  <a:pt x="1034931" y="649732"/>
                  <a:pt x="1027132" y="645715"/>
                  <a:pt x="1022405" y="639097"/>
                </a:cubicBezTo>
                <a:cubicBezTo>
                  <a:pt x="1017422" y="632121"/>
                  <a:pt x="1014737" y="623761"/>
                  <a:pt x="1010903" y="616093"/>
                </a:cubicBezTo>
                <a:cubicBezTo>
                  <a:pt x="1014737" y="602674"/>
                  <a:pt x="1013687" y="586734"/>
                  <a:pt x="1022405" y="575836"/>
                </a:cubicBezTo>
                <a:cubicBezTo>
                  <a:pt x="1030438" y="565795"/>
                  <a:pt x="1045883" y="565200"/>
                  <a:pt x="1056910" y="558584"/>
                </a:cubicBezTo>
                <a:cubicBezTo>
                  <a:pt x="1065129" y="553653"/>
                  <a:pt x="1072246" y="547082"/>
                  <a:pt x="1079914" y="541331"/>
                </a:cubicBezTo>
                <a:cubicBezTo>
                  <a:pt x="1076080" y="497240"/>
                  <a:pt x="1086852" y="449292"/>
                  <a:pt x="1068412" y="409059"/>
                </a:cubicBezTo>
                <a:cubicBezTo>
                  <a:pt x="1061179" y="393279"/>
                  <a:pt x="1032342" y="410739"/>
                  <a:pt x="1016654" y="403308"/>
                </a:cubicBezTo>
                <a:cubicBezTo>
                  <a:pt x="994468" y="392799"/>
                  <a:pt x="978314" y="372637"/>
                  <a:pt x="959144" y="357301"/>
                </a:cubicBezTo>
                <a:cubicBezTo>
                  <a:pt x="957227" y="347716"/>
                  <a:pt x="957363" y="337478"/>
                  <a:pt x="953393" y="328546"/>
                </a:cubicBezTo>
                <a:cubicBezTo>
                  <a:pt x="919877" y="253132"/>
                  <a:pt x="947967" y="352846"/>
                  <a:pt x="930390" y="282538"/>
                </a:cubicBezTo>
                <a:cubicBezTo>
                  <a:pt x="932307" y="267202"/>
                  <a:pt x="927568" y="249390"/>
                  <a:pt x="936141" y="236531"/>
                </a:cubicBezTo>
                <a:cubicBezTo>
                  <a:pt x="941563" y="228398"/>
                  <a:pt x="973338" y="235705"/>
                  <a:pt x="964895" y="230780"/>
                </a:cubicBezTo>
                <a:cubicBezTo>
                  <a:pt x="935044" y="213367"/>
                  <a:pt x="899748" y="207691"/>
                  <a:pt x="867129" y="196274"/>
                </a:cubicBezTo>
                <a:cubicBezTo>
                  <a:pt x="861407" y="194271"/>
                  <a:pt x="849876" y="190523"/>
                  <a:pt x="849876" y="190523"/>
                </a:cubicBezTo>
                <a:cubicBezTo>
                  <a:pt x="826872" y="192440"/>
                  <a:pt x="803259" y="190675"/>
                  <a:pt x="780865" y="196274"/>
                </a:cubicBezTo>
                <a:cubicBezTo>
                  <a:pt x="771566" y="198599"/>
                  <a:pt x="766434" y="209240"/>
                  <a:pt x="757861" y="213527"/>
                </a:cubicBezTo>
                <a:cubicBezTo>
                  <a:pt x="750792" y="217062"/>
                  <a:pt x="742526" y="217361"/>
                  <a:pt x="734858" y="219278"/>
                </a:cubicBezTo>
                <a:cubicBezTo>
                  <a:pt x="713771" y="211610"/>
                  <a:pt x="690410" y="208502"/>
                  <a:pt x="671597" y="196274"/>
                </a:cubicBezTo>
                <a:cubicBezTo>
                  <a:pt x="651140" y="182977"/>
                  <a:pt x="637092" y="161769"/>
                  <a:pt x="619839" y="144516"/>
                </a:cubicBezTo>
                <a:lnTo>
                  <a:pt x="545076" y="69753"/>
                </a:lnTo>
                <a:cubicBezTo>
                  <a:pt x="512298" y="36975"/>
                  <a:pt x="531096" y="52765"/>
                  <a:pt x="487567" y="23746"/>
                </a:cubicBezTo>
                <a:cubicBezTo>
                  <a:pt x="472005" y="13371"/>
                  <a:pt x="465551" y="8039"/>
                  <a:pt x="447310" y="742"/>
                </a:cubicBezTo>
                <a:cubicBezTo>
                  <a:pt x="445530" y="30"/>
                  <a:pt x="439643" y="-3092"/>
                  <a:pt x="435809" y="12244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Forma Livre: Forma 19">
            <a:hlinkClick r:id="rId10" action="ppaction://hlinksldjump"/>
            <a:extLst>
              <a:ext uri="{FF2B5EF4-FFF2-40B4-BE49-F238E27FC236}">
                <a16:creationId xmlns:a16="http://schemas.microsoft.com/office/drawing/2014/main" id="{154E61AA-BCF2-413E-B27C-9A05028E84EE}"/>
              </a:ext>
            </a:extLst>
          </p:cNvPr>
          <p:cNvSpPr/>
          <p:nvPr/>
        </p:nvSpPr>
        <p:spPr>
          <a:xfrm>
            <a:off x="1092065" y="6031054"/>
            <a:ext cx="254120" cy="284206"/>
          </a:xfrm>
          <a:custGeom>
            <a:avLst/>
            <a:gdLst>
              <a:gd name="connsiteX0" fmla="*/ 765470 w 920443"/>
              <a:gd name="connsiteY0" fmla="*/ 1017917 h 1029419"/>
              <a:gd name="connsiteX1" fmla="*/ 546934 w 920443"/>
              <a:gd name="connsiteY1" fmla="*/ 1012166 h 1029419"/>
              <a:gd name="connsiteX2" fmla="*/ 489425 w 920443"/>
              <a:gd name="connsiteY2" fmla="*/ 1000664 h 1029419"/>
              <a:gd name="connsiteX3" fmla="*/ 483674 w 920443"/>
              <a:gd name="connsiteY3" fmla="*/ 977661 h 1029419"/>
              <a:gd name="connsiteX4" fmla="*/ 460670 w 920443"/>
              <a:gd name="connsiteY4" fmla="*/ 937404 h 1029419"/>
              <a:gd name="connsiteX5" fmla="*/ 454919 w 920443"/>
              <a:gd name="connsiteY5" fmla="*/ 920151 h 1029419"/>
              <a:gd name="connsiteX6" fmla="*/ 420414 w 920443"/>
              <a:gd name="connsiteY6" fmla="*/ 897147 h 1029419"/>
              <a:gd name="connsiteX7" fmla="*/ 362904 w 920443"/>
              <a:gd name="connsiteY7" fmla="*/ 874144 h 1029419"/>
              <a:gd name="connsiteX8" fmla="*/ 334150 w 920443"/>
              <a:gd name="connsiteY8" fmla="*/ 851140 h 1029419"/>
              <a:gd name="connsiteX9" fmla="*/ 316897 w 920443"/>
              <a:gd name="connsiteY9" fmla="*/ 833887 h 1029419"/>
              <a:gd name="connsiteX10" fmla="*/ 282391 w 920443"/>
              <a:gd name="connsiteY10" fmla="*/ 816634 h 1029419"/>
              <a:gd name="connsiteX11" fmla="*/ 184625 w 920443"/>
              <a:gd name="connsiteY11" fmla="*/ 816634 h 1029419"/>
              <a:gd name="connsiteX12" fmla="*/ 155870 w 920443"/>
              <a:gd name="connsiteY12" fmla="*/ 782129 h 1029419"/>
              <a:gd name="connsiteX13" fmla="*/ 161621 w 920443"/>
              <a:gd name="connsiteY13" fmla="*/ 747623 h 1029419"/>
              <a:gd name="connsiteX14" fmla="*/ 121365 w 920443"/>
              <a:gd name="connsiteY14" fmla="*/ 707366 h 1029419"/>
              <a:gd name="connsiteX15" fmla="*/ 98361 w 920443"/>
              <a:gd name="connsiteY15" fmla="*/ 701615 h 1029419"/>
              <a:gd name="connsiteX16" fmla="*/ 104112 w 920443"/>
              <a:gd name="connsiteY16" fmla="*/ 655608 h 1029419"/>
              <a:gd name="connsiteX17" fmla="*/ 63855 w 920443"/>
              <a:gd name="connsiteY17" fmla="*/ 603849 h 1029419"/>
              <a:gd name="connsiteX18" fmla="*/ 46602 w 920443"/>
              <a:gd name="connsiteY18" fmla="*/ 598098 h 1029419"/>
              <a:gd name="connsiteX19" fmla="*/ 12097 w 920443"/>
              <a:gd name="connsiteY19" fmla="*/ 569344 h 1029419"/>
              <a:gd name="connsiteX20" fmla="*/ 595 w 920443"/>
              <a:gd name="connsiteY20" fmla="*/ 552091 h 1029419"/>
              <a:gd name="connsiteX21" fmla="*/ 58104 w 920443"/>
              <a:gd name="connsiteY21" fmla="*/ 529087 h 1029419"/>
              <a:gd name="connsiteX22" fmla="*/ 190376 w 920443"/>
              <a:gd name="connsiteY22" fmla="*/ 517585 h 1029419"/>
              <a:gd name="connsiteX23" fmla="*/ 196127 w 920443"/>
              <a:gd name="connsiteY23" fmla="*/ 500332 h 1029419"/>
              <a:gd name="connsiteX24" fmla="*/ 207629 w 920443"/>
              <a:gd name="connsiteY24" fmla="*/ 483079 h 1029419"/>
              <a:gd name="connsiteX25" fmla="*/ 351402 w 920443"/>
              <a:gd name="connsiteY25" fmla="*/ 465827 h 1029419"/>
              <a:gd name="connsiteX26" fmla="*/ 362904 w 920443"/>
              <a:gd name="connsiteY26" fmla="*/ 442823 h 1029419"/>
              <a:gd name="connsiteX27" fmla="*/ 380157 w 920443"/>
              <a:gd name="connsiteY27" fmla="*/ 356559 h 1029419"/>
              <a:gd name="connsiteX28" fmla="*/ 431916 w 920443"/>
              <a:gd name="connsiteY28" fmla="*/ 322053 h 1029419"/>
              <a:gd name="connsiteX29" fmla="*/ 437667 w 920443"/>
              <a:gd name="connsiteY29" fmla="*/ 304800 h 1029419"/>
              <a:gd name="connsiteX30" fmla="*/ 397410 w 920443"/>
              <a:gd name="connsiteY30" fmla="*/ 258793 h 1029419"/>
              <a:gd name="connsiteX31" fmla="*/ 385908 w 920443"/>
              <a:gd name="connsiteY31" fmla="*/ 235789 h 1029419"/>
              <a:gd name="connsiteX32" fmla="*/ 391659 w 920443"/>
              <a:gd name="connsiteY32" fmla="*/ 195532 h 1029419"/>
              <a:gd name="connsiteX33" fmla="*/ 414663 w 920443"/>
              <a:gd name="connsiteY33" fmla="*/ 172529 h 1029419"/>
              <a:gd name="connsiteX34" fmla="*/ 454919 w 920443"/>
              <a:gd name="connsiteY34" fmla="*/ 149525 h 1029419"/>
              <a:gd name="connsiteX35" fmla="*/ 529682 w 920443"/>
              <a:gd name="connsiteY35" fmla="*/ 143774 h 1029419"/>
              <a:gd name="connsiteX36" fmla="*/ 552685 w 920443"/>
              <a:gd name="connsiteY36" fmla="*/ 74762 h 1029419"/>
              <a:gd name="connsiteX37" fmla="*/ 638950 w 920443"/>
              <a:gd name="connsiteY37" fmla="*/ 57510 h 1029419"/>
              <a:gd name="connsiteX38" fmla="*/ 656202 w 920443"/>
              <a:gd name="connsiteY38" fmla="*/ 40257 h 1029419"/>
              <a:gd name="connsiteX39" fmla="*/ 673455 w 920443"/>
              <a:gd name="connsiteY39" fmla="*/ 0 h 1029419"/>
              <a:gd name="connsiteX40" fmla="*/ 713712 w 920443"/>
              <a:gd name="connsiteY40" fmla="*/ 5751 h 1029419"/>
              <a:gd name="connsiteX41" fmla="*/ 730965 w 920443"/>
              <a:gd name="connsiteY41" fmla="*/ 11502 h 1029419"/>
              <a:gd name="connsiteX42" fmla="*/ 748217 w 920443"/>
              <a:gd name="connsiteY42" fmla="*/ 34506 h 1029419"/>
              <a:gd name="connsiteX43" fmla="*/ 765470 w 920443"/>
              <a:gd name="connsiteY43" fmla="*/ 51759 h 1029419"/>
              <a:gd name="connsiteX44" fmla="*/ 788474 w 920443"/>
              <a:gd name="connsiteY44" fmla="*/ 115019 h 1029419"/>
              <a:gd name="connsiteX45" fmla="*/ 805727 w 920443"/>
              <a:gd name="connsiteY45" fmla="*/ 120770 h 1029419"/>
              <a:gd name="connsiteX46" fmla="*/ 834482 w 920443"/>
              <a:gd name="connsiteY46" fmla="*/ 258793 h 1029419"/>
              <a:gd name="connsiteX47" fmla="*/ 845983 w 920443"/>
              <a:gd name="connsiteY47" fmla="*/ 293298 h 1029419"/>
              <a:gd name="connsiteX48" fmla="*/ 840233 w 920443"/>
              <a:gd name="connsiteY48" fmla="*/ 310551 h 1029419"/>
              <a:gd name="connsiteX49" fmla="*/ 822980 w 920443"/>
              <a:gd name="connsiteY49" fmla="*/ 333555 h 1029419"/>
              <a:gd name="connsiteX50" fmla="*/ 840233 w 920443"/>
              <a:gd name="connsiteY50" fmla="*/ 350808 h 1029419"/>
              <a:gd name="connsiteX51" fmla="*/ 891991 w 920443"/>
              <a:gd name="connsiteY51" fmla="*/ 356559 h 1029419"/>
              <a:gd name="connsiteX52" fmla="*/ 909244 w 920443"/>
              <a:gd name="connsiteY52" fmla="*/ 373812 h 1029419"/>
              <a:gd name="connsiteX53" fmla="*/ 914995 w 920443"/>
              <a:gd name="connsiteY53" fmla="*/ 402566 h 1029419"/>
              <a:gd name="connsiteX54" fmla="*/ 891991 w 920443"/>
              <a:gd name="connsiteY54" fmla="*/ 500332 h 1029419"/>
              <a:gd name="connsiteX55" fmla="*/ 805727 w 920443"/>
              <a:gd name="connsiteY55" fmla="*/ 494581 h 1029419"/>
              <a:gd name="connsiteX56" fmla="*/ 811478 w 920443"/>
              <a:gd name="connsiteY56" fmla="*/ 523336 h 1029419"/>
              <a:gd name="connsiteX57" fmla="*/ 828731 w 920443"/>
              <a:gd name="connsiteY57" fmla="*/ 575095 h 1029419"/>
              <a:gd name="connsiteX58" fmla="*/ 817229 w 920443"/>
              <a:gd name="connsiteY58" fmla="*/ 655608 h 1029419"/>
              <a:gd name="connsiteX59" fmla="*/ 788474 w 920443"/>
              <a:gd name="connsiteY59" fmla="*/ 690113 h 1029419"/>
              <a:gd name="connsiteX60" fmla="*/ 771221 w 920443"/>
              <a:gd name="connsiteY60" fmla="*/ 701615 h 1029419"/>
              <a:gd name="connsiteX61" fmla="*/ 730965 w 920443"/>
              <a:gd name="connsiteY61" fmla="*/ 713117 h 1029419"/>
              <a:gd name="connsiteX62" fmla="*/ 713712 w 920443"/>
              <a:gd name="connsiteY62" fmla="*/ 718868 h 1029419"/>
              <a:gd name="connsiteX63" fmla="*/ 667704 w 920443"/>
              <a:gd name="connsiteY63" fmla="*/ 690113 h 1029419"/>
              <a:gd name="connsiteX64" fmla="*/ 638950 w 920443"/>
              <a:gd name="connsiteY64" fmla="*/ 678612 h 1029419"/>
              <a:gd name="connsiteX65" fmla="*/ 615946 w 920443"/>
              <a:gd name="connsiteY65" fmla="*/ 684362 h 1029419"/>
              <a:gd name="connsiteX66" fmla="*/ 610195 w 920443"/>
              <a:gd name="connsiteY66" fmla="*/ 701615 h 1029419"/>
              <a:gd name="connsiteX67" fmla="*/ 598693 w 920443"/>
              <a:gd name="connsiteY67" fmla="*/ 724619 h 1029419"/>
              <a:gd name="connsiteX68" fmla="*/ 587191 w 920443"/>
              <a:gd name="connsiteY68" fmla="*/ 770627 h 1029419"/>
              <a:gd name="connsiteX69" fmla="*/ 581440 w 920443"/>
              <a:gd name="connsiteY69" fmla="*/ 787879 h 1029419"/>
              <a:gd name="connsiteX70" fmla="*/ 558436 w 920443"/>
              <a:gd name="connsiteY70" fmla="*/ 810883 h 1029419"/>
              <a:gd name="connsiteX71" fmla="*/ 592942 w 920443"/>
              <a:gd name="connsiteY71" fmla="*/ 828136 h 1029419"/>
              <a:gd name="connsiteX72" fmla="*/ 633199 w 920443"/>
              <a:gd name="connsiteY72" fmla="*/ 839638 h 1029419"/>
              <a:gd name="connsiteX73" fmla="*/ 684957 w 920443"/>
              <a:gd name="connsiteY73" fmla="*/ 862642 h 1029419"/>
              <a:gd name="connsiteX74" fmla="*/ 719463 w 920443"/>
              <a:gd name="connsiteY74" fmla="*/ 897147 h 1029419"/>
              <a:gd name="connsiteX75" fmla="*/ 736716 w 920443"/>
              <a:gd name="connsiteY75" fmla="*/ 914400 h 1029419"/>
              <a:gd name="connsiteX76" fmla="*/ 730965 w 920443"/>
              <a:gd name="connsiteY76" fmla="*/ 983412 h 1029419"/>
              <a:gd name="connsiteX77" fmla="*/ 725214 w 920443"/>
              <a:gd name="connsiteY77" fmla="*/ 1012166 h 1029419"/>
              <a:gd name="connsiteX78" fmla="*/ 707961 w 920443"/>
              <a:gd name="connsiteY78" fmla="*/ 1029419 h 10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920443" h="1029419">
                <a:moveTo>
                  <a:pt x="765470" y="1017917"/>
                </a:moveTo>
                <a:cubicBezTo>
                  <a:pt x="692625" y="1016000"/>
                  <a:pt x="619663" y="1016712"/>
                  <a:pt x="546934" y="1012166"/>
                </a:cubicBezTo>
                <a:cubicBezTo>
                  <a:pt x="527423" y="1010947"/>
                  <a:pt x="506587" y="1010025"/>
                  <a:pt x="489425" y="1000664"/>
                </a:cubicBezTo>
                <a:cubicBezTo>
                  <a:pt x="482486" y="996879"/>
                  <a:pt x="486449" y="985061"/>
                  <a:pt x="483674" y="977661"/>
                </a:cubicBezTo>
                <a:cubicBezTo>
                  <a:pt x="468549" y="937328"/>
                  <a:pt x="477356" y="970777"/>
                  <a:pt x="460670" y="937404"/>
                </a:cubicBezTo>
                <a:cubicBezTo>
                  <a:pt x="457959" y="931982"/>
                  <a:pt x="459205" y="924438"/>
                  <a:pt x="454919" y="920151"/>
                </a:cubicBezTo>
                <a:cubicBezTo>
                  <a:pt x="445144" y="910376"/>
                  <a:pt x="433528" y="901518"/>
                  <a:pt x="420414" y="897147"/>
                </a:cubicBezTo>
                <a:cubicBezTo>
                  <a:pt x="401716" y="890914"/>
                  <a:pt x="379824" y="885424"/>
                  <a:pt x="362904" y="874144"/>
                </a:cubicBezTo>
                <a:cubicBezTo>
                  <a:pt x="352691" y="867335"/>
                  <a:pt x="343387" y="859223"/>
                  <a:pt x="334150" y="851140"/>
                </a:cubicBezTo>
                <a:cubicBezTo>
                  <a:pt x="328029" y="845784"/>
                  <a:pt x="323664" y="838398"/>
                  <a:pt x="316897" y="833887"/>
                </a:cubicBezTo>
                <a:cubicBezTo>
                  <a:pt x="306197" y="826754"/>
                  <a:pt x="293893" y="822385"/>
                  <a:pt x="282391" y="816634"/>
                </a:cubicBezTo>
                <a:cubicBezTo>
                  <a:pt x="266052" y="817996"/>
                  <a:pt x="209586" y="829114"/>
                  <a:pt x="184625" y="816634"/>
                </a:cubicBezTo>
                <a:cubicBezTo>
                  <a:pt x="173556" y="811099"/>
                  <a:pt x="162475" y="792037"/>
                  <a:pt x="155870" y="782129"/>
                </a:cubicBezTo>
                <a:cubicBezTo>
                  <a:pt x="157787" y="770627"/>
                  <a:pt x="163707" y="759096"/>
                  <a:pt x="161621" y="747623"/>
                </a:cubicBezTo>
                <a:cubicBezTo>
                  <a:pt x="157211" y="723366"/>
                  <a:pt x="141134" y="714779"/>
                  <a:pt x="121365" y="707366"/>
                </a:cubicBezTo>
                <a:cubicBezTo>
                  <a:pt x="113964" y="704591"/>
                  <a:pt x="106029" y="703532"/>
                  <a:pt x="98361" y="701615"/>
                </a:cubicBezTo>
                <a:cubicBezTo>
                  <a:pt x="100278" y="686279"/>
                  <a:pt x="105297" y="671017"/>
                  <a:pt x="104112" y="655608"/>
                </a:cubicBezTo>
                <a:cubicBezTo>
                  <a:pt x="102116" y="629665"/>
                  <a:pt x="83947" y="616407"/>
                  <a:pt x="63855" y="603849"/>
                </a:cubicBezTo>
                <a:cubicBezTo>
                  <a:pt x="58714" y="600636"/>
                  <a:pt x="52353" y="600015"/>
                  <a:pt x="46602" y="598098"/>
                </a:cubicBezTo>
                <a:cubicBezTo>
                  <a:pt x="35100" y="588513"/>
                  <a:pt x="22684" y="579931"/>
                  <a:pt x="12097" y="569344"/>
                </a:cubicBezTo>
                <a:cubicBezTo>
                  <a:pt x="7210" y="564457"/>
                  <a:pt x="-2496" y="558273"/>
                  <a:pt x="595" y="552091"/>
                </a:cubicBezTo>
                <a:cubicBezTo>
                  <a:pt x="8036" y="537208"/>
                  <a:pt x="44356" y="530560"/>
                  <a:pt x="58104" y="529087"/>
                </a:cubicBezTo>
                <a:cubicBezTo>
                  <a:pt x="102109" y="524372"/>
                  <a:pt x="146285" y="521419"/>
                  <a:pt x="190376" y="517585"/>
                </a:cubicBezTo>
                <a:cubicBezTo>
                  <a:pt x="192293" y="511834"/>
                  <a:pt x="193416" y="505754"/>
                  <a:pt x="196127" y="500332"/>
                </a:cubicBezTo>
                <a:cubicBezTo>
                  <a:pt x="199218" y="494150"/>
                  <a:pt x="202742" y="487966"/>
                  <a:pt x="207629" y="483079"/>
                </a:cubicBezTo>
                <a:cubicBezTo>
                  <a:pt x="241716" y="448993"/>
                  <a:pt x="329716" y="466813"/>
                  <a:pt x="351402" y="465827"/>
                </a:cubicBezTo>
                <a:cubicBezTo>
                  <a:pt x="355236" y="458159"/>
                  <a:pt x="360722" y="451114"/>
                  <a:pt x="362904" y="442823"/>
                </a:cubicBezTo>
                <a:cubicBezTo>
                  <a:pt x="370367" y="414464"/>
                  <a:pt x="355012" y="371646"/>
                  <a:pt x="380157" y="356559"/>
                </a:cubicBezTo>
                <a:cubicBezTo>
                  <a:pt x="417131" y="334375"/>
                  <a:pt x="399970" y="346013"/>
                  <a:pt x="431916" y="322053"/>
                </a:cubicBezTo>
                <a:cubicBezTo>
                  <a:pt x="433833" y="316302"/>
                  <a:pt x="439137" y="310681"/>
                  <a:pt x="437667" y="304800"/>
                </a:cubicBezTo>
                <a:cubicBezTo>
                  <a:pt x="431410" y="279771"/>
                  <a:pt x="415700" y="272509"/>
                  <a:pt x="397410" y="258793"/>
                </a:cubicBezTo>
                <a:cubicBezTo>
                  <a:pt x="393576" y="251125"/>
                  <a:pt x="386684" y="244327"/>
                  <a:pt x="385908" y="235789"/>
                </a:cubicBezTo>
                <a:cubicBezTo>
                  <a:pt x="384681" y="222289"/>
                  <a:pt x="386050" y="207872"/>
                  <a:pt x="391659" y="195532"/>
                </a:cubicBezTo>
                <a:cubicBezTo>
                  <a:pt x="396146" y="185660"/>
                  <a:pt x="406502" y="179670"/>
                  <a:pt x="414663" y="172529"/>
                </a:cubicBezTo>
                <a:cubicBezTo>
                  <a:pt x="436089" y="153781"/>
                  <a:pt x="432639" y="156952"/>
                  <a:pt x="454919" y="149525"/>
                </a:cubicBezTo>
                <a:cubicBezTo>
                  <a:pt x="476160" y="153773"/>
                  <a:pt x="511411" y="165091"/>
                  <a:pt x="529682" y="143774"/>
                </a:cubicBezTo>
                <a:cubicBezTo>
                  <a:pt x="545462" y="125363"/>
                  <a:pt x="529370" y="81423"/>
                  <a:pt x="552685" y="74762"/>
                </a:cubicBezTo>
                <a:cubicBezTo>
                  <a:pt x="607803" y="59015"/>
                  <a:pt x="579094" y="64992"/>
                  <a:pt x="638950" y="57510"/>
                </a:cubicBezTo>
                <a:cubicBezTo>
                  <a:pt x="644701" y="51759"/>
                  <a:pt x="651475" y="46875"/>
                  <a:pt x="656202" y="40257"/>
                </a:cubicBezTo>
                <a:cubicBezTo>
                  <a:pt x="665085" y="27820"/>
                  <a:pt x="668762" y="14080"/>
                  <a:pt x="673455" y="0"/>
                </a:cubicBezTo>
                <a:cubicBezTo>
                  <a:pt x="686874" y="1917"/>
                  <a:pt x="700420" y="3093"/>
                  <a:pt x="713712" y="5751"/>
                </a:cubicBezTo>
                <a:cubicBezTo>
                  <a:pt x="719656" y="6940"/>
                  <a:pt x="726308" y="7621"/>
                  <a:pt x="730965" y="11502"/>
                </a:cubicBezTo>
                <a:cubicBezTo>
                  <a:pt x="738328" y="17638"/>
                  <a:pt x="741979" y="27229"/>
                  <a:pt x="748217" y="34506"/>
                </a:cubicBezTo>
                <a:cubicBezTo>
                  <a:pt x="753510" y="40681"/>
                  <a:pt x="759719" y="46008"/>
                  <a:pt x="765470" y="51759"/>
                </a:cubicBezTo>
                <a:cubicBezTo>
                  <a:pt x="770821" y="67812"/>
                  <a:pt x="784166" y="108558"/>
                  <a:pt x="788474" y="115019"/>
                </a:cubicBezTo>
                <a:cubicBezTo>
                  <a:pt x="791837" y="120063"/>
                  <a:pt x="799976" y="118853"/>
                  <a:pt x="805727" y="120770"/>
                </a:cubicBezTo>
                <a:cubicBezTo>
                  <a:pt x="853184" y="168227"/>
                  <a:pt x="814206" y="121923"/>
                  <a:pt x="834482" y="258793"/>
                </a:cubicBezTo>
                <a:cubicBezTo>
                  <a:pt x="836259" y="270786"/>
                  <a:pt x="845983" y="293298"/>
                  <a:pt x="845983" y="293298"/>
                </a:cubicBezTo>
                <a:cubicBezTo>
                  <a:pt x="844066" y="299049"/>
                  <a:pt x="843240" y="305288"/>
                  <a:pt x="840233" y="310551"/>
                </a:cubicBezTo>
                <a:cubicBezTo>
                  <a:pt x="835478" y="318873"/>
                  <a:pt x="822980" y="323970"/>
                  <a:pt x="822980" y="333555"/>
                </a:cubicBezTo>
                <a:cubicBezTo>
                  <a:pt x="822980" y="341688"/>
                  <a:pt x="832517" y="348236"/>
                  <a:pt x="840233" y="350808"/>
                </a:cubicBezTo>
                <a:cubicBezTo>
                  <a:pt x="856701" y="356297"/>
                  <a:pt x="874738" y="354642"/>
                  <a:pt x="891991" y="356559"/>
                </a:cubicBezTo>
                <a:cubicBezTo>
                  <a:pt x="897742" y="362310"/>
                  <a:pt x="905607" y="366538"/>
                  <a:pt x="909244" y="373812"/>
                </a:cubicBezTo>
                <a:cubicBezTo>
                  <a:pt x="913615" y="382555"/>
                  <a:pt x="914995" y="392792"/>
                  <a:pt x="914995" y="402566"/>
                </a:cubicBezTo>
                <a:cubicBezTo>
                  <a:pt x="914995" y="498588"/>
                  <a:pt x="937189" y="485266"/>
                  <a:pt x="891991" y="500332"/>
                </a:cubicBezTo>
                <a:cubicBezTo>
                  <a:pt x="863236" y="498415"/>
                  <a:pt x="833437" y="486664"/>
                  <a:pt x="805727" y="494581"/>
                </a:cubicBezTo>
                <a:cubicBezTo>
                  <a:pt x="796328" y="497266"/>
                  <a:pt x="808669" y="513973"/>
                  <a:pt x="811478" y="523336"/>
                </a:cubicBezTo>
                <a:cubicBezTo>
                  <a:pt x="843962" y="631617"/>
                  <a:pt x="806659" y="486806"/>
                  <a:pt x="828731" y="575095"/>
                </a:cubicBezTo>
                <a:cubicBezTo>
                  <a:pt x="824897" y="601933"/>
                  <a:pt x="821940" y="628910"/>
                  <a:pt x="817229" y="655608"/>
                </a:cubicBezTo>
                <a:cubicBezTo>
                  <a:pt x="813303" y="677857"/>
                  <a:pt x="808650" y="675702"/>
                  <a:pt x="788474" y="690113"/>
                </a:cubicBezTo>
                <a:cubicBezTo>
                  <a:pt x="782850" y="694130"/>
                  <a:pt x="777638" y="699048"/>
                  <a:pt x="771221" y="701615"/>
                </a:cubicBezTo>
                <a:cubicBezTo>
                  <a:pt x="758264" y="706798"/>
                  <a:pt x="744332" y="709107"/>
                  <a:pt x="730965" y="713117"/>
                </a:cubicBezTo>
                <a:cubicBezTo>
                  <a:pt x="725159" y="714859"/>
                  <a:pt x="719463" y="716951"/>
                  <a:pt x="713712" y="718868"/>
                </a:cubicBezTo>
                <a:cubicBezTo>
                  <a:pt x="663515" y="706319"/>
                  <a:pt x="719172" y="724425"/>
                  <a:pt x="667704" y="690113"/>
                </a:cubicBezTo>
                <a:cubicBezTo>
                  <a:pt x="659115" y="684387"/>
                  <a:pt x="648535" y="682446"/>
                  <a:pt x="638950" y="678612"/>
                </a:cubicBezTo>
                <a:cubicBezTo>
                  <a:pt x="631282" y="680529"/>
                  <a:pt x="622118" y="679425"/>
                  <a:pt x="615946" y="684362"/>
                </a:cubicBezTo>
                <a:cubicBezTo>
                  <a:pt x="611212" y="688149"/>
                  <a:pt x="612583" y="696043"/>
                  <a:pt x="610195" y="701615"/>
                </a:cubicBezTo>
                <a:cubicBezTo>
                  <a:pt x="606818" y="709495"/>
                  <a:pt x="601404" y="716486"/>
                  <a:pt x="598693" y="724619"/>
                </a:cubicBezTo>
                <a:cubicBezTo>
                  <a:pt x="593694" y="739616"/>
                  <a:pt x="591350" y="755376"/>
                  <a:pt x="587191" y="770627"/>
                </a:cubicBezTo>
                <a:cubicBezTo>
                  <a:pt x="585596" y="776475"/>
                  <a:pt x="584963" y="782946"/>
                  <a:pt x="581440" y="787879"/>
                </a:cubicBezTo>
                <a:cubicBezTo>
                  <a:pt x="575137" y="796703"/>
                  <a:pt x="566104" y="803215"/>
                  <a:pt x="558436" y="810883"/>
                </a:cubicBezTo>
                <a:cubicBezTo>
                  <a:pt x="569938" y="816634"/>
                  <a:pt x="580940" y="823520"/>
                  <a:pt x="592942" y="828136"/>
                </a:cubicBezTo>
                <a:cubicBezTo>
                  <a:pt x="605968" y="833146"/>
                  <a:pt x="619832" y="835628"/>
                  <a:pt x="633199" y="839638"/>
                </a:cubicBezTo>
                <a:cubicBezTo>
                  <a:pt x="650012" y="844682"/>
                  <a:pt x="671841" y="852805"/>
                  <a:pt x="684957" y="862642"/>
                </a:cubicBezTo>
                <a:cubicBezTo>
                  <a:pt x="697970" y="872402"/>
                  <a:pt x="707961" y="885645"/>
                  <a:pt x="719463" y="897147"/>
                </a:cubicBezTo>
                <a:lnTo>
                  <a:pt x="736716" y="914400"/>
                </a:lnTo>
                <a:cubicBezTo>
                  <a:pt x="734799" y="937404"/>
                  <a:pt x="733662" y="960486"/>
                  <a:pt x="730965" y="983412"/>
                </a:cubicBezTo>
                <a:cubicBezTo>
                  <a:pt x="729823" y="993120"/>
                  <a:pt x="729585" y="1003423"/>
                  <a:pt x="725214" y="1012166"/>
                </a:cubicBezTo>
                <a:cubicBezTo>
                  <a:pt x="721577" y="1019440"/>
                  <a:pt x="707961" y="1029419"/>
                  <a:pt x="707961" y="1029419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Forma Livre: Forma 20">
            <a:hlinkClick r:id="rId11" action="ppaction://hlinksldjump"/>
            <a:extLst>
              <a:ext uri="{FF2B5EF4-FFF2-40B4-BE49-F238E27FC236}">
                <a16:creationId xmlns:a16="http://schemas.microsoft.com/office/drawing/2014/main" id="{F0C37828-D099-47D1-AFD5-A558604BF090}"/>
              </a:ext>
            </a:extLst>
          </p:cNvPr>
          <p:cNvSpPr/>
          <p:nvPr/>
        </p:nvSpPr>
        <p:spPr>
          <a:xfrm>
            <a:off x="1525873" y="6171184"/>
            <a:ext cx="439061" cy="326723"/>
          </a:xfrm>
          <a:custGeom>
            <a:avLst/>
            <a:gdLst>
              <a:gd name="connsiteX0" fmla="*/ 38 w 1633306"/>
              <a:gd name="connsiteY0" fmla="*/ 577053 h 1215408"/>
              <a:gd name="connsiteX1" fmla="*/ 23042 w 1633306"/>
              <a:gd name="connsiteY1" fmla="*/ 542547 h 1215408"/>
              <a:gd name="connsiteX2" fmla="*/ 34544 w 1633306"/>
              <a:gd name="connsiteY2" fmla="*/ 513792 h 1215408"/>
              <a:gd name="connsiteX3" fmla="*/ 69050 w 1633306"/>
              <a:gd name="connsiteY3" fmla="*/ 490789 h 1215408"/>
              <a:gd name="connsiteX4" fmla="*/ 86303 w 1633306"/>
              <a:gd name="connsiteY4" fmla="*/ 473536 h 1215408"/>
              <a:gd name="connsiteX5" fmla="*/ 126559 w 1633306"/>
              <a:gd name="connsiteY5" fmla="*/ 416026 h 1215408"/>
              <a:gd name="connsiteX6" fmla="*/ 184069 w 1633306"/>
              <a:gd name="connsiteY6" fmla="*/ 347015 h 1215408"/>
              <a:gd name="connsiteX7" fmla="*/ 218574 w 1633306"/>
              <a:gd name="connsiteY7" fmla="*/ 335513 h 1215408"/>
              <a:gd name="connsiteX8" fmla="*/ 258831 w 1633306"/>
              <a:gd name="connsiteY8" fmla="*/ 306758 h 1215408"/>
              <a:gd name="connsiteX9" fmla="*/ 276084 w 1633306"/>
              <a:gd name="connsiteY9" fmla="*/ 301008 h 1215408"/>
              <a:gd name="connsiteX10" fmla="*/ 373850 w 1633306"/>
              <a:gd name="connsiteY10" fmla="*/ 312509 h 1215408"/>
              <a:gd name="connsiteX11" fmla="*/ 391103 w 1633306"/>
              <a:gd name="connsiteY11" fmla="*/ 289506 h 1215408"/>
              <a:gd name="connsiteX12" fmla="*/ 425608 w 1633306"/>
              <a:gd name="connsiteY12" fmla="*/ 214743 h 1215408"/>
              <a:gd name="connsiteX13" fmla="*/ 350846 w 1633306"/>
              <a:gd name="connsiteY13" fmla="*/ 185989 h 1215408"/>
              <a:gd name="connsiteX14" fmla="*/ 379601 w 1633306"/>
              <a:gd name="connsiteY14" fmla="*/ 174487 h 1215408"/>
              <a:gd name="connsiteX15" fmla="*/ 419857 w 1633306"/>
              <a:gd name="connsiteY15" fmla="*/ 168736 h 1215408"/>
              <a:gd name="connsiteX16" fmla="*/ 414106 w 1633306"/>
              <a:gd name="connsiteY16" fmla="*/ 111226 h 1215408"/>
              <a:gd name="connsiteX17" fmla="*/ 431359 w 1633306"/>
              <a:gd name="connsiteY17" fmla="*/ 99724 h 1215408"/>
              <a:gd name="connsiteX18" fmla="*/ 500370 w 1633306"/>
              <a:gd name="connsiteY18" fmla="*/ 116977 h 1215408"/>
              <a:gd name="connsiteX19" fmla="*/ 517623 w 1633306"/>
              <a:gd name="connsiteY19" fmla="*/ 157234 h 1215408"/>
              <a:gd name="connsiteX20" fmla="*/ 580884 w 1633306"/>
              <a:gd name="connsiteY20" fmla="*/ 151483 h 1215408"/>
              <a:gd name="connsiteX21" fmla="*/ 598137 w 1633306"/>
              <a:gd name="connsiteY21" fmla="*/ 116977 h 1215408"/>
              <a:gd name="connsiteX22" fmla="*/ 632642 w 1633306"/>
              <a:gd name="connsiteY22" fmla="*/ 99724 h 1215408"/>
              <a:gd name="connsiteX23" fmla="*/ 667148 w 1633306"/>
              <a:gd name="connsiteY23" fmla="*/ 105475 h 1215408"/>
              <a:gd name="connsiteX24" fmla="*/ 678650 w 1633306"/>
              <a:gd name="connsiteY24" fmla="*/ 151483 h 1215408"/>
              <a:gd name="connsiteX25" fmla="*/ 770665 w 1633306"/>
              <a:gd name="connsiteY25" fmla="*/ 134230 h 1215408"/>
              <a:gd name="connsiteX26" fmla="*/ 810921 w 1633306"/>
              <a:gd name="connsiteY26" fmla="*/ 105475 h 1215408"/>
              <a:gd name="connsiteX27" fmla="*/ 914438 w 1633306"/>
              <a:gd name="connsiteY27" fmla="*/ 47966 h 1215408"/>
              <a:gd name="connsiteX28" fmla="*/ 994952 w 1633306"/>
              <a:gd name="connsiteY28" fmla="*/ 19211 h 1215408"/>
              <a:gd name="connsiteX29" fmla="*/ 1012204 w 1633306"/>
              <a:gd name="connsiteY29" fmla="*/ 13460 h 1215408"/>
              <a:gd name="connsiteX30" fmla="*/ 1150227 w 1633306"/>
              <a:gd name="connsiteY30" fmla="*/ 1958 h 1215408"/>
              <a:gd name="connsiteX31" fmla="*/ 1213487 w 1633306"/>
              <a:gd name="connsiteY31" fmla="*/ 7709 h 1215408"/>
              <a:gd name="connsiteX32" fmla="*/ 1230740 w 1633306"/>
              <a:gd name="connsiteY32" fmla="*/ 76721 h 1215408"/>
              <a:gd name="connsiteX33" fmla="*/ 1247993 w 1633306"/>
              <a:gd name="connsiteY33" fmla="*/ 88223 h 1215408"/>
              <a:gd name="connsiteX34" fmla="*/ 1270997 w 1633306"/>
              <a:gd name="connsiteY34" fmla="*/ 111226 h 1215408"/>
              <a:gd name="connsiteX35" fmla="*/ 1294001 w 1633306"/>
              <a:gd name="connsiteY35" fmla="*/ 116977 h 1215408"/>
              <a:gd name="connsiteX36" fmla="*/ 1334257 w 1633306"/>
              <a:gd name="connsiteY36" fmla="*/ 122728 h 1215408"/>
              <a:gd name="connsiteX37" fmla="*/ 1598801 w 1633306"/>
              <a:gd name="connsiteY37" fmla="*/ 128479 h 1215408"/>
              <a:gd name="connsiteX38" fmla="*/ 1621804 w 1633306"/>
              <a:gd name="connsiteY38" fmla="*/ 139981 h 1215408"/>
              <a:gd name="connsiteX39" fmla="*/ 1627555 w 1633306"/>
              <a:gd name="connsiteY39" fmla="*/ 162985 h 1215408"/>
              <a:gd name="connsiteX40" fmla="*/ 1633306 w 1633306"/>
              <a:gd name="connsiteY40" fmla="*/ 191740 h 1215408"/>
              <a:gd name="connsiteX41" fmla="*/ 1621804 w 1633306"/>
              <a:gd name="connsiteY41" fmla="*/ 226245 h 1215408"/>
              <a:gd name="connsiteX42" fmla="*/ 1570046 w 1633306"/>
              <a:gd name="connsiteY42" fmla="*/ 255000 h 1215408"/>
              <a:gd name="connsiteX43" fmla="*/ 1552793 w 1633306"/>
              <a:gd name="connsiteY43" fmla="*/ 278004 h 1215408"/>
              <a:gd name="connsiteX44" fmla="*/ 1437774 w 1633306"/>
              <a:gd name="connsiteY44" fmla="*/ 324011 h 1215408"/>
              <a:gd name="connsiteX45" fmla="*/ 1299752 w 1633306"/>
              <a:gd name="connsiteY45" fmla="*/ 341264 h 1215408"/>
              <a:gd name="connsiteX46" fmla="*/ 1213487 w 1633306"/>
              <a:gd name="connsiteY46" fmla="*/ 370019 h 1215408"/>
              <a:gd name="connsiteX47" fmla="*/ 1190484 w 1633306"/>
              <a:gd name="connsiteY47" fmla="*/ 387272 h 1215408"/>
              <a:gd name="connsiteX48" fmla="*/ 1115721 w 1633306"/>
              <a:gd name="connsiteY48" fmla="*/ 427528 h 1215408"/>
              <a:gd name="connsiteX49" fmla="*/ 1098469 w 1633306"/>
              <a:gd name="connsiteY49" fmla="*/ 559800 h 1215408"/>
              <a:gd name="connsiteX50" fmla="*/ 1086967 w 1633306"/>
              <a:gd name="connsiteY50" fmla="*/ 594306 h 1215408"/>
              <a:gd name="connsiteX51" fmla="*/ 1069714 w 1633306"/>
              <a:gd name="connsiteY51" fmla="*/ 611558 h 1215408"/>
              <a:gd name="connsiteX52" fmla="*/ 1063963 w 1633306"/>
              <a:gd name="connsiteY52" fmla="*/ 634562 h 1215408"/>
              <a:gd name="connsiteX53" fmla="*/ 1046710 w 1633306"/>
              <a:gd name="connsiteY53" fmla="*/ 657566 h 1215408"/>
              <a:gd name="connsiteX54" fmla="*/ 1069714 w 1633306"/>
              <a:gd name="connsiteY54" fmla="*/ 663317 h 1215408"/>
              <a:gd name="connsiteX55" fmla="*/ 1109970 w 1633306"/>
              <a:gd name="connsiteY55" fmla="*/ 669068 h 1215408"/>
              <a:gd name="connsiteX56" fmla="*/ 1155978 w 1633306"/>
              <a:gd name="connsiteY56" fmla="*/ 720826 h 1215408"/>
              <a:gd name="connsiteX57" fmla="*/ 1086967 w 1633306"/>
              <a:gd name="connsiteY57" fmla="*/ 726577 h 1215408"/>
              <a:gd name="connsiteX58" fmla="*/ 994952 w 1633306"/>
              <a:gd name="connsiteY58" fmla="*/ 738079 h 1215408"/>
              <a:gd name="connsiteX59" fmla="*/ 920189 w 1633306"/>
              <a:gd name="connsiteY59" fmla="*/ 778336 h 1215408"/>
              <a:gd name="connsiteX60" fmla="*/ 914438 w 1633306"/>
              <a:gd name="connsiteY60" fmla="*/ 807091 h 1215408"/>
              <a:gd name="connsiteX61" fmla="*/ 908687 w 1633306"/>
              <a:gd name="connsiteY61" fmla="*/ 858849 h 1215408"/>
              <a:gd name="connsiteX62" fmla="*/ 879933 w 1633306"/>
              <a:gd name="connsiteY62" fmla="*/ 881853 h 1215408"/>
              <a:gd name="connsiteX63" fmla="*/ 851178 w 1633306"/>
              <a:gd name="connsiteY63" fmla="*/ 887604 h 1215408"/>
              <a:gd name="connsiteX64" fmla="*/ 753412 w 1633306"/>
              <a:gd name="connsiteY64" fmla="*/ 904857 h 1215408"/>
              <a:gd name="connsiteX65" fmla="*/ 649895 w 1633306"/>
              <a:gd name="connsiteY65" fmla="*/ 962366 h 1215408"/>
              <a:gd name="connsiteX66" fmla="*/ 655646 w 1633306"/>
              <a:gd name="connsiteY66" fmla="*/ 985370 h 1215408"/>
              <a:gd name="connsiteX67" fmla="*/ 672899 w 1633306"/>
              <a:gd name="connsiteY67" fmla="*/ 1002623 h 1215408"/>
              <a:gd name="connsiteX68" fmla="*/ 707404 w 1633306"/>
              <a:gd name="connsiteY68" fmla="*/ 1042879 h 1215408"/>
              <a:gd name="connsiteX69" fmla="*/ 776416 w 1633306"/>
              <a:gd name="connsiteY69" fmla="*/ 991121 h 1215408"/>
              <a:gd name="connsiteX70" fmla="*/ 787918 w 1633306"/>
              <a:gd name="connsiteY70" fmla="*/ 1019875 h 1215408"/>
              <a:gd name="connsiteX71" fmla="*/ 793669 w 1633306"/>
              <a:gd name="connsiteY71" fmla="*/ 1117641 h 1215408"/>
              <a:gd name="connsiteX72" fmla="*/ 805170 w 1633306"/>
              <a:gd name="connsiteY72" fmla="*/ 1140645 h 1215408"/>
              <a:gd name="connsiteX73" fmla="*/ 793669 w 1633306"/>
              <a:gd name="connsiteY73" fmla="*/ 1215408 h 1215408"/>
              <a:gd name="connsiteX74" fmla="*/ 730408 w 1633306"/>
              <a:gd name="connsiteY74" fmla="*/ 1203906 h 1215408"/>
              <a:gd name="connsiteX75" fmla="*/ 713155 w 1633306"/>
              <a:gd name="connsiteY75" fmla="*/ 1186653 h 1215408"/>
              <a:gd name="connsiteX76" fmla="*/ 690152 w 1633306"/>
              <a:gd name="connsiteY76" fmla="*/ 1180902 h 1215408"/>
              <a:gd name="connsiteX77" fmla="*/ 615389 w 1633306"/>
              <a:gd name="connsiteY77" fmla="*/ 1175151 h 1215408"/>
              <a:gd name="connsiteX78" fmla="*/ 598137 w 1633306"/>
              <a:gd name="connsiteY78" fmla="*/ 1100389 h 1215408"/>
              <a:gd name="connsiteX79" fmla="*/ 552129 w 1633306"/>
              <a:gd name="connsiteY79" fmla="*/ 1088887 h 1215408"/>
              <a:gd name="connsiteX80" fmla="*/ 442861 w 1633306"/>
              <a:gd name="connsiteY80" fmla="*/ 1071634 h 1215408"/>
              <a:gd name="connsiteX81" fmla="*/ 408355 w 1633306"/>
              <a:gd name="connsiteY81" fmla="*/ 1060132 h 1215408"/>
              <a:gd name="connsiteX82" fmla="*/ 368099 w 1633306"/>
              <a:gd name="connsiteY82" fmla="*/ 1042879 h 1215408"/>
              <a:gd name="connsiteX83" fmla="*/ 350846 w 1633306"/>
              <a:gd name="connsiteY83" fmla="*/ 1031377 h 1215408"/>
              <a:gd name="connsiteX84" fmla="*/ 373850 w 1633306"/>
              <a:gd name="connsiteY84" fmla="*/ 991121 h 1215408"/>
              <a:gd name="connsiteX85" fmla="*/ 391103 w 1633306"/>
              <a:gd name="connsiteY85" fmla="*/ 973868 h 1215408"/>
              <a:gd name="connsiteX86" fmla="*/ 437110 w 1633306"/>
              <a:gd name="connsiteY86" fmla="*/ 962366 h 1215408"/>
              <a:gd name="connsiteX87" fmla="*/ 448612 w 1633306"/>
              <a:gd name="connsiteY87" fmla="*/ 939362 h 1215408"/>
              <a:gd name="connsiteX88" fmla="*/ 431359 w 1633306"/>
              <a:gd name="connsiteY88" fmla="*/ 916358 h 1215408"/>
              <a:gd name="connsiteX89" fmla="*/ 373850 w 1633306"/>
              <a:gd name="connsiteY89" fmla="*/ 847347 h 1215408"/>
              <a:gd name="connsiteX90" fmla="*/ 368099 w 1633306"/>
              <a:gd name="connsiteY90" fmla="*/ 789838 h 1215408"/>
              <a:gd name="connsiteX91" fmla="*/ 350846 w 1633306"/>
              <a:gd name="connsiteY91" fmla="*/ 784087 h 1215408"/>
              <a:gd name="connsiteX92" fmla="*/ 281835 w 1633306"/>
              <a:gd name="connsiteY92" fmla="*/ 789838 h 1215408"/>
              <a:gd name="connsiteX93" fmla="*/ 253080 w 1633306"/>
              <a:gd name="connsiteY93" fmla="*/ 795589 h 1215408"/>
              <a:gd name="connsiteX94" fmla="*/ 230076 w 1633306"/>
              <a:gd name="connsiteY94" fmla="*/ 761083 h 1215408"/>
              <a:gd name="connsiteX95" fmla="*/ 224325 w 1633306"/>
              <a:gd name="connsiteY95" fmla="*/ 738079 h 1215408"/>
              <a:gd name="connsiteX96" fmla="*/ 189820 w 1633306"/>
              <a:gd name="connsiteY96" fmla="*/ 726577 h 1215408"/>
              <a:gd name="connsiteX97" fmla="*/ 109306 w 1633306"/>
              <a:gd name="connsiteY97" fmla="*/ 692072 h 1215408"/>
              <a:gd name="connsiteX98" fmla="*/ 86303 w 1633306"/>
              <a:gd name="connsiteY98" fmla="*/ 674819 h 1215408"/>
              <a:gd name="connsiteX99" fmla="*/ 69050 w 1633306"/>
              <a:gd name="connsiteY99" fmla="*/ 640313 h 1215408"/>
              <a:gd name="connsiteX100" fmla="*/ 46046 w 1633306"/>
              <a:gd name="connsiteY100" fmla="*/ 565551 h 1215408"/>
              <a:gd name="connsiteX101" fmla="*/ 17291 w 1633306"/>
              <a:gd name="connsiteY101" fmla="*/ 508041 h 1215408"/>
              <a:gd name="connsiteX102" fmla="*/ 28793 w 1633306"/>
              <a:gd name="connsiteY102" fmla="*/ 565551 h 1215408"/>
              <a:gd name="connsiteX103" fmla="*/ 38 w 1633306"/>
              <a:gd name="connsiteY103" fmla="*/ 577053 h 1215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633306" h="1215408">
                <a:moveTo>
                  <a:pt x="38" y="577053"/>
                </a:moveTo>
                <a:cubicBezTo>
                  <a:pt x="-920" y="573219"/>
                  <a:pt x="16422" y="554683"/>
                  <a:pt x="23042" y="542547"/>
                </a:cubicBezTo>
                <a:cubicBezTo>
                  <a:pt x="27985" y="533484"/>
                  <a:pt x="27685" y="521508"/>
                  <a:pt x="34544" y="513792"/>
                </a:cubicBezTo>
                <a:cubicBezTo>
                  <a:pt x="43728" y="503460"/>
                  <a:pt x="59275" y="500564"/>
                  <a:pt x="69050" y="490789"/>
                </a:cubicBezTo>
                <a:lnTo>
                  <a:pt x="86303" y="473536"/>
                </a:lnTo>
                <a:cubicBezTo>
                  <a:pt x="127430" y="391276"/>
                  <a:pt x="78418" y="480214"/>
                  <a:pt x="126559" y="416026"/>
                </a:cubicBezTo>
                <a:cubicBezTo>
                  <a:pt x="153345" y="380312"/>
                  <a:pt x="146945" y="367265"/>
                  <a:pt x="184069" y="347015"/>
                </a:cubicBezTo>
                <a:cubicBezTo>
                  <a:pt x="194712" y="341209"/>
                  <a:pt x="207495" y="340437"/>
                  <a:pt x="218574" y="335513"/>
                </a:cubicBezTo>
                <a:cubicBezTo>
                  <a:pt x="228589" y="331062"/>
                  <a:pt x="251394" y="311007"/>
                  <a:pt x="258831" y="306758"/>
                </a:cubicBezTo>
                <a:cubicBezTo>
                  <a:pt x="264094" y="303751"/>
                  <a:pt x="270333" y="302925"/>
                  <a:pt x="276084" y="301008"/>
                </a:cubicBezTo>
                <a:cubicBezTo>
                  <a:pt x="328422" y="335900"/>
                  <a:pt x="296989" y="326484"/>
                  <a:pt x="373850" y="312509"/>
                </a:cubicBezTo>
                <a:cubicBezTo>
                  <a:pt x="379601" y="304841"/>
                  <a:pt x="388244" y="298654"/>
                  <a:pt x="391103" y="289506"/>
                </a:cubicBezTo>
                <a:cubicBezTo>
                  <a:pt x="416054" y="209660"/>
                  <a:pt x="375861" y="227180"/>
                  <a:pt x="425608" y="214743"/>
                </a:cubicBezTo>
                <a:cubicBezTo>
                  <a:pt x="405139" y="209626"/>
                  <a:pt x="360020" y="199750"/>
                  <a:pt x="350846" y="185989"/>
                </a:cubicBezTo>
                <a:cubicBezTo>
                  <a:pt x="345120" y="177399"/>
                  <a:pt x="369586" y="176991"/>
                  <a:pt x="379601" y="174487"/>
                </a:cubicBezTo>
                <a:cubicBezTo>
                  <a:pt x="392751" y="171199"/>
                  <a:pt x="406438" y="170653"/>
                  <a:pt x="419857" y="168736"/>
                </a:cubicBezTo>
                <a:cubicBezTo>
                  <a:pt x="405182" y="146723"/>
                  <a:pt x="398855" y="145541"/>
                  <a:pt x="414106" y="111226"/>
                </a:cubicBezTo>
                <a:cubicBezTo>
                  <a:pt x="416913" y="104910"/>
                  <a:pt x="425608" y="103558"/>
                  <a:pt x="431359" y="99724"/>
                </a:cubicBezTo>
                <a:cubicBezTo>
                  <a:pt x="440932" y="100921"/>
                  <a:pt x="488472" y="101679"/>
                  <a:pt x="500370" y="116977"/>
                </a:cubicBezTo>
                <a:cubicBezTo>
                  <a:pt x="509333" y="128501"/>
                  <a:pt x="511872" y="143815"/>
                  <a:pt x="517623" y="157234"/>
                </a:cubicBezTo>
                <a:lnTo>
                  <a:pt x="580884" y="151483"/>
                </a:lnTo>
                <a:cubicBezTo>
                  <a:pt x="592386" y="145732"/>
                  <a:pt x="590421" y="127265"/>
                  <a:pt x="598137" y="116977"/>
                </a:cubicBezTo>
                <a:cubicBezTo>
                  <a:pt x="605570" y="107067"/>
                  <a:pt x="621869" y="103315"/>
                  <a:pt x="632642" y="99724"/>
                </a:cubicBezTo>
                <a:cubicBezTo>
                  <a:pt x="644144" y="101641"/>
                  <a:pt x="659401" y="96760"/>
                  <a:pt x="667148" y="105475"/>
                </a:cubicBezTo>
                <a:cubicBezTo>
                  <a:pt x="677650" y="117290"/>
                  <a:pt x="663419" y="147252"/>
                  <a:pt x="678650" y="151483"/>
                </a:cubicBezTo>
                <a:cubicBezTo>
                  <a:pt x="708718" y="159835"/>
                  <a:pt x="739993" y="139981"/>
                  <a:pt x="770665" y="134230"/>
                </a:cubicBezTo>
                <a:cubicBezTo>
                  <a:pt x="803553" y="101342"/>
                  <a:pt x="770553" y="130705"/>
                  <a:pt x="810921" y="105475"/>
                </a:cubicBezTo>
                <a:cubicBezTo>
                  <a:pt x="945700" y="21239"/>
                  <a:pt x="829288" y="82026"/>
                  <a:pt x="914438" y="47966"/>
                </a:cubicBezTo>
                <a:cubicBezTo>
                  <a:pt x="1023547" y="4322"/>
                  <a:pt x="922616" y="37295"/>
                  <a:pt x="994952" y="19211"/>
                </a:cubicBezTo>
                <a:cubicBezTo>
                  <a:pt x="1000833" y="17741"/>
                  <a:pt x="1006179" y="14129"/>
                  <a:pt x="1012204" y="13460"/>
                </a:cubicBezTo>
                <a:cubicBezTo>
                  <a:pt x="1058089" y="8362"/>
                  <a:pt x="1104219" y="5792"/>
                  <a:pt x="1150227" y="1958"/>
                </a:cubicBezTo>
                <a:cubicBezTo>
                  <a:pt x="1171314" y="3875"/>
                  <a:pt x="1197971" y="-6699"/>
                  <a:pt x="1213487" y="7709"/>
                </a:cubicBezTo>
                <a:cubicBezTo>
                  <a:pt x="1230863" y="23844"/>
                  <a:pt x="1211010" y="63568"/>
                  <a:pt x="1230740" y="76721"/>
                </a:cubicBezTo>
                <a:cubicBezTo>
                  <a:pt x="1236491" y="80555"/>
                  <a:pt x="1242745" y="83725"/>
                  <a:pt x="1247993" y="88223"/>
                </a:cubicBezTo>
                <a:cubicBezTo>
                  <a:pt x="1256226" y="95280"/>
                  <a:pt x="1261801" y="105479"/>
                  <a:pt x="1270997" y="111226"/>
                </a:cubicBezTo>
                <a:cubicBezTo>
                  <a:pt x="1277700" y="115415"/>
                  <a:pt x="1286225" y="115563"/>
                  <a:pt x="1294001" y="116977"/>
                </a:cubicBezTo>
                <a:cubicBezTo>
                  <a:pt x="1307337" y="119402"/>
                  <a:pt x="1320712" y="122217"/>
                  <a:pt x="1334257" y="122728"/>
                </a:cubicBezTo>
                <a:cubicBezTo>
                  <a:pt x="1422396" y="126054"/>
                  <a:pt x="1510620" y="126562"/>
                  <a:pt x="1598801" y="128479"/>
                </a:cubicBezTo>
                <a:cubicBezTo>
                  <a:pt x="1606469" y="132313"/>
                  <a:pt x="1616316" y="133395"/>
                  <a:pt x="1621804" y="139981"/>
                </a:cubicBezTo>
                <a:cubicBezTo>
                  <a:pt x="1626864" y="146053"/>
                  <a:pt x="1625840" y="155269"/>
                  <a:pt x="1627555" y="162985"/>
                </a:cubicBezTo>
                <a:cubicBezTo>
                  <a:pt x="1629675" y="172527"/>
                  <a:pt x="1631389" y="182155"/>
                  <a:pt x="1633306" y="191740"/>
                </a:cubicBezTo>
                <a:cubicBezTo>
                  <a:pt x="1629472" y="203242"/>
                  <a:pt x="1628757" y="216313"/>
                  <a:pt x="1621804" y="226245"/>
                </a:cubicBezTo>
                <a:cubicBezTo>
                  <a:pt x="1605505" y="249530"/>
                  <a:pt x="1592964" y="249271"/>
                  <a:pt x="1570046" y="255000"/>
                </a:cubicBezTo>
                <a:cubicBezTo>
                  <a:pt x="1564295" y="262668"/>
                  <a:pt x="1556069" y="268996"/>
                  <a:pt x="1552793" y="278004"/>
                </a:cubicBezTo>
                <a:cubicBezTo>
                  <a:pt x="1524695" y="355271"/>
                  <a:pt x="1606828" y="315113"/>
                  <a:pt x="1437774" y="324011"/>
                </a:cubicBezTo>
                <a:cubicBezTo>
                  <a:pt x="1376098" y="354849"/>
                  <a:pt x="1442752" y="325375"/>
                  <a:pt x="1299752" y="341264"/>
                </a:cubicBezTo>
                <a:cubicBezTo>
                  <a:pt x="1280803" y="343370"/>
                  <a:pt x="1229073" y="364174"/>
                  <a:pt x="1213487" y="370019"/>
                </a:cubicBezTo>
                <a:cubicBezTo>
                  <a:pt x="1205819" y="375770"/>
                  <a:pt x="1198806" y="382517"/>
                  <a:pt x="1190484" y="387272"/>
                </a:cubicBezTo>
                <a:cubicBezTo>
                  <a:pt x="1079017" y="450967"/>
                  <a:pt x="1166214" y="393866"/>
                  <a:pt x="1115721" y="427528"/>
                </a:cubicBezTo>
                <a:cubicBezTo>
                  <a:pt x="1095881" y="487048"/>
                  <a:pt x="1122678" y="402433"/>
                  <a:pt x="1098469" y="559800"/>
                </a:cubicBezTo>
                <a:cubicBezTo>
                  <a:pt x="1096625" y="571783"/>
                  <a:pt x="1092855" y="583708"/>
                  <a:pt x="1086967" y="594306"/>
                </a:cubicBezTo>
                <a:cubicBezTo>
                  <a:pt x="1083017" y="601415"/>
                  <a:pt x="1075465" y="605807"/>
                  <a:pt x="1069714" y="611558"/>
                </a:cubicBezTo>
                <a:cubicBezTo>
                  <a:pt x="1067797" y="619226"/>
                  <a:pt x="1067498" y="627492"/>
                  <a:pt x="1063963" y="634562"/>
                </a:cubicBezTo>
                <a:cubicBezTo>
                  <a:pt x="1059676" y="643135"/>
                  <a:pt x="1044830" y="648167"/>
                  <a:pt x="1046710" y="657566"/>
                </a:cubicBezTo>
                <a:cubicBezTo>
                  <a:pt x="1048260" y="665317"/>
                  <a:pt x="1061938" y="661903"/>
                  <a:pt x="1069714" y="663317"/>
                </a:cubicBezTo>
                <a:cubicBezTo>
                  <a:pt x="1083050" y="665742"/>
                  <a:pt x="1096551" y="667151"/>
                  <a:pt x="1109970" y="669068"/>
                </a:cubicBezTo>
                <a:cubicBezTo>
                  <a:pt x="1114592" y="670917"/>
                  <a:pt x="1187957" y="692401"/>
                  <a:pt x="1155978" y="720826"/>
                </a:cubicBezTo>
                <a:cubicBezTo>
                  <a:pt x="1138725" y="736162"/>
                  <a:pt x="1109919" y="724118"/>
                  <a:pt x="1086967" y="726577"/>
                </a:cubicBezTo>
                <a:cubicBezTo>
                  <a:pt x="1056233" y="729870"/>
                  <a:pt x="1025624" y="734245"/>
                  <a:pt x="994952" y="738079"/>
                </a:cubicBezTo>
                <a:cubicBezTo>
                  <a:pt x="932244" y="775704"/>
                  <a:pt x="958651" y="765515"/>
                  <a:pt x="920189" y="778336"/>
                </a:cubicBezTo>
                <a:cubicBezTo>
                  <a:pt x="884475" y="802147"/>
                  <a:pt x="911815" y="775612"/>
                  <a:pt x="914438" y="807091"/>
                </a:cubicBezTo>
                <a:cubicBezTo>
                  <a:pt x="915879" y="824390"/>
                  <a:pt x="912897" y="842008"/>
                  <a:pt x="908687" y="858849"/>
                </a:cubicBezTo>
                <a:cubicBezTo>
                  <a:pt x="904335" y="876256"/>
                  <a:pt x="894523" y="878205"/>
                  <a:pt x="879933" y="881853"/>
                </a:cubicBezTo>
                <a:cubicBezTo>
                  <a:pt x="870450" y="884224"/>
                  <a:pt x="860720" y="885484"/>
                  <a:pt x="851178" y="887604"/>
                </a:cubicBezTo>
                <a:cubicBezTo>
                  <a:pt x="784430" y="902437"/>
                  <a:pt x="897500" y="882689"/>
                  <a:pt x="753412" y="904857"/>
                </a:cubicBezTo>
                <a:cubicBezTo>
                  <a:pt x="673293" y="951593"/>
                  <a:pt x="708221" y="933203"/>
                  <a:pt x="649895" y="962366"/>
                </a:cubicBezTo>
                <a:cubicBezTo>
                  <a:pt x="651812" y="970034"/>
                  <a:pt x="651725" y="978507"/>
                  <a:pt x="655646" y="985370"/>
                </a:cubicBezTo>
                <a:cubicBezTo>
                  <a:pt x="659681" y="992432"/>
                  <a:pt x="669596" y="995191"/>
                  <a:pt x="672899" y="1002623"/>
                </a:cubicBezTo>
                <a:cubicBezTo>
                  <a:pt x="693717" y="1049461"/>
                  <a:pt x="655933" y="1032585"/>
                  <a:pt x="707404" y="1042879"/>
                </a:cubicBezTo>
                <a:cubicBezTo>
                  <a:pt x="719058" y="1031225"/>
                  <a:pt x="756348" y="988891"/>
                  <a:pt x="776416" y="991121"/>
                </a:cubicBezTo>
                <a:cubicBezTo>
                  <a:pt x="786676" y="992261"/>
                  <a:pt x="784084" y="1010290"/>
                  <a:pt x="787918" y="1019875"/>
                </a:cubicBezTo>
                <a:cubicBezTo>
                  <a:pt x="789835" y="1052464"/>
                  <a:pt x="789053" y="1085324"/>
                  <a:pt x="793669" y="1117641"/>
                </a:cubicBezTo>
                <a:cubicBezTo>
                  <a:pt x="794881" y="1126128"/>
                  <a:pt x="805170" y="1132072"/>
                  <a:pt x="805170" y="1140645"/>
                </a:cubicBezTo>
                <a:cubicBezTo>
                  <a:pt x="805170" y="1165859"/>
                  <a:pt x="797503" y="1190487"/>
                  <a:pt x="793669" y="1215408"/>
                </a:cubicBezTo>
                <a:cubicBezTo>
                  <a:pt x="772582" y="1211574"/>
                  <a:pt x="750592" y="1211115"/>
                  <a:pt x="730408" y="1203906"/>
                </a:cubicBezTo>
                <a:cubicBezTo>
                  <a:pt x="722749" y="1201171"/>
                  <a:pt x="720217" y="1190688"/>
                  <a:pt x="713155" y="1186653"/>
                </a:cubicBezTo>
                <a:cubicBezTo>
                  <a:pt x="706293" y="1182732"/>
                  <a:pt x="698002" y="1181825"/>
                  <a:pt x="690152" y="1180902"/>
                </a:cubicBezTo>
                <a:cubicBezTo>
                  <a:pt x="665329" y="1177982"/>
                  <a:pt x="640310" y="1177068"/>
                  <a:pt x="615389" y="1175151"/>
                </a:cubicBezTo>
                <a:cubicBezTo>
                  <a:pt x="609638" y="1150230"/>
                  <a:pt x="613261" y="1121013"/>
                  <a:pt x="598137" y="1100389"/>
                </a:cubicBezTo>
                <a:cubicBezTo>
                  <a:pt x="588789" y="1087641"/>
                  <a:pt x="567673" y="1091765"/>
                  <a:pt x="552129" y="1088887"/>
                </a:cubicBezTo>
                <a:cubicBezTo>
                  <a:pt x="515872" y="1082173"/>
                  <a:pt x="442861" y="1071634"/>
                  <a:pt x="442861" y="1071634"/>
                </a:cubicBezTo>
                <a:cubicBezTo>
                  <a:pt x="431359" y="1067800"/>
                  <a:pt x="419434" y="1065056"/>
                  <a:pt x="408355" y="1060132"/>
                </a:cubicBezTo>
                <a:cubicBezTo>
                  <a:pt x="357292" y="1037437"/>
                  <a:pt x="428954" y="1058093"/>
                  <a:pt x="368099" y="1042879"/>
                </a:cubicBezTo>
                <a:cubicBezTo>
                  <a:pt x="362348" y="1039045"/>
                  <a:pt x="350083" y="1038247"/>
                  <a:pt x="350846" y="1031377"/>
                </a:cubicBezTo>
                <a:cubicBezTo>
                  <a:pt x="352553" y="1016016"/>
                  <a:pt x="364987" y="1003782"/>
                  <a:pt x="373850" y="991121"/>
                </a:cubicBezTo>
                <a:cubicBezTo>
                  <a:pt x="378514" y="984458"/>
                  <a:pt x="384336" y="978380"/>
                  <a:pt x="391103" y="973868"/>
                </a:cubicBezTo>
                <a:cubicBezTo>
                  <a:pt x="398682" y="968815"/>
                  <a:pt x="432962" y="963196"/>
                  <a:pt x="437110" y="962366"/>
                </a:cubicBezTo>
                <a:cubicBezTo>
                  <a:pt x="440944" y="954698"/>
                  <a:pt x="449675" y="947869"/>
                  <a:pt x="448612" y="939362"/>
                </a:cubicBezTo>
                <a:cubicBezTo>
                  <a:pt x="447423" y="929851"/>
                  <a:pt x="437807" y="923450"/>
                  <a:pt x="431359" y="916358"/>
                </a:cubicBezTo>
                <a:cubicBezTo>
                  <a:pt x="374700" y="854033"/>
                  <a:pt x="405873" y="900718"/>
                  <a:pt x="373850" y="847347"/>
                </a:cubicBezTo>
                <a:cubicBezTo>
                  <a:pt x="371933" y="828177"/>
                  <a:pt x="374683" y="807943"/>
                  <a:pt x="368099" y="789838"/>
                </a:cubicBezTo>
                <a:cubicBezTo>
                  <a:pt x="366027" y="784141"/>
                  <a:pt x="356908" y="784087"/>
                  <a:pt x="350846" y="784087"/>
                </a:cubicBezTo>
                <a:cubicBezTo>
                  <a:pt x="327763" y="784087"/>
                  <a:pt x="304839" y="787921"/>
                  <a:pt x="281835" y="789838"/>
                </a:cubicBezTo>
                <a:cubicBezTo>
                  <a:pt x="272250" y="791755"/>
                  <a:pt x="261625" y="800336"/>
                  <a:pt x="253080" y="795589"/>
                </a:cubicBezTo>
                <a:cubicBezTo>
                  <a:pt x="240996" y="788876"/>
                  <a:pt x="236258" y="773447"/>
                  <a:pt x="230076" y="761083"/>
                </a:cubicBezTo>
                <a:cubicBezTo>
                  <a:pt x="226541" y="754013"/>
                  <a:pt x="230326" y="743223"/>
                  <a:pt x="224325" y="738079"/>
                </a:cubicBezTo>
                <a:cubicBezTo>
                  <a:pt x="215120" y="730189"/>
                  <a:pt x="201172" y="730834"/>
                  <a:pt x="189820" y="726577"/>
                </a:cubicBezTo>
                <a:cubicBezTo>
                  <a:pt x="180832" y="723207"/>
                  <a:pt x="127324" y="703333"/>
                  <a:pt x="109306" y="692072"/>
                </a:cubicBezTo>
                <a:cubicBezTo>
                  <a:pt x="101178" y="686992"/>
                  <a:pt x="93971" y="680570"/>
                  <a:pt x="86303" y="674819"/>
                </a:cubicBezTo>
                <a:cubicBezTo>
                  <a:pt x="80552" y="663317"/>
                  <a:pt x="73117" y="652513"/>
                  <a:pt x="69050" y="640313"/>
                </a:cubicBezTo>
                <a:cubicBezTo>
                  <a:pt x="37106" y="544483"/>
                  <a:pt x="97682" y="675278"/>
                  <a:pt x="46046" y="565551"/>
                </a:cubicBezTo>
                <a:cubicBezTo>
                  <a:pt x="36920" y="546158"/>
                  <a:pt x="17291" y="508041"/>
                  <a:pt x="17291" y="508041"/>
                </a:cubicBezTo>
                <a:cubicBezTo>
                  <a:pt x="21810" y="535155"/>
                  <a:pt x="21930" y="541529"/>
                  <a:pt x="28793" y="565551"/>
                </a:cubicBezTo>
                <a:cubicBezTo>
                  <a:pt x="35150" y="587801"/>
                  <a:pt x="996" y="580887"/>
                  <a:pt x="38" y="577053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Freeform 21">
            <a:hlinkClick r:id="rId7" action="ppaction://hlinksldjump"/>
            <a:extLst>
              <a:ext uri="{FF2B5EF4-FFF2-40B4-BE49-F238E27FC236}">
                <a16:creationId xmlns:a16="http://schemas.microsoft.com/office/drawing/2014/main" id="{5446AC41-10E3-C244-A998-DE4F13343BCA}"/>
              </a:ext>
            </a:extLst>
          </p:cNvPr>
          <p:cNvSpPr/>
          <p:nvPr/>
        </p:nvSpPr>
        <p:spPr>
          <a:xfrm>
            <a:off x="1057275" y="5762517"/>
            <a:ext cx="317500" cy="247650"/>
          </a:xfrm>
          <a:custGeom>
            <a:avLst/>
            <a:gdLst>
              <a:gd name="connsiteX0" fmla="*/ 244475 w 317500"/>
              <a:gd name="connsiteY0" fmla="*/ 82550 h 247650"/>
              <a:gd name="connsiteX1" fmla="*/ 209550 w 317500"/>
              <a:gd name="connsiteY1" fmla="*/ 76200 h 247650"/>
              <a:gd name="connsiteX2" fmla="*/ 200025 w 317500"/>
              <a:gd name="connsiteY2" fmla="*/ 73025 h 247650"/>
              <a:gd name="connsiteX3" fmla="*/ 180975 w 317500"/>
              <a:gd name="connsiteY3" fmla="*/ 60325 h 247650"/>
              <a:gd name="connsiteX4" fmla="*/ 168275 w 317500"/>
              <a:gd name="connsiteY4" fmla="*/ 41275 h 247650"/>
              <a:gd name="connsiteX5" fmla="*/ 161925 w 317500"/>
              <a:gd name="connsiteY5" fmla="*/ 31750 h 247650"/>
              <a:gd name="connsiteX6" fmla="*/ 152400 w 317500"/>
              <a:gd name="connsiteY6" fmla="*/ 28575 h 247650"/>
              <a:gd name="connsiteX7" fmla="*/ 133350 w 317500"/>
              <a:gd name="connsiteY7" fmla="*/ 31750 h 247650"/>
              <a:gd name="connsiteX8" fmla="*/ 92075 w 317500"/>
              <a:gd name="connsiteY8" fmla="*/ 22225 h 247650"/>
              <a:gd name="connsiteX9" fmla="*/ 82550 w 317500"/>
              <a:gd name="connsiteY9" fmla="*/ 19050 h 247650"/>
              <a:gd name="connsiteX10" fmla="*/ 63500 w 317500"/>
              <a:gd name="connsiteY10" fmla="*/ 6350 h 247650"/>
              <a:gd name="connsiteX11" fmla="*/ 53975 w 317500"/>
              <a:gd name="connsiteY11" fmla="*/ 0 h 247650"/>
              <a:gd name="connsiteX12" fmla="*/ 44450 w 317500"/>
              <a:gd name="connsiteY12" fmla="*/ 3175 h 247650"/>
              <a:gd name="connsiteX13" fmla="*/ 41275 w 317500"/>
              <a:gd name="connsiteY13" fmla="*/ 12700 h 247650"/>
              <a:gd name="connsiteX14" fmla="*/ 50800 w 317500"/>
              <a:gd name="connsiteY14" fmla="*/ 47625 h 247650"/>
              <a:gd name="connsiteX15" fmla="*/ 41275 w 317500"/>
              <a:gd name="connsiteY15" fmla="*/ 57150 h 247650"/>
              <a:gd name="connsiteX16" fmla="*/ 31750 w 317500"/>
              <a:gd name="connsiteY16" fmla="*/ 63500 h 247650"/>
              <a:gd name="connsiteX17" fmla="*/ 28575 w 317500"/>
              <a:gd name="connsiteY17" fmla="*/ 73025 h 247650"/>
              <a:gd name="connsiteX18" fmla="*/ 22225 w 317500"/>
              <a:gd name="connsiteY18" fmla="*/ 82550 h 247650"/>
              <a:gd name="connsiteX19" fmla="*/ 15875 w 317500"/>
              <a:gd name="connsiteY19" fmla="*/ 101600 h 247650"/>
              <a:gd name="connsiteX20" fmla="*/ 12700 w 317500"/>
              <a:gd name="connsiteY20" fmla="*/ 111125 h 247650"/>
              <a:gd name="connsiteX21" fmla="*/ 6350 w 317500"/>
              <a:gd name="connsiteY21" fmla="*/ 120650 h 247650"/>
              <a:gd name="connsiteX22" fmla="*/ 0 w 317500"/>
              <a:gd name="connsiteY22" fmla="*/ 139700 h 247650"/>
              <a:gd name="connsiteX23" fmla="*/ 3175 w 317500"/>
              <a:gd name="connsiteY23" fmla="*/ 152400 h 247650"/>
              <a:gd name="connsiteX24" fmla="*/ 22225 w 317500"/>
              <a:gd name="connsiteY24" fmla="*/ 165100 h 247650"/>
              <a:gd name="connsiteX25" fmla="*/ 31750 w 317500"/>
              <a:gd name="connsiteY25" fmla="*/ 171450 h 247650"/>
              <a:gd name="connsiteX26" fmla="*/ 50800 w 317500"/>
              <a:gd name="connsiteY26" fmla="*/ 177800 h 247650"/>
              <a:gd name="connsiteX27" fmla="*/ 60325 w 317500"/>
              <a:gd name="connsiteY27" fmla="*/ 184150 h 247650"/>
              <a:gd name="connsiteX28" fmla="*/ 95250 w 317500"/>
              <a:gd name="connsiteY28" fmla="*/ 193675 h 247650"/>
              <a:gd name="connsiteX29" fmla="*/ 104775 w 317500"/>
              <a:gd name="connsiteY29" fmla="*/ 196850 h 247650"/>
              <a:gd name="connsiteX30" fmla="*/ 114300 w 317500"/>
              <a:gd name="connsiteY30" fmla="*/ 206375 h 247650"/>
              <a:gd name="connsiteX31" fmla="*/ 127000 w 317500"/>
              <a:gd name="connsiteY31" fmla="*/ 212725 h 247650"/>
              <a:gd name="connsiteX32" fmla="*/ 136525 w 317500"/>
              <a:gd name="connsiteY32" fmla="*/ 231775 h 247650"/>
              <a:gd name="connsiteX33" fmla="*/ 155575 w 317500"/>
              <a:gd name="connsiteY33" fmla="*/ 238125 h 247650"/>
              <a:gd name="connsiteX34" fmla="*/ 165100 w 317500"/>
              <a:gd name="connsiteY34" fmla="*/ 241300 h 247650"/>
              <a:gd name="connsiteX35" fmla="*/ 174625 w 317500"/>
              <a:gd name="connsiteY35" fmla="*/ 244475 h 247650"/>
              <a:gd name="connsiteX36" fmla="*/ 190500 w 317500"/>
              <a:gd name="connsiteY36" fmla="*/ 247650 h 247650"/>
              <a:gd name="connsiteX37" fmla="*/ 219075 w 317500"/>
              <a:gd name="connsiteY37" fmla="*/ 241300 h 247650"/>
              <a:gd name="connsiteX38" fmla="*/ 238125 w 317500"/>
              <a:gd name="connsiteY38" fmla="*/ 234950 h 247650"/>
              <a:gd name="connsiteX39" fmla="*/ 257175 w 317500"/>
              <a:gd name="connsiteY39" fmla="*/ 225425 h 247650"/>
              <a:gd name="connsiteX40" fmla="*/ 266700 w 317500"/>
              <a:gd name="connsiteY40" fmla="*/ 219075 h 247650"/>
              <a:gd name="connsiteX41" fmla="*/ 285750 w 317500"/>
              <a:gd name="connsiteY41" fmla="*/ 212725 h 247650"/>
              <a:gd name="connsiteX42" fmla="*/ 314325 w 317500"/>
              <a:gd name="connsiteY42" fmla="*/ 206375 h 247650"/>
              <a:gd name="connsiteX43" fmla="*/ 317500 w 317500"/>
              <a:gd name="connsiteY43" fmla="*/ 196850 h 247650"/>
              <a:gd name="connsiteX44" fmla="*/ 314325 w 317500"/>
              <a:gd name="connsiteY44" fmla="*/ 187325 h 247650"/>
              <a:gd name="connsiteX45" fmla="*/ 292100 w 317500"/>
              <a:gd name="connsiteY45" fmla="*/ 161925 h 247650"/>
              <a:gd name="connsiteX46" fmla="*/ 285750 w 317500"/>
              <a:gd name="connsiteY46" fmla="*/ 142875 h 247650"/>
              <a:gd name="connsiteX47" fmla="*/ 282575 w 317500"/>
              <a:gd name="connsiteY47" fmla="*/ 133350 h 247650"/>
              <a:gd name="connsiteX48" fmla="*/ 266700 w 317500"/>
              <a:gd name="connsiteY48" fmla="*/ 104775 h 247650"/>
              <a:gd name="connsiteX49" fmla="*/ 244475 w 317500"/>
              <a:gd name="connsiteY49" fmla="*/ 825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17500" h="247650">
                <a:moveTo>
                  <a:pt x="244475" y="82550"/>
                </a:moveTo>
                <a:cubicBezTo>
                  <a:pt x="235983" y="81135"/>
                  <a:pt x="218425" y="78419"/>
                  <a:pt x="209550" y="76200"/>
                </a:cubicBezTo>
                <a:cubicBezTo>
                  <a:pt x="206303" y="75388"/>
                  <a:pt x="202951" y="74650"/>
                  <a:pt x="200025" y="73025"/>
                </a:cubicBezTo>
                <a:cubicBezTo>
                  <a:pt x="193354" y="69319"/>
                  <a:pt x="180975" y="60325"/>
                  <a:pt x="180975" y="60325"/>
                </a:cubicBezTo>
                <a:cubicBezTo>
                  <a:pt x="175395" y="43586"/>
                  <a:pt x="181488" y="57130"/>
                  <a:pt x="168275" y="41275"/>
                </a:cubicBezTo>
                <a:cubicBezTo>
                  <a:pt x="165832" y="38344"/>
                  <a:pt x="164905" y="34134"/>
                  <a:pt x="161925" y="31750"/>
                </a:cubicBezTo>
                <a:cubicBezTo>
                  <a:pt x="159312" y="29659"/>
                  <a:pt x="155575" y="29633"/>
                  <a:pt x="152400" y="28575"/>
                </a:cubicBezTo>
                <a:cubicBezTo>
                  <a:pt x="146050" y="29633"/>
                  <a:pt x="139788" y="31750"/>
                  <a:pt x="133350" y="31750"/>
                </a:cubicBezTo>
                <a:cubicBezTo>
                  <a:pt x="116864" y="31750"/>
                  <a:pt x="107165" y="27255"/>
                  <a:pt x="92075" y="22225"/>
                </a:cubicBezTo>
                <a:cubicBezTo>
                  <a:pt x="88900" y="21167"/>
                  <a:pt x="85335" y="20906"/>
                  <a:pt x="82550" y="19050"/>
                </a:cubicBezTo>
                <a:lnTo>
                  <a:pt x="63500" y="6350"/>
                </a:lnTo>
                <a:lnTo>
                  <a:pt x="53975" y="0"/>
                </a:lnTo>
                <a:cubicBezTo>
                  <a:pt x="50800" y="1058"/>
                  <a:pt x="46817" y="808"/>
                  <a:pt x="44450" y="3175"/>
                </a:cubicBezTo>
                <a:cubicBezTo>
                  <a:pt x="42083" y="5542"/>
                  <a:pt x="40972" y="9367"/>
                  <a:pt x="41275" y="12700"/>
                </a:cubicBezTo>
                <a:cubicBezTo>
                  <a:pt x="42170" y="22547"/>
                  <a:pt x="47268" y="37030"/>
                  <a:pt x="50800" y="47625"/>
                </a:cubicBezTo>
                <a:cubicBezTo>
                  <a:pt x="47625" y="50800"/>
                  <a:pt x="44724" y="54275"/>
                  <a:pt x="41275" y="57150"/>
                </a:cubicBezTo>
                <a:cubicBezTo>
                  <a:pt x="38344" y="59593"/>
                  <a:pt x="34134" y="60520"/>
                  <a:pt x="31750" y="63500"/>
                </a:cubicBezTo>
                <a:cubicBezTo>
                  <a:pt x="29659" y="66113"/>
                  <a:pt x="30072" y="70032"/>
                  <a:pt x="28575" y="73025"/>
                </a:cubicBezTo>
                <a:cubicBezTo>
                  <a:pt x="26868" y="76438"/>
                  <a:pt x="23775" y="79063"/>
                  <a:pt x="22225" y="82550"/>
                </a:cubicBezTo>
                <a:cubicBezTo>
                  <a:pt x="19507" y="88667"/>
                  <a:pt x="17992" y="95250"/>
                  <a:pt x="15875" y="101600"/>
                </a:cubicBezTo>
                <a:cubicBezTo>
                  <a:pt x="14817" y="104775"/>
                  <a:pt x="14556" y="108340"/>
                  <a:pt x="12700" y="111125"/>
                </a:cubicBezTo>
                <a:cubicBezTo>
                  <a:pt x="10583" y="114300"/>
                  <a:pt x="7900" y="117163"/>
                  <a:pt x="6350" y="120650"/>
                </a:cubicBezTo>
                <a:cubicBezTo>
                  <a:pt x="3632" y="126767"/>
                  <a:pt x="0" y="139700"/>
                  <a:pt x="0" y="139700"/>
                </a:cubicBezTo>
                <a:cubicBezTo>
                  <a:pt x="1058" y="143933"/>
                  <a:pt x="1010" y="148611"/>
                  <a:pt x="3175" y="152400"/>
                </a:cubicBezTo>
                <a:cubicBezTo>
                  <a:pt x="10397" y="165039"/>
                  <a:pt x="11920" y="159948"/>
                  <a:pt x="22225" y="165100"/>
                </a:cubicBezTo>
                <a:cubicBezTo>
                  <a:pt x="25638" y="166807"/>
                  <a:pt x="28263" y="169900"/>
                  <a:pt x="31750" y="171450"/>
                </a:cubicBezTo>
                <a:cubicBezTo>
                  <a:pt x="37867" y="174168"/>
                  <a:pt x="45231" y="174087"/>
                  <a:pt x="50800" y="177800"/>
                </a:cubicBezTo>
                <a:cubicBezTo>
                  <a:pt x="53975" y="179917"/>
                  <a:pt x="56838" y="182600"/>
                  <a:pt x="60325" y="184150"/>
                </a:cubicBezTo>
                <a:cubicBezTo>
                  <a:pt x="77840" y="191934"/>
                  <a:pt x="78177" y="189407"/>
                  <a:pt x="95250" y="193675"/>
                </a:cubicBezTo>
                <a:cubicBezTo>
                  <a:pt x="98497" y="194487"/>
                  <a:pt x="101600" y="195792"/>
                  <a:pt x="104775" y="196850"/>
                </a:cubicBezTo>
                <a:cubicBezTo>
                  <a:pt x="107950" y="200025"/>
                  <a:pt x="110646" y="203765"/>
                  <a:pt x="114300" y="206375"/>
                </a:cubicBezTo>
                <a:cubicBezTo>
                  <a:pt x="118151" y="209126"/>
                  <a:pt x="123653" y="209378"/>
                  <a:pt x="127000" y="212725"/>
                </a:cubicBezTo>
                <a:cubicBezTo>
                  <a:pt x="137956" y="223681"/>
                  <a:pt x="120822" y="221961"/>
                  <a:pt x="136525" y="231775"/>
                </a:cubicBezTo>
                <a:cubicBezTo>
                  <a:pt x="142201" y="235323"/>
                  <a:pt x="149225" y="236008"/>
                  <a:pt x="155575" y="238125"/>
                </a:cubicBezTo>
                <a:lnTo>
                  <a:pt x="165100" y="241300"/>
                </a:lnTo>
                <a:cubicBezTo>
                  <a:pt x="168275" y="242358"/>
                  <a:pt x="171343" y="243819"/>
                  <a:pt x="174625" y="244475"/>
                </a:cubicBezTo>
                <a:lnTo>
                  <a:pt x="190500" y="247650"/>
                </a:lnTo>
                <a:cubicBezTo>
                  <a:pt x="199564" y="245837"/>
                  <a:pt x="210107" y="243990"/>
                  <a:pt x="219075" y="241300"/>
                </a:cubicBezTo>
                <a:cubicBezTo>
                  <a:pt x="225486" y="239377"/>
                  <a:pt x="232556" y="238663"/>
                  <a:pt x="238125" y="234950"/>
                </a:cubicBezTo>
                <a:cubicBezTo>
                  <a:pt x="265422" y="216752"/>
                  <a:pt x="230885" y="238570"/>
                  <a:pt x="257175" y="225425"/>
                </a:cubicBezTo>
                <a:cubicBezTo>
                  <a:pt x="260588" y="223718"/>
                  <a:pt x="263213" y="220625"/>
                  <a:pt x="266700" y="219075"/>
                </a:cubicBezTo>
                <a:cubicBezTo>
                  <a:pt x="272817" y="216357"/>
                  <a:pt x="279400" y="214842"/>
                  <a:pt x="285750" y="212725"/>
                </a:cubicBezTo>
                <a:cubicBezTo>
                  <a:pt x="301382" y="207514"/>
                  <a:pt x="291974" y="210100"/>
                  <a:pt x="314325" y="206375"/>
                </a:cubicBezTo>
                <a:cubicBezTo>
                  <a:pt x="315383" y="203200"/>
                  <a:pt x="317500" y="200197"/>
                  <a:pt x="317500" y="196850"/>
                </a:cubicBezTo>
                <a:cubicBezTo>
                  <a:pt x="317500" y="193503"/>
                  <a:pt x="315950" y="190251"/>
                  <a:pt x="314325" y="187325"/>
                </a:cubicBezTo>
                <a:cubicBezTo>
                  <a:pt x="303430" y="167715"/>
                  <a:pt x="306014" y="171201"/>
                  <a:pt x="292100" y="161925"/>
                </a:cubicBezTo>
                <a:lnTo>
                  <a:pt x="285750" y="142875"/>
                </a:lnTo>
                <a:lnTo>
                  <a:pt x="282575" y="133350"/>
                </a:lnTo>
                <a:cubicBezTo>
                  <a:pt x="279540" y="124245"/>
                  <a:pt x="275434" y="109142"/>
                  <a:pt x="266700" y="104775"/>
                </a:cubicBezTo>
                <a:lnTo>
                  <a:pt x="244475" y="825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3" name="Freeform 22">
            <a:hlinkClick r:id="rId10" action="ppaction://hlinksldjump"/>
            <a:extLst>
              <a:ext uri="{FF2B5EF4-FFF2-40B4-BE49-F238E27FC236}">
                <a16:creationId xmlns:a16="http://schemas.microsoft.com/office/drawing/2014/main" id="{F7F1062E-418D-5945-BF13-310BC0D25ACB}"/>
              </a:ext>
            </a:extLst>
          </p:cNvPr>
          <p:cNvSpPr/>
          <p:nvPr/>
        </p:nvSpPr>
        <p:spPr>
          <a:xfrm>
            <a:off x="1082675" y="6048267"/>
            <a:ext cx="262860" cy="260456"/>
          </a:xfrm>
          <a:custGeom>
            <a:avLst/>
            <a:gdLst>
              <a:gd name="connsiteX0" fmla="*/ 260350 w 262860"/>
              <a:gd name="connsiteY0" fmla="*/ 123825 h 260456"/>
              <a:gd name="connsiteX1" fmla="*/ 257175 w 262860"/>
              <a:gd name="connsiteY1" fmla="*/ 107950 h 260456"/>
              <a:gd name="connsiteX2" fmla="*/ 238125 w 262860"/>
              <a:gd name="connsiteY2" fmla="*/ 95250 h 260456"/>
              <a:gd name="connsiteX3" fmla="*/ 231775 w 262860"/>
              <a:gd name="connsiteY3" fmla="*/ 76200 h 260456"/>
              <a:gd name="connsiteX4" fmla="*/ 222250 w 262860"/>
              <a:gd name="connsiteY4" fmla="*/ 22225 h 260456"/>
              <a:gd name="connsiteX5" fmla="*/ 212725 w 262860"/>
              <a:gd name="connsiteY5" fmla="*/ 3175 h 260456"/>
              <a:gd name="connsiteX6" fmla="*/ 203200 w 262860"/>
              <a:gd name="connsiteY6" fmla="*/ 0 h 260456"/>
              <a:gd name="connsiteX7" fmla="*/ 165100 w 262860"/>
              <a:gd name="connsiteY7" fmla="*/ 12700 h 260456"/>
              <a:gd name="connsiteX8" fmla="*/ 155575 w 262860"/>
              <a:gd name="connsiteY8" fmla="*/ 15875 h 260456"/>
              <a:gd name="connsiteX9" fmla="*/ 146050 w 262860"/>
              <a:gd name="connsiteY9" fmla="*/ 19050 h 260456"/>
              <a:gd name="connsiteX10" fmla="*/ 123825 w 262860"/>
              <a:gd name="connsiteY10" fmla="*/ 25400 h 260456"/>
              <a:gd name="connsiteX11" fmla="*/ 114300 w 262860"/>
              <a:gd name="connsiteY11" fmla="*/ 31750 h 260456"/>
              <a:gd name="connsiteX12" fmla="*/ 104775 w 262860"/>
              <a:gd name="connsiteY12" fmla="*/ 69850 h 260456"/>
              <a:gd name="connsiteX13" fmla="*/ 101600 w 262860"/>
              <a:gd name="connsiteY13" fmla="*/ 79375 h 260456"/>
              <a:gd name="connsiteX14" fmla="*/ 82550 w 262860"/>
              <a:gd name="connsiteY14" fmla="*/ 85725 h 260456"/>
              <a:gd name="connsiteX15" fmla="*/ 73025 w 262860"/>
              <a:gd name="connsiteY15" fmla="*/ 88900 h 260456"/>
              <a:gd name="connsiteX16" fmla="*/ 53975 w 262860"/>
              <a:gd name="connsiteY16" fmla="*/ 98425 h 260456"/>
              <a:gd name="connsiteX17" fmla="*/ 22225 w 262860"/>
              <a:gd name="connsiteY17" fmla="*/ 104775 h 260456"/>
              <a:gd name="connsiteX18" fmla="*/ 12700 w 262860"/>
              <a:gd name="connsiteY18" fmla="*/ 107950 h 260456"/>
              <a:gd name="connsiteX19" fmla="*/ 3175 w 262860"/>
              <a:gd name="connsiteY19" fmla="*/ 114300 h 260456"/>
              <a:gd name="connsiteX20" fmla="*/ 0 w 262860"/>
              <a:gd name="connsiteY20" fmla="*/ 123825 h 260456"/>
              <a:gd name="connsiteX21" fmla="*/ 3175 w 262860"/>
              <a:gd name="connsiteY21" fmla="*/ 146050 h 260456"/>
              <a:gd name="connsiteX22" fmla="*/ 28575 w 262860"/>
              <a:gd name="connsiteY22" fmla="*/ 174625 h 260456"/>
              <a:gd name="connsiteX23" fmla="*/ 47625 w 262860"/>
              <a:gd name="connsiteY23" fmla="*/ 187325 h 260456"/>
              <a:gd name="connsiteX24" fmla="*/ 63500 w 262860"/>
              <a:gd name="connsiteY24" fmla="*/ 215900 h 260456"/>
              <a:gd name="connsiteX25" fmla="*/ 73025 w 262860"/>
              <a:gd name="connsiteY25" fmla="*/ 219075 h 260456"/>
              <a:gd name="connsiteX26" fmla="*/ 82550 w 262860"/>
              <a:gd name="connsiteY26" fmla="*/ 212725 h 260456"/>
              <a:gd name="connsiteX27" fmla="*/ 120650 w 262860"/>
              <a:gd name="connsiteY27" fmla="*/ 219075 h 260456"/>
              <a:gd name="connsiteX28" fmla="*/ 130175 w 262860"/>
              <a:gd name="connsiteY28" fmla="*/ 228600 h 260456"/>
              <a:gd name="connsiteX29" fmla="*/ 136525 w 262860"/>
              <a:gd name="connsiteY29" fmla="*/ 238125 h 260456"/>
              <a:gd name="connsiteX30" fmla="*/ 168275 w 262860"/>
              <a:gd name="connsiteY30" fmla="*/ 247650 h 260456"/>
              <a:gd name="connsiteX31" fmla="*/ 196850 w 262860"/>
              <a:gd name="connsiteY31" fmla="*/ 257175 h 260456"/>
              <a:gd name="connsiteX32" fmla="*/ 187325 w 262860"/>
              <a:gd name="connsiteY32" fmla="*/ 238125 h 260456"/>
              <a:gd name="connsiteX33" fmla="*/ 171450 w 262860"/>
              <a:gd name="connsiteY33" fmla="*/ 219075 h 260456"/>
              <a:gd name="connsiteX34" fmla="*/ 165100 w 262860"/>
              <a:gd name="connsiteY34" fmla="*/ 200025 h 260456"/>
              <a:gd name="connsiteX35" fmla="*/ 168275 w 262860"/>
              <a:gd name="connsiteY35" fmla="*/ 177800 h 260456"/>
              <a:gd name="connsiteX36" fmla="*/ 177800 w 262860"/>
              <a:gd name="connsiteY36" fmla="*/ 171450 h 260456"/>
              <a:gd name="connsiteX37" fmla="*/ 209550 w 262860"/>
              <a:gd name="connsiteY37" fmla="*/ 168275 h 260456"/>
              <a:gd name="connsiteX38" fmla="*/ 215900 w 262860"/>
              <a:gd name="connsiteY38" fmla="*/ 158750 h 260456"/>
              <a:gd name="connsiteX39" fmla="*/ 222250 w 262860"/>
              <a:gd name="connsiteY39" fmla="*/ 139700 h 260456"/>
              <a:gd name="connsiteX40" fmla="*/ 260350 w 262860"/>
              <a:gd name="connsiteY40" fmla="*/ 123825 h 26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62860" h="260456">
                <a:moveTo>
                  <a:pt x="260350" y="123825"/>
                </a:moveTo>
                <a:cubicBezTo>
                  <a:pt x="266171" y="118533"/>
                  <a:pt x="260488" y="112210"/>
                  <a:pt x="257175" y="107950"/>
                </a:cubicBezTo>
                <a:cubicBezTo>
                  <a:pt x="252490" y="101926"/>
                  <a:pt x="238125" y="95250"/>
                  <a:pt x="238125" y="95250"/>
                </a:cubicBezTo>
                <a:cubicBezTo>
                  <a:pt x="236008" y="88900"/>
                  <a:pt x="232381" y="82866"/>
                  <a:pt x="231775" y="76200"/>
                </a:cubicBezTo>
                <a:cubicBezTo>
                  <a:pt x="227994" y="34609"/>
                  <a:pt x="232297" y="52365"/>
                  <a:pt x="222250" y="22225"/>
                </a:cubicBezTo>
                <a:cubicBezTo>
                  <a:pt x="220158" y="15950"/>
                  <a:pt x="218320" y="7651"/>
                  <a:pt x="212725" y="3175"/>
                </a:cubicBezTo>
                <a:cubicBezTo>
                  <a:pt x="210112" y="1084"/>
                  <a:pt x="206375" y="1058"/>
                  <a:pt x="203200" y="0"/>
                </a:cubicBezTo>
                <a:lnTo>
                  <a:pt x="165100" y="12700"/>
                </a:lnTo>
                <a:lnTo>
                  <a:pt x="155575" y="15875"/>
                </a:lnTo>
                <a:cubicBezTo>
                  <a:pt x="152400" y="16933"/>
                  <a:pt x="149297" y="18238"/>
                  <a:pt x="146050" y="19050"/>
                </a:cubicBezTo>
                <a:cubicBezTo>
                  <a:pt x="141981" y="20067"/>
                  <a:pt x="128380" y="23123"/>
                  <a:pt x="123825" y="25400"/>
                </a:cubicBezTo>
                <a:cubicBezTo>
                  <a:pt x="120412" y="27107"/>
                  <a:pt x="117475" y="29633"/>
                  <a:pt x="114300" y="31750"/>
                </a:cubicBezTo>
                <a:cubicBezTo>
                  <a:pt x="101679" y="50681"/>
                  <a:pt x="110769" y="33886"/>
                  <a:pt x="104775" y="69850"/>
                </a:cubicBezTo>
                <a:cubicBezTo>
                  <a:pt x="104225" y="73151"/>
                  <a:pt x="104323" y="77430"/>
                  <a:pt x="101600" y="79375"/>
                </a:cubicBezTo>
                <a:cubicBezTo>
                  <a:pt x="96153" y="83266"/>
                  <a:pt x="88900" y="83608"/>
                  <a:pt x="82550" y="85725"/>
                </a:cubicBezTo>
                <a:cubicBezTo>
                  <a:pt x="79375" y="86783"/>
                  <a:pt x="75810" y="87044"/>
                  <a:pt x="73025" y="88900"/>
                </a:cubicBezTo>
                <a:cubicBezTo>
                  <a:pt x="64242" y="94755"/>
                  <a:pt x="64027" y="96105"/>
                  <a:pt x="53975" y="98425"/>
                </a:cubicBezTo>
                <a:cubicBezTo>
                  <a:pt x="43458" y="100852"/>
                  <a:pt x="32464" y="101362"/>
                  <a:pt x="22225" y="104775"/>
                </a:cubicBezTo>
                <a:cubicBezTo>
                  <a:pt x="19050" y="105833"/>
                  <a:pt x="15693" y="106453"/>
                  <a:pt x="12700" y="107950"/>
                </a:cubicBezTo>
                <a:cubicBezTo>
                  <a:pt x="9287" y="109657"/>
                  <a:pt x="6350" y="112183"/>
                  <a:pt x="3175" y="114300"/>
                </a:cubicBezTo>
                <a:cubicBezTo>
                  <a:pt x="2117" y="117475"/>
                  <a:pt x="0" y="120478"/>
                  <a:pt x="0" y="123825"/>
                </a:cubicBezTo>
                <a:cubicBezTo>
                  <a:pt x="0" y="131309"/>
                  <a:pt x="1025" y="138882"/>
                  <a:pt x="3175" y="146050"/>
                </a:cubicBezTo>
                <a:cubicBezTo>
                  <a:pt x="5603" y="154144"/>
                  <a:pt x="27780" y="173830"/>
                  <a:pt x="28575" y="174625"/>
                </a:cubicBezTo>
                <a:cubicBezTo>
                  <a:pt x="40467" y="186517"/>
                  <a:pt x="33840" y="182730"/>
                  <a:pt x="47625" y="187325"/>
                </a:cubicBezTo>
                <a:cubicBezTo>
                  <a:pt x="52359" y="201526"/>
                  <a:pt x="51279" y="207753"/>
                  <a:pt x="63500" y="215900"/>
                </a:cubicBezTo>
                <a:cubicBezTo>
                  <a:pt x="66285" y="217756"/>
                  <a:pt x="69850" y="218017"/>
                  <a:pt x="73025" y="219075"/>
                </a:cubicBezTo>
                <a:cubicBezTo>
                  <a:pt x="76200" y="216958"/>
                  <a:pt x="78747" y="213042"/>
                  <a:pt x="82550" y="212725"/>
                </a:cubicBezTo>
                <a:cubicBezTo>
                  <a:pt x="99564" y="211307"/>
                  <a:pt x="107232" y="214602"/>
                  <a:pt x="120650" y="219075"/>
                </a:cubicBezTo>
                <a:cubicBezTo>
                  <a:pt x="123825" y="222250"/>
                  <a:pt x="127300" y="225151"/>
                  <a:pt x="130175" y="228600"/>
                </a:cubicBezTo>
                <a:cubicBezTo>
                  <a:pt x="132618" y="231531"/>
                  <a:pt x="133289" y="236103"/>
                  <a:pt x="136525" y="238125"/>
                </a:cubicBezTo>
                <a:cubicBezTo>
                  <a:pt x="141678" y="241346"/>
                  <a:pt x="160840" y="245791"/>
                  <a:pt x="168275" y="247650"/>
                </a:cubicBezTo>
                <a:cubicBezTo>
                  <a:pt x="190110" y="262206"/>
                  <a:pt x="180085" y="262763"/>
                  <a:pt x="196850" y="257175"/>
                </a:cubicBezTo>
                <a:cubicBezTo>
                  <a:pt x="193668" y="247629"/>
                  <a:pt x="194164" y="246331"/>
                  <a:pt x="187325" y="238125"/>
                </a:cubicBezTo>
                <a:cubicBezTo>
                  <a:pt x="180204" y="229580"/>
                  <a:pt x="175955" y="229210"/>
                  <a:pt x="171450" y="219075"/>
                </a:cubicBezTo>
                <a:cubicBezTo>
                  <a:pt x="168732" y="212958"/>
                  <a:pt x="165100" y="200025"/>
                  <a:pt x="165100" y="200025"/>
                </a:cubicBezTo>
                <a:cubicBezTo>
                  <a:pt x="166158" y="192617"/>
                  <a:pt x="165236" y="184639"/>
                  <a:pt x="168275" y="177800"/>
                </a:cubicBezTo>
                <a:cubicBezTo>
                  <a:pt x="169825" y="174313"/>
                  <a:pt x="174082" y="172308"/>
                  <a:pt x="177800" y="171450"/>
                </a:cubicBezTo>
                <a:cubicBezTo>
                  <a:pt x="188164" y="169058"/>
                  <a:pt x="198967" y="169333"/>
                  <a:pt x="209550" y="168275"/>
                </a:cubicBezTo>
                <a:cubicBezTo>
                  <a:pt x="211667" y="165100"/>
                  <a:pt x="214350" y="162237"/>
                  <a:pt x="215900" y="158750"/>
                </a:cubicBezTo>
                <a:cubicBezTo>
                  <a:pt x="218618" y="152633"/>
                  <a:pt x="217517" y="144433"/>
                  <a:pt x="222250" y="139700"/>
                </a:cubicBezTo>
                <a:cubicBezTo>
                  <a:pt x="232523" y="129427"/>
                  <a:pt x="254529" y="129117"/>
                  <a:pt x="260350" y="1238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4" name="Freeform 23">
            <a:hlinkClick r:id="rId8" action="ppaction://hlinksldjump"/>
            <a:extLst>
              <a:ext uri="{FF2B5EF4-FFF2-40B4-BE49-F238E27FC236}">
                <a16:creationId xmlns:a16="http://schemas.microsoft.com/office/drawing/2014/main" id="{6B3376D6-38ED-4D4C-94A3-86CFE88C7725}"/>
              </a:ext>
            </a:extLst>
          </p:cNvPr>
          <p:cNvSpPr/>
          <p:nvPr/>
        </p:nvSpPr>
        <p:spPr>
          <a:xfrm>
            <a:off x="1289050" y="6191142"/>
            <a:ext cx="115587" cy="120650"/>
          </a:xfrm>
          <a:custGeom>
            <a:avLst/>
            <a:gdLst>
              <a:gd name="connsiteX0" fmla="*/ 114300 w 115587"/>
              <a:gd name="connsiteY0" fmla="*/ 63500 h 120650"/>
              <a:gd name="connsiteX1" fmla="*/ 104775 w 115587"/>
              <a:gd name="connsiteY1" fmla="*/ 57150 h 120650"/>
              <a:gd name="connsiteX2" fmla="*/ 92075 w 115587"/>
              <a:gd name="connsiteY2" fmla="*/ 28575 h 120650"/>
              <a:gd name="connsiteX3" fmla="*/ 88900 w 115587"/>
              <a:gd name="connsiteY3" fmla="*/ 19050 h 120650"/>
              <a:gd name="connsiteX4" fmla="*/ 85725 w 115587"/>
              <a:gd name="connsiteY4" fmla="*/ 9525 h 120650"/>
              <a:gd name="connsiteX5" fmla="*/ 76200 w 115587"/>
              <a:gd name="connsiteY5" fmla="*/ 6350 h 120650"/>
              <a:gd name="connsiteX6" fmla="*/ 50800 w 115587"/>
              <a:gd name="connsiteY6" fmla="*/ 0 h 120650"/>
              <a:gd name="connsiteX7" fmla="*/ 41275 w 115587"/>
              <a:gd name="connsiteY7" fmla="*/ 3175 h 120650"/>
              <a:gd name="connsiteX8" fmla="*/ 38100 w 115587"/>
              <a:gd name="connsiteY8" fmla="*/ 12700 h 120650"/>
              <a:gd name="connsiteX9" fmla="*/ 31750 w 115587"/>
              <a:gd name="connsiteY9" fmla="*/ 22225 h 120650"/>
              <a:gd name="connsiteX10" fmla="*/ 12700 w 115587"/>
              <a:gd name="connsiteY10" fmla="*/ 34925 h 120650"/>
              <a:gd name="connsiteX11" fmla="*/ 3175 w 115587"/>
              <a:gd name="connsiteY11" fmla="*/ 41275 h 120650"/>
              <a:gd name="connsiteX12" fmla="*/ 0 w 115587"/>
              <a:gd name="connsiteY12" fmla="*/ 50800 h 120650"/>
              <a:gd name="connsiteX13" fmla="*/ 3175 w 115587"/>
              <a:gd name="connsiteY13" fmla="*/ 73025 h 120650"/>
              <a:gd name="connsiteX14" fmla="*/ 15875 w 115587"/>
              <a:gd name="connsiteY14" fmla="*/ 92075 h 120650"/>
              <a:gd name="connsiteX15" fmla="*/ 22225 w 115587"/>
              <a:gd name="connsiteY15" fmla="*/ 101600 h 120650"/>
              <a:gd name="connsiteX16" fmla="*/ 28575 w 115587"/>
              <a:gd name="connsiteY16" fmla="*/ 111125 h 120650"/>
              <a:gd name="connsiteX17" fmla="*/ 31750 w 115587"/>
              <a:gd name="connsiteY17" fmla="*/ 120650 h 120650"/>
              <a:gd name="connsiteX18" fmla="*/ 34925 w 115587"/>
              <a:gd name="connsiteY18" fmla="*/ 111125 h 120650"/>
              <a:gd name="connsiteX19" fmla="*/ 44450 w 115587"/>
              <a:gd name="connsiteY19" fmla="*/ 104775 h 120650"/>
              <a:gd name="connsiteX20" fmla="*/ 107950 w 115587"/>
              <a:gd name="connsiteY20" fmla="*/ 98425 h 120650"/>
              <a:gd name="connsiteX21" fmla="*/ 114300 w 115587"/>
              <a:gd name="connsiteY21" fmla="*/ 63500 h 12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5587" h="120650">
                <a:moveTo>
                  <a:pt x="114300" y="63500"/>
                </a:moveTo>
                <a:cubicBezTo>
                  <a:pt x="113771" y="56621"/>
                  <a:pt x="107473" y="59848"/>
                  <a:pt x="104775" y="57150"/>
                </a:cubicBezTo>
                <a:cubicBezTo>
                  <a:pt x="97228" y="49603"/>
                  <a:pt x="95219" y="38006"/>
                  <a:pt x="92075" y="28575"/>
                </a:cubicBezTo>
                <a:lnTo>
                  <a:pt x="88900" y="19050"/>
                </a:lnTo>
                <a:cubicBezTo>
                  <a:pt x="87842" y="15875"/>
                  <a:pt x="88900" y="10583"/>
                  <a:pt x="85725" y="9525"/>
                </a:cubicBezTo>
                <a:cubicBezTo>
                  <a:pt x="82550" y="8467"/>
                  <a:pt x="79429" y="7231"/>
                  <a:pt x="76200" y="6350"/>
                </a:cubicBezTo>
                <a:cubicBezTo>
                  <a:pt x="67780" y="4054"/>
                  <a:pt x="50800" y="0"/>
                  <a:pt x="50800" y="0"/>
                </a:cubicBezTo>
                <a:cubicBezTo>
                  <a:pt x="47625" y="1058"/>
                  <a:pt x="43642" y="808"/>
                  <a:pt x="41275" y="3175"/>
                </a:cubicBezTo>
                <a:cubicBezTo>
                  <a:pt x="38908" y="5542"/>
                  <a:pt x="39597" y="9707"/>
                  <a:pt x="38100" y="12700"/>
                </a:cubicBezTo>
                <a:cubicBezTo>
                  <a:pt x="36393" y="16113"/>
                  <a:pt x="34622" y="19712"/>
                  <a:pt x="31750" y="22225"/>
                </a:cubicBezTo>
                <a:cubicBezTo>
                  <a:pt x="26007" y="27251"/>
                  <a:pt x="19050" y="30692"/>
                  <a:pt x="12700" y="34925"/>
                </a:cubicBezTo>
                <a:lnTo>
                  <a:pt x="3175" y="41275"/>
                </a:lnTo>
                <a:cubicBezTo>
                  <a:pt x="2117" y="44450"/>
                  <a:pt x="0" y="47453"/>
                  <a:pt x="0" y="50800"/>
                </a:cubicBezTo>
                <a:cubicBezTo>
                  <a:pt x="0" y="58284"/>
                  <a:pt x="489" y="66040"/>
                  <a:pt x="3175" y="73025"/>
                </a:cubicBezTo>
                <a:cubicBezTo>
                  <a:pt x="5915" y="80148"/>
                  <a:pt x="11642" y="85725"/>
                  <a:pt x="15875" y="92075"/>
                </a:cubicBezTo>
                <a:lnTo>
                  <a:pt x="22225" y="101600"/>
                </a:lnTo>
                <a:cubicBezTo>
                  <a:pt x="24342" y="104775"/>
                  <a:pt x="27368" y="107505"/>
                  <a:pt x="28575" y="111125"/>
                </a:cubicBezTo>
                <a:lnTo>
                  <a:pt x="31750" y="120650"/>
                </a:lnTo>
                <a:cubicBezTo>
                  <a:pt x="32808" y="117475"/>
                  <a:pt x="32834" y="113738"/>
                  <a:pt x="34925" y="111125"/>
                </a:cubicBezTo>
                <a:cubicBezTo>
                  <a:pt x="37309" y="108145"/>
                  <a:pt x="41037" y="106482"/>
                  <a:pt x="44450" y="104775"/>
                </a:cubicBezTo>
                <a:cubicBezTo>
                  <a:pt x="61015" y="96492"/>
                  <a:pt x="104796" y="98611"/>
                  <a:pt x="107950" y="98425"/>
                </a:cubicBezTo>
                <a:cubicBezTo>
                  <a:pt x="119236" y="90901"/>
                  <a:pt x="114829" y="70379"/>
                  <a:pt x="114300" y="63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5" name="Freeform 24">
            <a:hlinkClick r:id="rId4" action="ppaction://hlinksldjump"/>
            <a:extLst>
              <a:ext uri="{FF2B5EF4-FFF2-40B4-BE49-F238E27FC236}">
                <a16:creationId xmlns:a16="http://schemas.microsoft.com/office/drawing/2014/main" id="{1463A2C8-EF6E-404B-9AB1-2C8423D2B7E6}"/>
              </a:ext>
            </a:extLst>
          </p:cNvPr>
          <p:cNvSpPr/>
          <p:nvPr/>
        </p:nvSpPr>
        <p:spPr>
          <a:xfrm>
            <a:off x="1336675" y="6299092"/>
            <a:ext cx="95449" cy="66901"/>
          </a:xfrm>
          <a:custGeom>
            <a:avLst/>
            <a:gdLst>
              <a:gd name="connsiteX0" fmla="*/ 6350 w 95449"/>
              <a:gd name="connsiteY0" fmla="*/ 66675 h 66901"/>
              <a:gd name="connsiteX1" fmla="*/ 22225 w 95449"/>
              <a:gd name="connsiteY1" fmla="*/ 63500 h 66901"/>
              <a:gd name="connsiteX2" fmla="*/ 31750 w 95449"/>
              <a:gd name="connsiteY2" fmla="*/ 60325 h 66901"/>
              <a:gd name="connsiteX3" fmla="*/ 60325 w 95449"/>
              <a:gd name="connsiteY3" fmla="*/ 57150 h 66901"/>
              <a:gd name="connsiteX4" fmla="*/ 82550 w 95449"/>
              <a:gd name="connsiteY4" fmla="*/ 50800 h 66901"/>
              <a:gd name="connsiteX5" fmla="*/ 92075 w 95449"/>
              <a:gd name="connsiteY5" fmla="*/ 41275 h 66901"/>
              <a:gd name="connsiteX6" fmla="*/ 88900 w 95449"/>
              <a:gd name="connsiteY6" fmla="*/ 22225 h 66901"/>
              <a:gd name="connsiteX7" fmla="*/ 85725 w 95449"/>
              <a:gd name="connsiteY7" fmla="*/ 0 h 66901"/>
              <a:gd name="connsiteX8" fmla="*/ 76200 w 95449"/>
              <a:gd name="connsiteY8" fmla="*/ 9525 h 66901"/>
              <a:gd name="connsiteX9" fmla="*/ 66675 w 95449"/>
              <a:gd name="connsiteY9" fmla="*/ 12700 h 66901"/>
              <a:gd name="connsiteX10" fmla="*/ 38100 w 95449"/>
              <a:gd name="connsiteY10" fmla="*/ 6350 h 66901"/>
              <a:gd name="connsiteX11" fmla="*/ 12700 w 95449"/>
              <a:gd name="connsiteY11" fmla="*/ 9525 h 66901"/>
              <a:gd name="connsiteX12" fmla="*/ 6350 w 95449"/>
              <a:gd name="connsiteY12" fmla="*/ 19050 h 66901"/>
              <a:gd name="connsiteX13" fmla="*/ 3175 w 95449"/>
              <a:gd name="connsiteY13" fmla="*/ 38100 h 66901"/>
              <a:gd name="connsiteX14" fmla="*/ 0 w 95449"/>
              <a:gd name="connsiteY14" fmla="*/ 47625 h 66901"/>
              <a:gd name="connsiteX15" fmla="*/ 3175 w 95449"/>
              <a:gd name="connsiteY15" fmla="*/ 57150 h 66901"/>
              <a:gd name="connsiteX16" fmla="*/ 6350 w 95449"/>
              <a:gd name="connsiteY16" fmla="*/ 66675 h 6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5449" h="66901">
                <a:moveTo>
                  <a:pt x="6350" y="66675"/>
                </a:moveTo>
                <a:cubicBezTo>
                  <a:pt x="9525" y="67733"/>
                  <a:pt x="16990" y="64809"/>
                  <a:pt x="22225" y="63500"/>
                </a:cubicBezTo>
                <a:cubicBezTo>
                  <a:pt x="25472" y="62688"/>
                  <a:pt x="28449" y="60875"/>
                  <a:pt x="31750" y="60325"/>
                </a:cubicBezTo>
                <a:cubicBezTo>
                  <a:pt x="41203" y="58749"/>
                  <a:pt x="50800" y="58208"/>
                  <a:pt x="60325" y="57150"/>
                </a:cubicBezTo>
                <a:cubicBezTo>
                  <a:pt x="62019" y="56727"/>
                  <a:pt x="79817" y="52622"/>
                  <a:pt x="82550" y="50800"/>
                </a:cubicBezTo>
                <a:cubicBezTo>
                  <a:pt x="86286" y="48309"/>
                  <a:pt x="88900" y="44450"/>
                  <a:pt x="92075" y="41275"/>
                </a:cubicBezTo>
                <a:cubicBezTo>
                  <a:pt x="98540" y="21879"/>
                  <a:pt x="94731" y="41661"/>
                  <a:pt x="88900" y="22225"/>
                </a:cubicBezTo>
                <a:cubicBezTo>
                  <a:pt x="86750" y="15057"/>
                  <a:pt x="86783" y="7408"/>
                  <a:pt x="85725" y="0"/>
                </a:cubicBezTo>
                <a:cubicBezTo>
                  <a:pt x="82550" y="3175"/>
                  <a:pt x="79936" y="7034"/>
                  <a:pt x="76200" y="9525"/>
                </a:cubicBezTo>
                <a:cubicBezTo>
                  <a:pt x="73415" y="11381"/>
                  <a:pt x="70022" y="12700"/>
                  <a:pt x="66675" y="12700"/>
                </a:cubicBezTo>
                <a:cubicBezTo>
                  <a:pt x="55499" y="12700"/>
                  <a:pt x="47922" y="9624"/>
                  <a:pt x="38100" y="6350"/>
                </a:cubicBezTo>
                <a:cubicBezTo>
                  <a:pt x="29633" y="7408"/>
                  <a:pt x="20622" y="6356"/>
                  <a:pt x="12700" y="9525"/>
                </a:cubicBezTo>
                <a:cubicBezTo>
                  <a:pt x="9157" y="10942"/>
                  <a:pt x="7557" y="15430"/>
                  <a:pt x="6350" y="19050"/>
                </a:cubicBezTo>
                <a:cubicBezTo>
                  <a:pt x="4314" y="25157"/>
                  <a:pt x="4572" y="31816"/>
                  <a:pt x="3175" y="38100"/>
                </a:cubicBezTo>
                <a:cubicBezTo>
                  <a:pt x="2449" y="41367"/>
                  <a:pt x="1058" y="44450"/>
                  <a:pt x="0" y="47625"/>
                </a:cubicBezTo>
                <a:cubicBezTo>
                  <a:pt x="1058" y="50800"/>
                  <a:pt x="808" y="54783"/>
                  <a:pt x="3175" y="57150"/>
                </a:cubicBezTo>
                <a:cubicBezTo>
                  <a:pt x="7019" y="60994"/>
                  <a:pt x="3175" y="65617"/>
                  <a:pt x="6350" y="666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6" name="Freeform 25">
            <a:hlinkClick r:id="rId9" action="ppaction://hlinksldjump"/>
            <a:extLst>
              <a:ext uri="{FF2B5EF4-FFF2-40B4-BE49-F238E27FC236}">
                <a16:creationId xmlns:a16="http://schemas.microsoft.com/office/drawing/2014/main" id="{798A8A75-A11F-2044-9E62-63D96AC52A66}"/>
              </a:ext>
            </a:extLst>
          </p:cNvPr>
          <p:cNvSpPr/>
          <p:nvPr/>
        </p:nvSpPr>
        <p:spPr>
          <a:xfrm>
            <a:off x="1069888" y="6308617"/>
            <a:ext cx="271564" cy="196850"/>
          </a:xfrm>
          <a:custGeom>
            <a:avLst/>
            <a:gdLst>
              <a:gd name="connsiteX0" fmla="*/ 269962 w 271564"/>
              <a:gd name="connsiteY0" fmla="*/ 136525 h 196850"/>
              <a:gd name="connsiteX1" fmla="*/ 266787 w 271564"/>
              <a:gd name="connsiteY1" fmla="*/ 120650 h 196850"/>
              <a:gd name="connsiteX2" fmla="*/ 263612 w 271564"/>
              <a:gd name="connsiteY2" fmla="*/ 111125 h 196850"/>
              <a:gd name="connsiteX3" fmla="*/ 269962 w 271564"/>
              <a:gd name="connsiteY3" fmla="*/ 85725 h 196850"/>
              <a:gd name="connsiteX4" fmla="*/ 260437 w 271564"/>
              <a:gd name="connsiteY4" fmla="*/ 66675 h 196850"/>
              <a:gd name="connsiteX5" fmla="*/ 244562 w 271564"/>
              <a:gd name="connsiteY5" fmla="*/ 47625 h 196850"/>
              <a:gd name="connsiteX6" fmla="*/ 241387 w 271564"/>
              <a:gd name="connsiteY6" fmla="*/ 38100 h 196850"/>
              <a:gd name="connsiteX7" fmla="*/ 238212 w 271564"/>
              <a:gd name="connsiteY7" fmla="*/ 19050 h 196850"/>
              <a:gd name="connsiteX8" fmla="*/ 200112 w 271564"/>
              <a:gd name="connsiteY8" fmla="*/ 15875 h 196850"/>
              <a:gd name="connsiteX9" fmla="*/ 168362 w 271564"/>
              <a:gd name="connsiteY9" fmla="*/ 9525 h 196850"/>
              <a:gd name="connsiteX10" fmla="*/ 149312 w 271564"/>
              <a:gd name="connsiteY10" fmla="*/ 3175 h 196850"/>
              <a:gd name="connsiteX11" fmla="*/ 139787 w 271564"/>
              <a:gd name="connsiteY11" fmla="*/ 0 h 196850"/>
              <a:gd name="connsiteX12" fmla="*/ 111212 w 271564"/>
              <a:gd name="connsiteY12" fmla="*/ 9525 h 196850"/>
              <a:gd name="connsiteX13" fmla="*/ 101687 w 271564"/>
              <a:gd name="connsiteY13" fmla="*/ 12700 h 196850"/>
              <a:gd name="connsiteX14" fmla="*/ 95337 w 271564"/>
              <a:gd name="connsiteY14" fmla="*/ 22225 h 196850"/>
              <a:gd name="connsiteX15" fmla="*/ 85812 w 271564"/>
              <a:gd name="connsiteY15" fmla="*/ 53975 h 196850"/>
              <a:gd name="connsiteX16" fmla="*/ 66762 w 271564"/>
              <a:gd name="connsiteY16" fmla="*/ 63500 h 196850"/>
              <a:gd name="connsiteX17" fmla="*/ 57237 w 271564"/>
              <a:gd name="connsiteY17" fmla="*/ 69850 h 196850"/>
              <a:gd name="connsiteX18" fmla="*/ 44537 w 271564"/>
              <a:gd name="connsiteY18" fmla="*/ 76200 h 196850"/>
              <a:gd name="connsiteX19" fmla="*/ 25487 w 271564"/>
              <a:gd name="connsiteY19" fmla="*/ 88900 h 196850"/>
              <a:gd name="connsiteX20" fmla="*/ 15962 w 271564"/>
              <a:gd name="connsiteY20" fmla="*/ 95250 h 196850"/>
              <a:gd name="connsiteX21" fmla="*/ 6437 w 271564"/>
              <a:gd name="connsiteY21" fmla="*/ 104775 h 196850"/>
              <a:gd name="connsiteX22" fmla="*/ 3262 w 271564"/>
              <a:gd name="connsiteY22" fmla="*/ 136525 h 196850"/>
              <a:gd name="connsiteX23" fmla="*/ 12787 w 271564"/>
              <a:gd name="connsiteY23" fmla="*/ 146050 h 196850"/>
              <a:gd name="connsiteX24" fmla="*/ 41362 w 271564"/>
              <a:gd name="connsiteY24" fmla="*/ 155575 h 196850"/>
              <a:gd name="connsiteX25" fmla="*/ 50887 w 271564"/>
              <a:gd name="connsiteY25" fmla="*/ 158750 h 196850"/>
              <a:gd name="connsiteX26" fmla="*/ 60412 w 271564"/>
              <a:gd name="connsiteY26" fmla="*/ 161925 h 196850"/>
              <a:gd name="connsiteX27" fmla="*/ 69937 w 271564"/>
              <a:gd name="connsiteY27" fmla="*/ 180975 h 196850"/>
              <a:gd name="connsiteX28" fmla="*/ 79462 w 271564"/>
              <a:gd name="connsiteY28" fmla="*/ 184150 h 196850"/>
              <a:gd name="connsiteX29" fmla="*/ 88987 w 271564"/>
              <a:gd name="connsiteY29" fmla="*/ 190500 h 196850"/>
              <a:gd name="connsiteX30" fmla="*/ 108037 w 271564"/>
              <a:gd name="connsiteY30" fmla="*/ 196850 h 196850"/>
              <a:gd name="connsiteX31" fmla="*/ 130262 w 271564"/>
              <a:gd name="connsiteY31" fmla="*/ 193675 h 196850"/>
              <a:gd name="connsiteX32" fmla="*/ 231862 w 271564"/>
              <a:gd name="connsiteY32" fmla="*/ 184150 h 196850"/>
              <a:gd name="connsiteX33" fmla="*/ 235037 w 271564"/>
              <a:gd name="connsiteY33" fmla="*/ 174625 h 196850"/>
              <a:gd name="connsiteX34" fmla="*/ 250912 w 271564"/>
              <a:gd name="connsiteY34" fmla="*/ 158750 h 196850"/>
              <a:gd name="connsiteX35" fmla="*/ 269962 w 271564"/>
              <a:gd name="connsiteY35" fmla="*/ 152400 h 196850"/>
              <a:gd name="connsiteX36" fmla="*/ 269962 w 271564"/>
              <a:gd name="connsiteY36" fmla="*/ 136525 h 19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71564" h="196850">
                <a:moveTo>
                  <a:pt x="269962" y="136525"/>
                </a:moveTo>
                <a:cubicBezTo>
                  <a:pt x="269433" y="131233"/>
                  <a:pt x="268096" y="125885"/>
                  <a:pt x="266787" y="120650"/>
                </a:cubicBezTo>
                <a:cubicBezTo>
                  <a:pt x="265975" y="117403"/>
                  <a:pt x="263612" y="114472"/>
                  <a:pt x="263612" y="111125"/>
                </a:cubicBezTo>
                <a:cubicBezTo>
                  <a:pt x="263612" y="103462"/>
                  <a:pt x="267457" y="93241"/>
                  <a:pt x="269962" y="85725"/>
                </a:cubicBezTo>
                <a:cubicBezTo>
                  <a:pt x="266780" y="76179"/>
                  <a:pt x="267276" y="74881"/>
                  <a:pt x="260437" y="66675"/>
                </a:cubicBezTo>
                <a:cubicBezTo>
                  <a:pt x="251660" y="56142"/>
                  <a:pt x="250474" y="59449"/>
                  <a:pt x="244562" y="47625"/>
                </a:cubicBezTo>
                <a:cubicBezTo>
                  <a:pt x="243065" y="44632"/>
                  <a:pt x="242113" y="41367"/>
                  <a:pt x="241387" y="38100"/>
                </a:cubicBezTo>
                <a:cubicBezTo>
                  <a:pt x="239990" y="31816"/>
                  <a:pt x="243880" y="22102"/>
                  <a:pt x="238212" y="19050"/>
                </a:cubicBezTo>
                <a:cubicBezTo>
                  <a:pt x="226991" y="13008"/>
                  <a:pt x="212812" y="16933"/>
                  <a:pt x="200112" y="15875"/>
                </a:cubicBezTo>
                <a:cubicBezTo>
                  <a:pt x="189529" y="13758"/>
                  <a:pt x="178601" y="12938"/>
                  <a:pt x="168362" y="9525"/>
                </a:cubicBezTo>
                <a:lnTo>
                  <a:pt x="149312" y="3175"/>
                </a:lnTo>
                <a:lnTo>
                  <a:pt x="139787" y="0"/>
                </a:lnTo>
                <a:lnTo>
                  <a:pt x="111212" y="9525"/>
                </a:lnTo>
                <a:lnTo>
                  <a:pt x="101687" y="12700"/>
                </a:lnTo>
                <a:cubicBezTo>
                  <a:pt x="99570" y="15875"/>
                  <a:pt x="96433" y="18570"/>
                  <a:pt x="95337" y="22225"/>
                </a:cubicBezTo>
                <a:cubicBezTo>
                  <a:pt x="90198" y="39355"/>
                  <a:pt x="97039" y="42748"/>
                  <a:pt x="85812" y="53975"/>
                </a:cubicBezTo>
                <a:cubicBezTo>
                  <a:pt x="76713" y="63074"/>
                  <a:pt x="77091" y="58335"/>
                  <a:pt x="66762" y="63500"/>
                </a:cubicBezTo>
                <a:cubicBezTo>
                  <a:pt x="63349" y="65207"/>
                  <a:pt x="60550" y="67957"/>
                  <a:pt x="57237" y="69850"/>
                </a:cubicBezTo>
                <a:cubicBezTo>
                  <a:pt x="53128" y="72198"/>
                  <a:pt x="48596" y="73765"/>
                  <a:pt x="44537" y="76200"/>
                </a:cubicBezTo>
                <a:cubicBezTo>
                  <a:pt x="37993" y="80127"/>
                  <a:pt x="31837" y="84667"/>
                  <a:pt x="25487" y="88900"/>
                </a:cubicBezTo>
                <a:cubicBezTo>
                  <a:pt x="22312" y="91017"/>
                  <a:pt x="18660" y="92552"/>
                  <a:pt x="15962" y="95250"/>
                </a:cubicBezTo>
                <a:lnTo>
                  <a:pt x="6437" y="104775"/>
                </a:lnTo>
                <a:cubicBezTo>
                  <a:pt x="2194" y="117505"/>
                  <a:pt x="-3809" y="124150"/>
                  <a:pt x="3262" y="136525"/>
                </a:cubicBezTo>
                <a:cubicBezTo>
                  <a:pt x="5490" y="140424"/>
                  <a:pt x="8862" y="143869"/>
                  <a:pt x="12787" y="146050"/>
                </a:cubicBezTo>
                <a:lnTo>
                  <a:pt x="41362" y="155575"/>
                </a:lnTo>
                <a:lnTo>
                  <a:pt x="50887" y="158750"/>
                </a:lnTo>
                <a:lnTo>
                  <a:pt x="60412" y="161925"/>
                </a:lnTo>
                <a:cubicBezTo>
                  <a:pt x="62504" y="168200"/>
                  <a:pt x="64342" y="176499"/>
                  <a:pt x="69937" y="180975"/>
                </a:cubicBezTo>
                <a:cubicBezTo>
                  <a:pt x="72550" y="183066"/>
                  <a:pt x="76469" y="182653"/>
                  <a:pt x="79462" y="184150"/>
                </a:cubicBezTo>
                <a:cubicBezTo>
                  <a:pt x="82875" y="185857"/>
                  <a:pt x="85500" y="188950"/>
                  <a:pt x="88987" y="190500"/>
                </a:cubicBezTo>
                <a:cubicBezTo>
                  <a:pt x="95104" y="193218"/>
                  <a:pt x="108037" y="196850"/>
                  <a:pt x="108037" y="196850"/>
                </a:cubicBezTo>
                <a:cubicBezTo>
                  <a:pt x="115445" y="195792"/>
                  <a:pt x="122790" y="194090"/>
                  <a:pt x="130262" y="193675"/>
                </a:cubicBezTo>
                <a:cubicBezTo>
                  <a:pt x="229457" y="188164"/>
                  <a:pt x="196374" y="207809"/>
                  <a:pt x="231862" y="184150"/>
                </a:cubicBezTo>
                <a:cubicBezTo>
                  <a:pt x="232920" y="180975"/>
                  <a:pt x="233540" y="177618"/>
                  <a:pt x="235037" y="174625"/>
                </a:cubicBezTo>
                <a:cubicBezTo>
                  <a:pt x="238968" y="166763"/>
                  <a:pt x="242748" y="162379"/>
                  <a:pt x="250912" y="158750"/>
                </a:cubicBezTo>
                <a:cubicBezTo>
                  <a:pt x="257029" y="156032"/>
                  <a:pt x="269962" y="152400"/>
                  <a:pt x="269962" y="152400"/>
                </a:cubicBezTo>
                <a:cubicBezTo>
                  <a:pt x="273287" y="129127"/>
                  <a:pt x="270491" y="141817"/>
                  <a:pt x="269962" y="1365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7" name="Freeform 26">
            <a:hlinkClick r:id="rId6" action="ppaction://hlinksldjump"/>
            <a:extLst>
              <a:ext uri="{FF2B5EF4-FFF2-40B4-BE49-F238E27FC236}">
                <a16:creationId xmlns:a16="http://schemas.microsoft.com/office/drawing/2014/main" id="{5C423876-767A-1544-A9C1-974914D9E8B9}"/>
              </a:ext>
            </a:extLst>
          </p:cNvPr>
          <p:cNvSpPr/>
          <p:nvPr/>
        </p:nvSpPr>
        <p:spPr>
          <a:xfrm>
            <a:off x="1326874" y="6435617"/>
            <a:ext cx="257995" cy="190535"/>
          </a:xfrm>
          <a:custGeom>
            <a:avLst/>
            <a:gdLst>
              <a:gd name="connsiteX0" fmla="*/ 60601 w 257995"/>
              <a:gd name="connsiteY0" fmla="*/ 190500 h 190535"/>
              <a:gd name="connsiteX1" fmla="*/ 35201 w 257995"/>
              <a:gd name="connsiteY1" fmla="*/ 171450 h 190535"/>
              <a:gd name="connsiteX2" fmla="*/ 12976 w 257995"/>
              <a:gd name="connsiteY2" fmla="*/ 165100 h 190535"/>
              <a:gd name="connsiteX3" fmla="*/ 3451 w 257995"/>
              <a:gd name="connsiteY3" fmla="*/ 158750 h 190535"/>
              <a:gd name="connsiteX4" fmla="*/ 3451 w 257995"/>
              <a:gd name="connsiteY4" fmla="*/ 120650 h 190535"/>
              <a:gd name="connsiteX5" fmla="*/ 9801 w 257995"/>
              <a:gd name="connsiteY5" fmla="*/ 111125 h 190535"/>
              <a:gd name="connsiteX6" fmla="*/ 28851 w 257995"/>
              <a:gd name="connsiteY6" fmla="*/ 104775 h 190535"/>
              <a:gd name="connsiteX7" fmla="*/ 38376 w 257995"/>
              <a:gd name="connsiteY7" fmla="*/ 98425 h 190535"/>
              <a:gd name="connsiteX8" fmla="*/ 47901 w 257995"/>
              <a:gd name="connsiteY8" fmla="*/ 88900 h 190535"/>
              <a:gd name="connsiteX9" fmla="*/ 57426 w 257995"/>
              <a:gd name="connsiteY9" fmla="*/ 85725 h 190535"/>
              <a:gd name="connsiteX10" fmla="*/ 60601 w 257995"/>
              <a:gd name="connsiteY10" fmla="*/ 76200 h 190535"/>
              <a:gd name="connsiteX11" fmla="*/ 120926 w 257995"/>
              <a:gd name="connsiteY11" fmla="*/ 66675 h 190535"/>
              <a:gd name="connsiteX12" fmla="*/ 143151 w 257995"/>
              <a:gd name="connsiteY12" fmla="*/ 60325 h 190535"/>
              <a:gd name="connsiteX13" fmla="*/ 155851 w 257995"/>
              <a:gd name="connsiteY13" fmla="*/ 41275 h 190535"/>
              <a:gd name="connsiteX14" fmla="*/ 162201 w 257995"/>
              <a:gd name="connsiteY14" fmla="*/ 31750 h 190535"/>
              <a:gd name="connsiteX15" fmla="*/ 181251 w 257995"/>
              <a:gd name="connsiteY15" fmla="*/ 25400 h 190535"/>
              <a:gd name="connsiteX16" fmla="*/ 193951 w 257995"/>
              <a:gd name="connsiteY16" fmla="*/ 22225 h 190535"/>
              <a:gd name="connsiteX17" fmla="*/ 213001 w 257995"/>
              <a:gd name="connsiteY17" fmla="*/ 15875 h 190535"/>
              <a:gd name="connsiteX18" fmla="*/ 222526 w 257995"/>
              <a:gd name="connsiteY18" fmla="*/ 12700 h 190535"/>
              <a:gd name="connsiteX19" fmla="*/ 232051 w 257995"/>
              <a:gd name="connsiteY19" fmla="*/ 9525 h 190535"/>
              <a:gd name="connsiteX20" fmla="*/ 251101 w 257995"/>
              <a:gd name="connsiteY20" fmla="*/ 0 h 190535"/>
              <a:gd name="connsiteX21" fmla="*/ 257451 w 257995"/>
              <a:gd name="connsiteY21" fmla="*/ 9525 h 190535"/>
              <a:gd name="connsiteX22" fmla="*/ 247926 w 257995"/>
              <a:gd name="connsiteY22" fmla="*/ 57150 h 190535"/>
              <a:gd name="connsiteX23" fmla="*/ 228876 w 257995"/>
              <a:gd name="connsiteY23" fmla="*/ 69850 h 190535"/>
              <a:gd name="connsiteX24" fmla="*/ 219351 w 257995"/>
              <a:gd name="connsiteY24" fmla="*/ 76200 h 190535"/>
              <a:gd name="connsiteX25" fmla="*/ 209826 w 257995"/>
              <a:gd name="connsiteY25" fmla="*/ 82550 h 190535"/>
              <a:gd name="connsiteX26" fmla="*/ 181251 w 257995"/>
              <a:gd name="connsiteY26" fmla="*/ 104775 h 190535"/>
              <a:gd name="connsiteX27" fmla="*/ 171726 w 257995"/>
              <a:gd name="connsiteY27" fmla="*/ 111125 h 190535"/>
              <a:gd name="connsiteX28" fmla="*/ 152676 w 257995"/>
              <a:gd name="connsiteY28" fmla="*/ 117475 h 190535"/>
              <a:gd name="connsiteX29" fmla="*/ 133626 w 257995"/>
              <a:gd name="connsiteY29" fmla="*/ 130175 h 190535"/>
              <a:gd name="connsiteX30" fmla="*/ 124101 w 257995"/>
              <a:gd name="connsiteY30" fmla="*/ 136525 h 190535"/>
              <a:gd name="connsiteX31" fmla="*/ 105051 w 257995"/>
              <a:gd name="connsiteY31" fmla="*/ 149225 h 190535"/>
              <a:gd name="connsiteX32" fmla="*/ 86001 w 257995"/>
              <a:gd name="connsiteY32" fmla="*/ 161925 h 190535"/>
              <a:gd name="connsiteX33" fmla="*/ 76476 w 257995"/>
              <a:gd name="connsiteY33" fmla="*/ 171450 h 190535"/>
              <a:gd name="connsiteX34" fmla="*/ 66951 w 257995"/>
              <a:gd name="connsiteY34" fmla="*/ 174625 h 190535"/>
              <a:gd name="connsiteX35" fmla="*/ 60601 w 257995"/>
              <a:gd name="connsiteY35" fmla="*/ 190500 h 19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57995" h="190535">
                <a:moveTo>
                  <a:pt x="60601" y="190500"/>
                </a:moveTo>
                <a:cubicBezTo>
                  <a:pt x="55309" y="189971"/>
                  <a:pt x="40644" y="173783"/>
                  <a:pt x="35201" y="171450"/>
                </a:cubicBezTo>
                <a:cubicBezTo>
                  <a:pt x="20959" y="165346"/>
                  <a:pt x="25333" y="171279"/>
                  <a:pt x="12976" y="165100"/>
                </a:cubicBezTo>
                <a:cubicBezTo>
                  <a:pt x="9563" y="163393"/>
                  <a:pt x="6626" y="160867"/>
                  <a:pt x="3451" y="158750"/>
                </a:cubicBezTo>
                <a:cubicBezTo>
                  <a:pt x="58" y="141784"/>
                  <a:pt x="-2220" y="139553"/>
                  <a:pt x="3451" y="120650"/>
                </a:cubicBezTo>
                <a:cubicBezTo>
                  <a:pt x="4547" y="116995"/>
                  <a:pt x="6565" y="113147"/>
                  <a:pt x="9801" y="111125"/>
                </a:cubicBezTo>
                <a:cubicBezTo>
                  <a:pt x="15477" y="107577"/>
                  <a:pt x="23282" y="108488"/>
                  <a:pt x="28851" y="104775"/>
                </a:cubicBezTo>
                <a:cubicBezTo>
                  <a:pt x="32026" y="102658"/>
                  <a:pt x="35445" y="100868"/>
                  <a:pt x="38376" y="98425"/>
                </a:cubicBezTo>
                <a:cubicBezTo>
                  <a:pt x="41825" y="95550"/>
                  <a:pt x="44165" y="91391"/>
                  <a:pt x="47901" y="88900"/>
                </a:cubicBezTo>
                <a:cubicBezTo>
                  <a:pt x="50686" y="87044"/>
                  <a:pt x="54251" y="86783"/>
                  <a:pt x="57426" y="85725"/>
                </a:cubicBezTo>
                <a:cubicBezTo>
                  <a:pt x="58484" y="82550"/>
                  <a:pt x="58510" y="78813"/>
                  <a:pt x="60601" y="76200"/>
                </a:cubicBezTo>
                <a:cubicBezTo>
                  <a:pt x="72629" y="61165"/>
                  <a:pt x="117954" y="66861"/>
                  <a:pt x="120926" y="66675"/>
                </a:cubicBezTo>
                <a:cubicBezTo>
                  <a:pt x="121036" y="66648"/>
                  <a:pt x="141633" y="61843"/>
                  <a:pt x="143151" y="60325"/>
                </a:cubicBezTo>
                <a:cubicBezTo>
                  <a:pt x="148547" y="54929"/>
                  <a:pt x="151618" y="47625"/>
                  <a:pt x="155851" y="41275"/>
                </a:cubicBezTo>
                <a:cubicBezTo>
                  <a:pt x="157968" y="38100"/>
                  <a:pt x="158581" y="32957"/>
                  <a:pt x="162201" y="31750"/>
                </a:cubicBezTo>
                <a:cubicBezTo>
                  <a:pt x="168551" y="29633"/>
                  <a:pt x="174757" y="27023"/>
                  <a:pt x="181251" y="25400"/>
                </a:cubicBezTo>
                <a:cubicBezTo>
                  <a:pt x="185484" y="24342"/>
                  <a:pt x="189771" y="23479"/>
                  <a:pt x="193951" y="22225"/>
                </a:cubicBezTo>
                <a:cubicBezTo>
                  <a:pt x="200362" y="20302"/>
                  <a:pt x="206651" y="17992"/>
                  <a:pt x="213001" y="15875"/>
                </a:cubicBezTo>
                <a:lnTo>
                  <a:pt x="222526" y="12700"/>
                </a:lnTo>
                <a:cubicBezTo>
                  <a:pt x="225701" y="11642"/>
                  <a:pt x="229266" y="11381"/>
                  <a:pt x="232051" y="9525"/>
                </a:cubicBezTo>
                <a:cubicBezTo>
                  <a:pt x="244361" y="1319"/>
                  <a:pt x="237956" y="4382"/>
                  <a:pt x="251101" y="0"/>
                </a:cubicBezTo>
                <a:cubicBezTo>
                  <a:pt x="253218" y="3175"/>
                  <a:pt x="257197" y="5718"/>
                  <a:pt x="257451" y="9525"/>
                </a:cubicBezTo>
                <a:cubicBezTo>
                  <a:pt x="258134" y="19765"/>
                  <a:pt x="260095" y="46502"/>
                  <a:pt x="247926" y="57150"/>
                </a:cubicBezTo>
                <a:cubicBezTo>
                  <a:pt x="242183" y="62176"/>
                  <a:pt x="235226" y="65617"/>
                  <a:pt x="228876" y="69850"/>
                </a:cubicBezTo>
                <a:lnTo>
                  <a:pt x="219351" y="76200"/>
                </a:lnTo>
                <a:cubicBezTo>
                  <a:pt x="216176" y="78317"/>
                  <a:pt x="212524" y="79852"/>
                  <a:pt x="209826" y="82550"/>
                </a:cubicBezTo>
                <a:cubicBezTo>
                  <a:pt x="194905" y="97471"/>
                  <a:pt x="204037" y="89584"/>
                  <a:pt x="181251" y="104775"/>
                </a:cubicBezTo>
                <a:cubicBezTo>
                  <a:pt x="178076" y="106892"/>
                  <a:pt x="175346" y="109918"/>
                  <a:pt x="171726" y="111125"/>
                </a:cubicBezTo>
                <a:cubicBezTo>
                  <a:pt x="165376" y="113242"/>
                  <a:pt x="158245" y="113762"/>
                  <a:pt x="152676" y="117475"/>
                </a:cubicBezTo>
                <a:lnTo>
                  <a:pt x="133626" y="130175"/>
                </a:lnTo>
                <a:cubicBezTo>
                  <a:pt x="130451" y="132292"/>
                  <a:pt x="126799" y="133827"/>
                  <a:pt x="124101" y="136525"/>
                </a:cubicBezTo>
                <a:cubicBezTo>
                  <a:pt x="112209" y="148417"/>
                  <a:pt x="118836" y="144630"/>
                  <a:pt x="105051" y="149225"/>
                </a:cubicBezTo>
                <a:cubicBezTo>
                  <a:pt x="74665" y="179611"/>
                  <a:pt x="113570" y="143545"/>
                  <a:pt x="86001" y="161925"/>
                </a:cubicBezTo>
                <a:cubicBezTo>
                  <a:pt x="82265" y="164416"/>
                  <a:pt x="80212" y="168959"/>
                  <a:pt x="76476" y="171450"/>
                </a:cubicBezTo>
                <a:cubicBezTo>
                  <a:pt x="73691" y="173306"/>
                  <a:pt x="69877" y="173000"/>
                  <a:pt x="66951" y="174625"/>
                </a:cubicBezTo>
                <a:cubicBezTo>
                  <a:pt x="47020" y="185698"/>
                  <a:pt x="65893" y="191029"/>
                  <a:pt x="60601" y="190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8" name="Freeform 27">
            <a:hlinkClick r:id="rId11" action="ppaction://hlinksldjump"/>
            <a:extLst>
              <a:ext uri="{FF2B5EF4-FFF2-40B4-BE49-F238E27FC236}">
                <a16:creationId xmlns:a16="http://schemas.microsoft.com/office/drawing/2014/main" id="{B84815CE-C587-CC4A-9859-F84BDD6DCE72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9" name="Freeform 28">
            <a:hlinkClick r:id="rId12" action="ppaction://hlinksldjump"/>
            <a:extLst>
              <a:ext uri="{FF2B5EF4-FFF2-40B4-BE49-F238E27FC236}">
                <a16:creationId xmlns:a16="http://schemas.microsoft.com/office/drawing/2014/main" id="{9CB1677B-171C-224F-BED8-4D697029E260}"/>
              </a:ext>
            </a:extLst>
          </p:cNvPr>
          <p:cNvSpPr/>
          <p:nvPr/>
        </p:nvSpPr>
        <p:spPr>
          <a:xfrm>
            <a:off x="1346093" y="6337300"/>
            <a:ext cx="282793" cy="161925"/>
          </a:xfrm>
          <a:custGeom>
            <a:avLst/>
            <a:gdLst>
              <a:gd name="connsiteX0" fmla="*/ 222357 w 282793"/>
              <a:gd name="connsiteY0" fmla="*/ 41275 h 161925"/>
              <a:gd name="connsiteX1" fmla="*/ 200132 w 282793"/>
              <a:gd name="connsiteY1" fmla="*/ 15875 h 161925"/>
              <a:gd name="connsiteX2" fmla="*/ 193782 w 282793"/>
              <a:gd name="connsiteY2" fmla="*/ 6350 h 161925"/>
              <a:gd name="connsiteX3" fmla="*/ 184257 w 282793"/>
              <a:gd name="connsiteY3" fmla="*/ 0 h 161925"/>
              <a:gd name="connsiteX4" fmla="*/ 162032 w 282793"/>
              <a:gd name="connsiteY4" fmla="*/ 3175 h 161925"/>
              <a:gd name="connsiteX5" fmla="*/ 155682 w 282793"/>
              <a:gd name="connsiteY5" fmla="*/ 12700 h 161925"/>
              <a:gd name="connsiteX6" fmla="*/ 146157 w 282793"/>
              <a:gd name="connsiteY6" fmla="*/ 19050 h 161925"/>
              <a:gd name="connsiteX7" fmla="*/ 123932 w 282793"/>
              <a:gd name="connsiteY7" fmla="*/ 12700 h 161925"/>
              <a:gd name="connsiteX8" fmla="*/ 104882 w 282793"/>
              <a:gd name="connsiteY8" fmla="*/ 3175 h 161925"/>
              <a:gd name="connsiteX9" fmla="*/ 57257 w 282793"/>
              <a:gd name="connsiteY9" fmla="*/ 12700 h 161925"/>
              <a:gd name="connsiteX10" fmla="*/ 47732 w 282793"/>
              <a:gd name="connsiteY10" fmla="*/ 15875 h 161925"/>
              <a:gd name="connsiteX11" fmla="*/ 35032 w 282793"/>
              <a:gd name="connsiteY11" fmla="*/ 19050 h 161925"/>
              <a:gd name="connsiteX12" fmla="*/ 25507 w 282793"/>
              <a:gd name="connsiteY12" fmla="*/ 38100 h 161925"/>
              <a:gd name="connsiteX13" fmla="*/ 25507 w 282793"/>
              <a:gd name="connsiteY13" fmla="*/ 66675 h 161925"/>
              <a:gd name="connsiteX14" fmla="*/ 28682 w 282793"/>
              <a:gd name="connsiteY14" fmla="*/ 111125 h 161925"/>
              <a:gd name="connsiteX15" fmla="*/ 25507 w 282793"/>
              <a:gd name="connsiteY15" fmla="*/ 123825 h 161925"/>
              <a:gd name="connsiteX16" fmla="*/ 6457 w 282793"/>
              <a:gd name="connsiteY16" fmla="*/ 133350 h 161925"/>
              <a:gd name="connsiteX17" fmla="*/ 107 w 282793"/>
              <a:gd name="connsiteY17" fmla="*/ 142875 h 161925"/>
              <a:gd name="connsiteX18" fmla="*/ 3282 w 282793"/>
              <a:gd name="connsiteY18" fmla="*/ 152400 h 161925"/>
              <a:gd name="connsiteX19" fmla="*/ 22332 w 282793"/>
              <a:gd name="connsiteY19" fmla="*/ 161925 h 161925"/>
              <a:gd name="connsiteX20" fmla="*/ 44557 w 282793"/>
              <a:gd name="connsiteY20" fmla="*/ 136525 h 161925"/>
              <a:gd name="connsiteX21" fmla="*/ 54082 w 282793"/>
              <a:gd name="connsiteY21" fmla="*/ 139700 h 161925"/>
              <a:gd name="connsiteX22" fmla="*/ 66782 w 282793"/>
              <a:gd name="connsiteY22" fmla="*/ 142875 h 161925"/>
              <a:gd name="connsiteX23" fmla="*/ 85832 w 282793"/>
              <a:gd name="connsiteY23" fmla="*/ 149225 h 161925"/>
              <a:gd name="connsiteX24" fmla="*/ 108057 w 282793"/>
              <a:gd name="connsiteY24" fmla="*/ 123825 h 161925"/>
              <a:gd name="connsiteX25" fmla="*/ 111232 w 282793"/>
              <a:gd name="connsiteY25" fmla="*/ 114300 h 161925"/>
              <a:gd name="connsiteX26" fmla="*/ 146157 w 282793"/>
              <a:gd name="connsiteY26" fmla="*/ 111125 h 161925"/>
              <a:gd name="connsiteX27" fmla="*/ 190607 w 282793"/>
              <a:gd name="connsiteY27" fmla="*/ 104775 h 161925"/>
              <a:gd name="connsiteX28" fmla="*/ 203307 w 282793"/>
              <a:gd name="connsiteY28" fmla="*/ 101600 h 161925"/>
              <a:gd name="connsiteX29" fmla="*/ 212832 w 282793"/>
              <a:gd name="connsiteY29" fmla="*/ 95250 h 161925"/>
              <a:gd name="connsiteX30" fmla="*/ 222357 w 282793"/>
              <a:gd name="connsiteY30" fmla="*/ 92075 h 161925"/>
              <a:gd name="connsiteX31" fmla="*/ 266807 w 282793"/>
              <a:gd name="connsiteY31" fmla="*/ 85725 h 161925"/>
              <a:gd name="connsiteX32" fmla="*/ 279507 w 282793"/>
              <a:gd name="connsiteY32" fmla="*/ 82550 h 161925"/>
              <a:gd name="connsiteX33" fmla="*/ 279507 w 282793"/>
              <a:gd name="connsiteY33" fmla="*/ 60325 h 161925"/>
              <a:gd name="connsiteX34" fmla="*/ 247757 w 282793"/>
              <a:gd name="connsiteY34" fmla="*/ 57150 h 161925"/>
              <a:gd name="connsiteX35" fmla="*/ 222357 w 282793"/>
              <a:gd name="connsiteY35" fmla="*/ 4127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82793" h="161925">
                <a:moveTo>
                  <a:pt x="222357" y="41275"/>
                </a:moveTo>
                <a:cubicBezTo>
                  <a:pt x="214419" y="34396"/>
                  <a:pt x="214949" y="38100"/>
                  <a:pt x="200132" y="15875"/>
                </a:cubicBezTo>
                <a:cubicBezTo>
                  <a:pt x="198015" y="12700"/>
                  <a:pt x="196957" y="8467"/>
                  <a:pt x="193782" y="6350"/>
                </a:cubicBezTo>
                <a:lnTo>
                  <a:pt x="184257" y="0"/>
                </a:lnTo>
                <a:cubicBezTo>
                  <a:pt x="176849" y="1058"/>
                  <a:pt x="168871" y="136"/>
                  <a:pt x="162032" y="3175"/>
                </a:cubicBezTo>
                <a:cubicBezTo>
                  <a:pt x="158545" y="4725"/>
                  <a:pt x="158380" y="10002"/>
                  <a:pt x="155682" y="12700"/>
                </a:cubicBezTo>
                <a:cubicBezTo>
                  <a:pt x="152984" y="15398"/>
                  <a:pt x="149332" y="16933"/>
                  <a:pt x="146157" y="19050"/>
                </a:cubicBezTo>
                <a:cubicBezTo>
                  <a:pt x="142088" y="18033"/>
                  <a:pt x="128487" y="14977"/>
                  <a:pt x="123932" y="12700"/>
                </a:cubicBezTo>
                <a:cubicBezTo>
                  <a:pt x="99313" y="390"/>
                  <a:pt x="128823" y="11155"/>
                  <a:pt x="104882" y="3175"/>
                </a:cubicBezTo>
                <a:cubicBezTo>
                  <a:pt x="76740" y="12556"/>
                  <a:pt x="92485" y="8786"/>
                  <a:pt x="57257" y="12700"/>
                </a:cubicBezTo>
                <a:cubicBezTo>
                  <a:pt x="54082" y="13758"/>
                  <a:pt x="50950" y="14956"/>
                  <a:pt x="47732" y="15875"/>
                </a:cubicBezTo>
                <a:cubicBezTo>
                  <a:pt x="43536" y="17074"/>
                  <a:pt x="38663" y="16629"/>
                  <a:pt x="35032" y="19050"/>
                </a:cubicBezTo>
                <a:cubicBezTo>
                  <a:pt x="29756" y="22567"/>
                  <a:pt x="27318" y="32667"/>
                  <a:pt x="25507" y="38100"/>
                </a:cubicBezTo>
                <a:cubicBezTo>
                  <a:pt x="32654" y="59542"/>
                  <a:pt x="25507" y="33148"/>
                  <a:pt x="25507" y="66675"/>
                </a:cubicBezTo>
                <a:cubicBezTo>
                  <a:pt x="25507" y="81529"/>
                  <a:pt x="27624" y="96308"/>
                  <a:pt x="28682" y="111125"/>
                </a:cubicBezTo>
                <a:cubicBezTo>
                  <a:pt x="27624" y="115358"/>
                  <a:pt x="27928" y="120194"/>
                  <a:pt x="25507" y="123825"/>
                </a:cubicBezTo>
                <a:cubicBezTo>
                  <a:pt x="21990" y="129101"/>
                  <a:pt x="11890" y="131539"/>
                  <a:pt x="6457" y="133350"/>
                </a:cubicBezTo>
                <a:cubicBezTo>
                  <a:pt x="4340" y="136525"/>
                  <a:pt x="734" y="139111"/>
                  <a:pt x="107" y="142875"/>
                </a:cubicBezTo>
                <a:cubicBezTo>
                  <a:pt x="-443" y="146176"/>
                  <a:pt x="1191" y="149787"/>
                  <a:pt x="3282" y="152400"/>
                </a:cubicBezTo>
                <a:cubicBezTo>
                  <a:pt x="7758" y="157995"/>
                  <a:pt x="16057" y="159833"/>
                  <a:pt x="22332" y="161925"/>
                </a:cubicBezTo>
                <a:cubicBezTo>
                  <a:pt x="37149" y="139700"/>
                  <a:pt x="28682" y="147108"/>
                  <a:pt x="44557" y="136525"/>
                </a:cubicBezTo>
                <a:cubicBezTo>
                  <a:pt x="47732" y="137583"/>
                  <a:pt x="50864" y="138781"/>
                  <a:pt x="54082" y="139700"/>
                </a:cubicBezTo>
                <a:cubicBezTo>
                  <a:pt x="58278" y="140899"/>
                  <a:pt x="62602" y="141621"/>
                  <a:pt x="66782" y="142875"/>
                </a:cubicBezTo>
                <a:cubicBezTo>
                  <a:pt x="73193" y="144798"/>
                  <a:pt x="85832" y="149225"/>
                  <a:pt x="85832" y="149225"/>
                </a:cubicBezTo>
                <a:cubicBezTo>
                  <a:pt x="96945" y="141817"/>
                  <a:pt x="102765" y="139700"/>
                  <a:pt x="108057" y="123825"/>
                </a:cubicBezTo>
                <a:cubicBezTo>
                  <a:pt x="109115" y="120650"/>
                  <a:pt x="108057" y="115358"/>
                  <a:pt x="111232" y="114300"/>
                </a:cubicBezTo>
                <a:cubicBezTo>
                  <a:pt x="122322" y="110603"/>
                  <a:pt x="134532" y="112349"/>
                  <a:pt x="146157" y="111125"/>
                </a:cubicBezTo>
                <a:cubicBezTo>
                  <a:pt x="158513" y="109824"/>
                  <a:pt x="177801" y="107336"/>
                  <a:pt x="190607" y="104775"/>
                </a:cubicBezTo>
                <a:cubicBezTo>
                  <a:pt x="194886" y="103919"/>
                  <a:pt x="199074" y="102658"/>
                  <a:pt x="203307" y="101600"/>
                </a:cubicBezTo>
                <a:cubicBezTo>
                  <a:pt x="206482" y="99483"/>
                  <a:pt x="209419" y="96957"/>
                  <a:pt x="212832" y="95250"/>
                </a:cubicBezTo>
                <a:cubicBezTo>
                  <a:pt x="215825" y="93753"/>
                  <a:pt x="219139" y="92994"/>
                  <a:pt x="222357" y="92075"/>
                </a:cubicBezTo>
                <a:cubicBezTo>
                  <a:pt x="240949" y="86763"/>
                  <a:pt x="241505" y="88255"/>
                  <a:pt x="266807" y="85725"/>
                </a:cubicBezTo>
                <a:cubicBezTo>
                  <a:pt x="271040" y="84667"/>
                  <a:pt x="276100" y="85276"/>
                  <a:pt x="279507" y="82550"/>
                </a:cubicBezTo>
                <a:cubicBezTo>
                  <a:pt x="283408" y="79429"/>
                  <a:pt x="284346" y="62525"/>
                  <a:pt x="279507" y="60325"/>
                </a:cubicBezTo>
                <a:cubicBezTo>
                  <a:pt x="269824" y="55924"/>
                  <a:pt x="258340" y="58208"/>
                  <a:pt x="247757" y="57150"/>
                </a:cubicBezTo>
                <a:cubicBezTo>
                  <a:pt x="224304" y="41515"/>
                  <a:pt x="230295" y="48154"/>
                  <a:pt x="222357" y="412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0" name="Freeform 29">
            <a:hlinkClick r:id="rId5" action="ppaction://hlinksldjump"/>
            <a:extLst>
              <a:ext uri="{FF2B5EF4-FFF2-40B4-BE49-F238E27FC236}">
                <a16:creationId xmlns:a16="http://schemas.microsoft.com/office/drawing/2014/main" id="{074C5C73-7DD5-4D41-8242-A1CD636391F4}"/>
              </a:ext>
            </a:extLst>
          </p:cNvPr>
          <p:cNvSpPr/>
          <p:nvPr/>
        </p:nvSpPr>
        <p:spPr>
          <a:xfrm>
            <a:off x="1025253" y="5641975"/>
            <a:ext cx="324973" cy="190586"/>
          </a:xfrm>
          <a:custGeom>
            <a:avLst/>
            <a:gdLst>
              <a:gd name="connsiteX0" fmla="*/ 286022 w 324973"/>
              <a:gd name="connsiteY0" fmla="*/ 190500 h 190586"/>
              <a:gd name="connsiteX1" fmla="*/ 263797 w 324973"/>
              <a:gd name="connsiteY1" fmla="*/ 184150 h 190586"/>
              <a:gd name="connsiteX2" fmla="*/ 241572 w 324973"/>
              <a:gd name="connsiteY2" fmla="*/ 161925 h 190586"/>
              <a:gd name="connsiteX3" fmla="*/ 216172 w 324973"/>
              <a:gd name="connsiteY3" fmla="*/ 139700 h 190586"/>
              <a:gd name="connsiteX4" fmla="*/ 197122 w 324973"/>
              <a:gd name="connsiteY4" fmla="*/ 133350 h 190586"/>
              <a:gd name="connsiteX5" fmla="*/ 187597 w 324973"/>
              <a:gd name="connsiteY5" fmla="*/ 130175 h 190586"/>
              <a:gd name="connsiteX6" fmla="*/ 178072 w 324973"/>
              <a:gd name="connsiteY6" fmla="*/ 133350 h 190586"/>
              <a:gd name="connsiteX7" fmla="*/ 143147 w 324973"/>
              <a:gd name="connsiteY7" fmla="*/ 127000 h 190586"/>
              <a:gd name="connsiteX8" fmla="*/ 136797 w 324973"/>
              <a:gd name="connsiteY8" fmla="*/ 117475 h 190586"/>
              <a:gd name="connsiteX9" fmla="*/ 117747 w 324973"/>
              <a:gd name="connsiteY9" fmla="*/ 111125 h 190586"/>
              <a:gd name="connsiteX10" fmla="*/ 108222 w 324973"/>
              <a:gd name="connsiteY10" fmla="*/ 107950 h 190586"/>
              <a:gd name="connsiteX11" fmla="*/ 98697 w 324973"/>
              <a:gd name="connsiteY11" fmla="*/ 104775 h 190586"/>
              <a:gd name="connsiteX12" fmla="*/ 85997 w 324973"/>
              <a:gd name="connsiteY12" fmla="*/ 101600 h 190586"/>
              <a:gd name="connsiteX13" fmla="*/ 63772 w 324973"/>
              <a:gd name="connsiteY13" fmla="*/ 104775 h 190586"/>
              <a:gd name="connsiteX14" fmla="*/ 54247 w 324973"/>
              <a:gd name="connsiteY14" fmla="*/ 107950 h 190586"/>
              <a:gd name="connsiteX15" fmla="*/ 44722 w 324973"/>
              <a:gd name="connsiteY15" fmla="*/ 104775 h 190586"/>
              <a:gd name="connsiteX16" fmla="*/ 28847 w 324973"/>
              <a:gd name="connsiteY16" fmla="*/ 79375 h 190586"/>
              <a:gd name="connsiteX17" fmla="*/ 22497 w 324973"/>
              <a:gd name="connsiteY17" fmla="*/ 69850 h 190586"/>
              <a:gd name="connsiteX18" fmla="*/ 3447 w 324973"/>
              <a:gd name="connsiteY18" fmla="*/ 57150 h 190586"/>
              <a:gd name="connsiteX19" fmla="*/ 272 w 324973"/>
              <a:gd name="connsiteY19" fmla="*/ 47625 h 190586"/>
              <a:gd name="connsiteX20" fmla="*/ 38372 w 324973"/>
              <a:gd name="connsiteY20" fmla="*/ 44450 h 190586"/>
              <a:gd name="connsiteX21" fmla="*/ 54247 w 324973"/>
              <a:gd name="connsiteY21" fmla="*/ 41275 h 190586"/>
              <a:gd name="connsiteX22" fmla="*/ 66947 w 324973"/>
              <a:gd name="connsiteY22" fmla="*/ 25400 h 190586"/>
              <a:gd name="connsiteX23" fmla="*/ 76472 w 324973"/>
              <a:gd name="connsiteY23" fmla="*/ 6350 h 190586"/>
              <a:gd name="connsiteX24" fmla="*/ 124097 w 324973"/>
              <a:gd name="connsiteY24" fmla="*/ 6350 h 190586"/>
              <a:gd name="connsiteX25" fmla="*/ 149497 w 324973"/>
              <a:gd name="connsiteY25" fmla="*/ 0 h 190586"/>
              <a:gd name="connsiteX26" fmla="*/ 178072 w 324973"/>
              <a:gd name="connsiteY26" fmla="*/ 3175 h 190586"/>
              <a:gd name="connsiteX27" fmla="*/ 200297 w 324973"/>
              <a:gd name="connsiteY27" fmla="*/ 6350 h 190586"/>
              <a:gd name="connsiteX28" fmla="*/ 257447 w 324973"/>
              <a:gd name="connsiteY28" fmla="*/ 12700 h 190586"/>
              <a:gd name="connsiteX29" fmla="*/ 273322 w 324973"/>
              <a:gd name="connsiteY29" fmla="*/ 25400 h 190586"/>
              <a:gd name="connsiteX30" fmla="*/ 295547 w 324973"/>
              <a:gd name="connsiteY30" fmla="*/ 53975 h 190586"/>
              <a:gd name="connsiteX31" fmla="*/ 301897 w 324973"/>
              <a:gd name="connsiteY31" fmla="*/ 63500 h 190586"/>
              <a:gd name="connsiteX32" fmla="*/ 305072 w 324973"/>
              <a:gd name="connsiteY32" fmla="*/ 73025 h 190586"/>
              <a:gd name="connsiteX33" fmla="*/ 305072 w 324973"/>
              <a:gd name="connsiteY33" fmla="*/ 111125 h 190586"/>
              <a:gd name="connsiteX34" fmla="*/ 314597 w 324973"/>
              <a:gd name="connsiteY34" fmla="*/ 117475 h 190586"/>
              <a:gd name="connsiteX35" fmla="*/ 320947 w 324973"/>
              <a:gd name="connsiteY35" fmla="*/ 127000 h 190586"/>
              <a:gd name="connsiteX36" fmla="*/ 320947 w 324973"/>
              <a:gd name="connsiteY36" fmla="*/ 174625 h 190586"/>
              <a:gd name="connsiteX37" fmla="*/ 305072 w 324973"/>
              <a:gd name="connsiteY37" fmla="*/ 187325 h 190586"/>
              <a:gd name="connsiteX38" fmla="*/ 286022 w 324973"/>
              <a:gd name="connsiteY38" fmla="*/ 190500 h 19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24973" h="190586">
                <a:moveTo>
                  <a:pt x="286022" y="190500"/>
                </a:moveTo>
                <a:cubicBezTo>
                  <a:pt x="279143" y="189971"/>
                  <a:pt x="265315" y="185668"/>
                  <a:pt x="263797" y="184150"/>
                </a:cubicBezTo>
                <a:cubicBezTo>
                  <a:pt x="238323" y="158676"/>
                  <a:pt x="263125" y="169109"/>
                  <a:pt x="241572" y="161925"/>
                </a:cubicBezTo>
                <a:cubicBezTo>
                  <a:pt x="234164" y="150813"/>
                  <a:pt x="232047" y="144992"/>
                  <a:pt x="216172" y="139700"/>
                </a:cubicBezTo>
                <a:lnTo>
                  <a:pt x="197122" y="133350"/>
                </a:lnTo>
                <a:lnTo>
                  <a:pt x="187597" y="130175"/>
                </a:lnTo>
                <a:cubicBezTo>
                  <a:pt x="184422" y="131233"/>
                  <a:pt x="181419" y="133350"/>
                  <a:pt x="178072" y="133350"/>
                </a:cubicBezTo>
                <a:cubicBezTo>
                  <a:pt x="160121" y="133350"/>
                  <a:pt x="156542" y="131465"/>
                  <a:pt x="143147" y="127000"/>
                </a:cubicBezTo>
                <a:cubicBezTo>
                  <a:pt x="141030" y="123825"/>
                  <a:pt x="140033" y="119497"/>
                  <a:pt x="136797" y="117475"/>
                </a:cubicBezTo>
                <a:cubicBezTo>
                  <a:pt x="131121" y="113927"/>
                  <a:pt x="124097" y="113242"/>
                  <a:pt x="117747" y="111125"/>
                </a:cubicBezTo>
                <a:lnTo>
                  <a:pt x="108222" y="107950"/>
                </a:lnTo>
                <a:cubicBezTo>
                  <a:pt x="105047" y="106892"/>
                  <a:pt x="101944" y="105587"/>
                  <a:pt x="98697" y="104775"/>
                </a:cubicBezTo>
                <a:lnTo>
                  <a:pt x="85997" y="101600"/>
                </a:lnTo>
                <a:cubicBezTo>
                  <a:pt x="78589" y="102658"/>
                  <a:pt x="71110" y="103307"/>
                  <a:pt x="63772" y="104775"/>
                </a:cubicBezTo>
                <a:cubicBezTo>
                  <a:pt x="60490" y="105431"/>
                  <a:pt x="57594" y="107950"/>
                  <a:pt x="54247" y="107950"/>
                </a:cubicBezTo>
                <a:cubicBezTo>
                  <a:pt x="50900" y="107950"/>
                  <a:pt x="47897" y="105833"/>
                  <a:pt x="44722" y="104775"/>
                </a:cubicBezTo>
                <a:cubicBezTo>
                  <a:pt x="37165" y="82105"/>
                  <a:pt x="43941" y="89438"/>
                  <a:pt x="28847" y="79375"/>
                </a:cubicBezTo>
                <a:cubicBezTo>
                  <a:pt x="26730" y="76200"/>
                  <a:pt x="25369" y="72363"/>
                  <a:pt x="22497" y="69850"/>
                </a:cubicBezTo>
                <a:cubicBezTo>
                  <a:pt x="16754" y="64824"/>
                  <a:pt x="3447" y="57150"/>
                  <a:pt x="3447" y="57150"/>
                </a:cubicBezTo>
                <a:cubicBezTo>
                  <a:pt x="2389" y="53975"/>
                  <a:pt x="-971" y="50732"/>
                  <a:pt x="272" y="47625"/>
                </a:cubicBezTo>
                <a:cubicBezTo>
                  <a:pt x="5484" y="34594"/>
                  <a:pt x="36862" y="44282"/>
                  <a:pt x="38372" y="44450"/>
                </a:cubicBezTo>
                <a:cubicBezTo>
                  <a:pt x="43664" y="43392"/>
                  <a:pt x="49194" y="43170"/>
                  <a:pt x="54247" y="41275"/>
                </a:cubicBezTo>
                <a:cubicBezTo>
                  <a:pt x="67422" y="36335"/>
                  <a:pt x="61807" y="35681"/>
                  <a:pt x="66947" y="25400"/>
                </a:cubicBezTo>
                <a:cubicBezTo>
                  <a:pt x="79257" y="781"/>
                  <a:pt x="68492" y="30291"/>
                  <a:pt x="76472" y="6350"/>
                </a:cubicBezTo>
                <a:cubicBezTo>
                  <a:pt x="101697" y="9954"/>
                  <a:pt x="97482" y="11340"/>
                  <a:pt x="124097" y="6350"/>
                </a:cubicBezTo>
                <a:cubicBezTo>
                  <a:pt x="132675" y="4742"/>
                  <a:pt x="149497" y="0"/>
                  <a:pt x="149497" y="0"/>
                </a:cubicBezTo>
                <a:lnTo>
                  <a:pt x="178072" y="3175"/>
                </a:lnTo>
                <a:cubicBezTo>
                  <a:pt x="185498" y="4103"/>
                  <a:pt x="192859" y="5524"/>
                  <a:pt x="200297" y="6350"/>
                </a:cubicBezTo>
                <a:cubicBezTo>
                  <a:pt x="269643" y="14055"/>
                  <a:pt x="206386" y="5406"/>
                  <a:pt x="257447" y="12700"/>
                </a:cubicBezTo>
                <a:cubicBezTo>
                  <a:pt x="271792" y="17482"/>
                  <a:pt x="263748" y="12634"/>
                  <a:pt x="273322" y="25400"/>
                </a:cubicBezTo>
                <a:cubicBezTo>
                  <a:pt x="280562" y="35053"/>
                  <a:pt x="288854" y="43935"/>
                  <a:pt x="295547" y="53975"/>
                </a:cubicBezTo>
                <a:cubicBezTo>
                  <a:pt x="297664" y="57150"/>
                  <a:pt x="300190" y="60087"/>
                  <a:pt x="301897" y="63500"/>
                </a:cubicBezTo>
                <a:cubicBezTo>
                  <a:pt x="303394" y="66493"/>
                  <a:pt x="304014" y="69850"/>
                  <a:pt x="305072" y="73025"/>
                </a:cubicBezTo>
                <a:cubicBezTo>
                  <a:pt x="300212" y="87605"/>
                  <a:pt x="297675" y="90782"/>
                  <a:pt x="305072" y="111125"/>
                </a:cubicBezTo>
                <a:cubicBezTo>
                  <a:pt x="306376" y="114711"/>
                  <a:pt x="311422" y="115358"/>
                  <a:pt x="314597" y="117475"/>
                </a:cubicBezTo>
                <a:cubicBezTo>
                  <a:pt x="316714" y="120650"/>
                  <a:pt x="319240" y="123587"/>
                  <a:pt x="320947" y="127000"/>
                </a:cubicBezTo>
                <a:cubicBezTo>
                  <a:pt x="328275" y="141655"/>
                  <a:pt x="323933" y="159693"/>
                  <a:pt x="320947" y="174625"/>
                </a:cubicBezTo>
                <a:cubicBezTo>
                  <a:pt x="318568" y="186519"/>
                  <a:pt x="313106" y="183308"/>
                  <a:pt x="305072" y="187325"/>
                </a:cubicBezTo>
                <a:cubicBezTo>
                  <a:pt x="301659" y="189032"/>
                  <a:pt x="292901" y="191029"/>
                  <a:pt x="286022" y="190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2" name="Retângulo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BC9C20C-6A8E-FC4E-A817-9DC6C93C544B}"/>
              </a:ext>
            </a:extLst>
          </p:cNvPr>
          <p:cNvSpPr/>
          <p:nvPr/>
        </p:nvSpPr>
        <p:spPr>
          <a:xfrm>
            <a:off x="2809875" y="6219825"/>
            <a:ext cx="266700" cy="467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 1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E32E975-E446-374F-9844-B05BAC22B06E}"/>
              </a:ext>
            </a:extLst>
          </p:cNvPr>
          <p:cNvSpPr/>
          <p:nvPr/>
        </p:nvSpPr>
        <p:spPr>
          <a:xfrm>
            <a:off x="2543175" y="6219825"/>
            <a:ext cx="266700" cy="406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etângulo 8">
            <a:hlinkClick r:id="rId13" action="ppaction://hlinksldjump"/>
            <a:extLst>
              <a:ext uri="{FF2B5EF4-FFF2-40B4-BE49-F238E27FC236}">
                <a16:creationId xmlns:a16="http://schemas.microsoft.com/office/drawing/2014/main" id="{CC29FF61-F256-9949-A755-050C41CD8762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4987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91650B-5CA4-4047-8847-748394F47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orma Livre: Forma 12">
            <a:hlinkClick r:id="rId3" action="ppaction://hlinksldjump"/>
            <a:extLst>
              <a:ext uri="{FF2B5EF4-FFF2-40B4-BE49-F238E27FC236}">
                <a16:creationId xmlns:a16="http://schemas.microsoft.com/office/drawing/2014/main" id="{BE7F65C4-27E8-469A-9A52-BD65F04F5477}"/>
              </a:ext>
            </a:extLst>
          </p:cNvPr>
          <p:cNvSpPr/>
          <p:nvPr/>
        </p:nvSpPr>
        <p:spPr>
          <a:xfrm>
            <a:off x="1321345" y="6330617"/>
            <a:ext cx="311979" cy="179747"/>
          </a:xfrm>
          <a:custGeom>
            <a:avLst/>
            <a:gdLst>
              <a:gd name="connsiteX0" fmla="*/ 644105 w 1177840"/>
              <a:gd name="connsiteY0" fmla="*/ 46007 h 678611"/>
              <a:gd name="connsiteX1" fmla="*/ 552090 w 1177840"/>
              <a:gd name="connsiteY1" fmla="*/ 46007 h 678611"/>
              <a:gd name="connsiteX2" fmla="*/ 534837 w 1177840"/>
              <a:gd name="connsiteY2" fmla="*/ 34505 h 678611"/>
              <a:gd name="connsiteX3" fmla="*/ 511834 w 1177840"/>
              <a:gd name="connsiteY3" fmla="*/ 23003 h 678611"/>
              <a:gd name="connsiteX4" fmla="*/ 465826 w 1177840"/>
              <a:gd name="connsiteY4" fmla="*/ 17253 h 678611"/>
              <a:gd name="connsiteX5" fmla="*/ 396815 w 1177840"/>
              <a:gd name="connsiteY5" fmla="*/ 23003 h 678611"/>
              <a:gd name="connsiteX6" fmla="*/ 385313 w 1177840"/>
              <a:gd name="connsiteY6" fmla="*/ 40256 h 678611"/>
              <a:gd name="connsiteX7" fmla="*/ 368060 w 1177840"/>
              <a:gd name="connsiteY7" fmla="*/ 46007 h 678611"/>
              <a:gd name="connsiteX8" fmla="*/ 350807 w 1177840"/>
              <a:gd name="connsiteY8" fmla="*/ 57509 h 678611"/>
              <a:gd name="connsiteX9" fmla="*/ 304800 w 1177840"/>
              <a:gd name="connsiteY9" fmla="*/ 63260 h 678611"/>
              <a:gd name="connsiteX10" fmla="*/ 270294 w 1177840"/>
              <a:gd name="connsiteY10" fmla="*/ 69011 h 678611"/>
              <a:gd name="connsiteX11" fmla="*/ 247290 w 1177840"/>
              <a:gd name="connsiteY11" fmla="*/ 80513 h 678611"/>
              <a:gd name="connsiteX12" fmla="*/ 218536 w 1177840"/>
              <a:gd name="connsiteY12" fmla="*/ 92015 h 678611"/>
              <a:gd name="connsiteX13" fmla="*/ 195532 w 1177840"/>
              <a:gd name="connsiteY13" fmla="*/ 109268 h 678611"/>
              <a:gd name="connsiteX14" fmla="*/ 161026 w 1177840"/>
              <a:gd name="connsiteY14" fmla="*/ 126520 h 678611"/>
              <a:gd name="connsiteX15" fmla="*/ 138022 w 1177840"/>
              <a:gd name="connsiteY15" fmla="*/ 149524 h 678611"/>
              <a:gd name="connsiteX16" fmla="*/ 132271 w 1177840"/>
              <a:gd name="connsiteY16" fmla="*/ 166777 h 678611"/>
              <a:gd name="connsiteX17" fmla="*/ 149524 w 1177840"/>
              <a:gd name="connsiteY17" fmla="*/ 218536 h 678611"/>
              <a:gd name="connsiteX18" fmla="*/ 143773 w 1177840"/>
              <a:gd name="connsiteY18" fmla="*/ 304800 h 678611"/>
              <a:gd name="connsiteX19" fmla="*/ 132271 w 1177840"/>
              <a:gd name="connsiteY19" fmla="*/ 322053 h 678611"/>
              <a:gd name="connsiteX20" fmla="*/ 126520 w 1177840"/>
              <a:gd name="connsiteY20" fmla="*/ 339305 h 678611"/>
              <a:gd name="connsiteX21" fmla="*/ 109268 w 1177840"/>
              <a:gd name="connsiteY21" fmla="*/ 356558 h 678611"/>
              <a:gd name="connsiteX22" fmla="*/ 97766 w 1177840"/>
              <a:gd name="connsiteY22" fmla="*/ 373811 h 678611"/>
              <a:gd name="connsiteX23" fmla="*/ 115019 w 1177840"/>
              <a:gd name="connsiteY23" fmla="*/ 408317 h 678611"/>
              <a:gd name="connsiteX24" fmla="*/ 132271 w 1177840"/>
              <a:gd name="connsiteY24" fmla="*/ 419819 h 678611"/>
              <a:gd name="connsiteX25" fmla="*/ 138022 w 1177840"/>
              <a:gd name="connsiteY25" fmla="*/ 437071 h 678611"/>
              <a:gd name="connsiteX26" fmla="*/ 149524 w 1177840"/>
              <a:gd name="connsiteY26" fmla="*/ 454324 h 678611"/>
              <a:gd name="connsiteX27" fmla="*/ 143773 w 1177840"/>
              <a:gd name="connsiteY27" fmla="*/ 494581 h 678611"/>
              <a:gd name="connsiteX28" fmla="*/ 126520 w 1177840"/>
              <a:gd name="connsiteY28" fmla="*/ 506083 h 678611"/>
              <a:gd name="connsiteX29" fmla="*/ 51758 w 1177840"/>
              <a:gd name="connsiteY29" fmla="*/ 517585 h 678611"/>
              <a:gd name="connsiteX30" fmla="*/ 46007 w 1177840"/>
              <a:gd name="connsiteY30" fmla="*/ 534837 h 678611"/>
              <a:gd name="connsiteX31" fmla="*/ 40256 w 1177840"/>
              <a:gd name="connsiteY31" fmla="*/ 557841 h 678611"/>
              <a:gd name="connsiteX32" fmla="*/ 28754 w 1177840"/>
              <a:gd name="connsiteY32" fmla="*/ 575094 h 678611"/>
              <a:gd name="connsiteX33" fmla="*/ 23003 w 1177840"/>
              <a:gd name="connsiteY33" fmla="*/ 592347 h 678611"/>
              <a:gd name="connsiteX34" fmla="*/ 0 w 1177840"/>
              <a:gd name="connsiteY34" fmla="*/ 615351 h 678611"/>
              <a:gd name="connsiteX35" fmla="*/ 11502 w 1177840"/>
              <a:gd name="connsiteY35" fmla="*/ 632603 h 678611"/>
              <a:gd name="connsiteX36" fmla="*/ 40256 w 1177840"/>
              <a:gd name="connsiteY36" fmla="*/ 638354 h 678611"/>
              <a:gd name="connsiteX37" fmla="*/ 80513 w 1177840"/>
              <a:gd name="connsiteY37" fmla="*/ 649856 h 678611"/>
              <a:gd name="connsiteX38" fmla="*/ 120769 w 1177840"/>
              <a:gd name="connsiteY38" fmla="*/ 672860 h 678611"/>
              <a:gd name="connsiteX39" fmla="*/ 143773 w 1177840"/>
              <a:gd name="connsiteY39" fmla="*/ 678611 h 678611"/>
              <a:gd name="connsiteX40" fmla="*/ 201283 w 1177840"/>
              <a:gd name="connsiteY40" fmla="*/ 661358 h 678611"/>
              <a:gd name="connsiteX41" fmla="*/ 235788 w 1177840"/>
              <a:gd name="connsiteY41" fmla="*/ 638354 h 678611"/>
              <a:gd name="connsiteX42" fmla="*/ 264543 w 1177840"/>
              <a:gd name="connsiteY42" fmla="*/ 621102 h 678611"/>
              <a:gd name="connsiteX43" fmla="*/ 281796 w 1177840"/>
              <a:gd name="connsiteY43" fmla="*/ 609600 h 678611"/>
              <a:gd name="connsiteX44" fmla="*/ 316302 w 1177840"/>
              <a:gd name="connsiteY44" fmla="*/ 603849 h 678611"/>
              <a:gd name="connsiteX45" fmla="*/ 373811 w 1177840"/>
              <a:gd name="connsiteY45" fmla="*/ 609600 h 678611"/>
              <a:gd name="connsiteX46" fmla="*/ 402566 w 1177840"/>
              <a:gd name="connsiteY46" fmla="*/ 615351 h 678611"/>
              <a:gd name="connsiteX47" fmla="*/ 454324 w 1177840"/>
              <a:gd name="connsiteY47" fmla="*/ 603849 h 678611"/>
              <a:gd name="connsiteX48" fmla="*/ 488830 w 1177840"/>
              <a:gd name="connsiteY48" fmla="*/ 586596 h 678611"/>
              <a:gd name="connsiteX49" fmla="*/ 500332 w 1177840"/>
              <a:gd name="connsiteY49" fmla="*/ 569343 h 678611"/>
              <a:gd name="connsiteX50" fmla="*/ 552090 w 1177840"/>
              <a:gd name="connsiteY50" fmla="*/ 506083 h 678611"/>
              <a:gd name="connsiteX51" fmla="*/ 609600 w 1177840"/>
              <a:gd name="connsiteY51" fmla="*/ 483079 h 678611"/>
              <a:gd name="connsiteX52" fmla="*/ 638354 w 1177840"/>
              <a:gd name="connsiteY52" fmla="*/ 471577 h 678611"/>
              <a:gd name="connsiteX53" fmla="*/ 672860 w 1177840"/>
              <a:gd name="connsiteY53" fmla="*/ 465826 h 678611"/>
              <a:gd name="connsiteX54" fmla="*/ 701615 w 1177840"/>
              <a:gd name="connsiteY54" fmla="*/ 454324 h 678611"/>
              <a:gd name="connsiteX55" fmla="*/ 782128 w 1177840"/>
              <a:gd name="connsiteY55" fmla="*/ 437071 h 678611"/>
              <a:gd name="connsiteX56" fmla="*/ 856890 w 1177840"/>
              <a:gd name="connsiteY56" fmla="*/ 425569 h 678611"/>
              <a:gd name="connsiteX57" fmla="*/ 897147 w 1177840"/>
              <a:gd name="connsiteY57" fmla="*/ 414068 h 678611"/>
              <a:gd name="connsiteX58" fmla="*/ 960407 w 1177840"/>
              <a:gd name="connsiteY58" fmla="*/ 391064 h 678611"/>
              <a:gd name="connsiteX59" fmla="*/ 994913 w 1177840"/>
              <a:gd name="connsiteY59" fmla="*/ 385313 h 678611"/>
              <a:gd name="connsiteX60" fmla="*/ 1052422 w 1177840"/>
              <a:gd name="connsiteY60" fmla="*/ 368060 h 678611"/>
              <a:gd name="connsiteX61" fmla="*/ 1109932 w 1177840"/>
              <a:gd name="connsiteY61" fmla="*/ 362309 h 678611"/>
              <a:gd name="connsiteX62" fmla="*/ 1127185 w 1177840"/>
              <a:gd name="connsiteY62" fmla="*/ 356558 h 678611"/>
              <a:gd name="connsiteX63" fmla="*/ 1173192 w 1177840"/>
              <a:gd name="connsiteY63" fmla="*/ 345056 h 678611"/>
              <a:gd name="connsiteX64" fmla="*/ 1167441 w 1177840"/>
              <a:gd name="connsiteY64" fmla="*/ 287547 h 678611"/>
              <a:gd name="connsiteX65" fmla="*/ 1127185 w 1177840"/>
              <a:gd name="connsiteY65" fmla="*/ 247290 h 678611"/>
              <a:gd name="connsiteX66" fmla="*/ 994913 w 1177840"/>
              <a:gd name="connsiteY66" fmla="*/ 212785 h 678611"/>
              <a:gd name="connsiteX67" fmla="*/ 966158 w 1177840"/>
              <a:gd name="connsiteY67" fmla="*/ 201283 h 678611"/>
              <a:gd name="connsiteX68" fmla="*/ 954656 w 1177840"/>
              <a:gd name="connsiteY68" fmla="*/ 184030 h 678611"/>
              <a:gd name="connsiteX69" fmla="*/ 931652 w 1177840"/>
              <a:gd name="connsiteY69" fmla="*/ 155275 h 678611"/>
              <a:gd name="connsiteX70" fmla="*/ 908649 w 1177840"/>
              <a:gd name="connsiteY70" fmla="*/ 143773 h 678611"/>
              <a:gd name="connsiteX71" fmla="*/ 879894 w 1177840"/>
              <a:gd name="connsiteY71" fmla="*/ 126520 h 678611"/>
              <a:gd name="connsiteX72" fmla="*/ 856890 w 1177840"/>
              <a:gd name="connsiteY72" fmla="*/ 109268 h 678611"/>
              <a:gd name="connsiteX73" fmla="*/ 839637 w 1177840"/>
              <a:gd name="connsiteY73" fmla="*/ 97766 h 678611"/>
              <a:gd name="connsiteX74" fmla="*/ 822385 w 1177840"/>
              <a:gd name="connsiteY74" fmla="*/ 74762 h 678611"/>
              <a:gd name="connsiteX75" fmla="*/ 793630 w 1177840"/>
              <a:gd name="connsiteY75" fmla="*/ 17253 h 678611"/>
              <a:gd name="connsiteX76" fmla="*/ 759124 w 1177840"/>
              <a:gd name="connsiteY76" fmla="*/ 0 h 678611"/>
              <a:gd name="connsiteX77" fmla="*/ 661358 w 1177840"/>
              <a:gd name="connsiteY77" fmla="*/ 5751 h 678611"/>
              <a:gd name="connsiteX78" fmla="*/ 638354 w 1177840"/>
              <a:gd name="connsiteY78" fmla="*/ 11502 h 678611"/>
              <a:gd name="connsiteX79" fmla="*/ 632603 w 1177840"/>
              <a:gd name="connsiteY79" fmla="*/ 34505 h 678611"/>
              <a:gd name="connsiteX80" fmla="*/ 644105 w 1177840"/>
              <a:gd name="connsiteY80" fmla="*/ 46007 h 678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177840" h="678611">
                <a:moveTo>
                  <a:pt x="644105" y="46007"/>
                </a:moveTo>
                <a:cubicBezTo>
                  <a:pt x="630686" y="47924"/>
                  <a:pt x="614384" y="63805"/>
                  <a:pt x="552090" y="46007"/>
                </a:cubicBezTo>
                <a:cubicBezTo>
                  <a:pt x="545444" y="44108"/>
                  <a:pt x="540838" y="37934"/>
                  <a:pt x="534837" y="34505"/>
                </a:cubicBezTo>
                <a:cubicBezTo>
                  <a:pt x="527394" y="30252"/>
                  <a:pt x="520151" y="25082"/>
                  <a:pt x="511834" y="23003"/>
                </a:cubicBezTo>
                <a:cubicBezTo>
                  <a:pt x="496840" y="19255"/>
                  <a:pt x="481162" y="19170"/>
                  <a:pt x="465826" y="17253"/>
                </a:cubicBezTo>
                <a:cubicBezTo>
                  <a:pt x="442822" y="19170"/>
                  <a:pt x="419010" y="16662"/>
                  <a:pt x="396815" y="23003"/>
                </a:cubicBezTo>
                <a:cubicBezTo>
                  <a:pt x="390169" y="24902"/>
                  <a:pt x="390710" y="35938"/>
                  <a:pt x="385313" y="40256"/>
                </a:cubicBezTo>
                <a:cubicBezTo>
                  <a:pt x="380579" y="44043"/>
                  <a:pt x="373482" y="43296"/>
                  <a:pt x="368060" y="46007"/>
                </a:cubicBezTo>
                <a:cubicBezTo>
                  <a:pt x="361878" y="49098"/>
                  <a:pt x="357475" y="55690"/>
                  <a:pt x="350807" y="57509"/>
                </a:cubicBezTo>
                <a:cubicBezTo>
                  <a:pt x="335897" y="61576"/>
                  <a:pt x="320100" y="61074"/>
                  <a:pt x="304800" y="63260"/>
                </a:cubicBezTo>
                <a:cubicBezTo>
                  <a:pt x="293257" y="64909"/>
                  <a:pt x="281796" y="67094"/>
                  <a:pt x="270294" y="69011"/>
                </a:cubicBezTo>
                <a:cubicBezTo>
                  <a:pt x="262626" y="72845"/>
                  <a:pt x="255124" y="77031"/>
                  <a:pt x="247290" y="80513"/>
                </a:cubicBezTo>
                <a:cubicBezTo>
                  <a:pt x="237857" y="84706"/>
                  <a:pt x="227560" y="87002"/>
                  <a:pt x="218536" y="92015"/>
                </a:cubicBezTo>
                <a:cubicBezTo>
                  <a:pt x="210157" y="96670"/>
                  <a:pt x="203854" y="104513"/>
                  <a:pt x="195532" y="109268"/>
                </a:cubicBezTo>
                <a:cubicBezTo>
                  <a:pt x="164920" y="126761"/>
                  <a:pt x="191079" y="100761"/>
                  <a:pt x="161026" y="126520"/>
                </a:cubicBezTo>
                <a:cubicBezTo>
                  <a:pt x="152792" y="133577"/>
                  <a:pt x="145690" y="141856"/>
                  <a:pt x="138022" y="149524"/>
                </a:cubicBezTo>
                <a:cubicBezTo>
                  <a:pt x="136105" y="155275"/>
                  <a:pt x="131274" y="160797"/>
                  <a:pt x="132271" y="166777"/>
                </a:cubicBezTo>
                <a:cubicBezTo>
                  <a:pt x="135261" y="184716"/>
                  <a:pt x="149524" y="218536"/>
                  <a:pt x="149524" y="218536"/>
                </a:cubicBezTo>
                <a:cubicBezTo>
                  <a:pt x="147607" y="247291"/>
                  <a:pt x="148511" y="276374"/>
                  <a:pt x="143773" y="304800"/>
                </a:cubicBezTo>
                <a:cubicBezTo>
                  <a:pt x="142637" y="311618"/>
                  <a:pt x="135362" y="315871"/>
                  <a:pt x="132271" y="322053"/>
                </a:cubicBezTo>
                <a:cubicBezTo>
                  <a:pt x="129560" y="327475"/>
                  <a:pt x="129882" y="334261"/>
                  <a:pt x="126520" y="339305"/>
                </a:cubicBezTo>
                <a:cubicBezTo>
                  <a:pt x="122009" y="346072"/>
                  <a:pt x="114474" y="350310"/>
                  <a:pt x="109268" y="356558"/>
                </a:cubicBezTo>
                <a:cubicBezTo>
                  <a:pt x="104843" y="361868"/>
                  <a:pt x="101600" y="368060"/>
                  <a:pt x="97766" y="373811"/>
                </a:cubicBezTo>
                <a:cubicBezTo>
                  <a:pt x="102444" y="387844"/>
                  <a:pt x="103870" y="397168"/>
                  <a:pt x="115019" y="408317"/>
                </a:cubicBezTo>
                <a:cubicBezTo>
                  <a:pt x="119906" y="413204"/>
                  <a:pt x="126520" y="415985"/>
                  <a:pt x="132271" y="419819"/>
                </a:cubicBezTo>
                <a:cubicBezTo>
                  <a:pt x="134188" y="425570"/>
                  <a:pt x="135311" y="431649"/>
                  <a:pt x="138022" y="437071"/>
                </a:cubicBezTo>
                <a:cubicBezTo>
                  <a:pt x="141113" y="443253"/>
                  <a:pt x="148836" y="447446"/>
                  <a:pt x="149524" y="454324"/>
                </a:cubicBezTo>
                <a:cubicBezTo>
                  <a:pt x="150873" y="467812"/>
                  <a:pt x="149278" y="482194"/>
                  <a:pt x="143773" y="494581"/>
                </a:cubicBezTo>
                <a:cubicBezTo>
                  <a:pt x="140966" y="500897"/>
                  <a:pt x="133225" y="504407"/>
                  <a:pt x="126520" y="506083"/>
                </a:cubicBezTo>
                <a:cubicBezTo>
                  <a:pt x="102059" y="512198"/>
                  <a:pt x="76679" y="513751"/>
                  <a:pt x="51758" y="517585"/>
                </a:cubicBezTo>
                <a:cubicBezTo>
                  <a:pt x="49841" y="523336"/>
                  <a:pt x="47672" y="529008"/>
                  <a:pt x="46007" y="534837"/>
                </a:cubicBezTo>
                <a:cubicBezTo>
                  <a:pt x="43836" y="542437"/>
                  <a:pt x="43370" y="550576"/>
                  <a:pt x="40256" y="557841"/>
                </a:cubicBezTo>
                <a:cubicBezTo>
                  <a:pt x="37533" y="564194"/>
                  <a:pt x="31845" y="568912"/>
                  <a:pt x="28754" y="575094"/>
                </a:cubicBezTo>
                <a:cubicBezTo>
                  <a:pt x="26043" y="580516"/>
                  <a:pt x="26526" y="587414"/>
                  <a:pt x="23003" y="592347"/>
                </a:cubicBezTo>
                <a:cubicBezTo>
                  <a:pt x="16700" y="601171"/>
                  <a:pt x="7668" y="607683"/>
                  <a:pt x="0" y="615351"/>
                </a:cubicBezTo>
                <a:cubicBezTo>
                  <a:pt x="3834" y="621102"/>
                  <a:pt x="5501" y="629174"/>
                  <a:pt x="11502" y="632603"/>
                </a:cubicBezTo>
                <a:cubicBezTo>
                  <a:pt x="19989" y="637452"/>
                  <a:pt x="30773" y="635983"/>
                  <a:pt x="40256" y="638354"/>
                </a:cubicBezTo>
                <a:cubicBezTo>
                  <a:pt x="53795" y="641739"/>
                  <a:pt x="67397" y="645087"/>
                  <a:pt x="80513" y="649856"/>
                </a:cubicBezTo>
                <a:cubicBezTo>
                  <a:pt x="159320" y="678513"/>
                  <a:pt x="56380" y="645264"/>
                  <a:pt x="120769" y="672860"/>
                </a:cubicBezTo>
                <a:cubicBezTo>
                  <a:pt x="128034" y="675974"/>
                  <a:pt x="136105" y="676694"/>
                  <a:pt x="143773" y="678611"/>
                </a:cubicBezTo>
                <a:cubicBezTo>
                  <a:pt x="162943" y="672860"/>
                  <a:pt x="182947" y="669380"/>
                  <a:pt x="201283" y="661358"/>
                </a:cubicBezTo>
                <a:cubicBezTo>
                  <a:pt x="213947" y="655817"/>
                  <a:pt x="224126" y="645775"/>
                  <a:pt x="235788" y="638354"/>
                </a:cubicBezTo>
                <a:cubicBezTo>
                  <a:pt x="245218" y="632353"/>
                  <a:pt x="255064" y="627026"/>
                  <a:pt x="264543" y="621102"/>
                </a:cubicBezTo>
                <a:cubicBezTo>
                  <a:pt x="270404" y="617439"/>
                  <a:pt x="275239" y="611786"/>
                  <a:pt x="281796" y="609600"/>
                </a:cubicBezTo>
                <a:cubicBezTo>
                  <a:pt x="292858" y="605913"/>
                  <a:pt x="304800" y="605766"/>
                  <a:pt x="316302" y="603849"/>
                </a:cubicBezTo>
                <a:cubicBezTo>
                  <a:pt x="335472" y="605766"/>
                  <a:pt x="354715" y="607054"/>
                  <a:pt x="373811" y="609600"/>
                </a:cubicBezTo>
                <a:cubicBezTo>
                  <a:pt x="383500" y="610892"/>
                  <a:pt x="392816" y="616047"/>
                  <a:pt x="402566" y="615351"/>
                </a:cubicBezTo>
                <a:cubicBezTo>
                  <a:pt x="420195" y="614092"/>
                  <a:pt x="437071" y="607683"/>
                  <a:pt x="454324" y="603849"/>
                </a:cubicBezTo>
                <a:cubicBezTo>
                  <a:pt x="465826" y="598098"/>
                  <a:pt x="478542" y="594312"/>
                  <a:pt x="488830" y="586596"/>
                </a:cubicBezTo>
                <a:cubicBezTo>
                  <a:pt x="494359" y="582449"/>
                  <a:pt x="496669" y="575204"/>
                  <a:pt x="500332" y="569343"/>
                </a:cubicBezTo>
                <a:cubicBezTo>
                  <a:pt x="514259" y="547059"/>
                  <a:pt x="526698" y="518779"/>
                  <a:pt x="552090" y="506083"/>
                </a:cubicBezTo>
                <a:cubicBezTo>
                  <a:pt x="622531" y="470862"/>
                  <a:pt x="556378" y="500820"/>
                  <a:pt x="609600" y="483079"/>
                </a:cubicBezTo>
                <a:cubicBezTo>
                  <a:pt x="619393" y="479815"/>
                  <a:pt x="628395" y="474293"/>
                  <a:pt x="638354" y="471577"/>
                </a:cubicBezTo>
                <a:cubicBezTo>
                  <a:pt x="649604" y="468509"/>
                  <a:pt x="661358" y="467743"/>
                  <a:pt x="672860" y="465826"/>
                </a:cubicBezTo>
                <a:cubicBezTo>
                  <a:pt x="682445" y="461992"/>
                  <a:pt x="691821" y="457589"/>
                  <a:pt x="701615" y="454324"/>
                </a:cubicBezTo>
                <a:cubicBezTo>
                  <a:pt x="717322" y="449088"/>
                  <a:pt x="781824" y="437122"/>
                  <a:pt x="782128" y="437071"/>
                </a:cubicBezTo>
                <a:cubicBezTo>
                  <a:pt x="851877" y="425446"/>
                  <a:pt x="804100" y="437299"/>
                  <a:pt x="856890" y="425569"/>
                </a:cubicBezTo>
                <a:cubicBezTo>
                  <a:pt x="871729" y="422272"/>
                  <a:pt x="883169" y="419310"/>
                  <a:pt x="897147" y="414068"/>
                </a:cubicBezTo>
                <a:cubicBezTo>
                  <a:pt x="920012" y="405494"/>
                  <a:pt x="936246" y="397104"/>
                  <a:pt x="960407" y="391064"/>
                </a:cubicBezTo>
                <a:cubicBezTo>
                  <a:pt x="971719" y="388236"/>
                  <a:pt x="983530" y="387843"/>
                  <a:pt x="994913" y="385313"/>
                </a:cubicBezTo>
                <a:cubicBezTo>
                  <a:pt x="1051658" y="372703"/>
                  <a:pt x="945900" y="386858"/>
                  <a:pt x="1052422" y="368060"/>
                </a:cubicBezTo>
                <a:cubicBezTo>
                  <a:pt x="1071394" y="364712"/>
                  <a:pt x="1090762" y="364226"/>
                  <a:pt x="1109932" y="362309"/>
                </a:cubicBezTo>
                <a:cubicBezTo>
                  <a:pt x="1115683" y="360392"/>
                  <a:pt x="1121337" y="358153"/>
                  <a:pt x="1127185" y="356558"/>
                </a:cubicBezTo>
                <a:cubicBezTo>
                  <a:pt x="1142436" y="352399"/>
                  <a:pt x="1165227" y="358710"/>
                  <a:pt x="1173192" y="345056"/>
                </a:cubicBezTo>
                <a:cubicBezTo>
                  <a:pt x="1182899" y="328415"/>
                  <a:pt x="1175644" y="304979"/>
                  <a:pt x="1167441" y="287547"/>
                </a:cubicBezTo>
                <a:cubicBezTo>
                  <a:pt x="1159361" y="270376"/>
                  <a:pt x="1144159" y="255777"/>
                  <a:pt x="1127185" y="247290"/>
                </a:cubicBezTo>
                <a:cubicBezTo>
                  <a:pt x="1055230" y="211313"/>
                  <a:pt x="1098173" y="226552"/>
                  <a:pt x="994913" y="212785"/>
                </a:cubicBezTo>
                <a:cubicBezTo>
                  <a:pt x="985328" y="208951"/>
                  <a:pt x="974558" y="207283"/>
                  <a:pt x="966158" y="201283"/>
                </a:cubicBezTo>
                <a:cubicBezTo>
                  <a:pt x="960534" y="197266"/>
                  <a:pt x="958803" y="189559"/>
                  <a:pt x="954656" y="184030"/>
                </a:cubicBezTo>
                <a:cubicBezTo>
                  <a:pt x="947291" y="174210"/>
                  <a:pt x="940890" y="163358"/>
                  <a:pt x="931652" y="155275"/>
                </a:cubicBezTo>
                <a:cubicBezTo>
                  <a:pt x="925200" y="149630"/>
                  <a:pt x="916143" y="147936"/>
                  <a:pt x="908649" y="143773"/>
                </a:cubicBezTo>
                <a:cubicBezTo>
                  <a:pt x="898878" y="138344"/>
                  <a:pt x="889195" y="132720"/>
                  <a:pt x="879894" y="126520"/>
                </a:cubicBezTo>
                <a:cubicBezTo>
                  <a:pt x="871919" y="121203"/>
                  <a:pt x="864690" y="114839"/>
                  <a:pt x="856890" y="109268"/>
                </a:cubicBezTo>
                <a:cubicBezTo>
                  <a:pt x="851266" y="105251"/>
                  <a:pt x="845388" y="101600"/>
                  <a:pt x="839637" y="97766"/>
                </a:cubicBezTo>
                <a:cubicBezTo>
                  <a:pt x="833886" y="90098"/>
                  <a:pt x="826671" y="83335"/>
                  <a:pt x="822385" y="74762"/>
                </a:cubicBezTo>
                <a:cubicBezTo>
                  <a:pt x="811583" y="53158"/>
                  <a:pt x="823988" y="32432"/>
                  <a:pt x="793630" y="17253"/>
                </a:cubicBezTo>
                <a:lnTo>
                  <a:pt x="759124" y="0"/>
                </a:lnTo>
                <a:cubicBezTo>
                  <a:pt x="726535" y="1917"/>
                  <a:pt x="693856" y="2656"/>
                  <a:pt x="661358" y="5751"/>
                </a:cubicBezTo>
                <a:cubicBezTo>
                  <a:pt x="653490" y="6500"/>
                  <a:pt x="643943" y="5913"/>
                  <a:pt x="638354" y="11502"/>
                </a:cubicBezTo>
                <a:cubicBezTo>
                  <a:pt x="632765" y="17091"/>
                  <a:pt x="635716" y="27240"/>
                  <a:pt x="632603" y="34505"/>
                </a:cubicBezTo>
                <a:cubicBezTo>
                  <a:pt x="629880" y="40858"/>
                  <a:pt x="657524" y="44090"/>
                  <a:pt x="644105" y="46007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Forma Livre: Forma 13">
            <a:hlinkClick r:id="rId4" action="ppaction://hlinksldjump"/>
            <a:extLst>
              <a:ext uri="{FF2B5EF4-FFF2-40B4-BE49-F238E27FC236}">
                <a16:creationId xmlns:a16="http://schemas.microsoft.com/office/drawing/2014/main" id="{B3105E55-BBC3-427A-B640-E8ED5EC9A68D}"/>
              </a:ext>
            </a:extLst>
          </p:cNvPr>
          <p:cNvSpPr/>
          <p:nvPr/>
        </p:nvSpPr>
        <p:spPr>
          <a:xfrm>
            <a:off x="1325956" y="6269047"/>
            <a:ext cx="124148" cy="99413"/>
          </a:xfrm>
          <a:custGeom>
            <a:avLst/>
            <a:gdLst>
              <a:gd name="connsiteX0" fmla="*/ 356836 w 397093"/>
              <a:gd name="connsiteY0" fmla="*/ 1675 h 317977"/>
              <a:gd name="connsiteX1" fmla="*/ 333832 w 397093"/>
              <a:gd name="connsiteY1" fmla="*/ 30430 h 317977"/>
              <a:gd name="connsiteX2" fmla="*/ 328081 w 397093"/>
              <a:gd name="connsiteY2" fmla="*/ 47683 h 317977"/>
              <a:gd name="connsiteX3" fmla="*/ 316579 w 397093"/>
              <a:gd name="connsiteY3" fmla="*/ 64936 h 317977"/>
              <a:gd name="connsiteX4" fmla="*/ 310828 w 397093"/>
              <a:gd name="connsiteY4" fmla="*/ 93691 h 317977"/>
              <a:gd name="connsiteX5" fmla="*/ 201560 w 397093"/>
              <a:gd name="connsiteY5" fmla="*/ 64936 h 317977"/>
              <a:gd name="connsiteX6" fmla="*/ 155553 w 397093"/>
              <a:gd name="connsiteY6" fmla="*/ 76438 h 317977"/>
              <a:gd name="connsiteX7" fmla="*/ 126798 w 397093"/>
              <a:gd name="connsiteY7" fmla="*/ 93691 h 317977"/>
              <a:gd name="connsiteX8" fmla="*/ 57787 w 397093"/>
              <a:gd name="connsiteY8" fmla="*/ 30430 h 317977"/>
              <a:gd name="connsiteX9" fmla="*/ 52036 w 397093"/>
              <a:gd name="connsiteY9" fmla="*/ 64936 h 317977"/>
              <a:gd name="connsiteX10" fmla="*/ 46285 w 397093"/>
              <a:gd name="connsiteY10" fmla="*/ 105192 h 317977"/>
              <a:gd name="connsiteX11" fmla="*/ 29032 w 397093"/>
              <a:gd name="connsiteY11" fmla="*/ 122445 h 317977"/>
              <a:gd name="connsiteX12" fmla="*/ 34783 w 397093"/>
              <a:gd name="connsiteY12" fmla="*/ 162702 h 317977"/>
              <a:gd name="connsiteX13" fmla="*/ 46285 w 397093"/>
              <a:gd name="connsiteY13" fmla="*/ 191457 h 317977"/>
              <a:gd name="connsiteX14" fmla="*/ 11779 w 397093"/>
              <a:gd name="connsiteY14" fmla="*/ 225962 h 317977"/>
              <a:gd name="connsiteX15" fmla="*/ 277 w 397093"/>
              <a:gd name="connsiteY15" fmla="*/ 248966 h 317977"/>
              <a:gd name="connsiteX16" fmla="*/ 34783 w 397093"/>
              <a:gd name="connsiteY16" fmla="*/ 312226 h 317977"/>
              <a:gd name="connsiteX17" fmla="*/ 52036 w 397093"/>
              <a:gd name="connsiteY17" fmla="*/ 317977 h 317977"/>
              <a:gd name="connsiteX18" fmla="*/ 103794 w 397093"/>
              <a:gd name="connsiteY18" fmla="*/ 312226 h 317977"/>
              <a:gd name="connsiteX19" fmla="*/ 121047 w 397093"/>
              <a:gd name="connsiteY19" fmla="*/ 300724 h 317977"/>
              <a:gd name="connsiteX20" fmla="*/ 172806 w 397093"/>
              <a:gd name="connsiteY20" fmla="*/ 283472 h 317977"/>
              <a:gd name="connsiteX21" fmla="*/ 213062 w 397093"/>
              <a:gd name="connsiteY21" fmla="*/ 266219 h 317977"/>
              <a:gd name="connsiteX22" fmla="*/ 259070 w 397093"/>
              <a:gd name="connsiteY22" fmla="*/ 248966 h 317977"/>
              <a:gd name="connsiteX23" fmla="*/ 316579 w 397093"/>
              <a:gd name="connsiteY23" fmla="*/ 231713 h 317977"/>
              <a:gd name="connsiteX24" fmla="*/ 333832 w 397093"/>
              <a:gd name="connsiteY24" fmla="*/ 225962 h 317977"/>
              <a:gd name="connsiteX25" fmla="*/ 356836 w 397093"/>
              <a:gd name="connsiteY25" fmla="*/ 220211 h 317977"/>
              <a:gd name="connsiteX26" fmla="*/ 397093 w 397093"/>
              <a:gd name="connsiteY26" fmla="*/ 208709 h 317977"/>
              <a:gd name="connsiteX27" fmla="*/ 391342 w 397093"/>
              <a:gd name="connsiteY27" fmla="*/ 99441 h 317977"/>
              <a:gd name="connsiteX28" fmla="*/ 374089 w 397093"/>
              <a:gd name="connsiteY28" fmla="*/ 82189 h 317977"/>
              <a:gd name="connsiteX29" fmla="*/ 356836 w 397093"/>
              <a:gd name="connsiteY29" fmla="*/ 1675 h 317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7093" h="317977">
                <a:moveTo>
                  <a:pt x="356836" y="1675"/>
                </a:moveTo>
                <a:cubicBezTo>
                  <a:pt x="350126" y="-6952"/>
                  <a:pt x="340338" y="20021"/>
                  <a:pt x="333832" y="30430"/>
                </a:cubicBezTo>
                <a:cubicBezTo>
                  <a:pt x="330619" y="35571"/>
                  <a:pt x="330792" y="42261"/>
                  <a:pt x="328081" y="47683"/>
                </a:cubicBezTo>
                <a:cubicBezTo>
                  <a:pt x="324990" y="53865"/>
                  <a:pt x="320413" y="59185"/>
                  <a:pt x="316579" y="64936"/>
                </a:cubicBezTo>
                <a:cubicBezTo>
                  <a:pt x="314662" y="74521"/>
                  <a:pt x="320454" y="91992"/>
                  <a:pt x="310828" y="93691"/>
                </a:cubicBezTo>
                <a:cubicBezTo>
                  <a:pt x="236390" y="106827"/>
                  <a:pt x="233922" y="97298"/>
                  <a:pt x="201560" y="64936"/>
                </a:cubicBezTo>
                <a:cubicBezTo>
                  <a:pt x="186224" y="68770"/>
                  <a:pt x="169108" y="68305"/>
                  <a:pt x="155553" y="76438"/>
                </a:cubicBezTo>
                <a:cubicBezTo>
                  <a:pt x="120020" y="97758"/>
                  <a:pt x="167260" y="107176"/>
                  <a:pt x="126798" y="93691"/>
                </a:cubicBezTo>
                <a:cubicBezTo>
                  <a:pt x="75853" y="30009"/>
                  <a:pt x="104607" y="42135"/>
                  <a:pt x="57787" y="30430"/>
                </a:cubicBezTo>
                <a:cubicBezTo>
                  <a:pt x="55870" y="41932"/>
                  <a:pt x="53809" y="53411"/>
                  <a:pt x="52036" y="64936"/>
                </a:cubicBezTo>
                <a:cubicBezTo>
                  <a:pt x="49975" y="78333"/>
                  <a:pt x="51319" y="92607"/>
                  <a:pt x="46285" y="105192"/>
                </a:cubicBezTo>
                <a:cubicBezTo>
                  <a:pt x="43264" y="112743"/>
                  <a:pt x="34783" y="116694"/>
                  <a:pt x="29032" y="122445"/>
                </a:cubicBezTo>
                <a:cubicBezTo>
                  <a:pt x="30949" y="135864"/>
                  <a:pt x="31495" y="149551"/>
                  <a:pt x="34783" y="162702"/>
                </a:cubicBezTo>
                <a:cubicBezTo>
                  <a:pt x="37287" y="172717"/>
                  <a:pt x="46285" y="181134"/>
                  <a:pt x="46285" y="191457"/>
                </a:cubicBezTo>
                <a:cubicBezTo>
                  <a:pt x="46285" y="204070"/>
                  <a:pt x="16988" y="222056"/>
                  <a:pt x="11779" y="225962"/>
                </a:cubicBezTo>
                <a:cubicBezTo>
                  <a:pt x="7945" y="233630"/>
                  <a:pt x="1224" y="240445"/>
                  <a:pt x="277" y="248966"/>
                </a:cubicBezTo>
                <a:cubicBezTo>
                  <a:pt x="-2600" y="274855"/>
                  <a:pt x="17482" y="297088"/>
                  <a:pt x="34783" y="312226"/>
                </a:cubicBezTo>
                <a:cubicBezTo>
                  <a:pt x="39345" y="316218"/>
                  <a:pt x="46285" y="316060"/>
                  <a:pt x="52036" y="317977"/>
                </a:cubicBezTo>
                <a:cubicBezTo>
                  <a:pt x="69289" y="316060"/>
                  <a:pt x="86953" y="316436"/>
                  <a:pt x="103794" y="312226"/>
                </a:cubicBezTo>
                <a:cubicBezTo>
                  <a:pt x="110499" y="310550"/>
                  <a:pt x="114865" y="303815"/>
                  <a:pt x="121047" y="300724"/>
                </a:cubicBezTo>
                <a:cubicBezTo>
                  <a:pt x="142700" y="289898"/>
                  <a:pt x="150843" y="288963"/>
                  <a:pt x="172806" y="283472"/>
                </a:cubicBezTo>
                <a:cubicBezTo>
                  <a:pt x="216121" y="254595"/>
                  <a:pt x="161071" y="288501"/>
                  <a:pt x="213062" y="266219"/>
                </a:cubicBezTo>
                <a:cubicBezTo>
                  <a:pt x="264890" y="244007"/>
                  <a:pt x="186143" y="263551"/>
                  <a:pt x="259070" y="248966"/>
                </a:cubicBezTo>
                <a:cubicBezTo>
                  <a:pt x="298821" y="229091"/>
                  <a:pt x="265025" y="243170"/>
                  <a:pt x="316579" y="231713"/>
                </a:cubicBezTo>
                <a:cubicBezTo>
                  <a:pt x="322497" y="230398"/>
                  <a:pt x="328003" y="227627"/>
                  <a:pt x="333832" y="225962"/>
                </a:cubicBezTo>
                <a:cubicBezTo>
                  <a:pt x="341432" y="223791"/>
                  <a:pt x="349236" y="222382"/>
                  <a:pt x="356836" y="220211"/>
                </a:cubicBezTo>
                <a:cubicBezTo>
                  <a:pt x="414589" y="203710"/>
                  <a:pt x="325179" y="226688"/>
                  <a:pt x="397093" y="208709"/>
                </a:cubicBezTo>
                <a:cubicBezTo>
                  <a:pt x="395176" y="172286"/>
                  <a:pt x="397867" y="135326"/>
                  <a:pt x="391342" y="99441"/>
                </a:cubicBezTo>
                <a:cubicBezTo>
                  <a:pt x="389887" y="91439"/>
                  <a:pt x="378124" y="89250"/>
                  <a:pt x="374089" y="82189"/>
                </a:cubicBezTo>
                <a:cubicBezTo>
                  <a:pt x="364154" y="64802"/>
                  <a:pt x="363546" y="10302"/>
                  <a:pt x="356836" y="16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Forma Livre: Forma 14">
            <a:hlinkClick r:id="rId5" action="ppaction://hlinksldjump"/>
            <a:extLst>
              <a:ext uri="{FF2B5EF4-FFF2-40B4-BE49-F238E27FC236}">
                <a16:creationId xmlns:a16="http://schemas.microsoft.com/office/drawing/2014/main" id="{A58DF899-10ED-4A89-84DA-016A53795D95}"/>
              </a:ext>
            </a:extLst>
          </p:cNvPr>
          <p:cNvSpPr/>
          <p:nvPr/>
        </p:nvSpPr>
        <p:spPr>
          <a:xfrm>
            <a:off x="1024786" y="5641465"/>
            <a:ext cx="313720" cy="188263"/>
          </a:xfrm>
          <a:custGeom>
            <a:avLst/>
            <a:gdLst>
              <a:gd name="connsiteX0" fmla="*/ 4947 w 1178751"/>
              <a:gd name="connsiteY0" fmla="*/ 161026 h 707366"/>
              <a:gd name="connsiteX1" fmla="*/ 39452 w 1178751"/>
              <a:gd name="connsiteY1" fmla="*/ 189781 h 707366"/>
              <a:gd name="connsiteX2" fmla="*/ 96962 w 1178751"/>
              <a:gd name="connsiteY2" fmla="*/ 241539 h 707366"/>
              <a:gd name="connsiteX3" fmla="*/ 102713 w 1178751"/>
              <a:gd name="connsiteY3" fmla="*/ 350807 h 707366"/>
              <a:gd name="connsiteX4" fmla="*/ 125716 w 1178751"/>
              <a:gd name="connsiteY4" fmla="*/ 391064 h 707366"/>
              <a:gd name="connsiteX5" fmla="*/ 154471 w 1178751"/>
              <a:gd name="connsiteY5" fmla="*/ 437071 h 707366"/>
              <a:gd name="connsiteX6" fmla="*/ 194728 w 1178751"/>
              <a:gd name="connsiteY6" fmla="*/ 471577 h 707366"/>
              <a:gd name="connsiteX7" fmla="*/ 275241 w 1178751"/>
              <a:gd name="connsiteY7" fmla="*/ 425570 h 707366"/>
              <a:gd name="connsiteX8" fmla="*/ 315498 w 1178751"/>
              <a:gd name="connsiteY8" fmla="*/ 385313 h 707366"/>
              <a:gd name="connsiteX9" fmla="*/ 373007 w 1178751"/>
              <a:gd name="connsiteY9" fmla="*/ 396815 h 707366"/>
              <a:gd name="connsiteX10" fmla="*/ 413264 w 1178751"/>
              <a:gd name="connsiteY10" fmla="*/ 460075 h 707366"/>
              <a:gd name="connsiteX11" fmla="*/ 430516 w 1178751"/>
              <a:gd name="connsiteY11" fmla="*/ 477328 h 707366"/>
              <a:gd name="connsiteX12" fmla="*/ 442018 w 1178751"/>
              <a:gd name="connsiteY12" fmla="*/ 494581 h 707366"/>
              <a:gd name="connsiteX13" fmla="*/ 488026 w 1178751"/>
              <a:gd name="connsiteY13" fmla="*/ 540588 h 707366"/>
              <a:gd name="connsiteX14" fmla="*/ 511030 w 1178751"/>
              <a:gd name="connsiteY14" fmla="*/ 546339 h 707366"/>
              <a:gd name="connsiteX15" fmla="*/ 534033 w 1178751"/>
              <a:gd name="connsiteY15" fmla="*/ 540588 h 707366"/>
              <a:gd name="connsiteX16" fmla="*/ 551286 w 1178751"/>
              <a:gd name="connsiteY16" fmla="*/ 534837 h 707366"/>
              <a:gd name="connsiteX17" fmla="*/ 637550 w 1178751"/>
              <a:gd name="connsiteY17" fmla="*/ 529087 h 707366"/>
              <a:gd name="connsiteX18" fmla="*/ 649052 w 1178751"/>
              <a:gd name="connsiteY18" fmla="*/ 511834 h 707366"/>
              <a:gd name="connsiteX19" fmla="*/ 695060 w 1178751"/>
              <a:gd name="connsiteY19" fmla="*/ 511834 h 707366"/>
              <a:gd name="connsiteX20" fmla="*/ 752569 w 1178751"/>
              <a:gd name="connsiteY20" fmla="*/ 557841 h 707366"/>
              <a:gd name="connsiteX21" fmla="*/ 764071 w 1178751"/>
              <a:gd name="connsiteY21" fmla="*/ 575094 h 707366"/>
              <a:gd name="connsiteX22" fmla="*/ 798577 w 1178751"/>
              <a:gd name="connsiteY22" fmla="*/ 598098 h 707366"/>
              <a:gd name="connsiteX23" fmla="*/ 861837 w 1178751"/>
              <a:gd name="connsiteY23" fmla="*/ 649856 h 707366"/>
              <a:gd name="connsiteX24" fmla="*/ 879090 w 1178751"/>
              <a:gd name="connsiteY24" fmla="*/ 655607 h 707366"/>
              <a:gd name="connsiteX25" fmla="*/ 953852 w 1178751"/>
              <a:gd name="connsiteY25" fmla="*/ 655607 h 707366"/>
              <a:gd name="connsiteX26" fmla="*/ 982607 w 1178751"/>
              <a:gd name="connsiteY26" fmla="*/ 672860 h 707366"/>
              <a:gd name="connsiteX27" fmla="*/ 1005611 w 1178751"/>
              <a:gd name="connsiteY27" fmla="*/ 684362 h 707366"/>
              <a:gd name="connsiteX28" fmla="*/ 1022864 w 1178751"/>
              <a:gd name="connsiteY28" fmla="*/ 695864 h 707366"/>
              <a:gd name="connsiteX29" fmla="*/ 1074622 w 1178751"/>
              <a:gd name="connsiteY29" fmla="*/ 707366 h 707366"/>
              <a:gd name="connsiteX30" fmla="*/ 1126381 w 1178751"/>
              <a:gd name="connsiteY30" fmla="*/ 701615 h 707366"/>
              <a:gd name="connsiteX31" fmla="*/ 1137882 w 1178751"/>
              <a:gd name="connsiteY31" fmla="*/ 672860 h 707366"/>
              <a:gd name="connsiteX32" fmla="*/ 1166637 w 1178751"/>
              <a:gd name="connsiteY32" fmla="*/ 575094 h 707366"/>
              <a:gd name="connsiteX33" fmla="*/ 1178139 w 1178751"/>
              <a:gd name="connsiteY33" fmla="*/ 546339 h 707366"/>
              <a:gd name="connsiteX34" fmla="*/ 1155135 w 1178751"/>
              <a:gd name="connsiteY34" fmla="*/ 460075 h 707366"/>
              <a:gd name="connsiteX35" fmla="*/ 1120630 w 1178751"/>
              <a:gd name="connsiteY35" fmla="*/ 442822 h 707366"/>
              <a:gd name="connsiteX36" fmla="*/ 1086124 w 1178751"/>
              <a:gd name="connsiteY36" fmla="*/ 408317 h 707366"/>
              <a:gd name="connsiteX37" fmla="*/ 1063120 w 1178751"/>
              <a:gd name="connsiteY37" fmla="*/ 362309 h 707366"/>
              <a:gd name="connsiteX38" fmla="*/ 1074622 w 1178751"/>
              <a:gd name="connsiteY38" fmla="*/ 293298 h 707366"/>
              <a:gd name="connsiteX39" fmla="*/ 1086124 w 1178751"/>
              <a:gd name="connsiteY39" fmla="*/ 270294 h 707366"/>
              <a:gd name="connsiteX40" fmla="*/ 1091875 w 1178751"/>
              <a:gd name="connsiteY40" fmla="*/ 241539 h 707366"/>
              <a:gd name="connsiteX41" fmla="*/ 1080373 w 1178751"/>
              <a:gd name="connsiteY41" fmla="*/ 212785 h 707366"/>
              <a:gd name="connsiteX42" fmla="*/ 1040116 w 1178751"/>
              <a:gd name="connsiteY42" fmla="*/ 178279 h 707366"/>
              <a:gd name="connsiteX43" fmla="*/ 1028615 w 1178751"/>
              <a:gd name="connsiteY43" fmla="*/ 161026 h 707366"/>
              <a:gd name="connsiteX44" fmla="*/ 1011362 w 1178751"/>
              <a:gd name="connsiteY44" fmla="*/ 149524 h 707366"/>
              <a:gd name="connsiteX45" fmla="*/ 982607 w 1178751"/>
              <a:gd name="connsiteY45" fmla="*/ 120770 h 707366"/>
              <a:gd name="connsiteX46" fmla="*/ 948101 w 1178751"/>
              <a:gd name="connsiteY46" fmla="*/ 74762 h 707366"/>
              <a:gd name="connsiteX47" fmla="*/ 942350 w 1178751"/>
              <a:gd name="connsiteY47" fmla="*/ 46007 h 707366"/>
              <a:gd name="connsiteX48" fmla="*/ 902094 w 1178751"/>
              <a:gd name="connsiteY48" fmla="*/ 0 h 707366"/>
              <a:gd name="connsiteX49" fmla="*/ 827331 w 1178751"/>
              <a:gd name="connsiteY49" fmla="*/ 17253 h 707366"/>
              <a:gd name="connsiteX50" fmla="*/ 810079 w 1178751"/>
              <a:gd name="connsiteY50" fmla="*/ 34505 h 707366"/>
              <a:gd name="connsiteX51" fmla="*/ 804328 w 1178751"/>
              <a:gd name="connsiteY51" fmla="*/ 74762 h 707366"/>
              <a:gd name="connsiteX52" fmla="*/ 746818 w 1178751"/>
              <a:gd name="connsiteY52" fmla="*/ 46007 h 707366"/>
              <a:gd name="connsiteX53" fmla="*/ 718064 w 1178751"/>
              <a:gd name="connsiteY53" fmla="*/ 28754 h 707366"/>
              <a:gd name="connsiteX54" fmla="*/ 643301 w 1178751"/>
              <a:gd name="connsiteY54" fmla="*/ 34505 h 707366"/>
              <a:gd name="connsiteX55" fmla="*/ 603045 w 1178751"/>
              <a:gd name="connsiteY55" fmla="*/ 40256 h 707366"/>
              <a:gd name="connsiteX56" fmla="*/ 591543 w 1178751"/>
              <a:gd name="connsiteY56" fmla="*/ 57509 h 707366"/>
              <a:gd name="connsiteX57" fmla="*/ 591543 w 1178751"/>
              <a:gd name="connsiteY57" fmla="*/ 138022 h 707366"/>
              <a:gd name="connsiteX58" fmla="*/ 568539 w 1178751"/>
              <a:gd name="connsiteY58" fmla="*/ 149524 h 707366"/>
              <a:gd name="connsiteX59" fmla="*/ 545535 w 1178751"/>
              <a:gd name="connsiteY59" fmla="*/ 132271 h 707366"/>
              <a:gd name="connsiteX60" fmla="*/ 516781 w 1178751"/>
              <a:gd name="connsiteY60" fmla="*/ 80513 h 707366"/>
              <a:gd name="connsiteX61" fmla="*/ 482275 w 1178751"/>
              <a:gd name="connsiteY61" fmla="*/ 109268 h 707366"/>
              <a:gd name="connsiteX62" fmla="*/ 476524 w 1178751"/>
              <a:gd name="connsiteY62" fmla="*/ 132271 h 707366"/>
              <a:gd name="connsiteX63" fmla="*/ 430516 w 1178751"/>
              <a:gd name="connsiteY63" fmla="*/ 149524 h 707366"/>
              <a:gd name="connsiteX64" fmla="*/ 413264 w 1178751"/>
              <a:gd name="connsiteY64" fmla="*/ 155275 h 707366"/>
              <a:gd name="connsiteX65" fmla="*/ 384509 w 1178751"/>
              <a:gd name="connsiteY65" fmla="*/ 149524 h 707366"/>
              <a:gd name="connsiteX66" fmla="*/ 355754 w 1178751"/>
              <a:gd name="connsiteY66" fmla="*/ 92015 h 707366"/>
              <a:gd name="connsiteX67" fmla="*/ 315498 w 1178751"/>
              <a:gd name="connsiteY67" fmla="*/ 63260 h 707366"/>
              <a:gd name="connsiteX68" fmla="*/ 309747 w 1178751"/>
              <a:gd name="connsiteY68" fmla="*/ 80513 h 707366"/>
              <a:gd name="connsiteX69" fmla="*/ 292494 w 1178751"/>
              <a:gd name="connsiteY69" fmla="*/ 149524 h 707366"/>
              <a:gd name="connsiteX70" fmla="*/ 275241 w 1178751"/>
              <a:gd name="connsiteY70" fmla="*/ 155275 h 707366"/>
              <a:gd name="connsiteX71" fmla="*/ 234984 w 1178751"/>
              <a:gd name="connsiteY71" fmla="*/ 161026 h 707366"/>
              <a:gd name="connsiteX72" fmla="*/ 177475 w 1178751"/>
              <a:gd name="connsiteY72" fmla="*/ 149524 h 707366"/>
              <a:gd name="connsiteX73" fmla="*/ 154471 w 1178751"/>
              <a:gd name="connsiteY73" fmla="*/ 138022 h 707366"/>
              <a:gd name="connsiteX74" fmla="*/ 4947 w 1178751"/>
              <a:gd name="connsiteY74" fmla="*/ 161026 h 70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178751" h="707366">
                <a:moveTo>
                  <a:pt x="4947" y="161026"/>
                </a:moveTo>
                <a:cubicBezTo>
                  <a:pt x="-14223" y="169652"/>
                  <a:pt x="27679" y="180531"/>
                  <a:pt x="39452" y="189781"/>
                </a:cubicBezTo>
                <a:cubicBezTo>
                  <a:pt x="93567" y="232301"/>
                  <a:pt x="73897" y="206943"/>
                  <a:pt x="96962" y="241539"/>
                </a:cubicBezTo>
                <a:cubicBezTo>
                  <a:pt x="98879" y="277962"/>
                  <a:pt x="97996" y="314640"/>
                  <a:pt x="102713" y="350807"/>
                </a:cubicBezTo>
                <a:cubicBezTo>
                  <a:pt x="104007" y="360729"/>
                  <a:pt x="120181" y="382208"/>
                  <a:pt x="125716" y="391064"/>
                </a:cubicBezTo>
                <a:cubicBezTo>
                  <a:pt x="128525" y="395559"/>
                  <a:pt x="147898" y="429183"/>
                  <a:pt x="154471" y="437071"/>
                </a:cubicBezTo>
                <a:cubicBezTo>
                  <a:pt x="167822" y="453092"/>
                  <a:pt x="177803" y="458883"/>
                  <a:pt x="194728" y="471577"/>
                </a:cubicBezTo>
                <a:cubicBezTo>
                  <a:pt x="234753" y="454423"/>
                  <a:pt x="240485" y="455360"/>
                  <a:pt x="275241" y="425570"/>
                </a:cubicBezTo>
                <a:cubicBezTo>
                  <a:pt x="289650" y="413220"/>
                  <a:pt x="315498" y="385313"/>
                  <a:pt x="315498" y="385313"/>
                </a:cubicBezTo>
                <a:cubicBezTo>
                  <a:pt x="334668" y="389147"/>
                  <a:pt x="355522" y="388072"/>
                  <a:pt x="373007" y="396815"/>
                </a:cubicBezTo>
                <a:cubicBezTo>
                  <a:pt x="391619" y="406121"/>
                  <a:pt x="403538" y="445486"/>
                  <a:pt x="413264" y="460075"/>
                </a:cubicBezTo>
                <a:cubicBezTo>
                  <a:pt x="417775" y="466842"/>
                  <a:pt x="425310" y="471080"/>
                  <a:pt x="430516" y="477328"/>
                </a:cubicBezTo>
                <a:cubicBezTo>
                  <a:pt x="434941" y="482638"/>
                  <a:pt x="438001" y="488957"/>
                  <a:pt x="442018" y="494581"/>
                </a:cubicBezTo>
                <a:cubicBezTo>
                  <a:pt x="456501" y="514857"/>
                  <a:pt x="464765" y="527665"/>
                  <a:pt x="488026" y="540588"/>
                </a:cubicBezTo>
                <a:cubicBezTo>
                  <a:pt x="494935" y="544426"/>
                  <a:pt x="503362" y="544422"/>
                  <a:pt x="511030" y="546339"/>
                </a:cubicBezTo>
                <a:cubicBezTo>
                  <a:pt x="518698" y="544422"/>
                  <a:pt x="526433" y="542759"/>
                  <a:pt x="534033" y="540588"/>
                </a:cubicBezTo>
                <a:cubicBezTo>
                  <a:pt x="539862" y="538923"/>
                  <a:pt x="545261" y="535506"/>
                  <a:pt x="551286" y="534837"/>
                </a:cubicBezTo>
                <a:cubicBezTo>
                  <a:pt x="579928" y="531655"/>
                  <a:pt x="608795" y="531004"/>
                  <a:pt x="637550" y="529087"/>
                </a:cubicBezTo>
                <a:cubicBezTo>
                  <a:pt x="641384" y="523336"/>
                  <a:pt x="643655" y="516152"/>
                  <a:pt x="649052" y="511834"/>
                </a:cubicBezTo>
                <a:cubicBezTo>
                  <a:pt x="663199" y="500516"/>
                  <a:pt x="680321" y="508886"/>
                  <a:pt x="695060" y="511834"/>
                </a:cubicBezTo>
                <a:cubicBezTo>
                  <a:pt x="721922" y="525265"/>
                  <a:pt x="732285" y="527416"/>
                  <a:pt x="752569" y="557841"/>
                </a:cubicBezTo>
                <a:cubicBezTo>
                  <a:pt x="756403" y="563592"/>
                  <a:pt x="758869" y="570543"/>
                  <a:pt x="764071" y="575094"/>
                </a:cubicBezTo>
                <a:cubicBezTo>
                  <a:pt x="774474" y="584197"/>
                  <a:pt x="788802" y="588323"/>
                  <a:pt x="798577" y="598098"/>
                </a:cubicBezTo>
                <a:cubicBezTo>
                  <a:pt x="815460" y="614981"/>
                  <a:pt x="842144" y="643292"/>
                  <a:pt x="861837" y="649856"/>
                </a:cubicBezTo>
                <a:lnTo>
                  <a:pt x="879090" y="655607"/>
                </a:lnTo>
                <a:cubicBezTo>
                  <a:pt x="910322" y="649361"/>
                  <a:pt x="918191" y="644634"/>
                  <a:pt x="953852" y="655607"/>
                </a:cubicBezTo>
                <a:cubicBezTo>
                  <a:pt x="964536" y="658894"/>
                  <a:pt x="972836" y="667432"/>
                  <a:pt x="982607" y="672860"/>
                </a:cubicBezTo>
                <a:cubicBezTo>
                  <a:pt x="990101" y="677023"/>
                  <a:pt x="998167" y="680109"/>
                  <a:pt x="1005611" y="684362"/>
                </a:cubicBezTo>
                <a:cubicBezTo>
                  <a:pt x="1011612" y="687791"/>
                  <a:pt x="1016511" y="693141"/>
                  <a:pt x="1022864" y="695864"/>
                </a:cubicBezTo>
                <a:cubicBezTo>
                  <a:pt x="1029972" y="698910"/>
                  <a:pt x="1069503" y="706342"/>
                  <a:pt x="1074622" y="707366"/>
                </a:cubicBezTo>
                <a:cubicBezTo>
                  <a:pt x="1091875" y="705449"/>
                  <a:pt x="1111142" y="709928"/>
                  <a:pt x="1126381" y="701615"/>
                </a:cubicBezTo>
                <a:cubicBezTo>
                  <a:pt x="1135444" y="696672"/>
                  <a:pt x="1135950" y="683001"/>
                  <a:pt x="1137882" y="672860"/>
                </a:cubicBezTo>
                <a:cubicBezTo>
                  <a:pt x="1156989" y="572545"/>
                  <a:pt x="1118716" y="591068"/>
                  <a:pt x="1166637" y="575094"/>
                </a:cubicBezTo>
                <a:cubicBezTo>
                  <a:pt x="1170471" y="565509"/>
                  <a:pt x="1177452" y="556639"/>
                  <a:pt x="1178139" y="546339"/>
                </a:cubicBezTo>
                <a:cubicBezTo>
                  <a:pt x="1180441" y="511810"/>
                  <a:pt x="1176982" y="485563"/>
                  <a:pt x="1155135" y="460075"/>
                </a:cubicBezTo>
                <a:cubicBezTo>
                  <a:pt x="1146217" y="449670"/>
                  <a:pt x="1132706" y="446848"/>
                  <a:pt x="1120630" y="442822"/>
                </a:cubicBezTo>
                <a:cubicBezTo>
                  <a:pt x="1109128" y="431320"/>
                  <a:pt x="1093398" y="422866"/>
                  <a:pt x="1086124" y="408317"/>
                </a:cubicBezTo>
                <a:lnTo>
                  <a:pt x="1063120" y="362309"/>
                </a:lnTo>
                <a:cubicBezTo>
                  <a:pt x="1066954" y="339305"/>
                  <a:pt x="1068966" y="315923"/>
                  <a:pt x="1074622" y="293298"/>
                </a:cubicBezTo>
                <a:cubicBezTo>
                  <a:pt x="1076701" y="284981"/>
                  <a:pt x="1083413" y="278427"/>
                  <a:pt x="1086124" y="270294"/>
                </a:cubicBezTo>
                <a:cubicBezTo>
                  <a:pt x="1089215" y="261021"/>
                  <a:pt x="1089958" y="251124"/>
                  <a:pt x="1091875" y="241539"/>
                </a:cubicBezTo>
                <a:cubicBezTo>
                  <a:pt x="1088041" y="231954"/>
                  <a:pt x="1085844" y="221539"/>
                  <a:pt x="1080373" y="212785"/>
                </a:cubicBezTo>
                <a:cubicBezTo>
                  <a:pt x="1073305" y="201476"/>
                  <a:pt x="1049636" y="185419"/>
                  <a:pt x="1040116" y="178279"/>
                </a:cubicBezTo>
                <a:cubicBezTo>
                  <a:pt x="1036282" y="172528"/>
                  <a:pt x="1033502" y="165913"/>
                  <a:pt x="1028615" y="161026"/>
                </a:cubicBezTo>
                <a:cubicBezTo>
                  <a:pt x="1023728" y="156139"/>
                  <a:pt x="1016564" y="154075"/>
                  <a:pt x="1011362" y="149524"/>
                </a:cubicBezTo>
                <a:cubicBezTo>
                  <a:pt x="1001161" y="140598"/>
                  <a:pt x="991363" y="131118"/>
                  <a:pt x="982607" y="120770"/>
                </a:cubicBezTo>
                <a:cubicBezTo>
                  <a:pt x="970224" y="106136"/>
                  <a:pt x="948101" y="74762"/>
                  <a:pt x="948101" y="74762"/>
                </a:cubicBezTo>
                <a:cubicBezTo>
                  <a:pt x="946184" y="65177"/>
                  <a:pt x="945782" y="55159"/>
                  <a:pt x="942350" y="46007"/>
                </a:cubicBezTo>
                <a:cubicBezTo>
                  <a:pt x="936644" y="30790"/>
                  <a:pt x="909624" y="7530"/>
                  <a:pt x="902094" y="0"/>
                </a:cubicBezTo>
                <a:cubicBezTo>
                  <a:pt x="858790" y="4330"/>
                  <a:pt x="853050" y="-4179"/>
                  <a:pt x="827331" y="17253"/>
                </a:cubicBezTo>
                <a:cubicBezTo>
                  <a:pt x="821083" y="22459"/>
                  <a:pt x="815830" y="28754"/>
                  <a:pt x="810079" y="34505"/>
                </a:cubicBezTo>
                <a:cubicBezTo>
                  <a:pt x="808162" y="47924"/>
                  <a:pt x="815823" y="67578"/>
                  <a:pt x="804328" y="74762"/>
                </a:cubicBezTo>
                <a:cubicBezTo>
                  <a:pt x="779633" y="90196"/>
                  <a:pt x="760313" y="56128"/>
                  <a:pt x="746818" y="46007"/>
                </a:cubicBezTo>
                <a:cubicBezTo>
                  <a:pt x="737876" y="39300"/>
                  <a:pt x="727649" y="34505"/>
                  <a:pt x="718064" y="28754"/>
                </a:cubicBezTo>
                <a:cubicBezTo>
                  <a:pt x="693143" y="30671"/>
                  <a:pt x="668172" y="32018"/>
                  <a:pt x="643301" y="34505"/>
                </a:cubicBezTo>
                <a:cubicBezTo>
                  <a:pt x="629813" y="35854"/>
                  <a:pt x="615432" y="34751"/>
                  <a:pt x="603045" y="40256"/>
                </a:cubicBezTo>
                <a:cubicBezTo>
                  <a:pt x="596729" y="43063"/>
                  <a:pt x="595377" y="51758"/>
                  <a:pt x="591543" y="57509"/>
                </a:cubicBezTo>
                <a:cubicBezTo>
                  <a:pt x="595762" y="82824"/>
                  <a:pt x="604138" y="112832"/>
                  <a:pt x="591543" y="138022"/>
                </a:cubicBezTo>
                <a:cubicBezTo>
                  <a:pt x="587709" y="145690"/>
                  <a:pt x="576207" y="145690"/>
                  <a:pt x="568539" y="149524"/>
                </a:cubicBezTo>
                <a:cubicBezTo>
                  <a:pt x="560871" y="143773"/>
                  <a:pt x="550852" y="140246"/>
                  <a:pt x="545535" y="132271"/>
                </a:cubicBezTo>
                <a:cubicBezTo>
                  <a:pt x="489234" y="47821"/>
                  <a:pt x="570933" y="134668"/>
                  <a:pt x="516781" y="80513"/>
                </a:cubicBezTo>
                <a:cubicBezTo>
                  <a:pt x="505279" y="90098"/>
                  <a:pt x="491467" y="97450"/>
                  <a:pt x="482275" y="109268"/>
                </a:cubicBezTo>
                <a:cubicBezTo>
                  <a:pt x="477423" y="115507"/>
                  <a:pt x="480908" y="125695"/>
                  <a:pt x="476524" y="132271"/>
                </a:cubicBezTo>
                <a:cubicBezTo>
                  <a:pt x="467057" y="146472"/>
                  <a:pt x="443536" y="146269"/>
                  <a:pt x="430516" y="149524"/>
                </a:cubicBezTo>
                <a:cubicBezTo>
                  <a:pt x="424635" y="150994"/>
                  <a:pt x="419015" y="153358"/>
                  <a:pt x="413264" y="155275"/>
                </a:cubicBezTo>
                <a:cubicBezTo>
                  <a:pt x="403679" y="153358"/>
                  <a:pt x="392329" y="155389"/>
                  <a:pt x="384509" y="149524"/>
                </a:cubicBezTo>
                <a:cubicBezTo>
                  <a:pt x="366924" y="136336"/>
                  <a:pt x="366808" y="108597"/>
                  <a:pt x="355754" y="92015"/>
                </a:cubicBezTo>
                <a:cubicBezTo>
                  <a:pt x="340160" y="68624"/>
                  <a:pt x="336500" y="70261"/>
                  <a:pt x="315498" y="63260"/>
                </a:cubicBezTo>
                <a:cubicBezTo>
                  <a:pt x="313581" y="69011"/>
                  <a:pt x="311309" y="74656"/>
                  <a:pt x="309747" y="80513"/>
                </a:cubicBezTo>
                <a:cubicBezTo>
                  <a:pt x="303637" y="103424"/>
                  <a:pt x="302431" y="127995"/>
                  <a:pt x="292494" y="149524"/>
                </a:cubicBezTo>
                <a:cubicBezTo>
                  <a:pt x="289954" y="155028"/>
                  <a:pt x="281185" y="154086"/>
                  <a:pt x="275241" y="155275"/>
                </a:cubicBezTo>
                <a:cubicBezTo>
                  <a:pt x="261949" y="157933"/>
                  <a:pt x="248403" y="159109"/>
                  <a:pt x="234984" y="161026"/>
                </a:cubicBezTo>
                <a:cubicBezTo>
                  <a:pt x="215814" y="157192"/>
                  <a:pt x="196272" y="154895"/>
                  <a:pt x="177475" y="149524"/>
                </a:cubicBezTo>
                <a:cubicBezTo>
                  <a:pt x="169232" y="147169"/>
                  <a:pt x="163039" y="138328"/>
                  <a:pt x="154471" y="138022"/>
                </a:cubicBezTo>
                <a:cubicBezTo>
                  <a:pt x="40600" y="133955"/>
                  <a:pt x="24117" y="152400"/>
                  <a:pt x="4947" y="161026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Forma Livre: Forma 15">
            <a:hlinkClick r:id="rId6" action="ppaction://hlinksldjump"/>
            <a:extLst>
              <a:ext uri="{FF2B5EF4-FFF2-40B4-BE49-F238E27FC236}">
                <a16:creationId xmlns:a16="http://schemas.microsoft.com/office/drawing/2014/main" id="{294B364F-4DD7-4EF6-BADF-22C78D05B188}"/>
              </a:ext>
            </a:extLst>
          </p:cNvPr>
          <p:cNvSpPr/>
          <p:nvPr/>
        </p:nvSpPr>
        <p:spPr>
          <a:xfrm>
            <a:off x="1340896" y="6419631"/>
            <a:ext cx="275338" cy="167142"/>
          </a:xfrm>
          <a:custGeom>
            <a:avLst/>
            <a:gdLst>
              <a:gd name="connsiteX0" fmla="*/ 1006415 w 1023668"/>
              <a:gd name="connsiteY0" fmla="*/ 115328 h 621411"/>
              <a:gd name="connsiteX1" fmla="*/ 1000664 w 1023668"/>
              <a:gd name="connsiteY1" fmla="*/ 80822 h 621411"/>
              <a:gd name="connsiteX2" fmla="*/ 1023668 w 1023668"/>
              <a:gd name="connsiteY2" fmla="*/ 29064 h 621411"/>
              <a:gd name="connsiteX3" fmla="*/ 1006415 w 1023668"/>
              <a:gd name="connsiteY3" fmla="*/ 17562 h 621411"/>
              <a:gd name="connsiteX4" fmla="*/ 983411 w 1023668"/>
              <a:gd name="connsiteY4" fmla="*/ 309 h 621411"/>
              <a:gd name="connsiteX5" fmla="*/ 966158 w 1023668"/>
              <a:gd name="connsiteY5" fmla="*/ 6060 h 621411"/>
              <a:gd name="connsiteX6" fmla="*/ 937404 w 1023668"/>
              <a:gd name="connsiteY6" fmla="*/ 29064 h 621411"/>
              <a:gd name="connsiteX7" fmla="*/ 920151 w 1023668"/>
              <a:gd name="connsiteY7" fmla="*/ 34815 h 621411"/>
              <a:gd name="connsiteX8" fmla="*/ 851140 w 1023668"/>
              <a:gd name="connsiteY8" fmla="*/ 52068 h 621411"/>
              <a:gd name="connsiteX9" fmla="*/ 828136 w 1023668"/>
              <a:gd name="connsiteY9" fmla="*/ 57819 h 621411"/>
              <a:gd name="connsiteX10" fmla="*/ 799381 w 1023668"/>
              <a:gd name="connsiteY10" fmla="*/ 63570 h 621411"/>
              <a:gd name="connsiteX11" fmla="*/ 764875 w 1023668"/>
              <a:gd name="connsiteY11" fmla="*/ 75072 h 621411"/>
              <a:gd name="connsiteX12" fmla="*/ 707366 w 1023668"/>
              <a:gd name="connsiteY12" fmla="*/ 80822 h 621411"/>
              <a:gd name="connsiteX13" fmla="*/ 661358 w 1023668"/>
              <a:gd name="connsiteY13" fmla="*/ 86573 h 621411"/>
              <a:gd name="connsiteX14" fmla="*/ 632604 w 1023668"/>
              <a:gd name="connsiteY14" fmla="*/ 103826 h 621411"/>
              <a:gd name="connsiteX15" fmla="*/ 592347 w 1023668"/>
              <a:gd name="connsiteY15" fmla="*/ 126830 h 621411"/>
              <a:gd name="connsiteX16" fmla="*/ 552091 w 1023668"/>
              <a:gd name="connsiteY16" fmla="*/ 138332 h 621411"/>
              <a:gd name="connsiteX17" fmla="*/ 511834 w 1023668"/>
              <a:gd name="connsiteY17" fmla="*/ 161336 h 621411"/>
              <a:gd name="connsiteX18" fmla="*/ 500332 w 1023668"/>
              <a:gd name="connsiteY18" fmla="*/ 184339 h 621411"/>
              <a:gd name="connsiteX19" fmla="*/ 471577 w 1023668"/>
              <a:gd name="connsiteY19" fmla="*/ 230347 h 621411"/>
              <a:gd name="connsiteX20" fmla="*/ 454325 w 1023668"/>
              <a:gd name="connsiteY20" fmla="*/ 236098 h 621411"/>
              <a:gd name="connsiteX21" fmla="*/ 437072 w 1023668"/>
              <a:gd name="connsiteY21" fmla="*/ 247600 h 621411"/>
              <a:gd name="connsiteX22" fmla="*/ 189781 w 1023668"/>
              <a:gd name="connsiteY22" fmla="*/ 270604 h 621411"/>
              <a:gd name="connsiteX23" fmla="*/ 178279 w 1023668"/>
              <a:gd name="connsiteY23" fmla="*/ 287856 h 621411"/>
              <a:gd name="connsiteX24" fmla="*/ 166777 w 1023668"/>
              <a:gd name="connsiteY24" fmla="*/ 316611 h 621411"/>
              <a:gd name="connsiteX25" fmla="*/ 138023 w 1023668"/>
              <a:gd name="connsiteY25" fmla="*/ 345366 h 621411"/>
              <a:gd name="connsiteX26" fmla="*/ 92015 w 1023668"/>
              <a:gd name="connsiteY26" fmla="*/ 356868 h 621411"/>
              <a:gd name="connsiteX27" fmla="*/ 74762 w 1023668"/>
              <a:gd name="connsiteY27" fmla="*/ 379872 h 621411"/>
              <a:gd name="connsiteX28" fmla="*/ 57509 w 1023668"/>
              <a:gd name="connsiteY28" fmla="*/ 431630 h 621411"/>
              <a:gd name="connsiteX29" fmla="*/ 17253 w 1023668"/>
              <a:gd name="connsiteY29" fmla="*/ 483389 h 621411"/>
              <a:gd name="connsiteX30" fmla="*/ 23004 w 1023668"/>
              <a:gd name="connsiteY30" fmla="*/ 529396 h 621411"/>
              <a:gd name="connsiteX31" fmla="*/ 46008 w 1023668"/>
              <a:gd name="connsiteY31" fmla="*/ 575404 h 621411"/>
              <a:gd name="connsiteX32" fmla="*/ 17253 w 1023668"/>
              <a:gd name="connsiteY32" fmla="*/ 586906 h 621411"/>
              <a:gd name="connsiteX33" fmla="*/ 0 w 1023668"/>
              <a:gd name="connsiteY33" fmla="*/ 598407 h 621411"/>
              <a:gd name="connsiteX34" fmla="*/ 17253 w 1023668"/>
              <a:gd name="connsiteY34" fmla="*/ 615660 h 621411"/>
              <a:gd name="connsiteX35" fmla="*/ 34506 w 1023668"/>
              <a:gd name="connsiteY35" fmla="*/ 621411 h 621411"/>
              <a:gd name="connsiteX36" fmla="*/ 86264 w 1023668"/>
              <a:gd name="connsiteY36" fmla="*/ 604158 h 621411"/>
              <a:gd name="connsiteX37" fmla="*/ 97766 w 1023668"/>
              <a:gd name="connsiteY37" fmla="*/ 581155 h 621411"/>
              <a:gd name="connsiteX38" fmla="*/ 109268 w 1023668"/>
              <a:gd name="connsiteY38" fmla="*/ 563902 h 621411"/>
              <a:gd name="connsiteX39" fmla="*/ 143774 w 1023668"/>
              <a:gd name="connsiteY39" fmla="*/ 523645 h 621411"/>
              <a:gd name="connsiteX40" fmla="*/ 195532 w 1023668"/>
              <a:gd name="connsiteY40" fmla="*/ 489139 h 621411"/>
              <a:gd name="connsiteX41" fmla="*/ 276045 w 1023668"/>
              <a:gd name="connsiteY41" fmla="*/ 443132 h 621411"/>
              <a:gd name="connsiteX42" fmla="*/ 304800 w 1023668"/>
              <a:gd name="connsiteY42" fmla="*/ 431630 h 621411"/>
              <a:gd name="connsiteX43" fmla="*/ 362309 w 1023668"/>
              <a:gd name="connsiteY43" fmla="*/ 402875 h 621411"/>
              <a:gd name="connsiteX44" fmla="*/ 414068 w 1023668"/>
              <a:gd name="connsiteY44" fmla="*/ 385622 h 621411"/>
              <a:gd name="connsiteX45" fmla="*/ 448574 w 1023668"/>
              <a:gd name="connsiteY45" fmla="*/ 368370 h 621411"/>
              <a:gd name="connsiteX46" fmla="*/ 465826 w 1023668"/>
              <a:gd name="connsiteY46" fmla="*/ 356868 h 621411"/>
              <a:gd name="connsiteX47" fmla="*/ 534838 w 1023668"/>
              <a:gd name="connsiteY47" fmla="*/ 339615 h 621411"/>
              <a:gd name="connsiteX48" fmla="*/ 552091 w 1023668"/>
              <a:gd name="connsiteY48" fmla="*/ 328113 h 621411"/>
              <a:gd name="connsiteX49" fmla="*/ 569343 w 1023668"/>
              <a:gd name="connsiteY49" fmla="*/ 322362 h 621411"/>
              <a:gd name="connsiteX50" fmla="*/ 632604 w 1023668"/>
              <a:gd name="connsiteY50" fmla="*/ 293607 h 621411"/>
              <a:gd name="connsiteX51" fmla="*/ 649857 w 1023668"/>
              <a:gd name="connsiteY51" fmla="*/ 316611 h 621411"/>
              <a:gd name="connsiteX52" fmla="*/ 667109 w 1023668"/>
              <a:gd name="connsiteY52" fmla="*/ 345366 h 621411"/>
              <a:gd name="connsiteX53" fmla="*/ 695864 w 1023668"/>
              <a:gd name="connsiteY53" fmla="*/ 333864 h 621411"/>
              <a:gd name="connsiteX54" fmla="*/ 713117 w 1023668"/>
              <a:gd name="connsiteY54" fmla="*/ 316611 h 621411"/>
              <a:gd name="connsiteX55" fmla="*/ 730370 w 1023668"/>
              <a:gd name="connsiteY55" fmla="*/ 305109 h 621411"/>
              <a:gd name="connsiteX56" fmla="*/ 741872 w 1023668"/>
              <a:gd name="connsiteY56" fmla="*/ 276355 h 621411"/>
              <a:gd name="connsiteX57" fmla="*/ 747623 w 1023668"/>
              <a:gd name="connsiteY57" fmla="*/ 259102 h 621411"/>
              <a:gd name="connsiteX58" fmla="*/ 764875 w 1023668"/>
              <a:gd name="connsiteY58" fmla="*/ 178589 h 621411"/>
              <a:gd name="connsiteX59" fmla="*/ 782128 w 1023668"/>
              <a:gd name="connsiteY59" fmla="*/ 167087 h 621411"/>
              <a:gd name="connsiteX60" fmla="*/ 816634 w 1023668"/>
              <a:gd name="connsiteY60" fmla="*/ 155585 h 621411"/>
              <a:gd name="connsiteX61" fmla="*/ 908649 w 1023668"/>
              <a:gd name="connsiteY61" fmla="*/ 121079 h 621411"/>
              <a:gd name="connsiteX62" fmla="*/ 948906 w 1023668"/>
              <a:gd name="connsiteY62" fmla="*/ 115328 h 621411"/>
              <a:gd name="connsiteX63" fmla="*/ 989162 w 1023668"/>
              <a:gd name="connsiteY63" fmla="*/ 103826 h 621411"/>
              <a:gd name="connsiteX64" fmla="*/ 1006415 w 1023668"/>
              <a:gd name="connsiteY64" fmla="*/ 115328 h 62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023668" h="621411">
                <a:moveTo>
                  <a:pt x="1006415" y="115328"/>
                </a:moveTo>
                <a:cubicBezTo>
                  <a:pt x="1008332" y="111494"/>
                  <a:pt x="999608" y="92435"/>
                  <a:pt x="1000664" y="80822"/>
                </a:cubicBezTo>
                <a:cubicBezTo>
                  <a:pt x="1001480" y="71849"/>
                  <a:pt x="1019068" y="38263"/>
                  <a:pt x="1023668" y="29064"/>
                </a:cubicBezTo>
                <a:cubicBezTo>
                  <a:pt x="1017917" y="25230"/>
                  <a:pt x="1012039" y="21579"/>
                  <a:pt x="1006415" y="17562"/>
                </a:cubicBezTo>
                <a:cubicBezTo>
                  <a:pt x="998615" y="11991"/>
                  <a:pt x="992627" y="2942"/>
                  <a:pt x="983411" y="309"/>
                </a:cubicBezTo>
                <a:cubicBezTo>
                  <a:pt x="977582" y="-1356"/>
                  <a:pt x="971909" y="4143"/>
                  <a:pt x="966158" y="6060"/>
                </a:cubicBezTo>
                <a:cubicBezTo>
                  <a:pt x="956573" y="13728"/>
                  <a:pt x="947813" y="22558"/>
                  <a:pt x="937404" y="29064"/>
                </a:cubicBezTo>
                <a:cubicBezTo>
                  <a:pt x="932263" y="32277"/>
                  <a:pt x="925957" y="33073"/>
                  <a:pt x="920151" y="34815"/>
                </a:cubicBezTo>
                <a:cubicBezTo>
                  <a:pt x="862305" y="52169"/>
                  <a:pt x="899315" y="41362"/>
                  <a:pt x="851140" y="52068"/>
                </a:cubicBezTo>
                <a:cubicBezTo>
                  <a:pt x="843424" y="53783"/>
                  <a:pt x="835852" y="56104"/>
                  <a:pt x="828136" y="57819"/>
                </a:cubicBezTo>
                <a:cubicBezTo>
                  <a:pt x="818594" y="59939"/>
                  <a:pt x="808811" y="60998"/>
                  <a:pt x="799381" y="63570"/>
                </a:cubicBezTo>
                <a:cubicBezTo>
                  <a:pt x="787684" y="66760"/>
                  <a:pt x="776792" y="72838"/>
                  <a:pt x="764875" y="75072"/>
                </a:cubicBezTo>
                <a:cubicBezTo>
                  <a:pt x="745940" y="78622"/>
                  <a:pt x="726513" y="78695"/>
                  <a:pt x="707366" y="80822"/>
                </a:cubicBezTo>
                <a:cubicBezTo>
                  <a:pt x="692005" y="82529"/>
                  <a:pt x="676694" y="84656"/>
                  <a:pt x="661358" y="86573"/>
                </a:cubicBezTo>
                <a:cubicBezTo>
                  <a:pt x="651773" y="92324"/>
                  <a:pt x="642083" y="97902"/>
                  <a:pt x="632604" y="103826"/>
                </a:cubicBezTo>
                <a:cubicBezTo>
                  <a:pt x="611603" y="116952"/>
                  <a:pt x="617334" y="116121"/>
                  <a:pt x="592347" y="126830"/>
                </a:cubicBezTo>
                <a:cubicBezTo>
                  <a:pt x="559905" y="140734"/>
                  <a:pt x="591002" y="123740"/>
                  <a:pt x="552091" y="138332"/>
                </a:cubicBezTo>
                <a:cubicBezTo>
                  <a:pt x="535413" y="144586"/>
                  <a:pt x="526136" y="151801"/>
                  <a:pt x="511834" y="161336"/>
                </a:cubicBezTo>
                <a:cubicBezTo>
                  <a:pt x="508000" y="169004"/>
                  <a:pt x="503709" y="176459"/>
                  <a:pt x="500332" y="184339"/>
                </a:cubicBezTo>
                <a:cubicBezTo>
                  <a:pt x="489870" y="208750"/>
                  <a:pt x="500048" y="205943"/>
                  <a:pt x="471577" y="230347"/>
                </a:cubicBezTo>
                <a:cubicBezTo>
                  <a:pt x="466975" y="234292"/>
                  <a:pt x="459747" y="233387"/>
                  <a:pt x="454325" y="236098"/>
                </a:cubicBezTo>
                <a:cubicBezTo>
                  <a:pt x="448143" y="239189"/>
                  <a:pt x="443073" y="244171"/>
                  <a:pt x="437072" y="247600"/>
                </a:cubicBezTo>
                <a:cubicBezTo>
                  <a:pt x="359465" y="291947"/>
                  <a:pt x="314755" y="264195"/>
                  <a:pt x="189781" y="270604"/>
                </a:cubicBezTo>
                <a:cubicBezTo>
                  <a:pt x="185947" y="276355"/>
                  <a:pt x="181370" y="281674"/>
                  <a:pt x="178279" y="287856"/>
                </a:cubicBezTo>
                <a:cubicBezTo>
                  <a:pt x="173662" y="297089"/>
                  <a:pt x="171394" y="307378"/>
                  <a:pt x="166777" y="316611"/>
                </a:cubicBezTo>
                <a:cubicBezTo>
                  <a:pt x="160388" y="329390"/>
                  <a:pt x="152080" y="340254"/>
                  <a:pt x="138023" y="345366"/>
                </a:cubicBezTo>
                <a:cubicBezTo>
                  <a:pt x="123167" y="350768"/>
                  <a:pt x="107351" y="353034"/>
                  <a:pt x="92015" y="356868"/>
                </a:cubicBezTo>
                <a:cubicBezTo>
                  <a:pt x="86264" y="364536"/>
                  <a:pt x="78779" y="371169"/>
                  <a:pt x="74762" y="379872"/>
                </a:cubicBezTo>
                <a:cubicBezTo>
                  <a:pt x="67141" y="396384"/>
                  <a:pt x="70368" y="418770"/>
                  <a:pt x="57509" y="431630"/>
                </a:cubicBezTo>
                <a:cubicBezTo>
                  <a:pt x="30482" y="458658"/>
                  <a:pt x="44768" y="442116"/>
                  <a:pt x="17253" y="483389"/>
                </a:cubicBezTo>
                <a:cubicBezTo>
                  <a:pt x="19170" y="498725"/>
                  <a:pt x="19529" y="514337"/>
                  <a:pt x="23004" y="529396"/>
                </a:cubicBezTo>
                <a:cubicBezTo>
                  <a:pt x="27970" y="550913"/>
                  <a:pt x="34875" y="558704"/>
                  <a:pt x="46008" y="575404"/>
                </a:cubicBezTo>
                <a:cubicBezTo>
                  <a:pt x="36423" y="579238"/>
                  <a:pt x="26487" y="582289"/>
                  <a:pt x="17253" y="586906"/>
                </a:cubicBezTo>
                <a:cubicBezTo>
                  <a:pt x="11071" y="589997"/>
                  <a:pt x="0" y="591495"/>
                  <a:pt x="0" y="598407"/>
                </a:cubicBezTo>
                <a:cubicBezTo>
                  <a:pt x="0" y="606540"/>
                  <a:pt x="10486" y="611149"/>
                  <a:pt x="17253" y="615660"/>
                </a:cubicBezTo>
                <a:cubicBezTo>
                  <a:pt x="22297" y="619023"/>
                  <a:pt x="28755" y="619494"/>
                  <a:pt x="34506" y="621411"/>
                </a:cubicBezTo>
                <a:cubicBezTo>
                  <a:pt x="51759" y="615660"/>
                  <a:pt x="70921" y="613922"/>
                  <a:pt x="86264" y="604158"/>
                </a:cubicBezTo>
                <a:cubicBezTo>
                  <a:pt x="93497" y="599556"/>
                  <a:pt x="93513" y="588598"/>
                  <a:pt x="97766" y="581155"/>
                </a:cubicBezTo>
                <a:cubicBezTo>
                  <a:pt x="101195" y="575154"/>
                  <a:pt x="105251" y="569526"/>
                  <a:pt x="109268" y="563902"/>
                </a:cubicBezTo>
                <a:cubicBezTo>
                  <a:pt x="121848" y="546290"/>
                  <a:pt x="127849" y="537580"/>
                  <a:pt x="143774" y="523645"/>
                </a:cubicBezTo>
                <a:cubicBezTo>
                  <a:pt x="181913" y="490273"/>
                  <a:pt x="159670" y="509631"/>
                  <a:pt x="195532" y="489139"/>
                </a:cubicBezTo>
                <a:cubicBezTo>
                  <a:pt x="225929" y="471770"/>
                  <a:pt x="246262" y="456369"/>
                  <a:pt x="276045" y="443132"/>
                </a:cubicBezTo>
                <a:cubicBezTo>
                  <a:pt x="285479" y="438939"/>
                  <a:pt x="295948" y="436941"/>
                  <a:pt x="304800" y="431630"/>
                </a:cubicBezTo>
                <a:cubicBezTo>
                  <a:pt x="359382" y="398881"/>
                  <a:pt x="307031" y="413931"/>
                  <a:pt x="362309" y="402875"/>
                </a:cubicBezTo>
                <a:cubicBezTo>
                  <a:pt x="433159" y="367450"/>
                  <a:pt x="332322" y="415347"/>
                  <a:pt x="414068" y="385622"/>
                </a:cubicBezTo>
                <a:cubicBezTo>
                  <a:pt x="426153" y="381228"/>
                  <a:pt x="437333" y="374615"/>
                  <a:pt x="448574" y="368370"/>
                </a:cubicBezTo>
                <a:cubicBezTo>
                  <a:pt x="454616" y="365013"/>
                  <a:pt x="459269" y="359054"/>
                  <a:pt x="465826" y="356868"/>
                </a:cubicBezTo>
                <a:cubicBezTo>
                  <a:pt x="488321" y="349370"/>
                  <a:pt x="534838" y="339615"/>
                  <a:pt x="534838" y="339615"/>
                </a:cubicBezTo>
                <a:cubicBezTo>
                  <a:pt x="540589" y="335781"/>
                  <a:pt x="545909" y="331204"/>
                  <a:pt x="552091" y="328113"/>
                </a:cubicBezTo>
                <a:cubicBezTo>
                  <a:pt x="557513" y="325402"/>
                  <a:pt x="564044" y="325306"/>
                  <a:pt x="569343" y="322362"/>
                </a:cubicBezTo>
                <a:cubicBezTo>
                  <a:pt x="625305" y="291271"/>
                  <a:pt x="580873" y="303953"/>
                  <a:pt x="632604" y="293607"/>
                </a:cubicBezTo>
                <a:cubicBezTo>
                  <a:pt x="638355" y="301275"/>
                  <a:pt x="644540" y="308636"/>
                  <a:pt x="649857" y="316611"/>
                </a:cubicBezTo>
                <a:cubicBezTo>
                  <a:pt x="656057" y="325912"/>
                  <a:pt x="656643" y="341441"/>
                  <a:pt x="667109" y="345366"/>
                </a:cubicBezTo>
                <a:cubicBezTo>
                  <a:pt x="676775" y="348991"/>
                  <a:pt x="686279" y="337698"/>
                  <a:pt x="695864" y="333864"/>
                </a:cubicBezTo>
                <a:cubicBezTo>
                  <a:pt x="701615" y="328113"/>
                  <a:pt x="706869" y="321818"/>
                  <a:pt x="713117" y="316611"/>
                </a:cubicBezTo>
                <a:cubicBezTo>
                  <a:pt x="718427" y="312186"/>
                  <a:pt x="726353" y="310733"/>
                  <a:pt x="730370" y="305109"/>
                </a:cubicBezTo>
                <a:cubicBezTo>
                  <a:pt x="736370" y="296709"/>
                  <a:pt x="738247" y="286021"/>
                  <a:pt x="741872" y="276355"/>
                </a:cubicBezTo>
                <a:cubicBezTo>
                  <a:pt x="744001" y="270679"/>
                  <a:pt x="746235" y="265003"/>
                  <a:pt x="747623" y="259102"/>
                </a:cubicBezTo>
                <a:cubicBezTo>
                  <a:pt x="753909" y="232385"/>
                  <a:pt x="755238" y="204288"/>
                  <a:pt x="764875" y="178589"/>
                </a:cubicBezTo>
                <a:cubicBezTo>
                  <a:pt x="767302" y="172117"/>
                  <a:pt x="775812" y="169894"/>
                  <a:pt x="782128" y="167087"/>
                </a:cubicBezTo>
                <a:cubicBezTo>
                  <a:pt x="793207" y="162163"/>
                  <a:pt x="805334" y="159979"/>
                  <a:pt x="816634" y="155585"/>
                </a:cubicBezTo>
                <a:cubicBezTo>
                  <a:pt x="854198" y="140977"/>
                  <a:pt x="873756" y="127423"/>
                  <a:pt x="908649" y="121079"/>
                </a:cubicBezTo>
                <a:cubicBezTo>
                  <a:pt x="921986" y="118654"/>
                  <a:pt x="935487" y="117245"/>
                  <a:pt x="948906" y="115328"/>
                </a:cubicBezTo>
                <a:cubicBezTo>
                  <a:pt x="959417" y="111824"/>
                  <a:pt x="978844" y="104858"/>
                  <a:pt x="989162" y="103826"/>
                </a:cubicBezTo>
                <a:cubicBezTo>
                  <a:pt x="1000607" y="102682"/>
                  <a:pt x="1004498" y="119162"/>
                  <a:pt x="1006415" y="115328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Forma Livre: Forma 16">
            <a:hlinkClick r:id="rId7" action="ppaction://hlinksldjump"/>
            <a:extLst>
              <a:ext uri="{FF2B5EF4-FFF2-40B4-BE49-F238E27FC236}">
                <a16:creationId xmlns:a16="http://schemas.microsoft.com/office/drawing/2014/main" id="{91215775-81A5-4E78-9B52-2747B78B6E7E}"/>
              </a:ext>
            </a:extLst>
          </p:cNvPr>
          <p:cNvSpPr/>
          <p:nvPr/>
        </p:nvSpPr>
        <p:spPr>
          <a:xfrm>
            <a:off x="1009138" y="5747652"/>
            <a:ext cx="406794" cy="300877"/>
          </a:xfrm>
          <a:custGeom>
            <a:avLst/>
            <a:gdLst>
              <a:gd name="connsiteX0" fmla="*/ 224287 w 1461779"/>
              <a:gd name="connsiteY0" fmla="*/ 57509 h 1081177"/>
              <a:gd name="connsiteX1" fmla="*/ 264543 w 1461779"/>
              <a:gd name="connsiteY1" fmla="*/ 97766 h 1081177"/>
              <a:gd name="connsiteX2" fmla="*/ 270294 w 1461779"/>
              <a:gd name="connsiteY2" fmla="*/ 115019 h 1081177"/>
              <a:gd name="connsiteX3" fmla="*/ 258792 w 1461779"/>
              <a:gd name="connsiteY3" fmla="*/ 143773 h 1081177"/>
              <a:gd name="connsiteX4" fmla="*/ 322053 w 1461779"/>
              <a:gd name="connsiteY4" fmla="*/ 212785 h 1081177"/>
              <a:gd name="connsiteX5" fmla="*/ 333555 w 1461779"/>
              <a:gd name="connsiteY5" fmla="*/ 241539 h 1081177"/>
              <a:gd name="connsiteX6" fmla="*/ 350807 w 1461779"/>
              <a:gd name="connsiteY6" fmla="*/ 322053 h 1081177"/>
              <a:gd name="connsiteX7" fmla="*/ 310551 w 1461779"/>
              <a:gd name="connsiteY7" fmla="*/ 339305 h 1081177"/>
              <a:gd name="connsiteX8" fmla="*/ 235789 w 1461779"/>
              <a:gd name="connsiteY8" fmla="*/ 356558 h 1081177"/>
              <a:gd name="connsiteX9" fmla="*/ 230038 w 1461779"/>
              <a:gd name="connsiteY9" fmla="*/ 408317 h 1081177"/>
              <a:gd name="connsiteX10" fmla="*/ 207034 w 1461779"/>
              <a:gd name="connsiteY10" fmla="*/ 419819 h 1081177"/>
              <a:gd name="connsiteX11" fmla="*/ 155275 w 1461779"/>
              <a:gd name="connsiteY11" fmla="*/ 437071 h 1081177"/>
              <a:gd name="connsiteX12" fmla="*/ 143774 w 1461779"/>
              <a:gd name="connsiteY12" fmla="*/ 465826 h 1081177"/>
              <a:gd name="connsiteX13" fmla="*/ 138023 w 1461779"/>
              <a:gd name="connsiteY13" fmla="*/ 534838 h 1081177"/>
              <a:gd name="connsiteX14" fmla="*/ 103517 w 1461779"/>
              <a:gd name="connsiteY14" fmla="*/ 557841 h 1081177"/>
              <a:gd name="connsiteX15" fmla="*/ 0 w 1461779"/>
              <a:gd name="connsiteY15" fmla="*/ 575094 h 1081177"/>
              <a:gd name="connsiteX16" fmla="*/ 11502 w 1461779"/>
              <a:gd name="connsiteY16" fmla="*/ 632604 h 1081177"/>
              <a:gd name="connsiteX17" fmla="*/ 28755 w 1461779"/>
              <a:gd name="connsiteY17" fmla="*/ 649856 h 1081177"/>
              <a:gd name="connsiteX18" fmla="*/ 34506 w 1461779"/>
              <a:gd name="connsiteY18" fmla="*/ 667109 h 1081177"/>
              <a:gd name="connsiteX19" fmla="*/ 63260 w 1461779"/>
              <a:gd name="connsiteY19" fmla="*/ 690113 h 1081177"/>
              <a:gd name="connsiteX20" fmla="*/ 86264 w 1461779"/>
              <a:gd name="connsiteY20" fmla="*/ 713117 h 1081177"/>
              <a:gd name="connsiteX21" fmla="*/ 120770 w 1461779"/>
              <a:gd name="connsiteY21" fmla="*/ 718868 h 1081177"/>
              <a:gd name="connsiteX22" fmla="*/ 184030 w 1461779"/>
              <a:gd name="connsiteY22" fmla="*/ 701615 h 1081177"/>
              <a:gd name="connsiteX23" fmla="*/ 201283 w 1461779"/>
              <a:gd name="connsiteY23" fmla="*/ 684362 h 1081177"/>
              <a:gd name="connsiteX24" fmla="*/ 230038 w 1461779"/>
              <a:gd name="connsiteY24" fmla="*/ 672860 h 1081177"/>
              <a:gd name="connsiteX25" fmla="*/ 258792 w 1461779"/>
              <a:gd name="connsiteY25" fmla="*/ 678611 h 1081177"/>
              <a:gd name="connsiteX26" fmla="*/ 287547 w 1461779"/>
              <a:gd name="connsiteY26" fmla="*/ 764875 h 1081177"/>
              <a:gd name="connsiteX27" fmla="*/ 293298 w 1461779"/>
              <a:gd name="connsiteY27" fmla="*/ 782128 h 1081177"/>
              <a:gd name="connsiteX28" fmla="*/ 339306 w 1461779"/>
              <a:gd name="connsiteY28" fmla="*/ 805132 h 1081177"/>
              <a:gd name="connsiteX29" fmla="*/ 373811 w 1461779"/>
              <a:gd name="connsiteY29" fmla="*/ 810883 h 1081177"/>
              <a:gd name="connsiteX30" fmla="*/ 414068 w 1461779"/>
              <a:gd name="connsiteY30" fmla="*/ 805132 h 1081177"/>
              <a:gd name="connsiteX31" fmla="*/ 431321 w 1461779"/>
              <a:gd name="connsiteY31" fmla="*/ 799381 h 1081177"/>
              <a:gd name="connsiteX32" fmla="*/ 460075 w 1461779"/>
              <a:gd name="connsiteY32" fmla="*/ 805132 h 1081177"/>
              <a:gd name="connsiteX33" fmla="*/ 477328 w 1461779"/>
              <a:gd name="connsiteY33" fmla="*/ 822385 h 1081177"/>
              <a:gd name="connsiteX34" fmla="*/ 488830 w 1461779"/>
              <a:gd name="connsiteY34" fmla="*/ 839638 h 1081177"/>
              <a:gd name="connsiteX35" fmla="*/ 511834 w 1461779"/>
              <a:gd name="connsiteY35" fmla="*/ 856890 h 1081177"/>
              <a:gd name="connsiteX36" fmla="*/ 546340 w 1461779"/>
              <a:gd name="connsiteY36" fmla="*/ 891396 h 1081177"/>
              <a:gd name="connsiteX37" fmla="*/ 575094 w 1461779"/>
              <a:gd name="connsiteY37" fmla="*/ 908649 h 1081177"/>
              <a:gd name="connsiteX38" fmla="*/ 649857 w 1461779"/>
              <a:gd name="connsiteY38" fmla="*/ 931653 h 1081177"/>
              <a:gd name="connsiteX39" fmla="*/ 695864 w 1461779"/>
              <a:gd name="connsiteY39" fmla="*/ 954656 h 1081177"/>
              <a:gd name="connsiteX40" fmla="*/ 713117 w 1461779"/>
              <a:gd name="connsiteY40" fmla="*/ 966158 h 1081177"/>
              <a:gd name="connsiteX41" fmla="*/ 787879 w 1461779"/>
              <a:gd name="connsiteY41" fmla="*/ 983411 h 1081177"/>
              <a:gd name="connsiteX42" fmla="*/ 868392 w 1461779"/>
              <a:gd name="connsiteY42" fmla="*/ 1006415 h 1081177"/>
              <a:gd name="connsiteX43" fmla="*/ 925902 w 1461779"/>
              <a:gd name="connsiteY43" fmla="*/ 1023668 h 1081177"/>
              <a:gd name="connsiteX44" fmla="*/ 943155 w 1461779"/>
              <a:gd name="connsiteY44" fmla="*/ 1035170 h 1081177"/>
              <a:gd name="connsiteX45" fmla="*/ 983411 w 1461779"/>
              <a:gd name="connsiteY45" fmla="*/ 1046671 h 1081177"/>
              <a:gd name="connsiteX46" fmla="*/ 1012166 w 1461779"/>
              <a:gd name="connsiteY46" fmla="*/ 1063924 h 1081177"/>
              <a:gd name="connsiteX47" fmla="*/ 1029419 w 1461779"/>
              <a:gd name="connsiteY47" fmla="*/ 1075426 h 1081177"/>
              <a:gd name="connsiteX48" fmla="*/ 1046672 w 1461779"/>
              <a:gd name="connsiteY48" fmla="*/ 1081177 h 1081177"/>
              <a:gd name="connsiteX49" fmla="*/ 1092679 w 1461779"/>
              <a:gd name="connsiteY49" fmla="*/ 1017917 h 1081177"/>
              <a:gd name="connsiteX50" fmla="*/ 1155940 w 1461779"/>
              <a:gd name="connsiteY50" fmla="*/ 983411 h 1081177"/>
              <a:gd name="connsiteX51" fmla="*/ 1178943 w 1461779"/>
              <a:gd name="connsiteY51" fmla="*/ 966158 h 1081177"/>
              <a:gd name="connsiteX52" fmla="*/ 1196196 w 1461779"/>
              <a:gd name="connsiteY52" fmla="*/ 943155 h 1081177"/>
              <a:gd name="connsiteX53" fmla="*/ 1259457 w 1461779"/>
              <a:gd name="connsiteY53" fmla="*/ 891396 h 1081177"/>
              <a:gd name="connsiteX54" fmla="*/ 1311215 w 1461779"/>
              <a:gd name="connsiteY54" fmla="*/ 879894 h 1081177"/>
              <a:gd name="connsiteX55" fmla="*/ 1328468 w 1461779"/>
              <a:gd name="connsiteY55" fmla="*/ 874143 h 1081177"/>
              <a:gd name="connsiteX56" fmla="*/ 1397479 w 1461779"/>
              <a:gd name="connsiteY56" fmla="*/ 856890 h 1081177"/>
              <a:gd name="connsiteX57" fmla="*/ 1449238 w 1461779"/>
              <a:gd name="connsiteY57" fmla="*/ 816634 h 1081177"/>
              <a:gd name="connsiteX58" fmla="*/ 1460740 w 1461779"/>
              <a:gd name="connsiteY58" fmla="*/ 793630 h 1081177"/>
              <a:gd name="connsiteX59" fmla="*/ 1362974 w 1461779"/>
              <a:gd name="connsiteY59" fmla="*/ 753373 h 1081177"/>
              <a:gd name="connsiteX60" fmla="*/ 1334219 w 1461779"/>
              <a:gd name="connsiteY60" fmla="*/ 764875 h 1081177"/>
              <a:gd name="connsiteX61" fmla="*/ 1293962 w 1461779"/>
              <a:gd name="connsiteY61" fmla="*/ 713117 h 1081177"/>
              <a:gd name="connsiteX62" fmla="*/ 1265207 w 1461779"/>
              <a:gd name="connsiteY62" fmla="*/ 644105 h 1081177"/>
              <a:gd name="connsiteX63" fmla="*/ 1247955 w 1461779"/>
              <a:gd name="connsiteY63" fmla="*/ 598098 h 1081177"/>
              <a:gd name="connsiteX64" fmla="*/ 1230702 w 1461779"/>
              <a:gd name="connsiteY64" fmla="*/ 575094 h 1081177"/>
              <a:gd name="connsiteX65" fmla="*/ 1201947 w 1461779"/>
              <a:gd name="connsiteY65" fmla="*/ 517585 h 1081177"/>
              <a:gd name="connsiteX66" fmla="*/ 1184694 w 1461779"/>
              <a:gd name="connsiteY66" fmla="*/ 425570 h 1081177"/>
              <a:gd name="connsiteX67" fmla="*/ 1178943 w 1461779"/>
              <a:gd name="connsiteY67" fmla="*/ 396815 h 1081177"/>
              <a:gd name="connsiteX68" fmla="*/ 1150189 w 1461779"/>
              <a:gd name="connsiteY68" fmla="*/ 339305 h 1081177"/>
              <a:gd name="connsiteX69" fmla="*/ 1098430 w 1461779"/>
              <a:gd name="connsiteY69" fmla="*/ 304800 h 1081177"/>
              <a:gd name="connsiteX70" fmla="*/ 1063924 w 1461779"/>
              <a:gd name="connsiteY70" fmla="*/ 276045 h 1081177"/>
              <a:gd name="connsiteX71" fmla="*/ 1035170 w 1461779"/>
              <a:gd name="connsiteY71" fmla="*/ 264543 h 1081177"/>
              <a:gd name="connsiteX72" fmla="*/ 1000664 w 1461779"/>
              <a:gd name="connsiteY72" fmla="*/ 253041 h 1081177"/>
              <a:gd name="connsiteX73" fmla="*/ 971909 w 1461779"/>
              <a:gd name="connsiteY73" fmla="*/ 241539 h 1081177"/>
              <a:gd name="connsiteX74" fmla="*/ 954657 w 1461779"/>
              <a:gd name="connsiteY74" fmla="*/ 235788 h 1081177"/>
              <a:gd name="connsiteX75" fmla="*/ 925902 w 1461779"/>
              <a:gd name="connsiteY75" fmla="*/ 218536 h 1081177"/>
              <a:gd name="connsiteX76" fmla="*/ 833887 w 1461779"/>
              <a:gd name="connsiteY76" fmla="*/ 189781 h 1081177"/>
              <a:gd name="connsiteX77" fmla="*/ 810883 w 1461779"/>
              <a:gd name="connsiteY77" fmla="*/ 178279 h 1081177"/>
              <a:gd name="connsiteX78" fmla="*/ 787879 w 1461779"/>
              <a:gd name="connsiteY78" fmla="*/ 143773 h 1081177"/>
              <a:gd name="connsiteX79" fmla="*/ 759124 w 1461779"/>
              <a:gd name="connsiteY79" fmla="*/ 126521 h 1081177"/>
              <a:gd name="connsiteX80" fmla="*/ 684362 w 1461779"/>
              <a:gd name="connsiteY80" fmla="*/ 103517 h 1081177"/>
              <a:gd name="connsiteX81" fmla="*/ 603849 w 1461779"/>
              <a:gd name="connsiteY81" fmla="*/ 115019 h 1081177"/>
              <a:gd name="connsiteX82" fmla="*/ 534838 w 1461779"/>
              <a:gd name="connsiteY82" fmla="*/ 132271 h 1081177"/>
              <a:gd name="connsiteX83" fmla="*/ 471577 w 1461779"/>
              <a:gd name="connsiteY83" fmla="*/ 126521 h 1081177"/>
              <a:gd name="connsiteX84" fmla="*/ 465826 w 1461779"/>
              <a:gd name="connsiteY84" fmla="*/ 109268 h 1081177"/>
              <a:gd name="connsiteX85" fmla="*/ 454324 w 1461779"/>
              <a:gd name="connsiteY85" fmla="*/ 92015 h 1081177"/>
              <a:gd name="connsiteX86" fmla="*/ 437072 w 1461779"/>
              <a:gd name="connsiteY86" fmla="*/ 57509 h 1081177"/>
              <a:gd name="connsiteX87" fmla="*/ 391064 w 1461779"/>
              <a:gd name="connsiteY87" fmla="*/ 11502 h 1081177"/>
              <a:gd name="connsiteX88" fmla="*/ 362309 w 1461779"/>
              <a:gd name="connsiteY88" fmla="*/ 0 h 1081177"/>
              <a:gd name="connsiteX89" fmla="*/ 270294 w 1461779"/>
              <a:gd name="connsiteY89" fmla="*/ 5751 h 1081177"/>
              <a:gd name="connsiteX90" fmla="*/ 224287 w 1461779"/>
              <a:gd name="connsiteY90" fmla="*/ 28755 h 1081177"/>
              <a:gd name="connsiteX91" fmla="*/ 224287 w 1461779"/>
              <a:gd name="connsiteY91" fmla="*/ 57509 h 108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461779" h="1081177">
                <a:moveTo>
                  <a:pt x="224287" y="57509"/>
                </a:moveTo>
                <a:cubicBezTo>
                  <a:pt x="230996" y="69011"/>
                  <a:pt x="253862" y="76404"/>
                  <a:pt x="264543" y="97766"/>
                </a:cubicBezTo>
                <a:cubicBezTo>
                  <a:pt x="267254" y="103188"/>
                  <a:pt x="268377" y="109268"/>
                  <a:pt x="270294" y="115019"/>
                </a:cubicBezTo>
                <a:cubicBezTo>
                  <a:pt x="266460" y="124604"/>
                  <a:pt x="255320" y="134051"/>
                  <a:pt x="258792" y="143773"/>
                </a:cubicBezTo>
                <a:cubicBezTo>
                  <a:pt x="270850" y="177535"/>
                  <a:pt x="296510" y="193628"/>
                  <a:pt x="322053" y="212785"/>
                </a:cubicBezTo>
                <a:cubicBezTo>
                  <a:pt x="325887" y="222370"/>
                  <a:pt x="330719" y="231613"/>
                  <a:pt x="333555" y="241539"/>
                </a:cubicBezTo>
                <a:cubicBezTo>
                  <a:pt x="338101" y="257450"/>
                  <a:pt x="346611" y="301071"/>
                  <a:pt x="350807" y="322053"/>
                </a:cubicBezTo>
                <a:cubicBezTo>
                  <a:pt x="272653" y="341592"/>
                  <a:pt x="376745" y="312828"/>
                  <a:pt x="310551" y="339305"/>
                </a:cubicBezTo>
                <a:cubicBezTo>
                  <a:pt x="284290" y="349809"/>
                  <a:pt x="262999" y="352023"/>
                  <a:pt x="235789" y="356558"/>
                </a:cubicBezTo>
                <a:cubicBezTo>
                  <a:pt x="233872" y="373811"/>
                  <a:pt x="237221" y="392514"/>
                  <a:pt x="230038" y="408317"/>
                </a:cubicBezTo>
                <a:cubicBezTo>
                  <a:pt x="226490" y="416122"/>
                  <a:pt x="215036" y="416742"/>
                  <a:pt x="207034" y="419819"/>
                </a:cubicBezTo>
                <a:cubicBezTo>
                  <a:pt x="190060" y="426347"/>
                  <a:pt x="155275" y="437071"/>
                  <a:pt x="155275" y="437071"/>
                </a:cubicBezTo>
                <a:cubicBezTo>
                  <a:pt x="151441" y="446656"/>
                  <a:pt x="145568" y="455660"/>
                  <a:pt x="143774" y="465826"/>
                </a:cubicBezTo>
                <a:cubicBezTo>
                  <a:pt x="139763" y="488559"/>
                  <a:pt x="143971" y="512534"/>
                  <a:pt x="138023" y="534838"/>
                </a:cubicBezTo>
                <a:cubicBezTo>
                  <a:pt x="133621" y="551346"/>
                  <a:pt x="115712" y="553268"/>
                  <a:pt x="103517" y="557841"/>
                </a:cubicBezTo>
                <a:cubicBezTo>
                  <a:pt x="47197" y="578961"/>
                  <a:pt x="95606" y="567740"/>
                  <a:pt x="0" y="575094"/>
                </a:cubicBezTo>
                <a:cubicBezTo>
                  <a:pt x="3834" y="594264"/>
                  <a:pt x="4484" y="614357"/>
                  <a:pt x="11502" y="632604"/>
                </a:cubicBezTo>
                <a:cubicBezTo>
                  <a:pt x="14422" y="640195"/>
                  <a:pt x="24244" y="643089"/>
                  <a:pt x="28755" y="649856"/>
                </a:cubicBezTo>
                <a:cubicBezTo>
                  <a:pt x="32118" y="654900"/>
                  <a:pt x="30561" y="662506"/>
                  <a:pt x="34506" y="667109"/>
                </a:cubicBezTo>
                <a:cubicBezTo>
                  <a:pt x="42494" y="676429"/>
                  <a:pt x="54086" y="681958"/>
                  <a:pt x="63260" y="690113"/>
                </a:cubicBezTo>
                <a:cubicBezTo>
                  <a:pt x="71365" y="697318"/>
                  <a:pt x="76565" y="708267"/>
                  <a:pt x="86264" y="713117"/>
                </a:cubicBezTo>
                <a:cubicBezTo>
                  <a:pt x="96694" y="718332"/>
                  <a:pt x="109268" y="716951"/>
                  <a:pt x="120770" y="718868"/>
                </a:cubicBezTo>
                <a:cubicBezTo>
                  <a:pt x="141857" y="713117"/>
                  <a:pt x="163940" y="710225"/>
                  <a:pt x="184030" y="701615"/>
                </a:cubicBezTo>
                <a:cubicBezTo>
                  <a:pt x="191506" y="698411"/>
                  <a:pt x="194386" y="688673"/>
                  <a:pt x="201283" y="684362"/>
                </a:cubicBezTo>
                <a:cubicBezTo>
                  <a:pt x="210037" y="678891"/>
                  <a:pt x="220453" y="676694"/>
                  <a:pt x="230038" y="672860"/>
                </a:cubicBezTo>
                <a:cubicBezTo>
                  <a:pt x="239623" y="674777"/>
                  <a:pt x="254158" y="670005"/>
                  <a:pt x="258792" y="678611"/>
                </a:cubicBezTo>
                <a:cubicBezTo>
                  <a:pt x="333684" y="817697"/>
                  <a:pt x="232163" y="709491"/>
                  <a:pt x="287547" y="764875"/>
                </a:cubicBezTo>
                <a:cubicBezTo>
                  <a:pt x="289464" y="770626"/>
                  <a:pt x="289935" y="777084"/>
                  <a:pt x="293298" y="782128"/>
                </a:cubicBezTo>
                <a:cubicBezTo>
                  <a:pt x="307875" y="803994"/>
                  <a:pt x="314098" y="800549"/>
                  <a:pt x="339306" y="805132"/>
                </a:cubicBezTo>
                <a:cubicBezTo>
                  <a:pt x="350778" y="807218"/>
                  <a:pt x="362309" y="808966"/>
                  <a:pt x="373811" y="810883"/>
                </a:cubicBezTo>
                <a:cubicBezTo>
                  <a:pt x="387230" y="808966"/>
                  <a:pt x="400776" y="807790"/>
                  <a:pt x="414068" y="805132"/>
                </a:cubicBezTo>
                <a:cubicBezTo>
                  <a:pt x="420012" y="803943"/>
                  <a:pt x="425259" y="799381"/>
                  <a:pt x="431321" y="799381"/>
                </a:cubicBezTo>
                <a:cubicBezTo>
                  <a:pt x="441095" y="799381"/>
                  <a:pt x="450490" y="803215"/>
                  <a:pt x="460075" y="805132"/>
                </a:cubicBezTo>
                <a:cubicBezTo>
                  <a:pt x="465826" y="810883"/>
                  <a:pt x="472121" y="816137"/>
                  <a:pt x="477328" y="822385"/>
                </a:cubicBezTo>
                <a:cubicBezTo>
                  <a:pt x="481753" y="827695"/>
                  <a:pt x="483943" y="834751"/>
                  <a:pt x="488830" y="839638"/>
                </a:cubicBezTo>
                <a:cubicBezTo>
                  <a:pt x="495608" y="846415"/>
                  <a:pt x="504710" y="850478"/>
                  <a:pt x="511834" y="856890"/>
                </a:cubicBezTo>
                <a:cubicBezTo>
                  <a:pt x="523925" y="867771"/>
                  <a:pt x="532392" y="883027"/>
                  <a:pt x="546340" y="891396"/>
                </a:cubicBezTo>
                <a:cubicBezTo>
                  <a:pt x="555925" y="897147"/>
                  <a:pt x="564945" y="903965"/>
                  <a:pt x="575094" y="908649"/>
                </a:cubicBezTo>
                <a:cubicBezTo>
                  <a:pt x="612002" y="925684"/>
                  <a:pt x="615934" y="924868"/>
                  <a:pt x="649857" y="931653"/>
                </a:cubicBezTo>
                <a:cubicBezTo>
                  <a:pt x="665193" y="939321"/>
                  <a:pt x="681598" y="945145"/>
                  <a:pt x="695864" y="954656"/>
                </a:cubicBezTo>
                <a:cubicBezTo>
                  <a:pt x="701615" y="958490"/>
                  <a:pt x="706621" y="963796"/>
                  <a:pt x="713117" y="966158"/>
                </a:cubicBezTo>
                <a:cubicBezTo>
                  <a:pt x="766410" y="985538"/>
                  <a:pt x="744982" y="971155"/>
                  <a:pt x="787879" y="983411"/>
                </a:cubicBezTo>
                <a:cubicBezTo>
                  <a:pt x="882820" y="1010537"/>
                  <a:pt x="803580" y="993452"/>
                  <a:pt x="868392" y="1006415"/>
                </a:cubicBezTo>
                <a:cubicBezTo>
                  <a:pt x="907216" y="1032298"/>
                  <a:pt x="858617" y="1003483"/>
                  <a:pt x="925902" y="1023668"/>
                </a:cubicBezTo>
                <a:cubicBezTo>
                  <a:pt x="932522" y="1025654"/>
                  <a:pt x="936737" y="1032603"/>
                  <a:pt x="943155" y="1035170"/>
                </a:cubicBezTo>
                <a:cubicBezTo>
                  <a:pt x="956112" y="1040353"/>
                  <a:pt x="969992" y="1042837"/>
                  <a:pt x="983411" y="1046671"/>
                </a:cubicBezTo>
                <a:cubicBezTo>
                  <a:pt x="992996" y="1052422"/>
                  <a:pt x="1002687" y="1058000"/>
                  <a:pt x="1012166" y="1063924"/>
                </a:cubicBezTo>
                <a:cubicBezTo>
                  <a:pt x="1018027" y="1067587"/>
                  <a:pt x="1023237" y="1072335"/>
                  <a:pt x="1029419" y="1075426"/>
                </a:cubicBezTo>
                <a:cubicBezTo>
                  <a:pt x="1034841" y="1078137"/>
                  <a:pt x="1040921" y="1079260"/>
                  <a:pt x="1046672" y="1081177"/>
                </a:cubicBezTo>
                <a:cubicBezTo>
                  <a:pt x="1062008" y="1060090"/>
                  <a:pt x="1068470" y="1027600"/>
                  <a:pt x="1092679" y="1017917"/>
                </a:cubicBezTo>
                <a:cubicBezTo>
                  <a:pt x="1126604" y="1004347"/>
                  <a:pt x="1123108" y="1008036"/>
                  <a:pt x="1155940" y="983411"/>
                </a:cubicBezTo>
                <a:cubicBezTo>
                  <a:pt x="1163608" y="977660"/>
                  <a:pt x="1172166" y="972935"/>
                  <a:pt x="1178943" y="966158"/>
                </a:cubicBezTo>
                <a:cubicBezTo>
                  <a:pt x="1185720" y="959381"/>
                  <a:pt x="1189958" y="950432"/>
                  <a:pt x="1196196" y="943155"/>
                </a:cubicBezTo>
                <a:cubicBezTo>
                  <a:pt x="1210685" y="926252"/>
                  <a:pt x="1245408" y="898008"/>
                  <a:pt x="1259457" y="891396"/>
                </a:cubicBezTo>
                <a:cubicBezTo>
                  <a:pt x="1275448" y="883871"/>
                  <a:pt x="1294069" y="884181"/>
                  <a:pt x="1311215" y="879894"/>
                </a:cubicBezTo>
                <a:cubicBezTo>
                  <a:pt x="1317096" y="878424"/>
                  <a:pt x="1322717" y="876060"/>
                  <a:pt x="1328468" y="874143"/>
                </a:cubicBezTo>
                <a:cubicBezTo>
                  <a:pt x="1364095" y="883050"/>
                  <a:pt x="1353103" y="885604"/>
                  <a:pt x="1397479" y="856890"/>
                </a:cubicBezTo>
                <a:cubicBezTo>
                  <a:pt x="1415829" y="845016"/>
                  <a:pt x="1449238" y="816634"/>
                  <a:pt x="1449238" y="816634"/>
                </a:cubicBezTo>
                <a:cubicBezTo>
                  <a:pt x="1453072" y="808966"/>
                  <a:pt x="1460082" y="802178"/>
                  <a:pt x="1460740" y="793630"/>
                </a:cubicBezTo>
                <a:cubicBezTo>
                  <a:pt x="1467235" y="709192"/>
                  <a:pt x="1444330" y="743203"/>
                  <a:pt x="1362974" y="753373"/>
                </a:cubicBezTo>
                <a:cubicBezTo>
                  <a:pt x="1353389" y="757207"/>
                  <a:pt x="1344500" y="765810"/>
                  <a:pt x="1334219" y="764875"/>
                </a:cubicBezTo>
                <a:cubicBezTo>
                  <a:pt x="1288315" y="760702"/>
                  <a:pt x="1302705" y="743718"/>
                  <a:pt x="1293962" y="713117"/>
                </a:cubicBezTo>
                <a:cubicBezTo>
                  <a:pt x="1284956" y="681596"/>
                  <a:pt x="1278142" y="669974"/>
                  <a:pt x="1265207" y="644105"/>
                </a:cubicBezTo>
                <a:cubicBezTo>
                  <a:pt x="1259688" y="622026"/>
                  <a:pt x="1260486" y="618148"/>
                  <a:pt x="1247955" y="598098"/>
                </a:cubicBezTo>
                <a:cubicBezTo>
                  <a:pt x="1242875" y="589970"/>
                  <a:pt x="1235458" y="583416"/>
                  <a:pt x="1230702" y="575094"/>
                </a:cubicBezTo>
                <a:cubicBezTo>
                  <a:pt x="1220068" y="556486"/>
                  <a:pt x="1201947" y="517585"/>
                  <a:pt x="1201947" y="517585"/>
                </a:cubicBezTo>
                <a:cubicBezTo>
                  <a:pt x="1177924" y="373449"/>
                  <a:pt x="1199904" y="494016"/>
                  <a:pt x="1184694" y="425570"/>
                </a:cubicBezTo>
                <a:cubicBezTo>
                  <a:pt x="1182574" y="416028"/>
                  <a:pt x="1182034" y="406088"/>
                  <a:pt x="1178943" y="396815"/>
                </a:cubicBezTo>
                <a:cubicBezTo>
                  <a:pt x="1175978" y="387921"/>
                  <a:pt x="1161735" y="350851"/>
                  <a:pt x="1150189" y="339305"/>
                </a:cubicBezTo>
                <a:cubicBezTo>
                  <a:pt x="1132737" y="321853"/>
                  <a:pt x="1118501" y="319397"/>
                  <a:pt x="1098430" y="304800"/>
                </a:cubicBezTo>
                <a:cubicBezTo>
                  <a:pt x="1086321" y="295994"/>
                  <a:pt x="1076555" y="284083"/>
                  <a:pt x="1063924" y="276045"/>
                </a:cubicBezTo>
                <a:cubicBezTo>
                  <a:pt x="1055215" y="270503"/>
                  <a:pt x="1044872" y="268071"/>
                  <a:pt x="1035170" y="264543"/>
                </a:cubicBezTo>
                <a:cubicBezTo>
                  <a:pt x="1023776" y="260400"/>
                  <a:pt x="1012058" y="257184"/>
                  <a:pt x="1000664" y="253041"/>
                </a:cubicBezTo>
                <a:cubicBezTo>
                  <a:pt x="990962" y="249513"/>
                  <a:pt x="981575" y="245164"/>
                  <a:pt x="971909" y="241539"/>
                </a:cubicBezTo>
                <a:cubicBezTo>
                  <a:pt x="966233" y="239411"/>
                  <a:pt x="960079" y="238499"/>
                  <a:pt x="954657" y="235788"/>
                </a:cubicBezTo>
                <a:cubicBezTo>
                  <a:pt x="944659" y="230789"/>
                  <a:pt x="936143" y="223016"/>
                  <a:pt x="925902" y="218536"/>
                </a:cubicBezTo>
                <a:cubicBezTo>
                  <a:pt x="875985" y="196698"/>
                  <a:pt x="874829" y="197970"/>
                  <a:pt x="833887" y="189781"/>
                </a:cubicBezTo>
                <a:cubicBezTo>
                  <a:pt x="826219" y="185947"/>
                  <a:pt x="816945" y="184341"/>
                  <a:pt x="810883" y="178279"/>
                </a:cubicBezTo>
                <a:cubicBezTo>
                  <a:pt x="801108" y="168504"/>
                  <a:pt x="799733" y="150885"/>
                  <a:pt x="787879" y="143773"/>
                </a:cubicBezTo>
                <a:cubicBezTo>
                  <a:pt x="778294" y="138022"/>
                  <a:pt x="769398" y="130924"/>
                  <a:pt x="759124" y="126521"/>
                </a:cubicBezTo>
                <a:cubicBezTo>
                  <a:pt x="731468" y="114669"/>
                  <a:pt x="711275" y="110245"/>
                  <a:pt x="684362" y="103517"/>
                </a:cubicBezTo>
                <a:cubicBezTo>
                  <a:pt x="657524" y="107351"/>
                  <a:pt x="630471" y="109899"/>
                  <a:pt x="603849" y="115019"/>
                </a:cubicBezTo>
                <a:cubicBezTo>
                  <a:pt x="580564" y="119497"/>
                  <a:pt x="534838" y="132271"/>
                  <a:pt x="534838" y="132271"/>
                </a:cubicBezTo>
                <a:cubicBezTo>
                  <a:pt x="513751" y="130354"/>
                  <a:pt x="491664" y="133217"/>
                  <a:pt x="471577" y="126521"/>
                </a:cubicBezTo>
                <a:cubicBezTo>
                  <a:pt x="465826" y="124604"/>
                  <a:pt x="468537" y="114690"/>
                  <a:pt x="465826" y="109268"/>
                </a:cubicBezTo>
                <a:cubicBezTo>
                  <a:pt x="462735" y="103086"/>
                  <a:pt x="457681" y="98057"/>
                  <a:pt x="454324" y="92015"/>
                </a:cubicBezTo>
                <a:cubicBezTo>
                  <a:pt x="448079" y="80774"/>
                  <a:pt x="443976" y="68358"/>
                  <a:pt x="437072" y="57509"/>
                </a:cubicBezTo>
                <a:cubicBezTo>
                  <a:pt x="425300" y="39010"/>
                  <a:pt x="410441" y="22267"/>
                  <a:pt x="391064" y="11502"/>
                </a:cubicBezTo>
                <a:cubicBezTo>
                  <a:pt x="382040" y="6489"/>
                  <a:pt x="371894" y="3834"/>
                  <a:pt x="362309" y="0"/>
                </a:cubicBezTo>
                <a:cubicBezTo>
                  <a:pt x="331637" y="1917"/>
                  <a:pt x="300887" y="2837"/>
                  <a:pt x="270294" y="5751"/>
                </a:cubicBezTo>
                <a:cubicBezTo>
                  <a:pt x="248334" y="7843"/>
                  <a:pt x="236163" y="8963"/>
                  <a:pt x="224287" y="28755"/>
                </a:cubicBezTo>
                <a:cubicBezTo>
                  <a:pt x="222315" y="32042"/>
                  <a:pt x="217578" y="46007"/>
                  <a:pt x="224287" y="5750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Forma Livre: Forma 17">
            <a:hlinkClick r:id="rId8" action="ppaction://hlinksldjump"/>
            <a:extLst>
              <a:ext uri="{FF2B5EF4-FFF2-40B4-BE49-F238E27FC236}">
                <a16:creationId xmlns:a16="http://schemas.microsoft.com/office/drawing/2014/main" id="{FC68CB15-82A5-4AE7-8B00-10D9EEEDF180}"/>
              </a:ext>
            </a:extLst>
          </p:cNvPr>
          <p:cNvSpPr/>
          <p:nvPr/>
        </p:nvSpPr>
        <p:spPr>
          <a:xfrm>
            <a:off x="1252363" y="6171790"/>
            <a:ext cx="184699" cy="160141"/>
          </a:xfrm>
          <a:custGeom>
            <a:avLst/>
            <a:gdLst>
              <a:gd name="connsiteX0" fmla="*/ 621102 w 672861"/>
              <a:gd name="connsiteY0" fmla="*/ 456770 h 583397"/>
              <a:gd name="connsiteX1" fmla="*/ 655608 w 672861"/>
              <a:gd name="connsiteY1" fmla="*/ 370506 h 583397"/>
              <a:gd name="connsiteX2" fmla="*/ 672861 w 672861"/>
              <a:gd name="connsiteY2" fmla="*/ 359004 h 583397"/>
              <a:gd name="connsiteX3" fmla="*/ 667110 w 672861"/>
              <a:gd name="connsiteY3" fmla="*/ 330249 h 583397"/>
              <a:gd name="connsiteX4" fmla="*/ 632604 w 672861"/>
              <a:gd name="connsiteY4" fmla="*/ 307245 h 583397"/>
              <a:gd name="connsiteX5" fmla="*/ 615351 w 672861"/>
              <a:gd name="connsiteY5" fmla="*/ 295743 h 583397"/>
              <a:gd name="connsiteX6" fmla="*/ 540589 w 672861"/>
              <a:gd name="connsiteY6" fmla="*/ 278491 h 583397"/>
              <a:gd name="connsiteX7" fmla="*/ 494581 w 672861"/>
              <a:gd name="connsiteY7" fmla="*/ 174974 h 583397"/>
              <a:gd name="connsiteX8" fmla="*/ 477329 w 672861"/>
              <a:gd name="connsiteY8" fmla="*/ 169223 h 583397"/>
              <a:gd name="connsiteX9" fmla="*/ 529087 w 672861"/>
              <a:gd name="connsiteY9" fmla="*/ 105962 h 583397"/>
              <a:gd name="connsiteX10" fmla="*/ 500332 w 672861"/>
              <a:gd name="connsiteY10" fmla="*/ 88709 h 583397"/>
              <a:gd name="connsiteX11" fmla="*/ 408317 w 672861"/>
              <a:gd name="connsiteY11" fmla="*/ 77208 h 583397"/>
              <a:gd name="connsiteX12" fmla="*/ 368061 w 672861"/>
              <a:gd name="connsiteY12" fmla="*/ 36951 h 583397"/>
              <a:gd name="connsiteX13" fmla="*/ 339306 w 672861"/>
              <a:gd name="connsiteY13" fmla="*/ 2445 h 583397"/>
              <a:gd name="connsiteX14" fmla="*/ 304800 w 672861"/>
              <a:gd name="connsiteY14" fmla="*/ 8196 h 583397"/>
              <a:gd name="connsiteX15" fmla="*/ 241540 w 672861"/>
              <a:gd name="connsiteY15" fmla="*/ 2445 h 583397"/>
              <a:gd name="connsiteX16" fmla="*/ 258793 w 672861"/>
              <a:gd name="connsiteY16" fmla="*/ 54204 h 583397"/>
              <a:gd name="connsiteX17" fmla="*/ 253042 w 672861"/>
              <a:gd name="connsiteY17" fmla="*/ 105962 h 583397"/>
              <a:gd name="connsiteX18" fmla="*/ 241540 w 672861"/>
              <a:gd name="connsiteY18" fmla="*/ 123215 h 583397"/>
              <a:gd name="connsiteX19" fmla="*/ 224287 w 672861"/>
              <a:gd name="connsiteY19" fmla="*/ 157721 h 583397"/>
              <a:gd name="connsiteX20" fmla="*/ 166778 w 672861"/>
              <a:gd name="connsiteY20" fmla="*/ 186476 h 583397"/>
              <a:gd name="connsiteX21" fmla="*/ 149525 w 672861"/>
              <a:gd name="connsiteY21" fmla="*/ 180725 h 583397"/>
              <a:gd name="connsiteX22" fmla="*/ 103517 w 672861"/>
              <a:gd name="connsiteY22" fmla="*/ 157721 h 583397"/>
              <a:gd name="connsiteX23" fmla="*/ 74762 w 672861"/>
              <a:gd name="connsiteY23" fmla="*/ 209479 h 583397"/>
              <a:gd name="connsiteX24" fmla="*/ 23004 w 672861"/>
              <a:gd name="connsiteY24" fmla="*/ 215230 h 583397"/>
              <a:gd name="connsiteX25" fmla="*/ 17253 w 672861"/>
              <a:gd name="connsiteY25" fmla="*/ 243985 h 583397"/>
              <a:gd name="connsiteX26" fmla="*/ 23004 w 672861"/>
              <a:gd name="connsiteY26" fmla="*/ 261238 h 583397"/>
              <a:gd name="connsiteX27" fmla="*/ 0 w 672861"/>
              <a:gd name="connsiteY27" fmla="*/ 295743 h 583397"/>
              <a:gd name="connsiteX28" fmla="*/ 17253 w 672861"/>
              <a:gd name="connsiteY28" fmla="*/ 307245 h 583397"/>
              <a:gd name="connsiteX29" fmla="*/ 34506 w 672861"/>
              <a:gd name="connsiteY29" fmla="*/ 312996 h 583397"/>
              <a:gd name="connsiteX30" fmla="*/ 86264 w 672861"/>
              <a:gd name="connsiteY30" fmla="*/ 324498 h 583397"/>
              <a:gd name="connsiteX31" fmla="*/ 97766 w 672861"/>
              <a:gd name="connsiteY31" fmla="*/ 347502 h 583397"/>
              <a:gd name="connsiteX32" fmla="*/ 126521 w 672861"/>
              <a:gd name="connsiteY32" fmla="*/ 399260 h 583397"/>
              <a:gd name="connsiteX33" fmla="*/ 155276 w 672861"/>
              <a:gd name="connsiteY33" fmla="*/ 410762 h 583397"/>
              <a:gd name="connsiteX34" fmla="*/ 172529 w 672861"/>
              <a:gd name="connsiteY34" fmla="*/ 428015 h 583397"/>
              <a:gd name="connsiteX35" fmla="*/ 195532 w 672861"/>
              <a:gd name="connsiteY35" fmla="*/ 468272 h 583397"/>
              <a:gd name="connsiteX36" fmla="*/ 189781 w 672861"/>
              <a:gd name="connsiteY36" fmla="*/ 514279 h 583397"/>
              <a:gd name="connsiteX37" fmla="*/ 184030 w 672861"/>
              <a:gd name="connsiteY37" fmla="*/ 531532 h 583397"/>
              <a:gd name="connsiteX38" fmla="*/ 207034 w 672861"/>
              <a:gd name="connsiteY38" fmla="*/ 543034 h 583397"/>
              <a:gd name="connsiteX39" fmla="*/ 258793 w 672861"/>
              <a:gd name="connsiteY39" fmla="*/ 566038 h 583397"/>
              <a:gd name="connsiteX40" fmla="*/ 276045 w 672861"/>
              <a:gd name="connsiteY40" fmla="*/ 577540 h 583397"/>
              <a:gd name="connsiteX41" fmla="*/ 310551 w 672861"/>
              <a:gd name="connsiteY41" fmla="*/ 485525 h 583397"/>
              <a:gd name="connsiteX42" fmla="*/ 339306 w 672861"/>
              <a:gd name="connsiteY42" fmla="*/ 445268 h 583397"/>
              <a:gd name="connsiteX43" fmla="*/ 362310 w 672861"/>
              <a:gd name="connsiteY43" fmla="*/ 433766 h 583397"/>
              <a:gd name="connsiteX44" fmla="*/ 396815 w 672861"/>
              <a:gd name="connsiteY44" fmla="*/ 462521 h 583397"/>
              <a:gd name="connsiteX45" fmla="*/ 402566 w 672861"/>
              <a:gd name="connsiteY45" fmla="*/ 485525 h 583397"/>
              <a:gd name="connsiteX46" fmla="*/ 414068 w 672861"/>
              <a:gd name="connsiteY46" fmla="*/ 502777 h 583397"/>
              <a:gd name="connsiteX47" fmla="*/ 442823 w 672861"/>
              <a:gd name="connsiteY47" fmla="*/ 497026 h 583397"/>
              <a:gd name="connsiteX48" fmla="*/ 460076 w 672861"/>
              <a:gd name="connsiteY48" fmla="*/ 479774 h 583397"/>
              <a:gd name="connsiteX49" fmla="*/ 534838 w 672861"/>
              <a:gd name="connsiteY49" fmla="*/ 508528 h 583397"/>
              <a:gd name="connsiteX50" fmla="*/ 580845 w 672861"/>
              <a:gd name="connsiteY50" fmla="*/ 514279 h 583397"/>
              <a:gd name="connsiteX51" fmla="*/ 603849 w 672861"/>
              <a:gd name="connsiteY51" fmla="*/ 508528 h 583397"/>
              <a:gd name="connsiteX52" fmla="*/ 609600 w 672861"/>
              <a:gd name="connsiteY52" fmla="*/ 451019 h 583397"/>
              <a:gd name="connsiteX53" fmla="*/ 615351 w 672861"/>
              <a:gd name="connsiteY53" fmla="*/ 422264 h 583397"/>
              <a:gd name="connsiteX54" fmla="*/ 621102 w 672861"/>
              <a:gd name="connsiteY54" fmla="*/ 456770 h 583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72861" h="583397">
                <a:moveTo>
                  <a:pt x="621102" y="456770"/>
                </a:moveTo>
                <a:cubicBezTo>
                  <a:pt x="627812" y="448144"/>
                  <a:pt x="606952" y="400916"/>
                  <a:pt x="655608" y="370506"/>
                </a:cubicBezTo>
                <a:cubicBezTo>
                  <a:pt x="661469" y="366843"/>
                  <a:pt x="667110" y="362838"/>
                  <a:pt x="672861" y="359004"/>
                </a:cubicBezTo>
                <a:cubicBezTo>
                  <a:pt x="670944" y="349419"/>
                  <a:pt x="673111" y="337965"/>
                  <a:pt x="667110" y="330249"/>
                </a:cubicBezTo>
                <a:cubicBezTo>
                  <a:pt x="658623" y="319337"/>
                  <a:pt x="644106" y="314913"/>
                  <a:pt x="632604" y="307245"/>
                </a:cubicBezTo>
                <a:cubicBezTo>
                  <a:pt x="626853" y="303411"/>
                  <a:pt x="622129" y="297098"/>
                  <a:pt x="615351" y="295743"/>
                </a:cubicBezTo>
                <a:cubicBezTo>
                  <a:pt x="571095" y="286893"/>
                  <a:pt x="596079" y="292364"/>
                  <a:pt x="540589" y="278491"/>
                </a:cubicBezTo>
                <a:cubicBezTo>
                  <a:pt x="522313" y="181021"/>
                  <a:pt x="552019" y="196514"/>
                  <a:pt x="494581" y="174974"/>
                </a:cubicBezTo>
                <a:cubicBezTo>
                  <a:pt x="488905" y="172846"/>
                  <a:pt x="483080" y="171140"/>
                  <a:pt x="477329" y="169223"/>
                </a:cubicBezTo>
                <a:cubicBezTo>
                  <a:pt x="527622" y="118928"/>
                  <a:pt x="516478" y="143790"/>
                  <a:pt x="529087" y="105962"/>
                </a:cubicBezTo>
                <a:cubicBezTo>
                  <a:pt x="519502" y="100211"/>
                  <a:pt x="511206" y="91298"/>
                  <a:pt x="500332" y="88709"/>
                </a:cubicBezTo>
                <a:cubicBezTo>
                  <a:pt x="470262" y="81550"/>
                  <a:pt x="408317" y="77208"/>
                  <a:pt x="408317" y="77208"/>
                </a:cubicBezTo>
                <a:cubicBezTo>
                  <a:pt x="387868" y="61871"/>
                  <a:pt x="380841" y="59956"/>
                  <a:pt x="368061" y="36951"/>
                </a:cubicBezTo>
                <a:cubicBezTo>
                  <a:pt x="347744" y="380"/>
                  <a:pt x="370207" y="12745"/>
                  <a:pt x="339306" y="2445"/>
                </a:cubicBezTo>
                <a:cubicBezTo>
                  <a:pt x="327804" y="4362"/>
                  <a:pt x="316461" y="8196"/>
                  <a:pt x="304800" y="8196"/>
                </a:cubicBezTo>
                <a:cubicBezTo>
                  <a:pt x="283626" y="8196"/>
                  <a:pt x="261199" y="-5419"/>
                  <a:pt x="241540" y="2445"/>
                </a:cubicBezTo>
                <a:cubicBezTo>
                  <a:pt x="232250" y="6161"/>
                  <a:pt x="257586" y="51791"/>
                  <a:pt x="258793" y="54204"/>
                </a:cubicBezTo>
                <a:cubicBezTo>
                  <a:pt x="256876" y="71457"/>
                  <a:pt x="257252" y="89121"/>
                  <a:pt x="253042" y="105962"/>
                </a:cubicBezTo>
                <a:cubicBezTo>
                  <a:pt x="251366" y="112667"/>
                  <a:pt x="244631" y="117033"/>
                  <a:pt x="241540" y="123215"/>
                </a:cubicBezTo>
                <a:cubicBezTo>
                  <a:pt x="233791" y="138712"/>
                  <a:pt x="238937" y="144902"/>
                  <a:pt x="224287" y="157721"/>
                </a:cubicBezTo>
                <a:cubicBezTo>
                  <a:pt x="196899" y="181685"/>
                  <a:pt x="195362" y="179330"/>
                  <a:pt x="166778" y="186476"/>
                </a:cubicBezTo>
                <a:cubicBezTo>
                  <a:pt x="161027" y="184559"/>
                  <a:pt x="155044" y="183234"/>
                  <a:pt x="149525" y="180725"/>
                </a:cubicBezTo>
                <a:cubicBezTo>
                  <a:pt x="133916" y="173630"/>
                  <a:pt x="103517" y="157721"/>
                  <a:pt x="103517" y="157721"/>
                </a:cubicBezTo>
                <a:cubicBezTo>
                  <a:pt x="94201" y="194984"/>
                  <a:pt x="105609" y="204338"/>
                  <a:pt x="74762" y="209479"/>
                </a:cubicBezTo>
                <a:cubicBezTo>
                  <a:pt x="57639" y="212333"/>
                  <a:pt x="40257" y="213313"/>
                  <a:pt x="23004" y="215230"/>
                </a:cubicBezTo>
                <a:cubicBezTo>
                  <a:pt x="21087" y="224815"/>
                  <a:pt x="17253" y="234210"/>
                  <a:pt x="17253" y="243985"/>
                </a:cubicBezTo>
                <a:cubicBezTo>
                  <a:pt x="17253" y="250047"/>
                  <a:pt x="24921" y="255487"/>
                  <a:pt x="23004" y="261238"/>
                </a:cubicBezTo>
                <a:cubicBezTo>
                  <a:pt x="18633" y="274352"/>
                  <a:pt x="7668" y="284241"/>
                  <a:pt x="0" y="295743"/>
                </a:cubicBezTo>
                <a:cubicBezTo>
                  <a:pt x="5751" y="299577"/>
                  <a:pt x="11071" y="304154"/>
                  <a:pt x="17253" y="307245"/>
                </a:cubicBezTo>
                <a:cubicBezTo>
                  <a:pt x="22675" y="309956"/>
                  <a:pt x="28625" y="311526"/>
                  <a:pt x="34506" y="312996"/>
                </a:cubicBezTo>
                <a:cubicBezTo>
                  <a:pt x="51652" y="317283"/>
                  <a:pt x="69011" y="320664"/>
                  <a:pt x="86264" y="324498"/>
                </a:cubicBezTo>
                <a:cubicBezTo>
                  <a:pt x="90098" y="332166"/>
                  <a:pt x="94582" y="339542"/>
                  <a:pt x="97766" y="347502"/>
                </a:cubicBezTo>
                <a:cubicBezTo>
                  <a:pt x="107894" y="372821"/>
                  <a:pt x="103342" y="384774"/>
                  <a:pt x="126521" y="399260"/>
                </a:cubicBezTo>
                <a:cubicBezTo>
                  <a:pt x="135275" y="404731"/>
                  <a:pt x="145691" y="406928"/>
                  <a:pt x="155276" y="410762"/>
                </a:cubicBezTo>
                <a:cubicBezTo>
                  <a:pt x="161027" y="416513"/>
                  <a:pt x="167322" y="421767"/>
                  <a:pt x="172529" y="428015"/>
                </a:cubicBezTo>
                <a:cubicBezTo>
                  <a:pt x="182687" y="440205"/>
                  <a:pt x="188503" y="454214"/>
                  <a:pt x="195532" y="468272"/>
                </a:cubicBezTo>
                <a:cubicBezTo>
                  <a:pt x="193615" y="483608"/>
                  <a:pt x="192546" y="499073"/>
                  <a:pt x="189781" y="514279"/>
                </a:cubicBezTo>
                <a:cubicBezTo>
                  <a:pt x="188697" y="520243"/>
                  <a:pt x="180911" y="526334"/>
                  <a:pt x="184030" y="531532"/>
                </a:cubicBezTo>
                <a:cubicBezTo>
                  <a:pt x="188441" y="538883"/>
                  <a:pt x="199540" y="538871"/>
                  <a:pt x="207034" y="543034"/>
                </a:cubicBezTo>
                <a:cubicBezTo>
                  <a:pt x="247735" y="565646"/>
                  <a:pt x="221290" y="556662"/>
                  <a:pt x="258793" y="566038"/>
                </a:cubicBezTo>
                <a:cubicBezTo>
                  <a:pt x="264544" y="569872"/>
                  <a:pt x="269692" y="574817"/>
                  <a:pt x="276045" y="577540"/>
                </a:cubicBezTo>
                <a:cubicBezTo>
                  <a:pt x="330871" y="601037"/>
                  <a:pt x="298174" y="550506"/>
                  <a:pt x="310551" y="485525"/>
                </a:cubicBezTo>
                <a:cubicBezTo>
                  <a:pt x="313294" y="471122"/>
                  <a:pt x="327751" y="453522"/>
                  <a:pt x="339306" y="445268"/>
                </a:cubicBezTo>
                <a:cubicBezTo>
                  <a:pt x="346282" y="440285"/>
                  <a:pt x="354642" y="437600"/>
                  <a:pt x="362310" y="433766"/>
                </a:cubicBezTo>
                <a:cubicBezTo>
                  <a:pt x="373303" y="441095"/>
                  <a:pt x="390003" y="450600"/>
                  <a:pt x="396815" y="462521"/>
                </a:cubicBezTo>
                <a:cubicBezTo>
                  <a:pt x="400736" y="469384"/>
                  <a:pt x="399452" y="478260"/>
                  <a:pt x="402566" y="485525"/>
                </a:cubicBezTo>
                <a:cubicBezTo>
                  <a:pt x="405289" y="491878"/>
                  <a:pt x="410234" y="497026"/>
                  <a:pt x="414068" y="502777"/>
                </a:cubicBezTo>
                <a:cubicBezTo>
                  <a:pt x="423653" y="500860"/>
                  <a:pt x="434080" y="501397"/>
                  <a:pt x="442823" y="497026"/>
                </a:cubicBezTo>
                <a:cubicBezTo>
                  <a:pt x="450097" y="493389"/>
                  <a:pt x="451943" y="479774"/>
                  <a:pt x="460076" y="479774"/>
                </a:cubicBezTo>
                <a:cubicBezTo>
                  <a:pt x="523416" y="479774"/>
                  <a:pt x="493942" y="498304"/>
                  <a:pt x="534838" y="508528"/>
                </a:cubicBezTo>
                <a:cubicBezTo>
                  <a:pt x="549832" y="512276"/>
                  <a:pt x="565509" y="512362"/>
                  <a:pt x="580845" y="514279"/>
                </a:cubicBezTo>
                <a:cubicBezTo>
                  <a:pt x="588513" y="512362"/>
                  <a:pt x="600578" y="515724"/>
                  <a:pt x="603849" y="508528"/>
                </a:cubicBezTo>
                <a:cubicBezTo>
                  <a:pt x="611821" y="490990"/>
                  <a:pt x="607054" y="470115"/>
                  <a:pt x="609600" y="451019"/>
                </a:cubicBezTo>
                <a:cubicBezTo>
                  <a:pt x="610892" y="441330"/>
                  <a:pt x="609929" y="430397"/>
                  <a:pt x="615351" y="422264"/>
                </a:cubicBezTo>
                <a:cubicBezTo>
                  <a:pt x="620397" y="414694"/>
                  <a:pt x="614392" y="465396"/>
                  <a:pt x="621102" y="45677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Forma Livre: Forma 18">
            <a:hlinkClick r:id="rId9" action="ppaction://hlinksldjump"/>
            <a:extLst>
              <a:ext uri="{FF2B5EF4-FFF2-40B4-BE49-F238E27FC236}">
                <a16:creationId xmlns:a16="http://schemas.microsoft.com/office/drawing/2014/main" id="{48F60918-9681-41B9-A24B-A9AE48A7B4A6}"/>
              </a:ext>
            </a:extLst>
          </p:cNvPr>
          <p:cNvSpPr/>
          <p:nvPr/>
        </p:nvSpPr>
        <p:spPr>
          <a:xfrm>
            <a:off x="1071954" y="6262965"/>
            <a:ext cx="294341" cy="270301"/>
          </a:xfrm>
          <a:custGeom>
            <a:avLst/>
            <a:gdLst>
              <a:gd name="connsiteX0" fmla="*/ 435809 w 1079914"/>
              <a:gd name="connsiteY0" fmla="*/ 12244 h 991714"/>
              <a:gd name="connsiteX1" fmla="*/ 424307 w 1079914"/>
              <a:gd name="connsiteY1" fmla="*/ 92757 h 991714"/>
              <a:gd name="connsiteX2" fmla="*/ 441559 w 1079914"/>
              <a:gd name="connsiteY2" fmla="*/ 110010 h 991714"/>
              <a:gd name="connsiteX3" fmla="*/ 430058 w 1079914"/>
              <a:gd name="connsiteY3" fmla="*/ 161768 h 991714"/>
              <a:gd name="connsiteX4" fmla="*/ 424307 w 1079914"/>
              <a:gd name="connsiteY4" fmla="*/ 184772 h 991714"/>
              <a:gd name="connsiteX5" fmla="*/ 332292 w 1079914"/>
              <a:gd name="connsiteY5" fmla="*/ 207776 h 991714"/>
              <a:gd name="connsiteX6" fmla="*/ 326541 w 1079914"/>
              <a:gd name="connsiteY6" fmla="*/ 225029 h 991714"/>
              <a:gd name="connsiteX7" fmla="*/ 315039 w 1079914"/>
              <a:gd name="connsiteY7" fmla="*/ 248033 h 991714"/>
              <a:gd name="connsiteX8" fmla="*/ 343793 w 1079914"/>
              <a:gd name="connsiteY8" fmla="*/ 288289 h 991714"/>
              <a:gd name="connsiteX9" fmla="*/ 355295 w 1079914"/>
              <a:gd name="connsiteY9" fmla="*/ 305542 h 991714"/>
              <a:gd name="connsiteX10" fmla="*/ 343793 w 1079914"/>
              <a:gd name="connsiteY10" fmla="*/ 340048 h 991714"/>
              <a:gd name="connsiteX11" fmla="*/ 315039 w 1079914"/>
              <a:gd name="connsiteY11" fmla="*/ 357301 h 991714"/>
              <a:gd name="connsiteX12" fmla="*/ 292035 w 1079914"/>
              <a:gd name="connsiteY12" fmla="*/ 363051 h 991714"/>
              <a:gd name="connsiteX13" fmla="*/ 251778 w 1079914"/>
              <a:gd name="connsiteY13" fmla="*/ 374553 h 991714"/>
              <a:gd name="connsiteX14" fmla="*/ 240276 w 1079914"/>
              <a:gd name="connsiteY14" fmla="*/ 414810 h 991714"/>
              <a:gd name="connsiteX15" fmla="*/ 205771 w 1079914"/>
              <a:gd name="connsiteY15" fmla="*/ 432063 h 991714"/>
              <a:gd name="connsiteX16" fmla="*/ 159763 w 1079914"/>
              <a:gd name="connsiteY16" fmla="*/ 449316 h 991714"/>
              <a:gd name="connsiteX17" fmla="*/ 119507 w 1079914"/>
              <a:gd name="connsiteY17" fmla="*/ 478070 h 991714"/>
              <a:gd name="connsiteX18" fmla="*/ 96503 w 1079914"/>
              <a:gd name="connsiteY18" fmla="*/ 489572 h 991714"/>
              <a:gd name="connsiteX19" fmla="*/ 79250 w 1079914"/>
              <a:gd name="connsiteY19" fmla="*/ 506825 h 991714"/>
              <a:gd name="connsiteX20" fmla="*/ 44744 w 1079914"/>
              <a:gd name="connsiteY20" fmla="*/ 518327 h 991714"/>
              <a:gd name="connsiteX21" fmla="*/ 27492 w 1079914"/>
              <a:gd name="connsiteY21" fmla="*/ 529829 h 991714"/>
              <a:gd name="connsiteX22" fmla="*/ 4488 w 1079914"/>
              <a:gd name="connsiteY22" fmla="*/ 639097 h 991714"/>
              <a:gd name="connsiteX23" fmla="*/ 33242 w 1079914"/>
              <a:gd name="connsiteY23" fmla="*/ 719610 h 991714"/>
              <a:gd name="connsiteX24" fmla="*/ 61997 w 1079914"/>
              <a:gd name="connsiteY24" fmla="*/ 725361 h 991714"/>
              <a:gd name="connsiteX25" fmla="*/ 125258 w 1079914"/>
              <a:gd name="connsiteY25" fmla="*/ 736863 h 991714"/>
              <a:gd name="connsiteX26" fmla="*/ 154012 w 1079914"/>
              <a:gd name="connsiteY26" fmla="*/ 765618 h 991714"/>
              <a:gd name="connsiteX27" fmla="*/ 177016 w 1079914"/>
              <a:gd name="connsiteY27" fmla="*/ 794372 h 991714"/>
              <a:gd name="connsiteX28" fmla="*/ 188518 w 1079914"/>
              <a:gd name="connsiteY28" fmla="*/ 811625 h 991714"/>
              <a:gd name="connsiteX29" fmla="*/ 205771 w 1079914"/>
              <a:gd name="connsiteY29" fmla="*/ 828878 h 991714"/>
              <a:gd name="connsiteX30" fmla="*/ 217273 w 1079914"/>
              <a:gd name="connsiteY30" fmla="*/ 851882 h 991714"/>
              <a:gd name="connsiteX31" fmla="*/ 223024 w 1079914"/>
              <a:gd name="connsiteY31" fmla="*/ 869135 h 991714"/>
              <a:gd name="connsiteX32" fmla="*/ 257529 w 1079914"/>
              <a:gd name="connsiteY32" fmla="*/ 903640 h 991714"/>
              <a:gd name="connsiteX33" fmla="*/ 332292 w 1079914"/>
              <a:gd name="connsiteY33" fmla="*/ 938146 h 991714"/>
              <a:gd name="connsiteX34" fmla="*/ 349544 w 1079914"/>
              <a:gd name="connsiteY34" fmla="*/ 949648 h 991714"/>
              <a:gd name="connsiteX35" fmla="*/ 447310 w 1079914"/>
              <a:gd name="connsiteY35" fmla="*/ 961150 h 991714"/>
              <a:gd name="connsiteX36" fmla="*/ 556578 w 1079914"/>
              <a:gd name="connsiteY36" fmla="*/ 978402 h 991714"/>
              <a:gd name="connsiteX37" fmla="*/ 573831 w 1079914"/>
              <a:gd name="connsiteY37" fmla="*/ 961150 h 991714"/>
              <a:gd name="connsiteX38" fmla="*/ 596835 w 1079914"/>
              <a:gd name="connsiteY38" fmla="*/ 955399 h 991714"/>
              <a:gd name="connsiteX39" fmla="*/ 614088 w 1079914"/>
              <a:gd name="connsiteY39" fmla="*/ 943897 h 991714"/>
              <a:gd name="connsiteX40" fmla="*/ 573831 w 1079914"/>
              <a:gd name="connsiteY40" fmla="*/ 915142 h 991714"/>
              <a:gd name="connsiteX41" fmla="*/ 614088 w 1079914"/>
              <a:gd name="connsiteY41" fmla="*/ 903640 h 991714"/>
              <a:gd name="connsiteX42" fmla="*/ 683099 w 1079914"/>
              <a:gd name="connsiteY42" fmla="*/ 915142 h 991714"/>
              <a:gd name="connsiteX43" fmla="*/ 775114 w 1079914"/>
              <a:gd name="connsiteY43" fmla="*/ 903640 h 991714"/>
              <a:gd name="connsiteX44" fmla="*/ 821122 w 1079914"/>
              <a:gd name="connsiteY44" fmla="*/ 892138 h 991714"/>
              <a:gd name="connsiteX45" fmla="*/ 838375 w 1079914"/>
              <a:gd name="connsiteY45" fmla="*/ 886387 h 991714"/>
              <a:gd name="connsiteX46" fmla="*/ 884382 w 1079914"/>
              <a:gd name="connsiteY46" fmla="*/ 880636 h 991714"/>
              <a:gd name="connsiteX47" fmla="*/ 918888 w 1079914"/>
              <a:gd name="connsiteY47" fmla="*/ 874885 h 991714"/>
              <a:gd name="connsiteX48" fmla="*/ 959144 w 1079914"/>
              <a:gd name="connsiteY48" fmla="*/ 869135 h 991714"/>
              <a:gd name="connsiteX49" fmla="*/ 953393 w 1079914"/>
              <a:gd name="connsiteY49" fmla="*/ 851882 h 991714"/>
              <a:gd name="connsiteX50" fmla="*/ 941892 w 1079914"/>
              <a:gd name="connsiteY50" fmla="*/ 828878 h 991714"/>
              <a:gd name="connsiteX51" fmla="*/ 953393 w 1079914"/>
              <a:gd name="connsiteY51" fmla="*/ 805874 h 991714"/>
              <a:gd name="connsiteX52" fmla="*/ 993650 w 1079914"/>
              <a:gd name="connsiteY52" fmla="*/ 771368 h 991714"/>
              <a:gd name="connsiteX53" fmla="*/ 1010903 w 1079914"/>
              <a:gd name="connsiteY53" fmla="*/ 765618 h 991714"/>
              <a:gd name="connsiteX54" fmla="*/ 1028156 w 1079914"/>
              <a:gd name="connsiteY54" fmla="*/ 748365 h 991714"/>
              <a:gd name="connsiteX55" fmla="*/ 1062661 w 1079914"/>
              <a:gd name="connsiteY55" fmla="*/ 736863 h 991714"/>
              <a:gd name="connsiteX56" fmla="*/ 1056910 w 1079914"/>
              <a:gd name="connsiteY56" fmla="*/ 696606 h 991714"/>
              <a:gd name="connsiteX57" fmla="*/ 1039658 w 1079914"/>
              <a:gd name="connsiteY57" fmla="*/ 656350 h 991714"/>
              <a:gd name="connsiteX58" fmla="*/ 1022405 w 1079914"/>
              <a:gd name="connsiteY58" fmla="*/ 639097 h 991714"/>
              <a:gd name="connsiteX59" fmla="*/ 1010903 w 1079914"/>
              <a:gd name="connsiteY59" fmla="*/ 616093 h 991714"/>
              <a:gd name="connsiteX60" fmla="*/ 1022405 w 1079914"/>
              <a:gd name="connsiteY60" fmla="*/ 575836 h 991714"/>
              <a:gd name="connsiteX61" fmla="*/ 1056910 w 1079914"/>
              <a:gd name="connsiteY61" fmla="*/ 558584 h 991714"/>
              <a:gd name="connsiteX62" fmla="*/ 1079914 w 1079914"/>
              <a:gd name="connsiteY62" fmla="*/ 541331 h 991714"/>
              <a:gd name="connsiteX63" fmla="*/ 1068412 w 1079914"/>
              <a:gd name="connsiteY63" fmla="*/ 409059 h 991714"/>
              <a:gd name="connsiteX64" fmla="*/ 1016654 w 1079914"/>
              <a:gd name="connsiteY64" fmla="*/ 403308 h 991714"/>
              <a:gd name="connsiteX65" fmla="*/ 959144 w 1079914"/>
              <a:gd name="connsiteY65" fmla="*/ 357301 h 991714"/>
              <a:gd name="connsiteX66" fmla="*/ 953393 w 1079914"/>
              <a:gd name="connsiteY66" fmla="*/ 328546 h 991714"/>
              <a:gd name="connsiteX67" fmla="*/ 930390 w 1079914"/>
              <a:gd name="connsiteY67" fmla="*/ 282538 h 991714"/>
              <a:gd name="connsiteX68" fmla="*/ 936141 w 1079914"/>
              <a:gd name="connsiteY68" fmla="*/ 236531 h 991714"/>
              <a:gd name="connsiteX69" fmla="*/ 964895 w 1079914"/>
              <a:gd name="connsiteY69" fmla="*/ 230780 h 991714"/>
              <a:gd name="connsiteX70" fmla="*/ 867129 w 1079914"/>
              <a:gd name="connsiteY70" fmla="*/ 196274 h 991714"/>
              <a:gd name="connsiteX71" fmla="*/ 849876 w 1079914"/>
              <a:gd name="connsiteY71" fmla="*/ 190523 h 991714"/>
              <a:gd name="connsiteX72" fmla="*/ 780865 w 1079914"/>
              <a:gd name="connsiteY72" fmla="*/ 196274 h 991714"/>
              <a:gd name="connsiteX73" fmla="*/ 757861 w 1079914"/>
              <a:gd name="connsiteY73" fmla="*/ 213527 h 991714"/>
              <a:gd name="connsiteX74" fmla="*/ 734858 w 1079914"/>
              <a:gd name="connsiteY74" fmla="*/ 219278 h 991714"/>
              <a:gd name="connsiteX75" fmla="*/ 671597 w 1079914"/>
              <a:gd name="connsiteY75" fmla="*/ 196274 h 991714"/>
              <a:gd name="connsiteX76" fmla="*/ 619839 w 1079914"/>
              <a:gd name="connsiteY76" fmla="*/ 144516 h 991714"/>
              <a:gd name="connsiteX77" fmla="*/ 545076 w 1079914"/>
              <a:gd name="connsiteY77" fmla="*/ 69753 h 991714"/>
              <a:gd name="connsiteX78" fmla="*/ 487567 w 1079914"/>
              <a:gd name="connsiteY78" fmla="*/ 23746 h 991714"/>
              <a:gd name="connsiteX79" fmla="*/ 447310 w 1079914"/>
              <a:gd name="connsiteY79" fmla="*/ 742 h 991714"/>
              <a:gd name="connsiteX80" fmla="*/ 435809 w 1079914"/>
              <a:gd name="connsiteY80" fmla="*/ 12244 h 991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079914" h="991714">
                <a:moveTo>
                  <a:pt x="435809" y="12244"/>
                </a:moveTo>
                <a:cubicBezTo>
                  <a:pt x="431975" y="27580"/>
                  <a:pt x="408842" y="50227"/>
                  <a:pt x="424307" y="92757"/>
                </a:cubicBezTo>
                <a:cubicBezTo>
                  <a:pt x="427086" y="100400"/>
                  <a:pt x="435808" y="104259"/>
                  <a:pt x="441559" y="110010"/>
                </a:cubicBezTo>
                <a:cubicBezTo>
                  <a:pt x="431182" y="172281"/>
                  <a:pt x="441384" y="122129"/>
                  <a:pt x="430058" y="161768"/>
                </a:cubicBezTo>
                <a:cubicBezTo>
                  <a:pt x="427887" y="169368"/>
                  <a:pt x="430308" y="179628"/>
                  <a:pt x="424307" y="184772"/>
                </a:cubicBezTo>
                <a:cubicBezTo>
                  <a:pt x="413543" y="193998"/>
                  <a:pt x="333503" y="207534"/>
                  <a:pt x="332292" y="207776"/>
                </a:cubicBezTo>
                <a:cubicBezTo>
                  <a:pt x="330375" y="213527"/>
                  <a:pt x="328929" y="219457"/>
                  <a:pt x="326541" y="225029"/>
                </a:cubicBezTo>
                <a:cubicBezTo>
                  <a:pt x="323164" y="232909"/>
                  <a:pt x="316102" y="239526"/>
                  <a:pt x="315039" y="248033"/>
                </a:cubicBezTo>
                <a:cubicBezTo>
                  <a:pt x="311675" y="274940"/>
                  <a:pt x="328339" y="272835"/>
                  <a:pt x="343793" y="288289"/>
                </a:cubicBezTo>
                <a:cubicBezTo>
                  <a:pt x="348680" y="293176"/>
                  <a:pt x="351461" y="299791"/>
                  <a:pt x="355295" y="305542"/>
                </a:cubicBezTo>
                <a:cubicBezTo>
                  <a:pt x="351461" y="317044"/>
                  <a:pt x="354189" y="333810"/>
                  <a:pt x="343793" y="340048"/>
                </a:cubicBezTo>
                <a:cubicBezTo>
                  <a:pt x="334208" y="345799"/>
                  <a:pt x="325253" y="352761"/>
                  <a:pt x="315039" y="357301"/>
                </a:cubicBezTo>
                <a:cubicBezTo>
                  <a:pt x="307816" y="360511"/>
                  <a:pt x="299660" y="360971"/>
                  <a:pt x="292035" y="363051"/>
                </a:cubicBezTo>
                <a:cubicBezTo>
                  <a:pt x="278571" y="366723"/>
                  <a:pt x="265197" y="370719"/>
                  <a:pt x="251778" y="374553"/>
                </a:cubicBezTo>
                <a:cubicBezTo>
                  <a:pt x="247944" y="387972"/>
                  <a:pt x="248994" y="403912"/>
                  <a:pt x="240276" y="414810"/>
                </a:cubicBezTo>
                <a:cubicBezTo>
                  <a:pt x="232243" y="424852"/>
                  <a:pt x="217012" y="425818"/>
                  <a:pt x="205771" y="432063"/>
                </a:cubicBezTo>
                <a:cubicBezTo>
                  <a:pt x="172453" y="450574"/>
                  <a:pt x="206513" y="439966"/>
                  <a:pt x="159763" y="449316"/>
                </a:cubicBezTo>
                <a:cubicBezTo>
                  <a:pt x="149899" y="456714"/>
                  <a:pt x="131272" y="471347"/>
                  <a:pt x="119507" y="478070"/>
                </a:cubicBezTo>
                <a:cubicBezTo>
                  <a:pt x="112064" y="482324"/>
                  <a:pt x="103479" y="484589"/>
                  <a:pt x="96503" y="489572"/>
                </a:cubicBezTo>
                <a:cubicBezTo>
                  <a:pt x="89885" y="494299"/>
                  <a:pt x="86360" y="502875"/>
                  <a:pt x="79250" y="506825"/>
                </a:cubicBezTo>
                <a:cubicBezTo>
                  <a:pt x="68652" y="512713"/>
                  <a:pt x="44744" y="518327"/>
                  <a:pt x="44744" y="518327"/>
                </a:cubicBezTo>
                <a:cubicBezTo>
                  <a:pt x="38993" y="522161"/>
                  <a:pt x="33674" y="526738"/>
                  <a:pt x="27492" y="529829"/>
                </a:cubicBezTo>
                <a:cubicBezTo>
                  <a:pt x="-23023" y="555087"/>
                  <a:pt x="13292" y="480621"/>
                  <a:pt x="4488" y="639097"/>
                </a:cubicBezTo>
                <a:cubicBezTo>
                  <a:pt x="9220" y="667485"/>
                  <a:pt x="10669" y="697036"/>
                  <a:pt x="33242" y="719610"/>
                </a:cubicBezTo>
                <a:cubicBezTo>
                  <a:pt x="40154" y="726522"/>
                  <a:pt x="52514" y="722990"/>
                  <a:pt x="61997" y="725361"/>
                </a:cubicBezTo>
                <a:cubicBezTo>
                  <a:pt x="115189" y="738659"/>
                  <a:pt x="18989" y="723579"/>
                  <a:pt x="125258" y="736863"/>
                </a:cubicBezTo>
                <a:cubicBezTo>
                  <a:pt x="134843" y="746448"/>
                  <a:pt x="144944" y="755543"/>
                  <a:pt x="154012" y="765618"/>
                </a:cubicBezTo>
                <a:cubicBezTo>
                  <a:pt x="162223" y="774742"/>
                  <a:pt x="169651" y="784552"/>
                  <a:pt x="177016" y="794372"/>
                </a:cubicBezTo>
                <a:cubicBezTo>
                  <a:pt x="181163" y="799901"/>
                  <a:pt x="184093" y="806315"/>
                  <a:pt x="188518" y="811625"/>
                </a:cubicBezTo>
                <a:cubicBezTo>
                  <a:pt x="193725" y="817873"/>
                  <a:pt x="201044" y="822260"/>
                  <a:pt x="205771" y="828878"/>
                </a:cubicBezTo>
                <a:cubicBezTo>
                  <a:pt x="210754" y="835854"/>
                  <a:pt x="213896" y="844002"/>
                  <a:pt x="217273" y="851882"/>
                </a:cubicBezTo>
                <a:cubicBezTo>
                  <a:pt x="219661" y="857454"/>
                  <a:pt x="219302" y="864350"/>
                  <a:pt x="223024" y="869135"/>
                </a:cubicBezTo>
                <a:cubicBezTo>
                  <a:pt x="233010" y="881974"/>
                  <a:pt x="242980" y="896366"/>
                  <a:pt x="257529" y="903640"/>
                </a:cubicBezTo>
                <a:cubicBezTo>
                  <a:pt x="320461" y="935106"/>
                  <a:pt x="294706" y="925617"/>
                  <a:pt x="332292" y="938146"/>
                </a:cubicBezTo>
                <a:cubicBezTo>
                  <a:pt x="338043" y="941980"/>
                  <a:pt x="343191" y="946925"/>
                  <a:pt x="349544" y="949648"/>
                </a:cubicBezTo>
                <a:cubicBezTo>
                  <a:pt x="372800" y="959615"/>
                  <a:pt x="440548" y="960630"/>
                  <a:pt x="447310" y="961150"/>
                </a:cubicBezTo>
                <a:cubicBezTo>
                  <a:pt x="486043" y="999881"/>
                  <a:pt x="471850" y="997230"/>
                  <a:pt x="556578" y="978402"/>
                </a:cubicBezTo>
                <a:cubicBezTo>
                  <a:pt x="564517" y="976638"/>
                  <a:pt x="566770" y="965185"/>
                  <a:pt x="573831" y="961150"/>
                </a:cubicBezTo>
                <a:cubicBezTo>
                  <a:pt x="580694" y="957229"/>
                  <a:pt x="589167" y="957316"/>
                  <a:pt x="596835" y="955399"/>
                </a:cubicBezTo>
                <a:cubicBezTo>
                  <a:pt x="602586" y="951565"/>
                  <a:pt x="614088" y="950809"/>
                  <a:pt x="614088" y="943897"/>
                </a:cubicBezTo>
                <a:cubicBezTo>
                  <a:pt x="614088" y="932239"/>
                  <a:pt x="579533" y="917993"/>
                  <a:pt x="573831" y="915142"/>
                </a:cubicBezTo>
                <a:cubicBezTo>
                  <a:pt x="587250" y="911308"/>
                  <a:pt x="600159" y="904511"/>
                  <a:pt x="614088" y="903640"/>
                </a:cubicBezTo>
                <a:cubicBezTo>
                  <a:pt x="646527" y="901613"/>
                  <a:pt x="658229" y="906852"/>
                  <a:pt x="683099" y="915142"/>
                </a:cubicBezTo>
                <a:cubicBezTo>
                  <a:pt x="732496" y="910651"/>
                  <a:pt x="736491" y="912553"/>
                  <a:pt x="775114" y="903640"/>
                </a:cubicBezTo>
                <a:cubicBezTo>
                  <a:pt x="790517" y="900085"/>
                  <a:pt x="806125" y="897137"/>
                  <a:pt x="821122" y="892138"/>
                </a:cubicBezTo>
                <a:cubicBezTo>
                  <a:pt x="826873" y="890221"/>
                  <a:pt x="832411" y="887471"/>
                  <a:pt x="838375" y="886387"/>
                </a:cubicBezTo>
                <a:cubicBezTo>
                  <a:pt x="853581" y="883622"/>
                  <a:pt x="869082" y="882822"/>
                  <a:pt x="884382" y="880636"/>
                </a:cubicBezTo>
                <a:cubicBezTo>
                  <a:pt x="895925" y="878987"/>
                  <a:pt x="907363" y="876658"/>
                  <a:pt x="918888" y="874885"/>
                </a:cubicBezTo>
                <a:cubicBezTo>
                  <a:pt x="932285" y="872824"/>
                  <a:pt x="945725" y="871052"/>
                  <a:pt x="959144" y="869135"/>
                </a:cubicBezTo>
                <a:cubicBezTo>
                  <a:pt x="957227" y="863384"/>
                  <a:pt x="955781" y="857454"/>
                  <a:pt x="953393" y="851882"/>
                </a:cubicBezTo>
                <a:cubicBezTo>
                  <a:pt x="950016" y="844002"/>
                  <a:pt x="941892" y="837451"/>
                  <a:pt x="941892" y="828878"/>
                </a:cubicBezTo>
                <a:cubicBezTo>
                  <a:pt x="941892" y="820305"/>
                  <a:pt x="948249" y="812732"/>
                  <a:pt x="953393" y="805874"/>
                </a:cubicBezTo>
                <a:cubicBezTo>
                  <a:pt x="961882" y="794555"/>
                  <a:pt x="979741" y="778322"/>
                  <a:pt x="993650" y="771368"/>
                </a:cubicBezTo>
                <a:cubicBezTo>
                  <a:pt x="999072" y="768657"/>
                  <a:pt x="1005152" y="767535"/>
                  <a:pt x="1010903" y="765618"/>
                </a:cubicBezTo>
                <a:cubicBezTo>
                  <a:pt x="1016654" y="759867"/>
                  <a:pt x="1021046" y="752315"/>
                  <a:pt x="1028156" y="748365"/>
                </a:cubicBezTo>
                <a:cubicBezTo>
                  <a:pt x="1038754" y="742477"/>
                  <a:pt x="1056773" y="747461"/>
                  <a:pt x="1062661" y="736863"/>
                </a:cubicBezTo>
                <a:cubicBezTo>
                  <a:pt x="1069244" y="725013"/>
                  <a:pt x="1059568" y="709898"/>
                  <a:pt x="1056910" y="696606"/>
                </a:cubicBezTo>
                <a:cubicBezTo>
                  <a:pt x="1054824" y="686178"/>
                  <a:pt x="1044853" y="663623"/>
                  <a:pt x="1039658" y="656350"/>
                </a:cubicBezTo>
                <a:cubicBezTo>
                  <a:pt x="1034931" y="649732"/>
                  <a:pt x="1027132" y="645715"/>
                  <a:pt x="1022405" y="639097"/>
                </a:cubicBezTo>
                <a:cubicBezTo>
                  <a:pt x="1017422" y="632121"/>
                  <a:pt x="1014737" y="623761"/>
                  <a:pt x="1010903" y="616093"/>
                </a:cubicBezTo>
                <a:cubicBezTo>
                  <a:pt x="1014737" y="602674"/>
                  <a:pt x="1013687" y="586734"/>
                  <a:pt x="1022405" y="575836"/>
                </a:cubicBezTo>
                <a:cubicBezTo>
                  <a:pt x="1030438" y="565795"/>
                  <a:pt x="1045883" y="565200"/>
                  <a:pt x="1056910" y="558584"/>
                </a:cubicBezTo>
                <a:cubicBezTo>
                  <a:pt x="1065129" y="553653"/>
                  <a:pt x="1072246" y="547082"/>
                  <a:pt x="1079914" y="541331"/>
                </a:cubicBezTo>
                <a:cubicBezTo>
                  <a:pt x="1076080" y="497240"/>
                  <a:pt x="1086852" y="449292"/>
                  <a:pt x="1068412" y="409059"/>
                </a:cubicBezTo>
                <a:cubicBezTo>
                  <a:pt x="1061179" y="393279"/>
                  <a:pt x="1032342" y="410739"/>
                  <a:pt x="1016654" y="403308"/>
                </a:cubicBezTo>
                <a:cubicBezTo>
                  <a:pt x="994468" y="392799"/>
                  <a:pt x="978314" y="372637"/>
                  <a:pt x="959144" y="357301"/>
                </a:cubicBezTo>
                <a:cubicBezTo>
                  <a:pt x="957227" y="347716"/>
                  <a:pt x="957363" y="337478"/>
                  <a:pt x="953393" y="328546"/>
                </a:cubicBezTo>
                <a:cubicBezTo>
                  <a:pt x="919877" y="253132"/>
                  <a:pt x="947967" y="352846"/>
                  <a:pt x="930390" y="282538"/>
                </a:cubicBezTo>
                <a:cubicBezTo>
                  <a:pt x="932307" y="267202"/>
                  <a:pt x="927568" y="249390"/>
                  <a:pt x="936141" y="236531"/>
                </a:cubicBezTo>
                <a:cubicBezTo>
                  <a:pt x="941563" y="228398"/>
                  <a:pt x="973338" y="235705"/>
                  <a:pt x="964895" y="230780"/>
                </a:cubicBezTo>
                <a:cubicBezTo>
                  <a:pt x="935044" y="213367"/>
                  <a:pt x="899748" y="207691"/>
                  <a:pt x="867129" y="196274"/>
                </a:cubicBezTo>
                <a:cubicBezTo>
                  <a:pt x="861407" y="194271"/>
                  <a:pt x="849876" y="190523"/>
                  <a:pt x="849876" y="190523"/>
                </a:cubicBezTo>
                <a:cubicBezTo>
                  <a:pt x="826872" y="192440"/>
                  <a:pt x="803259" y="190675"/>
                  <a:pt x="780865" y="196274"/>
                </a:cubicBezTo>
                <a:cubicBezTo>
                  <a:pt x="771566" y="198599"/>
                  <a:pt x="766434" y="209240"/>
                  <a:pt x="757861" y="213527"/>
                </a:cubicBezTo>
                <a:cubicBezTo>
                  <a:pt x="750792" y="217062"/>
                  <a:pt x="742526" y="217361"/>
                  <a:pt x="734858" y="219278"/>
                </a:cubicBezTo>
                <a:cubicBezTo>
                  <a:pt x="713771" y="211610"/>
                  <a:pt x="690410" y="208502"/>
                  <a:pt x="671597" y="196274"/>
                </a:cubicBezTo>
                <a:cubicBezTo>
                  <a:pt x="651140" y="182977"/>
                  <a:pt x="637092" y="161769"/>
                  <a:pt x="619839" y="144516"/>
                </a:cubicBezTo>
                <a:lnTo>
                  <a:pt x="545076" y="69753"/>
                </a:lnTo>
                <a:cubicBezTo>
                  <a:pt x="512298" y="36975"/>
                  <a:pt x="531096" y="52765"/>
                  <a:pt x="487567" y="23746"/>
                </a:cubicBezTo>
                <a:cubicBezTo>
                  <a:pt x="472005" y="13371"/>
                  <a:pt x="465551" y="8039"/>
                  <a:pt x="447310" y="742"/>
                </a:cubicBezTo>
                <a:cubicBezTo>
                  <a:pt x="445530" y="30"/>
                  <a:pt x="439643" y="-3092"/>
                  <a:pt x="435809" y="12244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Forma Livre: Forma 19">
            <a:hlinkClick r:id="rId10" action="ppaction://hlinksldjump"/>
            <a:extLst>
              <a:ext uri="{FF2B5EF4-FFF2-40B4-BE49-F238E27FC236}">
                <a16:creationId xmlns:a16="http://schemas.microsoft.com/office/drawing/2014/main" id="{892BE534-B81F-40FD-9044-01136E60D53D}"/>
              </a:ext>
            </a:extLst>
          </p:cNvPr>
          <p:cNvSpPr/>
          <p:nvPr/>
        </p:nvSpPr>
        <p:spPr>
          <a:xfrm>
            <a:off x="1092065" y="6031054"/>
            <a:ext cx="254120" cy="284206"/>
          </a:xfrm>
          <a:custGeom>
            <a:avLst/>
            <a:gdLst>
              <a:gd name="connsiteX0" fmla="*/ 765470 w 920443"/>
              <a:gd name="connsiteY0" fmla="*/ 1017917 h 1029419"/>
              <a:gd name="connsiteX1" fmla="*/ 546934 w 920443"/>
              <a:gd name="connsiteY1" fmla="*/ 1012166 h 1029419"/>
              <a:gd name="connsiteX2" fmla="*/ 489425 w 920443"/>
              <a:gd name="connsiteY2" fmla="*/ 1000664 h 1029419"/>
              <a:gd name="connsiteX3" fmla="*/ 483674 w 920443"/>
              <a:gd name="connsiteY3" fmla="*/ 977661 h 1029419"/>
              <a:gd name="connsiteX4" fmla="*/ 460670 w 920443"/>
              <a:gd name="connsiteY4" fmla="*/ 937404 h 1029419"/>
              <a:gd name="connsiteX5" fmla="*/ 454919 w 920443"/>
              <a:gd name="connsiteY5" fmla="*/ 920151 h 1029419"/>
              <a:gd name="connsiteX6" fmla="*/ 420414 w 920443"/>
              <a:gd name="connsiteY6" fmla="*/ 897147 h 1029419"/>
              <a:gd name="connsiteX7" fmla="*/ 362904 w 920443"/>
              <a:gd name="connsiteY7" fmla="*/ 874144 h 1029419"/>
              <a:gd name="connsiteX8" fmla="*/ 334150 w 920443"/>
              <a:gd name="connsiteY8" fmla="*/ 851140 h 1029419"/>
              <a:gd name="connsiteX9" fmla="*/ 316897 w 920443"/>
              <a:gd name="connsiteY9" fmla="*/ 833887 h 1029419"/>
              <a:gd name="connsiteX10" fmla="*/ 282391 w 920443"/>
              <a:gd name="connsiteY10" fmla="*/ 816634 h 1029419"/>
              <a:gd name="connsiteX11" fmla="*/ 184625 w 920443"/>
              <a:gd name="connsiteY11" fmla="*/ 816634 h 1029419"/>
              <a:gd name="connsiteX12" fmla="*/ 155870 w 920443"/>
              <a:gd name="connsiteY12" fmla="*/ 782129 h 1029419"/>
              <a:gd name="connsiteX13" fmla="*/ 161621 w 920443"/>
              <a:gd name="connsiteY13" fmla="*/ 747623 h 1029419"/>
              <a:gd name="connsiteX14" fmla="*/ 121365 w 920443"/>
              <a:gd name="connsiteY14" fmla="*/ 707366 h 1029419"/>
              <a:gd name="connsiteX15" fmla="*/ 98361 w 920443"/>
              <a:gd name="connsiteY15" fmla="*/ 701615 h 1029419"/>
              <a:gd name="connsiteX16" fmla="*/ 104112 w 920443"/>
              <a:gd name="connsiteY16" fmla="*/ 655608 h 1029419"/>
              <a:gd name="connsiteX17" fmla="*/ 63855 w 920443"/>
              <a:gd name="connsiteY17" fmla="*/ 603849 h 1029419"/>
              <a:gd name="connsiteX18" fmla="*/ 46602 w 920443"/>
              <a:gd name="connsiteY18" fmla="*/ 598098 h 1029419"/>
              <a:gd name="connsiteX19" fmla="*/ 12097 w 920443"/>
              <a:gd name="connsiteY19" fmla="*/ 569344 h 1029419"/>
              <a:gd name="connsiteX20" fmla="*/ 595 w 920443"/>
              <a:gd name="connsiteY20" fmla="*/ 552091 h 1029419"/>
              <a:gd name="connsiteX21" fmla="*/ 58104 w 920443"/>
              <a:gd name="connsiteY21" fmla="*/ 529087 h 1029419"/>
              <a:gd name="connsiteX22" fmla="*/ 190376 w 920443"/>
              <a:gd name="connsiteY22" fmla="*/ 517585 h 1029419"/>
              <a:gd name="connsiteX23" fmla="*/ 196127 w 920443"/>
              <a:gd name="connsiteY23" fmla="*/ 500332 h 1029419"/>
              <a:gd name="connsiteX24" fmla="*/ 207629 w 920443"/>
              <a:gd name="connsiteY24" fmla="*/ 483079 h 1029419"/>
              <a:gd name="connsiteX25" fmla="*/ 351402 w 920443"/>
              <a:gd name="connsiteY25" fmla="*/ 465827 h 1029419"/>
              <a:gd name="connsiteX26" fmla="*/ 362904 w 920443"/>
              <a:gd name="connsiteY26" fmla="*/ 442823 h 1029419"/>
              <a:gd name="connsiteX27" fmla="*/ 380157 w 920443"/>
              <a:gd name="connsiteY27" fmla="*/ 356559 h 1029419"/>
              <a:gd name="connsiteX28" fmla="*/ 431916 w 920443"/>
              <a:gd name="connsiteY28" fmla="*/ 322053 h 1029419"/>
              <a:gd name="connsiteX29" fmla="*/ 437667 w 920443"/>
              <a:gd name="connsiteY29" fmla="*/ 304800 h 1029419"/>
              <a:gd name="connsiteX30" fmla="*/ 397410 w 920443"/>
              <a:gd name="connsiteY30" fmla="*/ 258793 h 1029419"/>
              <a:gd name="connsiteX31" fmla="*/ 385908 w 920443"/>
              <a:gd name="connsiteY31" fmla="*/ 235789 h 1029419"/>
              <a:gd name="connsiteX32" fmla="*/ 391659 w 920443"/>
              <a:gd name="connsiteY32" fmla="*/ 195532 h 1029419"/>
              <a:gd name="connsiteX33" fmla="*/ 414663 w 920443"/>
              <a:gd name="connsiteY33" fmla="*/ 172529 h 1029419"/>
              <a:gd name="connsiteX34" fmla="*/ 454919 w 920443"/>
              <a:gd name="connsiteY34" fmla="*/ 149525 h 1029419"/>
              <a:gd name="connsiteX35" fmla="*/ 529682 w 920443"/>
              <a:gd name="connsiteY35" fmla="*/ 143774 h 1029419"/>
              <a:gd name="connsiteX36" fmla="*/ 552685 w 920443"/>
              <a:gd name="connsiteY36" fmla="*/ 74762 h 1029419"/>
              <a:gd name="connsiteX37" fmla="*/ 638950 w 920443"/>
              <a:gd name="connsiteY37" fmla="*/ 57510 h 1029419"/>
              <a:gd name="connsiteX38" fmla="*/ 656202 w 920443"/>
              <a:gd name="connsiteY38" fmla="*/ 40257 h 1029419"/>
              <a:gd name="connsiteX39" fmla="*/ 673455 w 920443"/>
              <a:gd name="connsiteY39" fmla="*/ 0 h 1029419"/>
              <a:gd name="connsiteX40" fmla="*/ 713712 w 920443"/>
              <a:gd name="connsiteY40" fmla="*/ 5751 h 1029419"/>
              <a:gd name="connsiteX41" fmla="*/ 730965 w 920443"/>
              <a:gd name="connsiteY41" fmla="*/ 11502 h 1029419"/>
              <a:gd name="connsiteX42" fmla="*/ 748217 w 920443"/>
              <a:gd name="connsiteY42" fmla="*/ 34506 h 1029419"/>
              <a:gd name="connsiteX43" fmla="*/ 765470 w 920443"/>
              <a:gd name="connsiteY43" fmla="*/ 51759 h 1029419"/>
              <a:gd name="connsiteX44" fmla="*/ 788474 w 920443"/>
              <a:gd name="connsiteY44" fmla="*/ 115019 h 1029419"/>
              <a:gd name="connsiteX45" fmla="*/ 805727 w 920443"/>
              <a:gd name="connsiteY45" fmla="*/ 120770 h 1029419"/>
              <a:gd name="connsiteX46" fmla="*/ 834482 w 920443"/>
              <a:gd name="connsiteY46" fmla="*/ 258793 h 1029419"/>
              <a:gd name="connsiteX47" fmla="*/ 845983 w 920443"/>
              <a:gd name="connsiteY47" fmla="*/ 293298 h 1029419"/>
              <a:gd name="connsiteX48" fmla="*/ 840233 w 920443"/>
              <a:gd name="connsiteY48" fmla="*/ 310551 h 1029419"/>
              <a:gd name="connsiteX49" fmla="*/ 822980 w 920443"/>
              <a:gd name="connsiteY49" fmla="*/ 333555 h 1029419"/>
              <a:gd name="connsiteX50" fmla="*/ 840233 w 920443"/>
              <a:gd name="connsiteY50" fmla="*/ 350808 h 1029419"/>
              <a:gd name="connsiteX51" fmla="*/ 891991 w 920443"/>
              <a:gd name="connsiteY51" fmla="*/ 356559 h 1029419"/>
              <a:gd name="connsiteX52" fmla="*/ 909244 w 920443"/>
              <a:gd name="connsiteY52" fmla="*/ 373812 h 1029419"/>
              <a:gd name="connsiteX53" fmla="*/ 914995 w 920443"/>
              <a:gd name="connsiteY53" fmla="*/ 402566 h 1029419"/>
              <a:gd name="connsiteX54" fmla="*/ 891991 w 920443"/>
              <a:gd name="connsiteY54" fmla="*/ 500332 h 1029419"/>
              <a:gd name="connsiteX55" fmla="*/ 805727 w 920443"/>
              <a:gd name="connsiteY55" fmla="*/ 494581 h 1029419"/>
              <a:gd name="connsiteX56" fmla="*/ 811478 w 920443"/>
              <a:gd name="connsiteY56" fmla="*/ 523336 h 1029419"/>
              <a:gd name="connsiteX57" fmla="*/ 828731 w 920443"/>
              <a:gd name="connsiteY57" fmla="*/ 575095 h 1029419"/>
              <a:gd name="connsiteX58" fmla="*/ 817229 w 920443"/>
              <a:gd name="connsiteY58" fmla="*/ 655608 h 1029419"/>
              <a:gd name="connsiteX59" fmla="*/ 788474 w 920443"/>
              <a:gd name="connsiteY59" fmla="*/ 690113 h 1029419"/>
              <a:gd name="connsiteX60" fmla="*/ 771221 w 920443"/>
              <a:gd name="connsiteY60" fmla="*/ 701615 h 1029419"/>
              <a:gd name="connsiteX61" fmla="*/ 730965 w 920443"/>
              <a:gd name="connsiteY61" fmla="*/ 713117 h 1029419"/>
              <a:gd name="connsiteX62" fmla="*/ 713712 w 920443"/>
              <a:gd name="connsiteY62" fmla="*/ 718868 h 1029419"/>
              <a:gd name="connsiteX63" fmla="*/ 667704 w 920443"/>
              <a:gd name="connsiteY63" fmla="*/ 690113 h 1029419"/>
              <a:gd name="connsiteX64" fmla="*/ 638950 w 920443"/>
              <a:gd name="connsiteY64" fmla="*/ 678612 h 1029419"/>
              <a:gd name="connsiteX65" fmla="*/ 615946 w 920443"/>
              <a:gd name="connsiteY65" fmla="*/ 684362 h 1029419"/>
              <a:gd name="connsiteX66" fmla="*/ 610195 w 920443"/>
              <a:gd name="connsiteY66" fmla="*/ 701615 h 1029419"/>
              <a:gd name="connsiteX67" fmla="*/ 598693 w 920443"/>
              <a:gd name="connsiteY67" fmla="*/ 724619 h 1029419"/>
              <a:gd name="connsiteX68" fmla="*/ 587191 w 920443"/>
              <a:gd name="connsiteY68" fmla="*/ 770627 h 1029419"/>
              <a:gd name="connsiteX69" fmla="*/ 581440 w 920443"/>
              <a:gd name="connsiteY69" fmla="*/ 787879 h 1029419"/>
              <a:gd name="connsiteX70" fmla="*/ 558436 w 920443"/>
              <a:gd name="connsiteY70" fmla="*/ 810883 h 1029419"/>
              <a:gd name="connsiteX71" fmla="*/ 592942 w 920443"/>
              <a:gd name="connsiteY71" fmla="*/ 828136 h 1029419"/>
              <a:gd name="connsiteX72" fmla="*/ 633199 w 920443"/>
              <a:gd name="connsiteY72" fmla="*/ 839638 h 1029419"/>
              <a:gd name="connsiteX73" fmla="*/ 684957 w 920443"/>
              <a:gd name="connsiteY73" fmla="*/ 862642 h 1029419"/>
              <a:gd name="connsiteX74" fmla="*/ 719463 w 920443"/>
              <a:gd name="connsiteY74" fmla="*/ 897147 h 1029419"/>
              <a:gd name="connsiteX75" fmla="*/ 736716 w 920443"/>
              <a:gd name="connsiteY75" fmla="*/ 914400 h 1029419"/>
              <a:gd name="connsiteX76" fmla="*/ 730965 w 920443"/>
              <a:gd name="connsiteY76" fmla="*/ 983412 h 1029419"/>
              <a:gd name="connsiteX77" fmla="*/ 725214 w 920443"/>
              <a:gd name="connsiteY77" fmla="*/ 1012166 h 1029419"/>
              <a:gd name="connsiteX78" fmla="*/ 707961 w 920443"/>
              <a:gd name="connsiteY78" fmla="*/ 1029419 h 10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920443" h="1029419">
                <a:moveTo>
                  <a:pt x="765470" y="1017917"/>
                </a:moveTo>
                <a:cubicBezTo>
                  <a:pt x="692625" y="1016000"/>
                  <a:pt x="619663" y="1016712"/>
                  <a:pt x="546934" y="1012166"/>
                </a:cubicBezTo>
                <a:cubicBezTo>
                  <a:pt x="527423" y="1010947"/>
                  <a:pt x="506587" y="1010025"/>
                  <a:pt x="489425" y="1000664"/>
                </a:cubicBezTo>
                <a:cubicBezTo>
                  <a:pt x="482486" y="996879"/>
                  <a:pt x="486449" y="985061"/>
                  <a:pt x="483674" y="977661"/>
                </a:cubicBezTo>
                <a:cubicBezTo>
                  <a:pt x="468549" y="937328"/>
                  <a:pt x="477356" y="970777"/>
                  <a:pt x="460670" y="937404"/>
                </a:cubicBezTo>
                <a:cubicBezTo>
                  <a:pt x="457959" y="931982"/>
                  <a:pt x="459205" y="924438"/>
                  <a:pt x="454919" y="920151"/>
                </a:cubicBezTo>
                <a:cubicBezTo>
                  <a:pt x="445144" y="910376"/>
                  <a:pt x="433528" y="901518"/>
                  <a:pt x="420414" y="897147"/>
                </a:cubicBezTo>
                <a:cubicBezTo>
                  <a:pt x="401716" y="890914"/>
                  <a:pt x="379824" y="885424"/>
                  <a:pt x="362904" y="874144"/>
                </a:cubicBezTo>
                <a:cubicBezTo>
                  <a:pt x="352691" y="867335"/>
                  <a:pt x="343387" y="859223"/>
                  <a:pt x="334150" y="851140"/>
                </a:cubicBezTo>
                <a:cubicBezTo>
                  <a:pt x="328029" y="845784"/>
                  <a:pt x="323664" y="838398"/>
                  <a:pt x="316897" y="833887"/>
                </a:cubicBezTo>
                <a:cubicBezTo>
                  <a:pt x="306197" y="826754"/>
                  <a:pt x="293893" y="822385"/>
                  <a:pt x="282391" y="816634"/>
                </a:cubicBezTo>
                <a:cubicBezTo>
                  <a:pt x="266052" y="817996"/>
                  <a:pt x="209586" y="829114"/>
                  <a:pt x="184625" y="816634"/>
                </a:cubicBezTo>
                <a:cubicBezTo>
                  <a:pt x="173556" y="811099"/>
                  <a:pt x="162475" y="792037"/>
                  <a:pt x="155870" y="782129"/>
                </a:cubicBezTo>
                <a:cubicBezTo>
                  <a:pt x="157787" y="770627"/>
                  <a:pt x="163707" y="759096"/>
                  <a:pt x="161621" y="747623"/>
                </a:cubicBezTo>
                <a:cubicBezTo>
                  <a:pt x="157211" y="723366"/>
                  <a:pt x="141134" y="714779"/>
                  <a:pt x="121365" y="707366"/>
                </a:cubicBezTo>
                <a:cubicBezTo>
                  <a:pt x="113964" y="704591"/>
                  <a:pt x="106029" y="703532"/>
                  <a:pt x="98361" y="701615"/>
                </a:cubicBezTo>
                <a:cubicBezTo>
                  <a:pt x="100278" y="686279"/>
                  <a:pt x="105297" y="671017"/>
                  <a:pt x="104112" y="655608"/>
                </a:cubicBezTo>
                <a:cubicBezTo>
                  <a:pt x="102116" y="629665"/>
                  <a:pt x="83947" y="616407"/>
                  <a:pt x="63855" y="603849"/>
                </a:cubicBezTo>
                <a:cubicBezTo>
                  <a:pt x="58714" y="600636"/>
                  <a:pt x="52353" y="600015"/>
                  <a:pt x="46602" y="598098"/>
                </a:cubicBezTo>
                <a:cubicBezTo>
                  <a:pt x="35100" y="588513"/>
                  <a:pt x="22684" y="579931"/>
                  <a:pt x="12097" y="569344"/>
                </a:cubicBezTo>
                <a:cubicBezTo>
                  <a:pt x="7210" y="564457"/>
                  <a:pt x="-2496" y="558273"/>
                  <a:pt x="595" y="552091"/>
                </a:cubicBezTo>
                <a:cubicBezTo>
                  <a:pt x="8036" y="537208"/>
                  <a:pt x="44356" y="530560"/>
                  <a:pt x="58104" y="529087"/>
                </a:cubicBezTo>
                <a:cubicBezTo>
                  <a:pt x="102109" y="524372"/>
                  <a:pt x="146285" y="521419"/>
                  <a:pt x="190376" y="517585"/>
                </a:cubicBezTo>
                <a:cubicBezTo>
                  <a:pt x="192293" y="511834"/>
                  <a:pt x="193416" y="505754"/>
                  <a:pt x="196127" y="500332"/>
                </a:cubicBezTo>
                <a:cubicBezTo>
                  <a:pt x="199218" y="494150"/>
                  <a:pt x="202742" y="487966"/>
                  <a:pt x="207629" y="483079"/>
                </a:cubicBezTo>
                <a:cubicBezTo>
                  <a:pt x="241716" y="448993"/>
                  <a:pt x="329716" y="466813"/>
                  <a:pt x="351402" y="465827"/>
                </a:cubicBezTo>
                <a:cubicBezTo>
                  <a:pt x="355236" y="458159"/>
                  <a:pt x="360722" y="451114"/>
                  <a:pt x="362904" y="442823"/>
                </a:cubicBezTo>
                <a:cubicBezTo>
                  <a:pt x="370367" y="414464"/>
                  <a:pt x="355012" y="371646"/>
                  <a:pt x="380157" y="356559"/>
                </a:cubicBezTo>
                <a:cubicBezTo>
                  <a:pt x="417131" y="334375"/>
                  <a:pt x="399970" y="346013"/>
                  <a:pt x="431916" y="322053"/>
                </a:cubicBezTo>
                <a:cubicBezTo>
                  <a:pt x="433833" y="316302"/>
                  <a:pt x="439137" y="310681"/>
                  <a:pt x="437667" y="304800"/>
                </a:cubicBezTo>
                <a:cubicBezTo>
                  <a:pt x="431410" y="279771"/>
                  <a:pt x="415700" y="272509"/>
                  <a:pt x="397410" y="258793"/>
                </a:cubicBezTo>
                <a:cubicBezTo>
                  <a:pt x="393576" y="251125"/>
                  <a:pt x="386684" y="244327"/>
                  <a:pt x="385908" y="235789"/>
                </a:cubicBezTo>
                <a:cubicBezTo>
                  <a:pt x="384681" y="222289"/>
                  <a:pt x="386050" y="207872"/>
                  <a:pt x="391659" y="195532"/>
                </a:cubicBezTo>
                <a:cubicBezTo>
                  <a:pt x="396146" y="185660"/>
                  <a:pt x="406502" y="179670"/>
                  <a:pt x="414663" y="172529"/>
                </a:cubicBezTo>
                <a:cubicBezTo>
                  <a:pt x="436089" y="153781"/>
                  <a:pt x="432639" y="156952"/>
                  <a:pt x="454919" y="149525"/>
                </a:cubicBezTo>
                <a:cubicBezTo>
                  <a:pt x="476160" y="153773"/>
                  <a:pt x="511411" y="165091"/>
                  <a:pt x="529682" y="143774"/>
                </a:cubicBezTo>
                <a:cubicBezTo>
                  <a:pt x="545462" y="125363"/>
                  <a:pt x="529370" y="81423"/>
                  <a:pt x="552685" y="74762"/>
                </a:cubicBezTo>
                <a:cubicBezTo>
                  <a:pt x="607803" y="59015"/>
                  <a:pt x="579094" y="64992"/>
                  <a:pt x="638950" y="57510"/>
                </a:cubicBezTo>
                <a:cubicBezTo>
                  <a:pt x="644701" y="51759"/>
                  <a:pt x="651475" y="46875"/>
                  <a:pt x="656202" y="40257"/>
                </a:cubicBezTo>
                <a:cubicBezTo>
                  <a:pt x="665085" y="27820"/>
                  <a:pt x="668762" y="14080"/>
                  <a:pt x="673455" y="0"/>
                </a:cubicBezTo>
                <a:cubicBezTo>
                  <a:pt x="686874" y="1917"/>
                  <a:pt x="700420" y="3093"/>
                  <a:pt x="713712" y="5751"/>
                </a:cubicBezTo>
                <a:cubicBezTo>
                  <a:pt x="719656" y="6940"/>
                  <a:pt x="726308" y="7621"/>
                  <a:pt x="730965" y="11502"/>
                </a:cubicBezTo>
                <a:cubicBezTo>
                  <a:pt x="738328" y="17638"/>
                  <a:pt x="741979" y="27229"/>
                  <a:pt x="748217" y="34506"/>
                </a:cubicBezTo>
                <a:cubicBezTo>
                  <a:pt x="753510" y="40681"/>
                  <a:pt x="759719" y="46008"/>
                  <a:pt x="765470" y="51759"/>
                </a:cubicBezTo>
                <a:cubicBezTo>
                  <a:pt x="770821" y="67812"/>
                  <a:pt x="784166" y="108558"/>
                  <a:pt x="788474" y="115019"/>
                </a:cubicBezTo>
                <a:cubicBezTo>
                  <a:pt x="791837" y="120063"/>
                  <a:pt x="799976" y="118853"/>
                  <a:pt x="805727" y="120770"/>
                </a:cubicBezTo>
                <a:cubicBezTo>
                  <a:pt x="853184" y="168227"/>
                  <a:pt x="814206" y="121923"/>
                  <a:pt x="834482" y="258793"/>
                </a:cubicBezTo>
                <a:cubicBezTo>
                  <a:pt x="836259" y="270786"/>
                  <a:pt x="845983" y="293298"/>
                  <a:pt x="845983" y="293298"/>
                </a:cubicBezTo>
                <a:cubicBezTo>
                  <a:pt x="844066" y="299049"/>
                  <a:pt x="843240" y="305288"/>
                  <a:pt x="840233" y="310551"/>
                </a:cubicBezTo>
                <a:cubicBezTo>
                  <a:pt x="835478" y="318873"/>
                  <a:pt x="822980" y="323970"/>
                  <a:pt x="822980" y="333555"/>
                </a:cubicBezTo>
                <a:cubicBezTo>
                  <a:pt x="822980" y="341688"/>
                  <a:pt x="832517" y="348236"/>
                  <a:pt x="840233" y="350808"/>
                </a:cubicBezTo>
                <a:cubicBezTo>
                  <a:pt x="856701" y="356297"/>
                  <a:pt x="874738" y="354642"/>
                  <a:pt x="891991" y="356559"/>
                </a:cubicBezTo>
                <a:cubicBezTo>
                  <a:pt x="897742" y="362310"/>
                  <a:pt x="905607" y="366538"/>
                  <a:pt x="909244" y="373812"/>
                </a:cubicBezTo>
                <a:cubicBezTo>
                  <a:pt x="913615" y="382555"/>
                  <a:pt x="914995" y="392792"/>
                  <a:pt x="914995" y="402566"/>
                </a:cubicBezTo>
                <a:cubicBezTo>
                  <a:pt x="914995" y="498588"/>
                  <a:pt x="937189" y="485266"/>
                  <a:pt x="891991" y="500332"/>
                </a:cubicBezTo>
                <a:cubicBezTo>
                  <a:pt x="863236" y="498415"/>
                  <a:pt x="833437" y="486664"/>
                  <a:pt x="805727" y="494581"/>
                </a:cubicBezTo>
                <a:cubicBezTo>
                  <a:pt x="796328" y="497266"/>
                  <a:pt x="808669" y="513973"/>
                  <a:pt x="811478" y="523336"/>
                </a:cubicBezTo>
                <a:cubicBezTo>
                  <a:pt x="843962" y="631617"/>
                  <a:pt x="806659" y="486806"/>
                  <a:pt x="828731" y="575095"/>
                </a:cubicBezTo>
                <a:cubicBezTo>
                  <a:pt x="824897" y="601933"/>
                  <a:pt x="821940" y="628910"/>
                  <a:pt x="817229" y="655608"/>
                </a:cubicBezTo>
                <a:cubicBezTo>
                  <a:pt x="813303" y="677857"/>
                  <a:pt x="808650" y="675702"/>
                  <a:pt x="788474" y="690113"/>
                </a:cubicBezTo>
                <a:cubicBezTo>
                  <a:pt x="782850" y="694130"/>
                  <a:pt x="777638" y="699048"/>
                  <a:pt x="771221" y="701615"/>
                </a:cubicBezTo>
                <a:cubicBezTo>
                  <a:pt x="758264" y="706798"/>
                  <a:pt x="744332" y="709107"/>
                  <a:pt x="730965" y="713117"/>
                </a:cubicBezTo>
                <a:cubicBezTo>
                  <a:pt x="725159" y="714859"/>
                  <a:pt x="719463" y="716951"/>
                  <a:pt x="713712" y="718868"/>
                </a:cubicBezTo>
                <a:cubicBezTo>
                  <a:pt x="663515" y="706319"/>
                  <a:pt x="719172" y="724425"/>
                  <a:pt x="667704" y="690113"/>
                </a:cubicBezTo>
                <a:cubicBezTo>
                  <a:pt x="659115" y="684387"/>
                  <a:pt x="648535" y="682446"/>
                  <a:pt x="638950" y="678612"/>
                </a:cubicBezTo>
                <a:cubicBezTo>
                  <a:pt x="631282" y="680529"/>
                  <a:pt x="622118" y="679425"/>
                  <a:pt x="615946" y="684362"/>
                </a:cubicBezTo>
                <a:cubicBezTo>
                  <a:pt x="611212" y="688149"/>
                  <a:pt x="612583" y="696043"/>
                  <a:pt x="610195" y="701615"/>
                </a:cubicBezTo>
                <a:cubicBezTo>
                  <a:pt x="606818" y="709495"/>
                  <a:pt x="601404" y="716486"/>
                  <a:pt x="598693" y="724619"/>
                </a:cubicBezTo>
                <a:cubicBezTo>
                  <a:pt x="593694" y="739616"/>
                  <a:pt x="591350" y="755376"/>
                  <a:pt x="587191" y="770627"/>
                </a:cubicBezTo>
                <a:cubicBezTo>
                  <a:pt x="585596" y="776475"/>
                  <a:pt x="584963" y="782946"/>
                  <a:pt x="581440" y="787879"/>
                </a:cubicBezTo>
                <a:cubicBezTo>
                  <a:pt x="575137" y="796703"/>
                  <a:pt x="566104" y="803215"/>
                  <a:pt x="558436" y="810883"/>
                </a:cubicBezTo>
                <a:cubicBezTo>
                  <a:pt x="569938" y="816634"/>
                  <a:pt x="580940" y="823520"/>
                  <a:pt x="592942" y="828136"/>
                </a:cubicBezTo>
                <a:cubicBezTo>
                  <a:pt x="605968" y="833146"/>
                  <a:pt x="619832" y="835628"/>
                  <a:pt x="633199" y="839638"/>
                </a:cubicBezTo>
                <a:cubicBezTo>
                  <a:pt x="650012" y="844682"/>
                  <a:pt x="671841" y="852805"/>
                  <a:pt x="684957" y="862642"/>
                </a:cubicBezTo>
                <a:cubicBezTo>
                  <a:pt x="697970" y="872402"/>
                  <a:pt x="707961" y="885645"/>
                  <a:pt x="719463" y="897147"/>
                </a:cubicBezTo>
                <a:lnTo>
                  <a:pt x="736716" y="914400"/>
                </a:lnTo>
                <a:cubicBezTo>
                  <a:pt x="734799" y="937404"/>
                  <a:pt x="733662" y="960486"/>
                  <a:pt x="730965" y="983412"/>
                </a:cubicBezTo>
                <a:cubicBezTo>
                  <a:pt x="729823" y="993120"/>
                  <a:pt x="729585" y="1003423"/>
                  <a:pt x="725214" y="1012166"/>
                </a:cubicBezTo>
                <a:cubicBezTo>
                  <a:pt x="721577" y="1019440"/>
                  <a:pt x="707961" y="1029419"/>
                  <a:pt x="707961" y="1029419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Forma Livre: Forma 20">
            <a:hlinkClick r:id="rId11" action="ppaction://hlinksldjump"/>
            <a:extLst>
              <a:ext uri="{FF2B5EF4-FFF2-40B4-BE49-F238E27FC236}">
                <a16:creationId xmlns:a16="http://schemas.microsoft.com/office/drawing/2014/main" id="{790B0BFD-ACF1-4C6D-A24C-1F7E3CA9765B}"/>
              </a:ext>
            </a:extLst>
          </p:cNvPr>
          <p:cNvSpPr/>
          <p:nvPr/>
        </p:nvSpPr>
        <p:spPr>
          <a:xfrm>
            <a:off x="1525873" y="6171184"/>
            <a:ext cx="439061" cy="326723"/>
          </a:xfrm>
          <a:custGeom>
            <a:avLst/>
            <a:gdLst>
              <a:gd name="connsiteX0" fmla="*/ 38 w 1633306"/>
              <a:gd name="connsiteY0" fmla="*/ 577053 h 1215408"/>
              <a:gd name="connsiteX1" fmla="*/ 23042 w 1633306"/>
              <a:gd name="connsiteY1" fmla="*/ 542547 h 1215408"/>
              <a:gd name="connsiteX2" fmla="*/ 34544 w 1633306"/>
              <a:gd name="connsiteY2" fmla="*/ 513792 h 1215408"/>
              <a:gd name="connsiteX3" fmla="*/ 69050 w 1633306"/>
              <a:gd name="connsiteY3" fmla="*/ 490789 h 1215408"/>
              <a:gd name="connsiteX4" fmla="*/ 86303 w 1633306"/>
              <a:gd name="connsiteY4" fmla="*/ 473536 h 1215408"/>
              <a:gd name="connsiteX5" fmla="*/ 126559 w 1633306"/>
              <a:gd name="connsiteY5" fmla="*/ 416026 h 1215408"/>
              <a:gd name="connsiteX6" fmla="*/ 184069 w 1633306"/>
              <a:gd name="connsiteY6" fmla="*/ 347015 h 1215408"/>
              <a:gd name="connsiteX7" fmla="*/ 218574 w 1633306"/>
              <a:gd name="connsiteY7" fmla="*/ 335513 h 1215408"/>
              <a:gd name="connsiteX8" fmla="*/ 258831 w 1633306"/>
              <a:gd name="connsiteY8" fmla="*/ 306758 h 1215408"/>
              <a:gd name="connsiteX9" fmla="*/ 276084 w 1633306"/>
              <a:gd name="connsiteY9" fmla="*/ 301008 h 1215408"/>
              <a:gd name="connsiteX10" fmla="*/ 373850 w 1633306"/>
              <a:gd name="connsiteY10" fmla="*/ 312509 h 1215408"/>
              <a:gd name="connsiteX11" fmla="*/ 391103 w 1633306"/>
              <a:gd name="connsiteY11" fmla="*/ 289506 h 1215408"/>
              <a:gd name="connsiteX12" fmla="*/ 425608 w 1633306"/>
              <a:gd name="connsiteY12" fmla="*/ 214743 h 1215408"/>
              <a:gd name="connsiteX13" fmla="*/ 350846 w 1633306"/>
              <a:gd name="connsiteY13" fmla="*/ 185989 h 1215408"/>
              <a:gd name="connsiteX14" fmla="*/ 379601 w 1633306"/>
              <a:gd name="connsiteY14" fmla="*/ 174487 h 1215408"/>
              <a:gd name="connsiteX15" fmla="*/ 419857 w 1633306"/>
              <a:gd name="connsiteY15" fmla="*/ 168736 h 1215408"/>
              <a:gd name="connsiteX16" fmla="*/ 414106 w 1633306"/>
              <a:gd name="connsiteY16" fmla="*/ 111226 h 1215408"/>
              <a:gd name="connsiteX17" fmla="*/ 431359 w 1633306"/>
              <a:gd name="connsiteY17" fmla="*/ 99724 h 1215408"/>
              <a:gd name="connsiteX18" fmla="*/ 500370 w 1633306"/>
              <a:gd name="connsiteY18" fmla="*/ 116977 h 1215408"/>
              <a:gd name="connsiteX19" fmla="*/ 517623 w 1633306"/>
              <a:gd name="connsiteY19" fmla="*/ 157234 h 1215408"/>
              <a:gd name="connsiteX20" fmla="*/ 580884 w 1633306"/>
              <a:gd name="connsiteY20" fmla="*/ 151483 h 1215408"/>
              <a:gd name="connsiteX21" fmla="*/ 598137 w 1633306"/>
              <a:gd name="connsiteY21" fmla="*/ 116977 h 1215408"/>
              <a:gd name="connsiteX22" fmla="*/ 632642 w 1633306"/>
              <a:gd name="connsiteY22" fmla="*/ 99724 h 1215408"/>
              <a:gd name="connsiteX23" fmla="*/ 667148 w 1633306"/>
              <a:gd name="connsiteY23" fmla="*/ 105475 h 1215408"/>
              <a:gd name="connsiteX24" fmla="*/ 678650 w 1633306"/>
              <a:gd name="connsiteY24" fmla="*/ 151483 h 1215408"/>
              <a:gd name="connsiteX25" fmla="*/ 770665 w 1633306"/>
              <a:gd name="connsiteY25" fmla="*/ 134230 h 1215408"/>
              <a:gd name="connsiteX26" fmla="*/ 810921 w 1633306"/>
              <a:gd name="connsiteY26" fmla="*/ 105475 h 1215408"/>
              <a:gd name="connsiteX27" fmla="*/ 914438 w 1633306"/>
              <a:gd name="connsiteY27" fmla="*/ 47966 h 1215408"/>
              <a:gd name="connsiteX28" fmla="*/ 994952 w 1633306"/>
              <a:gd name="connsiteY28" fmla="*/ 19211 h 1215408"/>
              <a:gd name="connsiteX29" fmla="*/ 1012204 w 1633306"/>
              <a:gd name="connsiteY29" fmla="*/ 13460 h 1215408"/>
              <a:gd name="connsiteX30" fmla="*/ 1150227 w 1633306"/>
              <a:gd name="connsiteY30" fmla="*/ 1958 h 1215408"/>
              <a:gd name="connsiteX31" fmla="*/ 1213487 w 1633306"/>
              <a:gd name="connsiteY31" fmla="*/ 7709 h 1215408"/>
              <a:gd name="connsiteX32" fmla="*/ 1230740 w 1633306"/>
              <a:gd name="connsiteY32" fmla="*/ 76721 h 1215408"/>
              <a:gd name="connsiteX33" fmla="*/ 1247993 w 1633306"/>
              <a:gd name="connsiteY33" fmla="*/ 88223 h 1215408"/>
              <a:gd name="connsiteX34" fmla="*/ 1270997 w 1633306"/>
              <a:gd name="connsiteY34" fmla="*/ 111226 h 1215408"/>
              <a:gd name="connsiteX35" fmla="*/ 1294001 w 1633306"/>
              <a:gd name="connsiteY35" fmla="*/ 116977 h 1215408"/>
              <a:gd name="connsiteX36" fmla="*/ 1334257 w 1633306"/>
              <a:gd name="connsiteY36" fmla="*/ 122728 h 1215408"/>
              <a:gd name="connsiteX37" fmla="*/ 1598801 w 1633306"/>
              <a:gd name="connsiteY37" fmla="*/ 128479 h 1215408"/>
              <a:gd name="connsiteX38" fmla="*/ 1621804 w 1633306"/>
              <a:gd name="connsiteY38" fmla="*/ 139981 h 1215408"/>
              <a:gd name="connsiteX39" fmla="*/ 1627555 w 1633306"/>
              <a:gd name="connsiteY39" fmla="*/ 162985 h 1215408"/>
              <a:gd name="connsiteX40" fmla="*/ 1633306 w 1633306"/>
              <a:gd name="connsiteY40" fmla="*/ 191740 h 1215408"/>
              <a:gd name="connsiteX41" fmla="*/ 1621804 w 1633306"/>
              <a:gd name="connsiteY41" fmla="*/ 226245 h 1215408"/>
              <a:gd name="connsiteX42" fmla="*/ 1570046 w 1633306"/>
              <a:gd name="connsiteY42" fmla="*/ 255000 h 1215408"/>
              <a:gd name="connsiteX43" fmla="*/ 1552793 w 1633306"/>
              <a:gd name="connsiteY43" fmla="*/ 278004 h 1215408"/>
              <a:gd name="connsiteX44" fmla="*/ 1437774 w 1633306"/>
              <a:gd name="connsiteY44" fmla="*/ 324011 h 1215408"/>
              <a:gd name="connsiteX45" fmla="*/ 1299752 w 1633306"/>
              <a:gd name="connsiteY45" fmla="*/ 341264 h 1215408"/>
              <a:gd name="connsiteX46" fmla="*/ 1213487 w 1633306"/>
              <a:gd name="connsiteY46" fmla="*/ 370019 h 1215408"/>
              <a:gd name="connsiteX47" fmla="*/ 1190484 w 1633306"/>
              <a:gd name="connsiteY47" fmla="*/ 387272 h 1215408"/>
              <a:gd name="connsiteX48" fmla="*/ 1115721 w 1633306"/>
              <a:gd name="connsiteY48" fmla="*/ 427528 h 1215408"/>
              <a:gd name="connsiteX49" fmla="*/ 1098469 w 1633306"/>
              <a:gd name="connsiteY49" fmla="*/ 559800 h 1215408"/>
              <a:gd name="connsiteX50" fmla="*/ 1086967 w 1633306"/>
              <a:gd name="connsiteY50" fmla="*/ 594306 h 1215408"/>
              <a:gd name="connsiteX51" fmla="*/ 1069714 w 1633306"/>
              <a:gd name="connsiteY51" fmla="*/ 611558 h 1215408"/>
              <a:gd name="connsiteX52" fmla="*/ 1063963 w 1633306"/>
              <a:gd name="connsiteY52" fmla="*/ 634562 h 1215408"/>
              <a:gd name="connsiteX53" fmla="*/ 1046710 w 1633306"/>
              <a:gd name="connsiteY53" fmla="*/ 657566 h 1215408"/>
              <a:gd name="connsiteX54" fmla="*/ 1069714 w 1633306"/>
              <a:gd name="connsiteY54" fmla="*/ 663317 h 1215408"/>
              <a:gd name="connsiteX55" fmla="*/ 1109970 w 1633306"/>
              <a:gd name="connsiteY55" fmla="*/ 669068 h 1215408"/>
              <a:gd name="connsiteX56" fmla="*/ 1155978 w 1633306"/>
              <a:gd name="connsiteY56" fmla="*/ 720826 h 1215408"/>
              <a:gd name="connsiteX57" fmla="*/ 1086967 w 1633306"/>
              <a:gd name="connsiteY57" fmla="*/ 726577 h 1215408"/>
              <a:gd name="connsiteX58" fmla="*/ 994952 w 1633306"/>
              <a:gd name="connsiteY58" fmla="*/ 738079 h 1215408"/>
              <a:gd name="connsiteX59" fmla="*/ 920189 w 1633306"/>
              <a:gd name="connsiteY59" fmla="*/ 778336 h 1215408"/>
              <a:gd name="connsiteX60" fmla="*/ 914438 w 1633306"/>
              <a:gd name="connsiteY60" fmla="*/ 807091 h 1215408"/>
              <a:gd name="connsiteX61" fmla="*/ 908687 w 1633306"/>
              <a:gd name="connsiteY61" fmla="*/ 858849 h 1215408"/>
              <a:gd name="connsiteX62" fmla="*/ 879933 w 1633306"/>
              <a:gd name="connsiteY62" fmla="*/ 881853 h 1215408"/>
              <a:gd name="connsiteX63" fmla="*/ 851178 w 1633306"/>
              <a:gd name="connsiteY63" fmla="*/ 887604 h 1215408"/>
              <a:gd name="connsiteX64" fmla="*/ 753412 w 1633306"/>
              <a:gd name="connsiteY64" fmla="*/ 904857 h 1215408"/>
              <a:gd name="connsiteX65" fmla="*/ 649895 w 1633306"/>
              <a:gd name="connsiteY65" fmla="*/ 962366 h 1215408"/>
              <a:gd name="connsiteX66" fmla="*/ 655646 w 1633306"/>
              <a:gd name="connsiteY66" fmla="*/ 985370 h 1215408"/>
              <a:gd name="connsiteX67" fmla="*/ 672899 w 1633306"/>
              <a:gd name="connsiteY67" fmla="*/ 1002623 h 1215408"/>
              <a:gd name="connsiteX68" fmla="*/ 707404 w 1633306"/>
              <a:gd name="connsiteY68" fmla="*/ 1042879 h 1215408"/>
              <a:gd name="connsiteX69" fmla="*/ 776416 w 1633306"/>
              <a:gd name="connsiteY69" fmla="*/ 991121 h 1215408"/>
              <a:gd name="connsiteX70" fmla="*/ 787918 w 1633306"/>
              <a:gd name="connsiteY70" fmla="*/ 1019875 h 1215408"/>
              <a:gd name="connsiteX71" fmla="*/ 793669 w 1633306"/>
              <a:gd name="connsiteY71" fmla="*/ 1117641 h 1215408"/>
              <a:gd name="connsiteX72" fmla="*/ 805170 w 1633306"/>
              <a:gd name="connsiteY72" fmla="*/ 1140645 h 1215408"/>
              <a:gd name="connsiteX73" fmla="*/ 793669 w 1633306"/>
              <a:gd name="connsiteY73" fmla="*/ 1215408 h 1215408"/>
              <a:gd name="connsiteX74" fmla="*/ 730408 w 1633306"/>
              <a:gd name="connsiteY74" fmla="*/ 1203906 h 1215408"/>
              <a:gd name="connsiteX75" fmla="*/ 713155 w 1633306"/>
              <a:gd name="connsiteY75" fmla="*/ 1186653 h 1215408"/>
              <a:gd name="connsiteX76" fmla="*/ 690152 w 1633306"/>
              <a:gd name="connsiteY76" fmla="*/ 1180902 h 1215408"/>
              <a:gd name="connsiteX77" fmla="*/ 615389 w 1633306"/>
              <a:gd name="connsiteY77" fmla="*/ 1175151 h 1215408"/>
              <a:gd name="connsiteX78" fmla="*/ 598137 w 1633306"/>
              <a:gd name="connsiteY78" fmla="*/ 1100389 h 1215408"/>
              <a:gd name="connsiteX79" fmla="*/ 552129 w 1633306"/>
              <a:gd name="connsiteY79" fmla="*/ 1088887 h 1215408"/>
              <a:gd name="connsiteX80" fmla="*/ 442861 w 1633306"/>
              <a:gd name="connsiteY80" fmla="*/ 1071634 h 1215408"/>
              <a:gd name="connsiteX81" fmla="*/ 408355 w 1633306"/>
              <a:gd name="connsiteY81" fmla="*/ 1060132 h 1215408"/>
              <a:gd name="connsiteX82" fmla="*/ 368099 w 1633306"/>
              <a:gd name="connsiteY82" fmla="*/ 1042879 h 1215408"/>
              <a:gd name="connsiteX83" fmla="*/ 350846 w 1633306"/>
              <a:gd name="connsiteY83" fmla="*/ 1031377 h 1215408"/>
              <a:gd name="connsiteX84" fmla="*/ 373850 w 1633306"/>
              <a:gd name="connsiteY84" fmla="*/ 991121 h 1215408"/>
              <a:gd name="connsiteX85" fmla="*/ 391103 w 1633306"/>
              <a:gd name="connsiteY85" fmla="*/ 973868 h 1215408"/>
              <a:gd name="connsiteX86" fmla="*/ 437110 w 1633306"/>
              <a:gd name="connsiteY86" fmla="*/ 962366 h 1215408"/>
              <a:gd name="connsiteX87" fmla="*/ 448612 w 1633306"/>
              <a:gd name="connsiteY87" fmla="*/ 939362 h 1215408"/>
              <a:gd name="connsiteX88" fmla="*/ 431359 w 1633306"/>
              <a:gd name="connsiteY88" fmla="*/ 916358 h 1215408"/>
              <a:gd name="connsiteX89" fmla="*/ 373850 w 1633306"/>
              <a:gd name="connsiteY89" fmla="*/ 847347 h 1215408"/>
              <a:gd name="connsiteX90" fmla="*/ 368099 w 1633306"/>
              <a:gd name="connsiteY90" fmla="*/ 789838 h 1215408"/>
              <a:gd name="connsiteX91" fmla="*/ 350846 w 1633306"/>
              <a:gd name="connsiteY91" fmla="*/ 784087 h 1215408"/>
              <a:gd name="connsiteX92" fmla="*/ 281835 w 1633306"/>
              <a:gd name="connsiteY92" fmla="*/ 789838 h 1215408"/>
              <a:gd name="connsiteX93" fmla="*/ 253080 w 1633306"/>
              <a:gd name="connsiteY93" fmla="*/ 795589 h 1215408"/>
              <a:gd name="connsiteX94" fmla="*/ 230076 w 1633306"/>
              <a:gd name="connsiteY94" fmla="*/ 761083 h 1215408"/>
              <a:gd name="connsiteX95" fmla="*/ 224325 w 1633306"/>
              <a:gd name="connsiteY95" fmla="*/ 738079 h 1215408"/>
              <a:gd name="connsiteX96" fmla="*/ 189820 w 1633306"/>
              <a:gd name="connsiteY96" fmla="*/ 726577 h 1215408"/>
              <a:gd name="connsiteX97" fmla="*/ 109306 w 1633306"/>
              <a:gd name="connsiteY97" fmla="*/ 692072 h 1215408"/>
              <a:gd name="connsiteX98" fmla="*/ 86303 w 1633306"/>
              <a:gd name="connsiteY98" fmla="*/ 674819 h 1215408"/>
              <a:gd name="connsiteX99" fmla="*/ 69050 w 1633306"/>
              <a:gd name="connsiteY99" fmla="*/ 640313 h 1215408"/>
              <a:gd name="connsiteX100" fmla="*/ 46046 w 1633306"/>
              <a:gd name="connsiteY100" fmla="*/ 565551 h 1215408"/>
              <a:gd name="connsiteX101" fmla="*/ 17291 w 1633306"/>
              <a:gd name="connsiteY101" fmla="*/ 508041 h 1215408"/>
              <a:gd name="connsiteX102" fmla="*/ 28793 w 1633306"/>
              <a:gd name="connsiteY102" fmla="*/ 565551 h 1215408"/>
              <a:gd name="connsiteX103" fmla="*/ 38 w 1633306"/>
              <a:gd name="connsiteY103" fmla="*/ 577053 h 1215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633306" h="1215408">
                <a:moveTo>
                  <a:pt x="38" y="577053"/>
                </a:moveTo>
                <a:cubicBezTo>
                  <a:pt x="-920" y="573219"/>
                  <a:pt x="16422" y="554683"/>
                  <a:pt x="23042" y="542547"/>
                </a:cubicBezTo>
                <a:cubicBezTo>
                  <a:pt x="27985" y="533484"/>
                  <a:pt x="27685" y="521508"/>
                  <a:pt x="34544" y="513792"/>
                </a:cubicBezTo>
                <a:cubicBezTo>
                  <a:pt x="43728" y="503460"/>
                  <a:pt x="59275" y="500564"/>
                  <a:pt x="69050" y="490789"/>
                </a:cubicBezTo>
                <a:lnTo>
                  <a:pt x="86303" y="473536"/>
                </a:lnTo>
                <a:cubicBezTo>
                  <a:pt x="127430" y="391276"/>
                  <a:pt x="78418" y="480214"/>
                  <a:pt x="126559" y="416026"/>
                </a:cubicBezTo>
                <a:cubicBezTo>
                  <a:pt x="153345" y="380312"/>
                  <a:pt x="146945" y="367265"/>
                  <a:pt x="184069" y="347015"/>
                </a:cubicBezTo>
                <a:cubicBezTo>
                  <a:pt x="194712" y="341209"/>
                  <a:pt x="207495" y="340437"/>
                  <a:pt x="218574" y="335513"/>
                </a:cubicBezTo>
                <a:cubicBezTo>
                  <a:pt x="228589" y="331062"/>
                  <a:pt x="251394" y="311007"/>
                  <a:pt x="258831" y="306758"/>
                </a:cubicBezTo>
                <a:cubicBezTo>
                  <a:pt x="264094" y="303751"/>
                  <a:pt x="270333" y="302925"/>
                  <a:pt x="276084" y="301008"/>
                </a:cubicBezTo>
                <a:cubicBezTo>
                  <a:pt x="328422" y="335900"/>
                  <a:pt x="296989" y="326484"/>
                  <a:pt x="373850" y="312509"/>
                </a:cubicBezTo>
                <a:cubicBezTo>
                  <a:pt x="379601" y="304841"/>
                  <a:pt x="388244" y="298654"/>
                  <a:pt x="391103" y="289506"/>
                </a:cubicBezTo>
                <a:cubicBezTo>
                  <a:pt x="416054" y="209660"/>
                  <a:pt x="375861" y="227180"/>
                  <a:pt x="425608" y="214743"/>
                </a:cubicBezTo>
                <a:cubicBezTo>
                  <a:pt x="405139" y="209626"/>
                  <a:pt x="360020" y="199750"/>
                  <a:pt x="350846" y="185989"/>
                </a:cubicBezTo>
                <a:cubicBezTo>
                  <a:pt x="345120" y="177399"/>
                  <a:pt x="369586" y="176991"/>
                  <a:pt x="379601" y="174487"/>
                </a:cubicBezTo>
                <a:cubicBezTo>
                  <a:pt x="392751" y="171199"/>
                  <a:pt x="406438" y="170653"/>
                  <a:pt x="419857" y="168736"/>
                </a:cubicBezTo>
                <a:cubicBezTo>
                  <a:pt x="405182" y="146723"/>
                  <a:pt x="398855" y="145541"/>
                  <a:pt x="414106" y="111226"/>
                </a:cubicBezTo>
                <a:cubicBezTo>
                  <a:pt x="416913" y="104910"/>
                  <a:pt x="425608" y="103558"/>
                  <a:pt x="431359" y="99724"/>
                </a:cubicBezTo>
                <a:cubicBezTo>
                  <a:pt x="440932" y="100921"/>
                  <a:pt x="488472" y="101679"/>
                  <a:pt x="500370" y="116977"/>
                </a:cubicBezTo>
                <a:cubicBezTo>
                  <a:pt x="509333" y="128501"/>
                  <a:pt x="511872" y="143815"/>
                  <a:pt x="517623" y="157234"/>
                </a:cubicBezTo>
                <a:lnTo>
                  <a:pt x="580884" y="151483"/>
                </a:lnTo>
                <a:cubicBezTo>
                  <a:pt x="592386" y="145732"/>
                  <a:pt x="590421" y="127265"/>
                  <a:pt x="598137" y="116977"/>
                </a:cubicBezTo>
                <a:cubicBezTo>
                  <a:pt x="605570" y="107067"/>
                  <a:pt x="621869" y="103315"/>
                  <a:pt x="632642" y="99724"/>
                </a:cubicBezTo>
                <a:cubicBezTo>
                  <a:pt x="644144" y="101641"/>
                  <a:pt x="659401" y="96760"/>
                  <a:pt x="667148" y="105475"/>
                </a:cubicBezTo>
                <a:cubicBezTo>
                  <a:pt x="677650" y="117290"/>
                  <a:pt x="663419" y="147252"/>
                  <a:pt x="678650" y="151483"/>
                </a:cubicBezTo>
                <a:cubicBezTo>
                  <a:pt x="708718" y="159835"/>
                  <a:pt x="739993" y="139981"/>
                  <a:pt x="770665" y="134230"/>
                </a:cubicBezTo>
                <a:cubicBezTo>
                  <a:pt x="803553" y="101342"/>
                  <a:pt x="770553" y="130705"/>
                  <a:pt x="810921" y="105475"/>
                </a:cubicBezTo>
                <a:cubicBezTo>
                  <a:pt x="945700" y="21239"/>
                  <a:pt x="829288" y="82026"/>
                  <a:pt x="914438" y="47966"/>
                </a:cubicBezTo>
                <a:cubicBezTo>
                  <a:pt x="1023547" y="4322"/>
                  <a:pt x="922616" y="37295"/>
                  <a:pt x="994952" y="19211"/>
                </a:cubicBezTo>
                <a:cubicBezTo>
                  <a:pt x="1000833" y="17741"/>
                  <a:pt x="1006179" y="14129"/>
                  <a:pt x="1012204" y="13460"/>
                </a:cubicBezTo>
                <a:cubicBezTo>
                  <a:pt x="1058089" y="8362"/>
                  <a:pt x="1104219" y="5792"/>
                  <a:pt x="1150227" y="1958"/>
                </a:cubicBezTo>
                <a:cubicBezTo>
                  <a:pt x="1171314" y="3875"/>
                  <a:pt x="1197971" y="-6699"/>
                  <a:pt x="1213487" y="7709"/>
                </a:cubicBezTo>
                <a:cubicBezTo>
                  <a:pt x="1230863" y="23844"/>
                  <a:pt x="1211010" y="63568"/>
                  <a:pt x="1230740" y="76721"/>
                </a:cubicBezTo>
                <a:cubicBezTo>
                  <a:pt x="1236491" y="80555"/>
                  <a:pt x="1242745" y="83725"/>
                  <a:pt x="1247993" y="88223"/>
                </a:cubicBezTo>
                <a:cubicBezTo>
                  <a:pt x="1256226" y="95280"/>
                  <a:pt x="1261801" y="105479"/>
                  <a:pt x="1270997" y="111226"/>
                </a:cubicBezTo>
                <a:cubicBezTo>
                  <a:pt x="1277700" y="115415"/>
                  <a:pt x="1286225" y="115563"/>
                  <a:pt x="1294001" y="116977"/>
                </a:cubicBezTo>
                <a:cubicBezTo>
                  <a:pt x="1307337" y="119402"/>
                  <a:pt x="1320712" y="122217"/>
                  <a:pt x="1334257" y="122728"/>
                </a:cubicBezTo>
                <a:cubicBezTo>
                  <a:pt x="1422396" y="126054"/>
                  <a:pt x="1510620" y="126562"/>
                  <a:pt x="1598801" y="128479"/>
                </a:cubicBezTo>
                <a:cubicBezTo>
                  <a:pt x="1606469" y="132313"/>
                  <a:pt x="1616316" y="133395"/>
                  <a:pt x="1621804" y="139981"/>
                </a:cubicBezTo>
                <a:cubicBezTo>
                  <a:pt x="1626864" y="146053"/>
                  <a:pt x="1625840" y="155269"/>
                  <a:pt x="1627555" y="162985"/>
                </a:cubicBezTo>
                <a:cubicBezTo>
                  <a:pt x="1629675" y="172527"/>
                  <a:pt x="1631389" y="182155"/>
                  <a:pt x="1633306" y="191740"/>
                </a:cubicBezTo>
                <a:cubicBezTo>
                  <a:pt x="1629472" y="203242"/>
                  <a:pt x="1628757" y="216313"/>
                  <a:pt x="1621804" y="226245"/>
                </a:cubicBezTo>
                <a:cubicBezTo>
                  <a:pt x="1605505" y="249530"/>
                  <a:pt x="1592964" y="249271"/>
                  <a:pt x="1570046" y="255000"/>
                </a:cubicBezTo>
                <a:cubicBezTo>
                  <a:pt x="1564295" y="262668"/>
                  <a:pt x="1556069" y="268996"/>
                  <a:pt x="1552793" y="278004"/>
                </a:cubicBezTo>
                <a:cubicBezTo>
                  <a:pt x="1524695" y="355271"/>
                  <a:pt x="1606828" y="315113"/>
                  <a:pt x="1437774" y="324011"/>
                </a:cubicBezTo>
                <a:cubicBezTo>
                  <a:pt x="1376098" y="354849"/>
                  <a:pt x="1442752" y="325375"/>
                  <a:pt x="1299752" y="341264"/>
                </a:cubicBezTo>
                <a:cubicBezTo>
                  <a:pt x="1280803" y="343370"/>
                  <a:pt x="1229073" y="364174"/>
                  <a:pt x="1213487" y="370019"/>
                </a:cubicBezTo>
                <a:cubicBezTo>
                  <a:pt x="1205819" y="375770"/>
                  <a:pt x="1198806" y="382517"/>
                  <a:pt x="1190484" y="387272"/>
                </a:cubicBezTo>
                <a:cubicBezTo>
                  <a:pt x="1079017" y="450967"/>
                  <a:pt x="1166214" y="393866"/>
                  <a:pt x="1115721" y="427528"/>
                </a:cubicBezTo>
                <a:cubicBezTo>
                  <a:pt x="1095881" y="487048"/>
                  <a:pt x="1122678" y="402433"/>
                  <a:pt x="1098469" y="559800"/>
                </a:cubicBezTo>
                <a:cubicBezTo>
                  <a:pt x="1096625" y="571783"/>
                  <a:pt x="1092855" y="583708"/>
                  <a:pt x="1086967" y="594306"/>
                </a:cubicBezTo>
                <a:cubicBezTo>
                  <a:pt x="1083017" y="601415"/>
                  <a:pt x="1075465" y="605807"/>
                  <a:pt x="1069714" y="611558"/>
                </a:cubicBezTo>
                <a:cubicBezTo>
                  <a:pt x="1067797" y="619226"/>
                  <a:pt x="1067498" y="627492"/>
                  <a:pt x="1063963" y="634562"/>
                </a:cubicBezTo>
                <a:cubicBezTo>
                  <a:pt x="1059676" y="643135"/>
                  <a:pt x="1044830" y="648167"/>
                  <a:pt x="1046710" y="657566"/>
                </a:cubicBezTo>
                <a:cubicBezTo>
                  <a:pt x="1048260" y="665317"/>
                  <a:pt x="1061938" y="661903"/>
                  <a:pt x="1069714" y="663317"/>
                </a:cubicBezTo>
                <a:cubicBezTo>
                  <a:pt x="1083050" y="665742"/>
                  <a:pt x="1096551" y="667151"/>
                  <a:pt x="1109970" y="669068"/>
                </a:cubicBezTo>
                <a:cubicBezTo>
                  <a:pt x="1114592" y="670917"/>
                  <a:pt x="1187957" y="692401"/>
                  <a:pt x="1155978" y="720826"/>
                </a:cubicBezTo>
                <a:cubicBezTo>
                  <a:pt x="1138725" y="736162"/>
                  <a:pt x="1109919" y="724118"/>
                  <a:pt x="1086967" y="726577"/>
                </a:cubicBezTo>
                <a:cubicBezTo>
                  <a:pt x="1056233" y="729870"/>
                  <a:pt x="1025624" y="734245"/>
                  <a:pt x="994952" y="738079"/>
                </a:cubicBezTo>
                <a:cubicBezTo>
                  <a:pt x="932244" y="775704"/>
                  <a:pt x="958651" y="765515"/>
                  <a:pt x="920189" y="778336"/>
                </a:cubicBezTo>
                <a:cubicBezTo>
                  <a:pt x="884475" y="802147"/>
                  <a:pt x="911815" y="775612"/>
                  <a:pt x="914438" y="807091"/>
                </a:cubicBezTo>
                <a:cubicBezTo>
                  <a:pt x="915879" y="824390"/>
                  <a:pt x="912897" y="842008"/>
                  <a:pt x="908687" y="858849"/>
                </a:cubicBezTo>
                <a:cubicBezTo>
                  <a:pt x="904335" y="876256"/>
                  <a:pt x="894523" y="878205"/>
                  <a:pt x="879933" y="881853"/>
                </a:cubicBezTo>
                <a:cubicBezTo>
                  <a:pt x="870450" y="884224"/>
                  <a:pt x="860720" y="885484"/>
                  <a:pt x="851178" y="887604"/>
                </a:cubicBezTo>
                <a:cubicBezTo>
                  <a:pt x="784430" y="902437"/>
                  <a:pt x="897500" y="882689"/>
                  <a:pt x="753412" y="904857"/>
                </a:cubicBezTo>
                <a:cubicBezTo>
                  <a:pt x="673293" y="951593"/>
                  <a:pt x="708221" y="933203"/>
                  <a:pt x="649895" y="962366"/>
                </a:cubicBezTo>
                <a:cubicBezTo>
                  <a:pt x="651812" y="970034"/>
                  <a:pt x="651725" y="978507"/>
                  <a:pt x="655646" y="985370"/>
                </a:cubicBezTo>
                <a:cubicBezTo>
                  <a:pt x="659681" y="992432"/>
                  <a:pt x="669596" y="995191"/>
                  <a:pt x="672899" y="1002623"/>
                </a:cubicBezTo>
                <a:cubicBezTo>
                  <a:pt x="693717" y="1049461"/>
                  <a:pt x="655933" y="1032585"/>
                  <a:pt x="707404" y="1042879"/>
                </a:cubicBezTo>
                <a:cubicBezTo>
                  <a:pt x="719058" y="1031225"/>
                  <a:pt x="756348" y="988891"/>
                  <a:pt x="776416" y="991121"/>
                </a:cubicBezTo>
                <a:cubicBezTo>
                  <a:pt x="786676" y="992261"/>
                  <a:pt x="784084" y="1010290"/>
                  <a:pt x="787918" y="1019875"/>
                </a:cubicBezTo>
                <a:cubicBezTo>
                  <a:pt x="789835" y="1052464"/>
                  <a:pt x="789053" y="1085324"/>
                  <a:pt x="793669" y="1117641"/>
                </a:cubicBezTo>
                <a:cubicBezTo>
                  <a:pt x="794881" y="1126128"/>
                  <a:pt x="805170" y="1132072"/>
                  <a:pt x="805170" y="1140645"/>
                </a:cubicBezTo>
                <a:cubicBezTo>
                  <a:pt x="805170" y="1165859"/>
                  <a:pt x="797503" y="1190487"/>
                  <a:pt x="793669" y="1215408"/>
                </a:cubicBezTo>
                <a:cubicBezTo>
                  <a:pt x="772582" y="1211574"/>
                  <a:pt x="750592" y="1211115"/>
                  <a:pt x="730408" y="1203906"/>
                </a:cubicBezTo>
                <a:cubicBezTo>
                  <a:pt x="722749" y="1201171"/>
                  <a:pt x="720217" y="1190688"/>
                  <a:pt x="713155" y="1186653"/>
                </a:cubicBezTo>
                <a:cubicBezTo>
                  <a:pt x="706293" y="1182732"/>
                  <a:pt x="698002" y="1181825"/>
                  <a:pt x="690152" y="1180902"/>
                </a:cubicBezTo>
                <a:cubicBezTo>
                  <a:pt x="665329" y="1177982"/>
                  <a:pt x="640310" y="1177068"/>
                  <a:pt x="615389" y="1175151"/>
                </a:cubicBezTo>
                <a:cubicBezTo>
                  <a:pt x="609638" y="1150230"/>
                  <a:pt x="613261" y="1121013"/>
                  <a:pt x="598137" y="1100389"/>
                </a:cubicBezTo>
                <a:cubicBezTo>
                  <a:pt x="588789" y="1087641"/>
                  <a:pt x="567673" y="1091765"/>
                  <a:pt x="552129" y="1088887"/>
                </a:cubicBezTo>
                <a:cubicBezTo>
                  <a:pt x="515872" y="1082173"/>
                  <a:pt x="442861" y="1071634"/>
                  <a:pt x="442861" y="1071634"/>
                </a:cubicBezTo>
                <a:cubicBezTo>
                  <a:pt x="431359" y="1067800"/>
                  <a:pt x="419434" y="1065056"/>
                  <a:pt x="408355" y="1060132"/>
                </a:cubicBezTo>
                <a:cubicBezTo>
                  <a:pt x="357292" y="1037437"/>
                  <a:pt x="428954" y="1058093"/>
                  <a:pt x="368099" y="1042879"/>
                </a:cubicBezTo>
                <a:cubicBezTo>
                  <a:pt x="362348" y="1039045"/>
                  <a:pt x="350083" y="1038247"/>
                  <a:pt x="350846" y="1031377"/>
                </a:cubicBezTo>
                <a:cubicBezTo>
                  <a:pt x="352553" y="1016016"/>
                  <a:pt x="364987" y="1003782"/>
                  <a:pt x="373850" y="991121"/>
                </a:cubicBezTo>
                <a:cubicBezTo>
                  <a:pt x="378514" y="984458"/>
                  <a:pt x="384336" y="978380"/>
                  <a:pt x="391103" y="973868"/>
                </a:cubicBezTo>
                <a:cubicBezTo>
                  <a:pt x="398682" y="968815"/>
                  <a:pt x="432962" y="963196"/>
                  <a:pt x="437110" y="962366"/>
                </a:cubicBezTo>
                <a:cubicBezTo>
                  <a:pt x="440944" y="954698"/>
                  <a:pt x="449675" y="947869"/>
                  <a:pt x="448612" y="939362"/>
                </a:cubicBezTo>
                <a:cubicBezTo>
                  <a:pt x="447423" y="929851"/>
                  <a:pt x="437807" y="923450"/>
                  <a:pt x="431359" y="916358"/>
                </a:cubicBezTo>
                <a:cubicBezTo>
                  <a:pt x="374700" y="854033"/>
                  <a:pt x="405873" y="900718"/>
                  <a:pt x="373850" y="847347"/>
                </a:cubicBezTo>
                <a:cubicBezTo>
                  <a:pt x="371933" y="828177"/>
                  <a:pt x="374683" y="807943"/>
                  <a:pt x="368099" y="789838"/>
                </a:cubicBezTo>
                <a:cubicBezTo>
                  <a:pt x="366027" y="784141"/>
                  <a:pt x="356908" y="784087"/>
                  <a:pt x="350846" y="784087"/>
                </a:cubicBezTo>
                <a:cubicBezTo>
                  <a:pt x="327763" y="784087"/>
                  <a:pt x="304839" y="787921"/>
                  <a:pt x="281835" y="789838"/>
                </a:cubicBezTo>
                <a:cubicBezTo>
                  <a:pt x="272250" y="791755"/>
                  <a:pt x="261625" y="800336"/>
                  <a:pt x="253080" y="795589"/>
                </a:cubicBezTo>
                <a:cubicBezTo>
                  <a:pt x="240996" y="788876"/>
                  <a:pt x="236258" y="773447"/>
                  <a:pt x="230076" y="761083"/>
                </a:cubicBezTo>
                <a:cubicBezTo>
                  <a:pt x="226541" y="754013"/>
                  <a:pt x="230326" y="743223"/>
                  <a:pt x="224325" y="738079"/>
                </a:cubicBezTo>
                <a:cubicBezTo>
                  <a:pt x="215120" y="730189"/>
                  <a:pt x="201172" y="730834"/>
                  <a:pt x="189820" y="726577"/>
                </a:cubicBezTo>
                <a:cubicBezTo>
                  <a:pt x="180832" y="723207"/>
                  <a:pt x="127324" y="703333"/>
                  <a:pt x="109306" y="692072"/>
                </a:cubicBezTo>
                <a:cubicBezTo>
                  <a:pt x="101178" y="686992"/>
                  <a:pt x="93971" y="680570"/>
                  <a:pt x="86303" y="674819"/>
                </a:cubicBezTo>
                <a:cubicBezTo>
                  <a:pt x="80552" y="663317"/>
                  <a:pt x="73117" y="652513"/>
                  <a:pt x="69050" y="640313"/>
                </a:cubicBezTo>
                <a:cubicBezTo>
                  <a:pt x="37106" y="544483"/>
                  <a:pt x="97682" y="675278"/>
                  <a:pt x="46046" y="565551"/>
                </a:cubicBezTo>
                <a:cubicBezTo>
                  <a:pt x="36920" y="546158"/>
                  <a:pt x="17291" y="508041"/>
                  <a:pt x="17291" y="508041"/>
                </a:cubicBezTo>
                <a:cubicBezTo>
                  <a:pt x="21810" y="535155"/>
                  <a:pt x="21930" y="541529"/>
                  <a:pt x="28793" y="565551"/>
                </a:cubicBezTo>
                <a:cubicBezTo>
                  <a:pt x="35150" y="587801"/>
                  <a:pt x="996" y="580887"/>
                  <a:pt x="38" y="577053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Freeform 21">
            <a:hlinkClick r:id="rId7" action="ppaction://hlinksldjump"/>
            <a:extLst>
              <a:ext uri="{FF2B5EF4-FFF2-40B4-BE49-F238E27FC236}">
                <a16:creationId xmlns:a16="http://schemas.microsoft.com/office/drawing/2014/main" id="{7D6E49F0-82F9-7C49-B9AB-753086FD0A86}"/>
              </a:ext>
            </a:extLst>
          </p:cNvPr>
          <p:cNvSpPr/>
          <p:nvPr/>
        </p:nvSpPr>
        <p:spPr>
          <a:xfrm>
            <a:off x="1057275" y="5762517"/>
            <a:ext cx="317500" cy="247650"/>
          </a:xfrm>
          <a:custGeom>
            <a:avLst/>
            <a:gdLst>
              <a:gd name="connsiteX0" fmla="*/ 244475 w 317500"/>
              <a:gd name="connsiteY0" fmla="*/ 82550 h 247650"/>
              <a:gd name="connsiteX1" fmla="*/ 209550 w 317500"/>
              <a:gd name="connsiteY1" fmla="*/ 76200 h 247650"/>
              <a:gd name="connsiteX2" fmla="*/ 200025 w 317500"/>
              <a:gd name="connsiteY2" fmla="*/ 73025 h 247650"/>
              <a:gd name="connsiteX3" fmla="*/ 180975 w 317500"/>
              <a:gd name="connsiteY3" fmla="*/ 60325 h 247650"/>
              <a:gd name="connsiteX4" fmla="*/ 168275 w 317500"/>
              <a:gd name="connsiteY4" fmla="*/ 41275 h 247650"/>
              <a:gd name="connsiteX5" fmla="*/ 161925 w 317500"/>
              <a:gd name="connsiteY5" fmla="*/ 31750 h 247650"/>
              <a:gd name="connsiteX6" fmla="*/ 152400 w 317500"/>
              <a:gd name="connsiteY6" fmla="*/ 28575 h 247650"/>
              <a:gd name="connsiteX7" fmla="*/ 133350 w 317500"/>
              <a:gd name="connsiteY7" fmla="*/ 31750 h 247650"/>
              <a:gd name="connsiteX8" fmla="*/ 92075 w 317500"/>
              <a:gd name="connsiteY8" fmla="*/ 22225 h 247650"/>
              <a:gd name="connsiteX9" fmla="*/ 82550 w 317500"/>
              <a:gd name="connsiteY9" fmla="*/ 19050 h 247650"/>
              <a:gd name="connsiteX10" fmla="*/ 63500 w 317500"/>
              <a:gd name="connsiteY10" fmla="*/ 6350 h 247650"/>
              <a:gd name="connsiteX11" fmla="*/ 53975 w 317500"/>
              <a:gd name="connsiteY11" fmla="*/ 0 h 247650"/>
              <a:gd name="connsiteX12" fmla="*/ 44450 w 317500"/>
              <a:gd name="connsiteY12" fmla="*/ 3175 h 247650"/>
              <a:gd name="connsiteX13" fmla="*/ 41275 w 317500"/>
              <a:gd name="connsiteY13" fmla="*/ 12700 h 247650"/>
              <a:gd name="connsiteX14" fmla="*/ 50800 w 317500"/>
              <a:gd name="connsiteY14" fmla="*/ 47625 h 247650"/>
              <a:gd name="connsiteX15" fmla="*/ 41275 w 317500"/>
              <a:gd name="connsiteY15" fmla="*/ 57150 h 247650"/>
              <a:gd name="connsiteX16" fmla="*/ 31750 w 317500"/>
              <a:gd name="connsiteY16" fmla="*/ 63500 h 247650"/>
              <a:gd name="connsiteX17" fmla="*/ 28575 w 317500"/>
              <a:gd name="connsiteY17" fmla="*/ 73025 h 247650"/>
              <a:gd name="connsiteX18" fmla="*/ 22225 w 317500"/>
              <a:gd name="connsiteY18" fmla="*/ 82550 h 247650"/>
              <a:gd name="connsiteX19" fmla="*/ 15875 w 317500"/>
              <a:gd name="connsiteY19" fmla="*/ 101600 h 247650"/>
              <a:gd name="connsiteX20" fmla="*/ 12700 w 317500"/>
              <a:gd name="connsiteY20" fmla="*/ 111125 h 247650"/>
              <a:gd name="connsiteX21" fmla="*/ 6350 w 317500"/>
              <a:gd name="connsiteY21" fmla="*/ 120650 h 247650"/>
              <a:gd name="connsiteX22" fmla="*/ 0 w 317500"/>
              <a:gd name="connsiteY22" fmla="*/ 139700 h 247650"/>
              <a:gd name="connsiteX23" fmla="*/ 3175 w 317500"/>
              <a:gd name="connsiteY23" fmla="*/ 152400 h 247650"/>
              <a:gd name="connsiteX24" fmla="*/ 22225 w 317500"/>
              <a:gd name="connsiteY24" fmla="*/ 165100 h 247650"/>
              <a:gd name="connsiteX25" fmla="*/ 31750 w 317500"/>
              <a:gd name="connsiteY25" fmla="*/ 171450 h 247650"/>
              <a:gd name="connsiteX26" fmla="*/ 50800 w 317500"/>
              <a:gd name="connsiteY26" fmla="*/ 177800 h 247650"/>
              <a:gd name="connsiteX27" fmla="*/ 60325 w 317500"/>
              <a:gd name="connsiteY27" fmla="*/ 184150 h 247650"/>
              <a:gd name="connsiteX28" fmla="*/ 95250 w 317500"/>
              <a:gd name="connsiteY28" fmla="*/ 193675 h 247650"/>
              <a:gd name="connsiteX29" fmla="*/ 104775 w 317500"/>
              <a:gd name="connsiteY29" fmla="*/ 196850 h 247650"/>
              <a:gd name="connsiteX30" fmla="*/ 114300 w 317500"/>
              <a:gd name="connsiteY30" fmla="*/ 206375 h 247650"/>
              <a:gd name="connsiteX31" fmla="*/ 127000 w 317500"/>
              <a:gd name="connsiteY31" fmla="*/ 212725 h 247650"/>
              <a:gd name="connsiteX32" fmla="*/ 136525 w 317500"/>
              <a:gd name="connsiteY32" fmla="*/ 231775 h 247650"/>
              <a:gd name="connsiteX33" fmla="*/ 155575 w 317500"/>
              <a:gd name="connsiteY33" fmla="*/ 238125 h 247650"/>
              <a:gd name="connsiteX34" fmla="*/ 165100 w 317500"/>
              <a:gd name="connsiteY34" fmla="*/ 241300 h 247650"/>
              <a:gd name="connsiteX35" fmla="*/ 174625 w 317500"/>
              <a:gd name="connsiteY35" fmla="*/ 244475 h 247650"/>
              <a:gd name="connsiteX36" fmla="*/ 190500 w 317500"/>
              <a:gd name="connsiteY36" fmla="*/ 247650 h 247650"/>
              <a:gd name="connsiteX37" fmla="*/ 219075 w 317500"/>
              <a:gd name="connsiteY37" fmla="*/ 241300 h 247650"/>
              <a:gd name="connsiteX38" fmla="*/ 238125 w 317500"/>
              <a:gd name="connsiteY38" fmla="*/ 234950 h 247650"/>
              <a:gd name="connsiteX39" fmla="*/ 257175 w 317500"/>
              <a:gd name="connsiteY39" fmla="*/ 225425 h 247650"/>
              <a:gd name="connsiteX40" fmla="*/ 266700 w 317500"/>
              <a:gd name="connsiteY40" fmla="*/ 219075 h 247650"/>
              <a:gd name="connsiteX41" fmla="*/ 285750 w 317500"/>
              <a:gd name="connsiteY41" fmla="*/ 212725 h 247650"/>
              <a:gd name="connsiteX42" fmla="*/ 314325 w 317500"/>
              <a:gd name="connsiteY42" fmla="*/ 206375 h 247650"/>
              <a:gd name="connsiteX43" fmla="*/ 317500 w 317500"/>
              <a:gd name="connsiteY43" fmla="*/ 196850 h 247650"/>
              <a:gd name="connsiteX44" fmla="*/ 314325 w 317500"/>
              <a:gd name="connsiteY44" fmla="*/ 187325 h 247650"/>
              <a:gd name="connsiteX45" fmla="*/ 292100 w 317500"/>
              <a:gd name="connsiteY45" fmla="*/ 161925 h 247650"/>
              <a:gd name="connsiteX46" fmla="*/ 285750 w 317500"/>
              <a:gd name="connsiteY46" fmla="*/ 142875 h 247650"/>
              <a:gd name="connsiteX47" fmla="*/ 282575 w 317500"/>
              <a:gd name="connsiteY47" fmla="*/ 133350 h 247650"/>
              <a:gd name="connsiteX48" fmla="*/ 266700 w 317500"/>
              <a:gd name="connsiteY48" fmla="*/ 104775 h 247650"/>
              <a:gd name="connsiteX49" fmla="*/ 244475 w 317500"/>
              <a:gd name="connsiteY49" fmla="*/ 825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17500" h="247650">
                <a:moveTo>
                  <a:pt x="244475" y="82550"/>
                </a:moveTo>
                <a:cubicBezTo>
                  <a:pt x="235983" y="81135"/>
                  <a:pt x="218425" y="78419"/>
                  <a:pt x="209550" y="76200"/>
                </a:cubicBezTo>
                <a:cubicBezTo>
                  <a:pt x="206303" y="75388"/>
                  <a:pt x="202951" y="74650"/>
                  <a:pt x="200025" y="73025"/>
                </a:cubicBezTo>
                <a:cubicBezTo>
                  <a:pt x="193354" y="69319"/>
                  <a:pt x="180975" y="60325"/>
                  <a:pt x="180975" y="60325"/>
                </a:cubicBezTo>
                <a:cubicBezTo>
                  <a:pt x="175395" y="43586"/>
                  <a:pt x="181488" y="57130"/>
                  <a:pt x="168275" y="41275"/>
                </a:cubicBezTo>
                <a:cubicBezTo>
                  <a:pt x="165832" y="38344"/>
                  <a:pt x="164905" y="34134"/>
                  <a:pt x="161925" y="31750"/>
                </a:cubicBezTo>
                <a:cubicBezTo>
                  <a:pt x="159312" y="29659"/>
                  <a:pt x="155575" y="29633"/>
                  <a:pt x="152400" y="28575"/>
                </a:cubicBezTo>
                <a:cubicBezTo>
                  <a:pt x="146050" y="29633"/>
                  <a:pt x="139788" y="31750"/>
                  <a:pt x="133350" y="31750"/>
                </a:cubicBezTo>
                <a:cubicBezTo>
                  <a:pt x="116864" y="31750"/>
                  <a:pt x="107165" y="27255"/>
                  <a:pt x="92075" y="22225"/>
                </a:cubicBezTo>
                <a:cubicBezTo>
                  <a:pt x="88900" y="21167"/>
                  <a:pt x="85335" y="20906"/>
                  <a:pt x="82550" y="19050"/>
                </a:cubicBezTo>
                <a:lnTo>
                  <a:pt x="63500" y="6350"/>
                </a:lnTo>
                <a:lnTo>
                  <a:pt x="53975" y="0"/>
                </a:lnTo>
                <a:cubicBezTo>
                  <a:pt x="50800" y="1058"/>
                  <a:pt x="46817" y="808"/>
                  <a:pt x="44450" y="3175"/>
                </a:cubicBezTo>
                <a:cubicBezTo>
                  <a:pt x="42083" y="5542"/>
                  <a:pt x="40972" y="9367"/>
                  <a:pt x="41275" y="12700"/>
                </a:cubicBezTo>
                <a:cubicBezTo>
                  <a:pt x="42170" y="22547"/>
                  <a:pt x="47268" y="37030"/>
                  <a:pt x="50800" y="47625"/>
                </a:cubicBezTo>
                <a:cubicBezTo>
                  <a:pt x="47625" y="50800"/>
                  <a:pt x="44724" y="54275"/>
                  <a:pt x="41275" y="57150"/>
                </a:cubicBezTo>
                <a:cubicBezTo>
                  <a:pt x="38344" y="59593"/>
                  <a:pt x="34134" y="60520"/>
                  <a:pt x="31750" y="63500"/>
                </a:cubicBezTo>
                <a:cubicBezTo>
                  <a:pt x="29659" y="66113"/>
                  <a:pt x="30072" y="70032"/>
                  <a:pt x="28575" y="73025"/>
                </a:cubicBezTo>
                <a:cubicBezTo>
                  <a:pt x="26868" y="76438"/>
                  <a:pt x="23775" y="79063"/>
                  <a:pt x="22225" y="82550"/>
                </a:cubicBezTo>
                <a:cubicBezTo>
                  <a:pt x="19507" y="88667"/>
                  <a:pt x="17992" y="95250"/>
                  <a:pt x="15875" y="101600"/>
                </a:cubicBezTo>
                <a:cubicBezTo>
                  <a:pt x="14817" y="104775"/>
                  <a:pt x="14556" y="108340"/>
                  <a:pt x="12700" y="111125"/>
                </a:cubicBezTo>
                <a:cubicBezTo>
                  <a:pt x="10583" y="114300"/>
                  <a:pt x="7900" y="117163"/>
                  <a:pt x="6350" y="120650"/>
                </a:cubicBezTo>
                <a:cubicBezTo>
                  <a:pt x="3632" y="126767"/>
                  <a:pt x="0" y="139700"/>
                  <a:pt x="0" y="139700"/>
                </a:cubicBezTo>
                <a:cubicBezTo>
                  <a:pt x="1058" y="143933"/>
                  <a:pt x="1010" y="148611"/>
                  <a:pt x="3175" y="152400"/>
                </a:cubicBezTo>
                <a:cubicBezTo>
                  <a:pt x="10397" y="165039"/>
                  <a:pt x="11920" y="159948"/>
                  <a:pt x="22225" y="165100"/>
                </a:cubicBezTo>
                <a:cubicBezTo>
                  <a:pt x="25638" y="166807"/>
                  <a:pt x="28263" y="169900"/>
                  <a:pt x="31750" y="171450"/>
                </a:cubicBezTo>
                <a:cubicBezTo>
                  <a:pt x="37867" y="174168"/>
                  <a:pt x="45231" y="174087"/>
                  <a:pt x="50800" y="177800"/>
                </a:cubicBezTo>
                <a:cubicBezTo>
                  <a:pt x="53975" y="179917"/>
                  <a:pt x="56838" y="182600"/>
                  <a:pt x="60325" y="184150"/>
                </a:cubicBezTo>
                <a:cubicBezTo>
                  <a:pt x="77840" y="191934"/>
                  <a:pt x="78177" y="189407"/>
                  <a:pt x="95250" y="193675"/>
                </a:cubicBezTo>
                <a:cubicBezTo>
                  <a:pt x="98497" y="194487"/>
                  <a:pt x="101600" y="195792"/>
                  <a:pt x="104775" y="196850"/>
                </a:cubicBezTo>
                <a:cubicBezTo>
                  <a:pt x="107950" y="200025"/>
                  <a:pt x="110646" y="203765"/>
                  <a:pt x="114300" y="206375"/>
                </a:cubicBezTo>
                <a:cubicBezTo>
                  <a:pt x="118151" y="209126"/>
                  <a:pt x="123653" y="209378"/>
                  <a:pt x="127000" y="212725"/>
                </a:cubicBezTo>
                <a:cubicBezTo>
                  <a:pt x="137956" y="223681"/>
                  <a:pt x="120822" y="221961"/>
                  <a:pt x="136525" y="231775"/>
                </a:cubicBezTo>
                <a:cubicBezTo>
                  <a:pt x="142201" y="235323"/>
                  <a:pt x="149225" y="236008"/>
                  <a:pt x="155575" y="238125"/>
                </a:cubicBezTo>
                <a:lnTo>
                  <a:pt x="165100" y="241300"/>
                </a:lnTo>
                <a:cubicBezTo>
                  <a:pt x="168275" y="242358"/>
                  <a:pt x="171343" y="243819"/>
                  <a:pt x="174625" y="244475"/>
                </a:cubicBezTo>
                <a:lnTo>
                  <a:pt x="190500" y="247650"/>
                </a:lnTo>
                <a:cubicBezTo>
                  <a:pt x="199564" y="245837"/>
                  <a:pt x="210107" y="243990"/>
                  <a:pt x="219075" y="241300"/>
                </a:cubicBezTo>
                <a:cubicBezTo>
                  <a:pt x="225486" y="239377"/>
                  <a:pt x="232556" y="238663"/>
                  <a:pt x="238125" y="234950"/>
                </a:cubicBezTo>
                <a:cubicBezTo>
                  <a:pt x="265422" y="216752"/>
                  <a:pt x="230885" y="238570"/>
                  <a:pt x="257175" y="225425"/>
                </a:cubicBezTo>
                <a:cubicBezTo>
                  <a:pt x="260588" y="223718"/>
                  <a:pt x="263213" y="220625"/>
                  <a:pt x="266700" y="219075"/>
                </a:cubicBezTo>
                <a:cubicBezTo>
                  <a:pt x="272817" y="216357"/>
                  <a:pt x="279400" y="214842"/>
                  <a:pt x="285750" y="212725"/>
                </a:cubicBezTo>
                <a:cubicBezTo>
                  <a:pt x="301382" y="207514"/>
                  <a:pt x="291974" y="210100"/>
                  <a:pt x="314325" y="206375"/>
                </a:cubicBezTo>
                <a:cubicBezTo>
                  <a:pt x="315383" y="203200"/>
                  <a:pt x="317500" y="200197"/>
                  <a:pt x="317500" y="196850"/>
                </a:cubicBezTo>
                <a:cubicBezTo>
                  <a:pt x="317500" y="193503"/>
                  <a:pt x="315950" y="190251"/>
                  <a:pt x="314325" y="187325"/>
                </a:cubicBezTo>
                <a:cubicBezTo>
                  <a:pt x="303430" y="167715"/>
                  <a:pt x="306014" y="171201"/>
                  <a:pt x="292100" y="161925"/>
                </a:cubicBezTo>
                <a:lnTo>
                  <a:pt x="285750" y="142875"/>
                </a:lnTo>
                <a:lnTo>
                  <a:pt x="282575" y="133350"/>
                </a:lnTo>
                <a:cubicBezTo>
                  <a:pt x="279540" y="124245"/>
                  <a:pt x="275434" y="109142"/>
                  <a:pt x="266700" y="104775"/>
                </a:cubicBezTo>
                <a:lnTo>
                  <a:pt x="244475" y="825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3" name="Freeform 22">
            <a:hlinkClick r:id="rId10" action="ppaction://hlinksldjump"/>
            <a:extLst>
              <a:ext uri="{FF2B5EF4-FFF2-40B4-BE49-F238E27FC236}">
                <a16:creationId xmlns:a16="http://schemas.microsoft.com/office/drawing/2014/main" id="{AB5BAB94-508E-A54B-B706-B5CE8B0A4673}"/>
              </a:ext>
            </a:extLst>
          </p:cNvPr>
          <p:cNvSpPr/>
          <p:nvPr/>
        </p:nvSpPr>
        <p:spPr>
          <a:xfrm>
            <a:off x="1082675" y="6048267"/>
            <a:ext cx="262860" cy="260456"/>
          </a:xfrm>
          <a:custGeom>
            <a:avLst/>
            <a:gdLst>
              <a:gd name="connsiteX0" fmla="*/ 260350 w 262860"/>
              <a:gd name="connsiteY0" fmla="*/ 123825 h 260456"/>
              <a:gd name="connsiteX1" fmla="*/ 257175 w 262860"/>
              <a:gd name="connsiteY1" fmla="*/ 107950 h 260456"/>
              <a:gd name="connsiteX2" fmla="*/ 238125 w 262860"/>
              <a:gd name="connsiteY2" fmla="*/ 95250 h 260456"/>
              <a:gd name="connsiteX3" fmla="*/ 231775 w 262860"/>
              <a:gd name="connsiteY3" fmla="*/ 76200 h 260456"/>
              <a:gd name="connsiteX4" fmla="*/ 222250 w 262860"/>
              <a:gd name="connsiteY4" fmla="*/ 22225 h 260456"/>
              <a:gd name="connsiteX5" fmla="*/ 212725 w 262860"/>
              <a:gd name="connsiteY5" fmla="*/ 3175 h 260456"/>
              <a:gd name="connsiteX6" fmla="*/ 203200 w 262860"/>
              <a:gd name="connsiteY6" fmla="*/ 0 h 260456"/>
              <a:gd name="connsiteX7" fmla="*/ 165100 w 262860"/>
              <a:gd name="connsiteY7" fmla="*/ 12700 h 260456"/>
              <a:gd name="connsiteX8" fmla="*/ 155575 w 262860"/>
              <a:gd name="connsiteY8" fmla="*/ 15875 h 260456"/>
              <a:gd name="connsiteX9" fmla="*/ 146050 w 262860"/>
              <a:gd name="connsiteY9" fmla="*/ 19050 h 260456"/>
              <a:gd name="connsiteX10" fmla="*/ 123825 w 262860"/>
              <a:gd name="connsiteY10" fmla="*/ 25400 h 260456"/>
              <a:gd name="connsiteX11" fmla="*/ 114300 w 262860"/>
              <a:gd name="connsiteY11" fmla="*/ 31750 h 260456"/>
              <a:gd name="connsiteX12" fmla="*/ 104775 w 262860"/>
              <a:gd name="connsiteY12" fmla="*/ 69850 h 260456"/>
              <a:gd name="connsiteX13" fmla="*/ 101600 w 262860"/>
              <a:gd name="connsiteY13" fmla="*/ 79375 h 260456"/>
              <a:gd name="connsiteX14" fmla="*/ 82550 w 262860"/>
              <a:gd name="connsiteY14" fmla="*/ 85725 h 260456"/>
              <a:gd name="connsiteX15" fmla="*/ 73025 w 262860"/>
              <a:gd name="connsiteY15" fmla="*/ 88900 h 260456"/>
              <a:gd name="connsiteX16" fmla="*/ 53975 w 262860"/>
              <a:gd name="connsiteY16" fmla="*/ 98425 h 260456"/>
              <a:gd name="connsiteX17" fmla="*/ 22225 w 262860"/>
              <a:gd name="connsiteY17" fmla="*/ 104775 h 260456"/>
              <a:gd name="connsiteX18" fmla="*/ 12700 w 262860"/>
              <a:gd name="connsiteY18" fmla="*/ 107950 h 260456"/>
              <a:gd name="connsiteX19" fmla="*/ 3175 w 262860"/>
              <a:gd name="connsiteY19" fmla="*/ 114300 h 260456"/>
              <a:gd name="connsiteX20" fmla="*/ 0 w 262860"/>
              <a:gd name="connsiteY20" fmla="*/ 123825 h 260456"/>
              <a:gd name="connsiteX21" fmla="*/ 3175 w 262860"/>
              <a:gd name="connsiteY21" fmla="*/ 146050 h 260456"/>
              <a:gd name="connsiteX22" fmla="*/ 28575 w 262860"/>
              <a:gd name="connsiteY22" fmla="*/ 174625 h 260456"/>
              <a:gd name="connsiteX23" fmla="*/ 47625 w 262860"/>
              <a:gd name="connsiteY23" fmla="*/ 187325 h 260456"/>
              <a:gd name="connsiteX24" fmla="*/ 63500 w 262860"/>
              <a:gd name="connsiteY24" fmla="*/ 215900 h 260456"/>
              <a:gd name="connsiteX25" fmla="*/ 73025 w 262860"/>
              <a:gd name="connsiteY25" fmla="*/ 219075 h 260456"/>
              <a:gd name="connsiteX26" fmla="*/ 82550 w 262860"/>
              <a:gd name="connsiteY26" fmla="*/ 212725 h 260456"/>
              <a:gd name="connsiteX27" fmla="*/ 120650 w 262860"/>
              <a:gd name="connsiteY27" fmla="*/ 219075 h 260456"/>
              <a:gd name="connsiteX28" fmla="*/ 130175 w 262860"/>
              <a:gd name="connsiteY28" fmla="*/ 228600 h 260456"/>
              <a:gd name="connsiteX29" fmla="*/ 136525 w 262860"/>
              <a:gd name="connsiteY29" fmla="*/ 238125 h 260456"/>
              <a:gd name="connsiteX30" fmla="*/ 168275 w 262860"/>
              <a:gd name="connsiteY30" fmla="*/ 247650 h 260456"/>
              <a:gd name="connsiteX31" fmla="*/ 196850 w 262860"/>
              <a:gd name="connsiteY31" fmla="*/ 257175 h 260456"/>
              <a:gd name="connsiteX32" fmla="*/ 187325 w 262860"/>
              <a:gd name="connsiteY32" fmla="*/ 238125 h 260456"/>
              <a:gd name="connsiteX33" fmla="*/ 171450 w 262860"/>
              <a:gd name="connsiteY33" fmla="*/ 219075 h 260456"/>
              <a:gd name="connsiteX34" fmla="*/ 165100 w 262860"/>
              <a:gd name="connsiteY34" fmla="*/ 200025 h 260456"/>
              <a:gd name="connsiteX35" fmla="*/ 168275 w 262860"/>
              <a:gd name="connsiteY35" fmla="*/ 177800 h 260456"/>
              <a:gd name="connsiteX36" fmla="*/ 177800 w 262860"/>
              <a:gd name="connsiteY36" fmla="*/ 171450 h 260456"/>
              <a:gd name="connsiteX37" fmla="*/ 209550 w 262860"/>
              <a:gd name="connsiteY37" fmla="*/ 168275 h 260456"/>
              <a:gd name="connsiteX38" fmla="*/ 215900 w 262860"/>
              <a:gd name="connsiteY38" fmla="*/ 158750 h 260456"/>
              <a:gd name="connsiteX39" fmla="*/ 222250 w 262860"/>
              <a:gd name="connsiteY39" fmla="*/ 139700 h 260456"/>
              <a:gd name="connsiteX40" fmla="*/ 260350 w 262860"/>
              <a:gd name="connsiteY40" fmla="*/ 123825 h 26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62860" h="260456">
                <a:moveTo>
                  <a:pt x="260350" y="123825"/>
                </a:moveTo>
                <a:cubicBezTo>
                  <a:pt x="266171" y="118533"/>
                  <a:pt x="260488" y="112210"/>
                  <a:pt x="257175" y="107950"/>
                </a:cubicBezTo>
                <a:cubicBezTo>
                  <a:pt x="252490" y="101926"/>
                  <a:pt x="238125" y="95250"/>
                  <a:pt x="238125" y="95250"/>
                </a:cubicBezTo>
                <a:cubicBezTo>
                  <a:pt x="236008" y="88900"/>
                  <a:pt x="232381" y="82866"/>
                  <a:pt x="231775" y="76200"/>
                </a:cubicBezTo>
                <a:cubicBezTo>
                  <a:pt x="227994" y="34609"/>
                  <a:pt x="232297" y="52365"/>
                  <a:pt x="222250" y="22225"/>
                </a:cubicBezTo>
                <a:cubicBezTo>
                  <a:pt x="220158" y="15950"/>
                  <a:pt x="218320" y="7651"/>
                  <a:pt x="212725" y="3175"/>
                </a:cubicBezTo>
                <a:cubicBezTo>
                  <a:pt x="210112" y="1084"/>
                  <a:pt x="206375" y="1058"/>
                  <a:pt x="203200" y="0"/>
                </a:cubicBezTo>
                <a:lnTo>
                  <a:pt x="165100" y="12700"/>
                </a:lnTo>
                <a:lnTo>
                  <a:pt x="155575" y="15875"/>
                </a:lnTo>
                <a:cubicBezTo>
                  <a:pt x="152400" y="16933"/>
                  <a:pt x="149297" y="18238"/>
                  <a:pt x="146050" y="19050"/>
                </a:cubicBezTo>
                <a:cubicBezTo>
                  <a:pt x="141981" y="20067"/>
                  <a:pt x="128380" y="23123"/>
                  <a:pt x="123825" y="25400"/>
                </a:cubicBezTo>
                <a:cubicBezTo>
                  <a:pt x="120412" y="27107"/>
                  <a:pt x="117475" y="29633"/>
                  <a:pt x="114300" y="31750"/>
                </a:cubicBezTo>
                <a:cubicBezTo>
                  <a:pt x="101679" y="50681"/>
                  <a:pt x="110769" y="33886"/>
                  <a:pt x="104775" y="69850"/>
                </a:cubicBezTo>
                <a:cubicBezTo>
                  <a:pt x="104225" y="73151"/>
                  <a:pt x="104323" y="77430"/>
                  <a:pt x="101600" y="79375"/>
                </a:cubicBezTo>
                <a:cubicBezTo>
                  <a:pt x="96153" y="83266"/>
                  <a:pt x="88900" y="83608"/>
                  <a:pt x="82550" y="85725"/>
                </a:cubicBezTo>
                <a:cubicBezTo>
                  <a:pt x="79375" y="86783"/>
                  <a:pt x="75810" y="87044"/>
                  <a:pt x="73025" y="88900"/>
                </a:cubicBezTo>
                <a:cubicBezTo>
                  <a:pt x="64242" y="94755"/>
                  <a:pt x="64027" y="96105"/>
                  <a:pt x="53975" y="98425"/>
                </a:cubicBezTo>
                <a:cubicBezTo>
                  <a:pt x="43458" y="100852"/>
                  <a:pt x="32464" y="101362"/>
                  <a:pt x="22225" y="104775"/>
                </a:cubicBezTo>
                <a:cubicBezTo>
                  <a:pt x="19050" y="105833"/>
                  <a:pt x="15693" y="106453"/>
                  <a:pt x="12700" y="107950"/>
                </a:cubicBezTo>
                <a:cubicBezTo>
                  <a:pt x="9287" y="109657"/>
                  <a:pt x="6350" y="112183"/>
                  <a:pt x="3175" y="114300"/>
                </a:cubicBezTo>
                <a:cubicBezTo>
                  <a:pt x="2117" y="117475"/>
                  <a:pt x="0" y="120478"/>
                  <a:pt x="0" y="123825"/>
                </a:cubicBezTo>
                <a:cubicBezTo>
                  <a:pt x="0" y="131309"/>
                  <a:pt x="1025" y="138882"/>
                  <a:pt x="3175" y="146050"/>
                </a:cubicBezTo>
                <a:cubicBezTo>
                  <a:pt x="5603" y="154144"/>
                  <a:pt x="27780" y="173830"/>
                  <a:pt x="28575" y="174625"/>
                </a:cubicBezTo>
                <a:cubicBezTo>
                  <a:pt x="40467" y="186517"/>
                  <a:pt x="33840" y="182730"/>
                  <a:pt x="47625" y="187325"/>
                </a:cubicBezTo>
                <a:cubicBezTo>
                  <a:pt x="52359" y="201526"/>
                  <a:pt x="51279" y="207753"/>
                  <a:pt x="63500" y="215900"/>
                </a:cubicBezTo>
                <a:cubicBezTo>
                  <a:pt x="66285" y="217756"/>
                  <a:pt x="69850" y="218017"/>
                  <a:pt x="73025" y="219075"/>
                </a:cubicBezTo>
                <a:cubicBezTo>
                  <a:pt x="76200" y="216958"/>
                  <a:pt x="78747" y="213042"/>
                  <a:pt x="82550" y="212725"/>
                </a:cubicBezTo>
                <a:cubicBezTo>
                  <a:pt x="99564" y="211307"/>
                  <a:pt x="107232" y="214602"/>
                  <a:pt x="120650" y="219075"/>
                </a:cubicBezTo>
                <a:cubicBezTo>
                  <a:pt x="123825" y="222250"/>
                  <a:pt x="127300" y="225151"/>
                  <a:pt x="130175" y="228600"/>
                </a:cubicBezTo>
                <a:cubicBezTo>
                  <a:pt x="132618" y="231531"/>
                  <a:pt x="133289" y="236103"/>
                  <a:pt x="136525" y="238125"/>
                </a:cubicBezTo>
                <a:cubicBezTo>
                  <a:pt x="141678" y="241346"/>
                  <a:pt x="160840" y="245791"/>
                  <a:pt x="168275" y="247650"/>
                </a:cubicBezTo>
                <a:cubicBezTo>
                  <a:pt x="190110" y="262206"/>
                  <a:pt x="180085" y="262763"/>
                  <a:pt x="196850" y="257175"/>
                </a:cubicBezTo>
                <a:cubicBezTo>
                  <a:pt x="193668" y="247629"/>
                  <a:pt x="194164" y="246331"/>
                  <a:pt x="187325" y="238125"/>
                </a:cubicBezTo>
                <a:cubicBezTo>
                  <a:pt x="180204" y="229580"/>
                  <a:pt x="175955" y="229210"/>
                  <a:pt x="171450" y="219075"/>
                </a:cubicBezTo>
                <a:cubicBezTo>
                  <a:pt x="168732" y="212958"/>
                  <a:pt x="165100" y="200025"/>
                  <a:pt x="165100" y="200025"/>
                </a:cubicBezTo>
                <a:cubicBezTo>
                  <a:pt x="166158" y="192617"/>
                  <a:pt x="165236" y="184639"/>
                  <a:pt x="168275" y="177800"/>
                </a:cubicBezTo>
                <a:cubicBezTo>
                  <a:pt x="169825" y="174313"/>
                  <a:pt x="174082" y="172308"/>
                  <a:pt x="177800" y="171450"/>
                </a:cubicBezTo>
                <a:cubicBezTo>
                  <a:pt x="188164" y="169058"/>
                  <a:pt x="198967" y="169333"/>
                  <a:pt x="209550" y="168275"/>
                </a:cubicBezTo>
                <a:cubicBezTo>
                  <a:pt x="211667" y="165100"/>
                  <a:pt x="214350" y="162237"/>
                  <a:pt x="215900" y="158750"/>
                </a:cubicBezTo>
                <a:cubicBezTo>
                  <a:pt x="218618" y="152633"/>
                  <a:pt x="217517" y="144433"/>
                  <a:pt x="222250" y="139700"/>
                </a:cubicBezTo>
                <a:cubicBezTo>
                  <a:pt x="232523" y="129427"/>
                  <a:pt x="254529" y="129117"/>
                  <a:pt x="260350" y="1238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4" name="Freeform 23">
            <a:hlinkClick r:id="rId8" action="ppaction://hlinksldjump"/>
            <a:extLst>
              <a:ext uri="{FF2B5EF4-FFF2-40B4-BE49-F238E27FC236}">
                <a16:creationId xmlns:a16="http://schemas.microsoft.com/office/drawing/2014/main" id="{3DC7AA6D-AFCF-B24F-B005-F0BBD9136F61}"/>
              </a:ext>
            </a:extLst>
          </p:cNvPr>
          <p:cNvSpPr/>
          <p:nvPr/>
        </p:nvSpPr>
        <p:spPr>
          <a:xfrm>
            <a:off x="1289050" y="6191142"/>
            <a:ext cx="115587" cy="120650"/>
          </a:xfrm>
          <a:custGeom>
            <a:avLst/>
            <a:gdLst>
              <a:gd name="connsiteX0" fmla="*/ 114300 w 115587"/>
              <a:gd name="connsiteY0" fmla="*/ 63500 h 120650"/>
              <a:gd name="connsiteX1" fmla="*/ 104775 w 115587"/>
              <a:gd name="connsiteY1" fmla="*/ 57150 h 120650"/>
              <a:gd name="connsiteX2" fmla="*/ 92075 w 115587"/>
              <a:gd name="connsiteY2" fmla="*/ 28575 h 120650"/>
              <a:gd name="connsiteX3" fmla="*/ 88900 w 115587"/>
              <a:gd name="connsiteY3" fmla="*/ 19050 h 120650"/>
              <a:gd name="connsiteX4" fmla="*/ 85725 w 115587"/>
              <a:gd name="connsiteY4" fmla="*/ 9525 h 120650"/>
              <a:gd name="connsiteX5" fmla="*/ 76200 w 115587"/>
              <a:gd name="connsiteY5" fmla="*/ 6350 h 120650"/>
              <a:gd name="connsiteX6" fmla="*/ 50800 w 115587"/>
              <a:gd name="connsiteY6" fmla="*/ 0 h 120650"/>
              <a:gd name="connsiteX7" fmla="*/ 41275 w 115587"/>
              <a:gd name="connsiteY7" fmla="*/ 3175 h 120650"/>
              <a:gd name="connsiteX8" fmla="*/ 38100 w 115587"/>
              <a:gd name="connsiteY8" fmla="*/ 12700 h 120650"/>
              <a:gd name="connsiteX9" fmla="*/ 31750 w 115587"/>
              <a:gd name="connsiteY9" fmla="*/ 22225 h 120650"/>
              <a:gd name="connsiteX10" fmla="*/ 12700 w 115587"/>
              <a:gd name="connsiteY10" fmla="*/ 34925 h 120650"/>
              <a:gd name="connsiteX11" fmla="*/ 3175 w 115587"/>
              <a:gd name="connsiteY11" fmla="*/ 41275 h 120650"/>
              <a:gd name="connsiteX12" fmla="*/ 0 w 115587"/>
              <a:gd name="connsiteY12" fmla="*/ 50800 h 120650"/>
              <a:gd name="connsiteX13" fmla="*/ 3175 w 115587"/>
              <a:gd name="connsiteY13" fmla="*/ 73025 h 120650"/>
              <a:gd name="connsiteX14" fmla="*/ 15875 w 115587"/>
              <a:gd name="connsiteY14" fmla="*/ 92075 h 120650"/>
              <a:gd name="connsiteX15" fmla="*/ 22225 w 115587"/>
              <a:gd name="connsiteY15" fmla="*/ 101600 h 120650"/>
              <a:gd name="connsiteX16" fmla="*/ 28575 w 115587"/>
              <a:gd name="connsiteY16" fmla="*/ 111125 h 120650"/>
              <a:gd name="connsiteX17" fmla="*/ 31750 w 115587"/>
              <a:gd name="connsiteY17" fmla="*/ 120650 h 120650"/>
              <a:gd name="connsiteX18" fmla="*/ 34925 w 115587"/>
              <a:gd name="connsiteY18" fmla="*/ 111125 h 120650"/>
              <a:gd name="connsiteX19" fmla="*/ 44450 w 115587"/>
              <a:gd name="connsiteY19" fmla="*/ 104775 h 120650"/>
              <a:gd name="connsiteX20" fmla="*/ 107950 w 115587"/>
              <a:gd name="connsiteY20" fmla="*/ 98425 h 120650"/>
              <a:gd name="connsiteX21" fmla="*/ 114300 w 115587"/>
              <a:gd name="connsiteY21" fmla="*/ 63500 h 12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5587" h="120650">
                <a:moveTo>
                  <a:pt x="114300" y="63500"/>
                </a:moveTo>
                <a:cubicBezTo>
                  <a:pt x="113771" y="56621"/>
                  <a:pt x="107473" y="59848"/>
                  <a:pt x="104775" y="57150"/>
                </a:cubicBezTo>
                <a:cubicBezTo>
                  <a:pt x="97228" y="49603"/>
                  <a:pt x="95219" y="38006"/>
                  <a:pt x="92075" y="28575"/>
                </a:cubicBezTo>
                <a:lnTo>
                  <a:pt x="88900" y="19050"/>
                </a:lnTo>
                <a:cubicBezTo>
                  <a:pt x="87842" y="15875"/>
                  <a:pt x="88900" y="10583"/>
                  <a:pt x="85725" y="9525"/>
                </a:cubicBezTo>
                <a:cubicBezTo>
                  <a:pt x="82550" y="8467"/>
                  <a:pt x="79429" y="7231"/>
                  <a:pt x="76200" y="6350"/>
                </a:cubicBezTo>
                <a:cubicBezTo>
                  <a:pt x="67780" y="4054"/>
                  <a:pt x="50800" y="0"/>
                  <a:pt x="50800" y="0"/>
                </a:cubicBezTo>
                <a:cubicBezTo>
                  <a:pt x="47625" y="1058"/>
                  <a:pt x="43642" y="808"/>
                  <a:pt x="41275" y="3175"/>
                </a:cubicBezTo>
                <a:cubicBezTo>
                  <a:pt x="38908" y="5542"/>
                  <a:pt x="39597" y="9707"/>
                  <a:pt x="38100" y="12700"/>
                </a:cubicBezTo>
                <a:cubicBezTo>
                  <a:pt x="36393" y="16113"/>
                  <a:pt x="34622" y="19712"/>
                  <a:pt x="31750" y="22225"/>
                </a:cubicBezTo>
                <a:cubicBezTo>
                  <a:pt x="26007" y="27251"/>
                  <a:pt x="19050" y="30692"/>
                  <a:pt x="12700" y="34925"/>
                </a:cubicBezTo>
                <a:lnTo>
                  <a:pt x="3175" y="41275"/>
                </a:lnTo>
                <a:cubicBezTo>
                  <a:pt x="2117" y="44450"/>
                  <a:pt x="0" y="47453"/>
                  <a:pt x="0" y="50800"/>
                </a:cubicBezTo>
                <a:cubicBezTo>
                  <a:pt x="0" y="58284"/>
                  <a:pt x="489" y="66040"/>
                  <a:pt x="3175" y="73025"/>
                </a:cubicBezTo>
                <a:cubicBezTo>
                  <a:pt x="5915" y="80148"/>
                  <a:pt x="11642" y="85725"/>
                  <a:pt x="15875" y="92075"/>
                </a:cubicBezTo>
                <a:lnTo>
                  <a:pt x="22225" y="101600"/>
                </a:lnTo>
                <a:cubicBezTo>
                  <a:pt x="24342" y="104775"/>
                  <a:pt x="27368" y="107505"/>
                  <a:pt x="28575" y="111125"/>
                </a:cubicBezTo>
                <a:lnTo>
                  <a:pt x="31750" y="120650"/>
                </a:lnTo>
                <a:cubicBezTo>
                  <a:pt x="32808" y="117475"/>
                  <a:pt x="32834" y="113738"/>
                  <a:pt x="34925" y="111125"/>
                </a:cubicBezTo>
                <a:cubicBezTo>
                  <a:pt x="37309" y="108145"/>
                  <a:pt x="41037" y="106482"/>
                  <a:pt x="44450" y="104775"/>
                </a:cubicBezTo>
                <a:cubicBezTo>
                  <a:pt x="61015" y="96492"/>
                  <a:pt x="104796" y="98611"/>
                  <a:pt x="107950" y="98425"/>
                </a:cubicBezTo>
                <a:cubicBezTo>
                  <a:pt x="119236" y="90901"/>
                  <a:pt x="114829" y="70379"/>
                  <a:pt x="114300" y="63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5" name="Freeform 24">
            <a:hlinkClick r:id="rId4" action="ppaction://hlinksldjump"/>
            <a:extLst>
              <a:ext uri="{FF2B5EF4-FFF2-40B4-BE49-F238E27FC236}">
                <a16:creationId xmlns:a16="http://schemas.microsoft.com/office/drawing/2014/main" id="{6A3603D5-1575-D349-AF02-D5E07D72B8BE}"/>
              </a:ext>
            </a:extLst>
          </p:cNvPr>
          <p:cNvSpPr/>
          <p:nvPr/>
        </p:nvSpPr>
        <p:spPr>
          <a:xfrm>
            <a:off x="1336675" y="6299092"/>
            <a:ext cx="95449" cy="66901"/>
          </a:xfrm>
          <a:custGeom>
            <a:avLst/>
            <a:gdLst>
              <a:gd name="connsiteX0" fmla="*/ 6350 w 95449"/>
              <a:gd name="connsiteY0" fmla="*/ 66675 h 66901"/>
              <a:gd name="connsiteX1" fmla="*/ 22225 w 95449"/>
              <a:gd name="connsiteY1" fmla="*/ 63500 h 66901"/>
              <a:gd name="connsiteX2" fmla="*/ 31750 w 95449"/>
              <a:gd name="connsiteY2" fmla="*/ 60325 h 66901"/>
              <a:gd name="connsiteX3" fmla="*/ 60325 w 95449"/>
              <a:gd name="connsiteY3" fmla="*/ 57150 h 66901"/>
              <a:gd name="connsiteX4" fmla="*/ 82550 w 95449"/>
              <a:gd name="connsiteY4" fmla="*/ 50800 h 66901"/>
              <a:gd name="connsiteX5" fmla="*/ 92075 w 95449"/>
              <a:gd name="connsiteY5" fmla="*/ 41275 h 66901"/>
              <a:gd name="connsiteX6" fmla="*/ 88900 w 95449"/>
              <a:gd name="connsiteY6" fmla="*/ 22225 h 66901"/>
              <a:gd name="connsiteX7" fmla="*/ 85725 w 95449"/>
              <a:gd name="connsiteY7" fmla="*/ 0 h 66901"/>
              <a:gd name="connsiteX8" fmla="*/ 76200 w 95449"/>
              <a:gd name="connsiteY8" fmla="*/ 9525 h 66901"/>
              <a:gd name="connsiteX9" fmla="*/ 66675 w 95449"/>
              <a:gd name="connsiteY9" fmla="*/ 12700 h 66901"/>
              <a:gd name="connsiteX10" fmla="*/ 38100 w 95449"/>
              <a:gd name="connsiteY10" fmla="*/ 6350 h 66901"/>
              <a:gd name="connsiteX11" fmla="*/ 12700 w 95449"/>
              <a:gd name="connsiteY11" fmla="*/ 9525 h 66901"/>
              <a:gd name="connsiteX12" fmla="*/ 6350 w 95449"/>
              <a:gd name="connsiteY12" fmla="*/ 19050 h 66901"/>
              <a:gd name="connsiteX13" fmla="*/ 3175 w 95449"/>
              <a:gd name="connsiteY13" fmla="*/ 38100 h 66901"/>
              <a:gd name="connsiteX14" fmla="*/ 0 w 95449"/>
              <a:gd name="connsiteY14" fmla="*/ 47625 h 66901"/>
              <a:gd name="connsiteX15" fmla="*/ 3175 w 95449"/>
              <a:gd name="connsiteY15" fmla="*/ 57150 h 66901"/>
              <a:gd name="connsiteX16" fmla="*/ 6350 w 95449"/>
              <a:gd name="connsiteY16" fmla="*/ 66675 h 6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5449" h="66901">
                <a:moveTo>
                  <a:pt x="6350" y="66675"/>
                </a:moveTo>
                <a:cubicBezTo>
                  <a:pt x="9525" y="67733"/>
                  <a:pt x="16990" y="64809"/>
                  <a:pt x="22225" y="63500"/>
                </a:cubicBezTo>
                <a:cubicBezTo>
                  <a:pt x="25472" y="62688"/>
                  <a:pt x="28449" y="60875"/>
                  <a:pt x="31750" y="60325"/>
                </a:cubicBezTo>
                <a:cubicBezTo>
                  <a:pt x="41203" y="58749"/>
                  <a:pt x="50800" y="58208"/>
                  <a:pt x="60325" y="57150"/>
                </a:cubicBezTo>
                <a:cubicBezTo>
                  <a:pt x="62019" y="56727"/>
                  <a:pt x="79817" y="52622"/>
                  <a:pt x="82550" y="50800"/>
                </a:cubicBezTo>
                <a:cubicBezTo>
                  <a:pt x="86286" y="48309"/>
                  <a:pt x="88900" y="44450"/>
                  <a:pt x="92075" y="41275"/>
                </a:cubicBezTo>
                <a:cubicBezTo>
                  <a:pt x="98540" y="21879"/>
                  <a:pt x="94731" y="41661"/>
                  <a:pt x="88900" y="22225"/>
                </a:cubicBezTo>
                <a:cubicBezTo>
                  <a:pt x="86750" y="15057"/>
                  <a:pt x="86783" y="7408"/>
                  <a:pt x="85725" y="0"/>
                </a:cubicBezTo>
                <a:cubicBezTo>
                  <a:pt x="82550" y="3175"/>
                  <a:pt x="79936" y="7034"/>
                  <a:pt x="76200" y="9525"/>
                </a:cubicBezTo>
                <a:cubicBezTo>
                  <a:pt x="73415" y="11381"/>
                  <a:pt x="70022" y="12700"/>
                  <a:pt x="66675" y="12700"/>
                </a:cubicBezTo>
                <a:cubicBezTo>
                  <a:pt x="55499" y="12700"/>
                  <a:pt x="47922" y="9624"/>
                  <a:pt x="38100" y="6350"/>
                </a:cubicBezTo>
                <a:cubicBezTo>
                  <a:pt x="29633" y="7408"/>
                  <a:pt x="20622" y="6356"/>
                  <a:pt x="12700" y="9525"/>
                </a:cubicBezTo>
                <a:cubicBezTo>
                  <a:pt x="9157" y="10942"/>
                  <a:pt x="7557" y="15430"/>
                  <a:pt x="6350" y="19050"/>
                </a:cubicBezTo>
                <a:cubicBezTo>
                  <a:pt x="4314" y="25157"/>
                  <a:pt x="4572" y="31816"/>
                  <a:pt x="3175" y="38100"/>
                </a:cubicBezTo>
                <a:cubicBezTo>
                  <a:pt x="2449" y="41367"/>
                  <a:pt x="1058" y="44450"/>
                  <a:pt x="0" y="47625"/>
                </a:cubicBezTo>
                <a:cubicBezTo>
                  <a:pt x="1058" y="50800"/>
                  <a:pt x="808" y="54783"/>
                  <a:pt x="3175" y="57150"/>
                </a:cubicBezTo>
                <a:cubicBezTo>
                  <a:pt x="7019" y="60994"/>
                  <a:pt x="3175" y="65617"/>
                  <a:pt x="6350" y="666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6" name="Freeform 25">
            <a:hlinkClick r:id="rId9" action="ppaction://hlinksldjump"/>
            <a:extLst>
              <a:ext uri="{FF2B5EF4-FFF2-40B4-BE49-F238E27FC236}">
                <a16:creationId xmlns:a16="http://schemas.microsoft.com/office/drawing/2014/main" id="{AEFE250E-B08F-E942-9752-4C98836B88F5}"/>
              </a:ext>
            </a:extLst>
          </p:cNvPr>
          <p:cNvSpPr/>
          <p:nvPr/>
        </p:nvSpPr>
        <p:spPr>
          <a:xfrm>
            <a:off x="1069888" y="6308617"/>
            <a:ext cx="271564" cy="196850"/>
          </a:xfrm>
          <a:custGeom>
            <a:avLst/>
            <a:gdLst>
              <a:gd name="connsiteX0" fmla="*/ 269962 w 271564"/>
              <a:gd name="connsiteY0" fmla="*/ 136525 h 196850"/>
              <a:gd name="connsiteX1" fmla="*/ 266787 w 271564"/>
              <a:gd name="connsiteY1" fmla="*/ 120650 h 196850"/>
              <a:gd name="connsiteX2" fmla="*/ 263612 w 271564"/>
              <a:gd name="connsiteY2" fmla="*/ 111125 h 196850"/>
              <a:gd name="connsiteX3" fmla="*/ 269962 w 271564"/>
              <a:gd name="connsiteY3" fmla="*/ 85725 h 196850"/>
              <a:gd name="connsiteX4" fmla="*/ 260437 w 271564"/>
              <a:gd name="connsiteY4" fmla="*/ 66675 h 196850"/>
              <a:gd name="connsiteX5" fmla="*/ 244562 w 271564"/>
              <a:gd name="connsiteY5" fmla="*/ 47625 h 196850"/>
              <a:gd name="connsiteX6" fmla="*/ 241387 w 271564"/>
              <a:gd name="connsiteY6" fmla="*/ 38100 h 196850"/>
              <a:gd name="connsiteX7" fmla="*/ 238212 w 271564"/>
              <a:gd name="connsiteY7" fmla="*/ 19050 h 196850"/>
              <a:gd name="connsiteX8" fmla="*/ 200112 w 271564"/>
              <a:gd name="connsiteY8" fmla="*/ 15875 h 196850"/>
              <a:gd name="connsiteX9" fmla="*/ 168362 w 271564"/>
              <a:gd name="connsiteY9" fmla="*/ 9525 h 196850"/>
              <a:gd name="connsiteX10" fmla="*/ 149312 w 271564"/>
              <a:gd name="connsiteY10" fmla="*/ 3175 h 196850"/>
              <a:gd name="connsiteX11" fmla="*/ 139787 w 271564"/>
              <a:gd name="connsiteY11" fmla="*/ 0 h 196850"/>
              <a:gd name="connsiteX12" fmla="*/ 111212 w 271564"/>
              <a:gd name="connsiteY12" fmla="*/ 9525 h 196850"/>
              <a:gd name="connsiteX13" fmla="*/ 101687 w 271564"/>
              <a:gd name="connsiteY13" fmla="*/ 12700 h 196850"/>
              <a:gd name="connsiteX14" fmla="*/ 95337 w 271564"/>
              <a:gd name="connsiteY14" fmla="*/ 22225 h 196850"/>
              <a:gd name="connsiteX15" fmla="*/ 85812 w 271564"/>
              <a:gd name="connsiteY15" fmla="*/ 53975 h 196850"/>
              <a:gd name="connsiteX16" fmla="*/ 66762 w 271564"/>
              <a:gd name="connsiteY16" fmla="*/ 63500 h 196850"/>
              <a:gd name="connsiteX17" fmla="*/ 57237 w 271564"/>
              <a:gd name="connsiteY17" fmla="*/ 69850 h 196850"/>
              <a:gd name="connsiteX18" fmla="*/ 44537 w 271564"/>
              <a:gd name="connsiteY18" fmla="*/ 76200 h 196850"/>
              <a:gd name="connsiteX19" fmla="*/ 25487 w 271564"/>
              <a:gd name="connsiteY19" fmla="*/ 88900 h 196850"/>
              <a:gd name="connsiteX20" fmla="*/ 15962 w 271564"/>
              <a:gd name="connsiteY20" fmla="*/ 95250 h 196850"/>
              <a:gd name="connsiteX21" fmla="*/ 6437 w 271564"/>
              <a:gd name="connsiteY21" fmla="*/ 104775 h 196850"/>
              <a:gd name="connsiteX22" fmla="*/ 3262 w 271564"/>
              <a:gd name="connsiteY22" fmla="*/ 136525 h 196850"/>
              <a:gd name="connsiteX23" fmla="*/ 12787 w 271564"/>
              <a:gd name="connsiteY23" fmla="*/ 146050 h 196850"/>
              <a:gd name="connsiteX24" fmla="*/ 41362 w 271564"/>
              <a:gd name="connsiteY24" fmla="*/ 155575 h 196850"/>
              <a:gd name="connsiteX25" fmla="*/ 50887 w 271564"/>
              <a:gd name="connsiteY25" fmla="*/ 158750 h 196850"/>
              <a:gd name="connsiteX26" fmla="*/ 60412 w 271564"/>
              <a:gd name="connsiteY26" fmla="*/ 161925 h 196850"/>
              <a:gd name="connsiteX27" fmla="*/ 69937 w 271564"/>
              <a:gd name="connsiteY27" fmla="*/ 180975 h 196850"/>
              <a:gd name="connsiteX28" fmla="*/ 79462 w 271564"/>
              <a:gd name="connsiteY28" fmla="*/ 184150 h 196850"/>
              <a:gd name="connsiteX29" fmla="*/ 88987 w 271564"/>
              <a:gd name="connsiteY29" fmla="*/ 190500 h 196850"/>
              <a:gd name="connsiteX30" fmla="*/ 108037 w 271564"/>
              <a:gd name="connsiteY30" fmla="*/ 196850 h 196850"/>
              <a:gd name="connsiteX31" fmla="*/ 130262 w 271564"/>
              <a:gd name="connsiteY31" fmla="*/ 193675 h 196850"/>
              <a:gd name="connsiteX32" fmla="*/ 231862 w 271564"/>
              <a:gd name="connsiteY32" fmla="*/ 184150 h 196850"/>
              <a:gd name="connsiteX33" fmla="*/ 235037 w 271564"/>
              <a:gd name="connsiteY33" fmla="*/ 174625 h 196850"/>
              <a:gd name="connsiteX34" fmla="*/ 250912 w 271564"/>
              <a:gd name="connsiteY34" fmla="*/ 158750 h 196850"/>
              <a:gd name="connsiteX35" fmla="*/ 269962 w 271564"/>
              <a:gd name="connsiteY35" fmla="*/ 152400 h 196850"/>
              <a:gd name="connsiteX36" fmla="*/ 269962 w 271564"/>
              <a:gd name="connsiteY36" fmla="*/ 136525 h 19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71564" h="196850">
                <a:moveTo>
                  <a:pt x="269962" y="136525"/>
                </a:moveTo>
                <a:cubicBezTo>
                  <a:pt x="269433" y="131233"/>
                  <a:pt x="268096" y="125885"/>
                  <a:pt x="266787" y="120650"/>
                </a:cubicBezTo>
                <a:cubicBezTo>
                  <a:pt x="265975" y="117403"/>
                  <a:pt x="263612" y="114472"/>
                  <a:pt x="263612" y="111125"/>
                </a:cubicBezTo>
                <a:cubicBezTo>
                  <a:pt x="263612" y="103462"/>
                  <a:pt x="267457" y="93241"/>
                  <a:pt x="269962" y="85725"/>
                </a:cubicBezTo>
                <a:cubicBezTo>
                  <a:pt x="266780" y="76179"/>
                  <a:pt x="267276" y="74881"/>
                  <a:pt x="260437" y="66675"/>
                </a:cubicBezTo>
                <a:cubicBezTo>
                  <a:pt x="251660" y="56142"/>
                  <a:pt x="250474" y="59449"/>
                  <a:pt x="244562" y="47625"/>
                </a:cubicBezTo>
                <a:cubicBezTo>
                  <a:pt x="243065" y="44632"/>
                  <a:pt x="242113" y="41367"/>
                  <a:pt x="241387" y="38100"/>
                </a:cubicBezTo>
                <a:cubicBezTo>
                  <a:pt x="239990" y="31816"/>
                  <a:pt x="243880" y="22102"/>
                  <a:pt x="238212" y="19050"/>
                </a:cubicBezTo>
                <a:cubicBezTo>
                  <a:pt x="226991" y="13008"/>
                  <a:pt x="212812" y="16933"/>
                  <a:pt x="200112" y="15875"/>
                </a:cubicBezTo>
                <a:cubicBezTo>
                  <a:pt x="189529" y="13758"/>
                  <a:pt x="178601" y="12938"/>
                  <a:pt x="168362" y="9525"/>
                </a:cubicBezTo>
                <a:lnTo>
                  <a:pt x="149312" y="3175"/>
                </a:lnTo>
                <a:lnTo>
                  <a:pt x="139787" y="0"/>
                </a:lnTo>
                <a:lnTo>
                  <a:pt x="111212" y="9525"/>
                </a:lnTo>
                <a:lnTo>
                  <a:pt x="101687" y="12700"/>
                </a:lnTo>
                <a:cubicBezTo>
                  <a:pt x="99570" y="15875"/>
                  <a:pt x="96433" y="18570"/>
                  <a:pt x="95337" y="22225"/>
                </a:cubicBezTo>
                <a:cubicBezTo>
                  <a:pt x="90198" y="39355"/>
                  <a:pt x="97039" y="42748"/>
                  <a:pt x="85812" y="53975"/>
                </a:cubicBezTo>
                <a:cubicBezTo>
                  <a:pt x="76713" y="63074"/>
                  <a:pt x="77091" y="58335"/>
                  <a:pt x="66762" y="63500"/>
                </a:cubicBezTo>
                <a:cubicBezTo>
                  <a:pt x="63349" y="65207"/>
                  <a:pt x="60550" y="67957"/>
                  <a:pt x="57237" y="69850"/>
                </a:cubicBezTo>
                <a:cubicBezTo>
                  <a:pt x="53128" y="72198"/>
                  <a:pt x="48596" y="73765"/>
                  <a:pt x="44537" y="76200"/>
                </a:cubicBezTo>
                <a:cubicBezTo>
                  <a:pt x="37993" y="80127"/>
                  <a:pt x="31837" y="84667"/>
                  <a:pt x="25487" y="88900"/>
                </a:cubicBezTo>
                <a:cubicBezTo>
                  <a:pt x="22312" y="91017"/>
                  <a:pt x="18660" y="92552"/>
                  <a:pt x="15962" y="95250"/>
                </a:cubicBezTo>
                <a:lnTo>
                  <a:pt x="6437" y="104775"/>
                </a:lnTo>
                <a:cubicBezTo>
                  <a:pt x="2194" y="117505"/>
                  <a:pt x="-3809" y="124150"/>
                  <a:pt x="3262" y="136525"/>
                </a:cubicBezTo>
                <a:cubicBezTo>
                  <a:pt x="5490" y="140424"/>
                  <a:pt x="8862" y="143869"/>
                  <a:pt x="12787" y="146050"/>
                </a:cubicBezTo>
                <a:lnTo>
                  <a:pt x="41362" y="155575"/>
                </a:lnTo>
                <a:lnTo>
                  <a:pt x="50887" y="158750"/>
                </a:lnTo>
                <a:lnTo>
                  <a:pt x="60412" y="161925"/>
                </a:lnTo>
                <a:cubicBezTo>
                  <a:pt x="62504" y="168200"/>
                  <a:pt x="64342" y="176499"/>
                  <a:pt x="69937" y="180975"/>
                </a:cubicBezTo>
                <a:cubicBezTo>
                  <a:pt x="72550" y="183066"/>
                  <a:pt x="76469" y="182653"/>
                  <a:pt x="79462" y="184150"/>
                </a:cubicBezTo>
                <a:cubicBezTo>
                  <a:pt x="82875" y="185857"/>
                  <a:pt x="85500" y="188950"/>
                  <a:pt x="88987" y="190500"/>
                </a:cubicBezTo>
                <a:cubicBezTo>
                  <a:pt x="95104" y="193218"/>
                  <a:pt x="108037" y="196850"/>
                  <a:pt x="108037" y="196850"/>
                </a:cubicBezTo>
                <a:cubicBezTo>
                  <a:pt x="115445" y="195792"/>
                  <a:pt x="122790" y="194090"/>
                  <a:pt x="130262" y="193675"/>
                </a:cubicBezTo>
                <a:cubicBezTo>
                  <a:pt x="229457" y="188164"/>
                  <a:pt x="196374" y="207809"/>
                  <a:pt x="231862" y="184150"/>
                </a:cubicBezTo>
                <a:cubicBezTo>
                  <a:pt x="232920" y="180975"/>
                  <a:pt x="233540" y="177618"/>
                  <a:pt x="235037" y="174625"/>
                </a:cubicBezTo>
                <a:cubicBezTo>
                  <a:pt x="238968" y="166763"/>
                  <a:pt x="242748" y="162379"/>
                  <a:pt x="250912" y="158750"/>
                </a:cubicBezTo>
                <a:cubicBezTo>
                  <a:pt x="257029" y="156032"/>
                  <a:pt x="269962" y="152400"/>
                  <a:pt x="269962" y="152400"/>
                </a:cubicBezTo>
                <a:cubicBezTo>
                  <a:pt x="273287" y="129127"/>
                  <a:pt x="270491" y="141817"/>
                  <a:pt x="269962" y="1365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7" name="Freeform 26">
            <a:hlinkClick r:id="rId6" action="ppaction://hlinksldjump"/>
            <a:extLst>
              <a:ext uri="{FF2B5EF4-FFF2-40B4-BE49-F238E27FC236}">
                <a16:creationId xmlns:a16="http://schemas.microsoft.com/office/drawing/2014/main" id="{12B59765-D895-954F-8301-C9F5C21B2ADD}"/>
              </a:ext>
            </a:extLst>
          </p:cNvPr>
          <p:cNvSpPr/>
          <p:nvPr/>
        </p:nvSpPr>
        <p:spPr>
          <a:xfrm>
            <a:off x="1326874" y="6435617"/>
            <a:ext cx="257995" cy="190535"/>
          </a:xfrm>
          <a:custGeom>
            <a:avLst/>
            <a:gdLst>
              <a:gd name="connsiteX0" fmla="*/ 60601 w 257995"/>
              <a:gd name="connsiteY0" fmla="*/ 190500 h 190535"/>
              <a:gd name="connsiteX1" fmla="*/ 35201 w 257995"/>
              <a:gd name="connsiteY1" fmla="*/ 171450 h 190535"/>
              <a:gd name="connsiteX2" fmla="*/ 12976 w 257995"/>
              <a:gd name="connsiteY2" fmla="*/ 165100 h 190535"/>
              <a:gd name="connsiteX3" fmla="*/ 3451 w 257995"/>
              <a:gd name="connsiteY3" fmla="*/ 158750 h 190535"/>
              <a:gd name="connsiteX4" fmla="*/ 3451 w 257995"/>
              <a:gd name="connsiteY4" fmla="*/ 120650 h 190535"/>
              <a:gd name="connsiteX5" fmla="*/ 9801 w 257995"/>
              <a:gd name="connsiteY5" fmla="*/ 111125 h 190535"/>
              <a:gd name="connsiteX6" fmla="*/ 28851 w 257995"/>
              <a:gd name="connsiteY6" fmla="*/ 104775 h 190535"/>
              <a:gd name="connsiteX7" fmla="*/ 38376 w 257995"/>
              <a:gd name="connsiteY7" fmla="*/ 98425 h 190535"/>
              <a:gd name="connsiteX8" fmla="*/ 47901 w 257995"/>
              <a:gd name="connsiteY8" fmla="*/ 88900 h 190535"/>
              <a:gd name="connsiteX9" fmla="*/ 57426 w 257995"/>
              <a:gd name="connsiteY9" fmla="*/ 85725 h 190535"/>
              <a:gd name="connsiteX10" fmla="*/ 60601 w 257995"/>
              <a:gd name="connsiteY10" fmla="*/ 76200 h 190535"/>
              <a:gd name="connsiteX11" fmla="*/ 120926 w 257995"/>
              <a:gd name="connsiteY11" fmla="*/ 66675 h 190535"/>
              <a:gd name="connsiteX12" fmla="*/ 143151 w 257995"/>
              <a:gd name="connsiteY12" fmla="*/ 60325 h 190535"/>
              <a:gd name="connsiteX13" fmla="*/ 155851 w 257995"/>
              <a:gd name="connsiteY13" fmla="*/ 41275 h 190535"/>
              <a:gd name="connsiteX14" fmla="*/ 162201 w 257995"/>
              <a:gd name="connsiteY14" fmla="*/ 31750 h 190535"/>
              <a:gd name="connsiteX15" fmla="*/ 181251 w 257995"/>
              <a:gd name="connsiteY15" fmla="*/ 25400 h 190535"/>
              <a:gd name="connsiteX16" fmla="*/ 193951 w 257995"/>
              <a:gd name="connsiteY16" fmla="*/ 22225 h 190535"/>
              <a:gd name="connsiteX17" fmla="*/ 213001 w 257995"/>
              <a:gd name="connsiteY17" fmla="*/ 15875 h 190535"/>
              <a:gd name="connsiteX18" fmla="*/ 222526 w 257995"/>
              <a:gd name="connsiteY18" fmla="*/ 12700 h 190535"/>
              <a:gd name="connsiteX19" fmla="*/ 232051 w 257995"/>
              <a:gd name="connsiteY19" fmla="*/ 9525 h 190535"/>
              <a:gd name="connsiteX20" fmla="*/ 251101 w 257995"/>
              <a:gd name="connsiteY20" fmla="*/ 0 h 190535"/>
              <a:gd name="connsiteX21" fmla="*/ 257451 w 257995"/>
              <a:gd name="connsiteY21" fmla="*/ 9525 h 190535"/>
              <a:gd name="connsiteX22" fmla="*/ 247926 w 257995"/>
              <a:gd name="connsiteY22" fmla="*/ 57150 h 190535"/>
              <a:gd name="connsiteX23" fmla="*/ 228876 w 257995"/>
              <a:gd name="connsiteY23" fmla="*/ 69850 h 190535"/>
              <a:gd name="connsiteX24" fmla="*/ 219351 w 257995"/>
              <a:gd name="connsiteY24" fmla="*/ 76200 h 190535"/>
              <a:gd name="connsiteX25" fmla="*/ 209826 w 257995"/>
              <a:gd name="connsiteY25" fmla="*/ 82550 h 190535"/>
              <a:gd name="connsiteX26" fmla="*/ 181251 w 257995"/>
              <a:gd name="connsiteY26" fmla="*/ 104775 h 190535"/>
              <a:gd name="connsiteX27" fmla="*/ 171726 w 257995"/>
              <a:gd name="connsiteY27" fmla="*/ 111125 h 190535"/>
              <a:gd name="connsiteX28" fmla="*/ 152676 w 257995"/>
              <a:gd name="connsiteY28" fmla="*/ 117475 h 190535"/>
              <a:gd name="connsiteX29" fmla="*/ 133626 w 257995"/>
              <a:gd name="connsiteY29" fmla="*/ 130175 h 190535"/>
              <a:gd name="connsiteX30" fmla="*/ 124101 w 257995"/>
              <a:gd name="connsiteY30" fmla="*/ 136525 h 190535"/>
              <a:gd name="connsiteX31" fmla="*/ 105051 w 257995"/>
              <a:gd name="connsiteY31" fmla="*/ 149225 h 190535"/>
              <a:gd name="connsiteX32" fmla="*/ 86001 w 257995"/>
              <a:gd name="connsiteY32" fmla="*/ 161925 h 190535"/>
              <a:gd name="connsiteX33" fmla="*/ 76476 w 257995"/>
              <a:gd name="connsiteY33" fmla="*/ 171450 h 190535"/>
              <a:gd name="connsiteX34" fmla="*/ 66951 w 257995"/>
              <a:gd name="connsiteY34" fmla="*/ 174625 h 190535"/>
              <a:gd name="connsiteX35" fmla="*/ 60601 w 257995"/>
              <a:gd name="connsiteY35" fmla="*/ 190500 h 19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57995" h="190535">
                <a:moveTo>
                  <a:pt x="60601" y="190500"/>
                </a:moveTo>
                <a:cubicBezTo>
                  <a:pt x="55309" y="189971"/>
                  <a:pt x="40644" y="173783"/>
                  <a:pt x="35201" y="171450"/>
                </a:cubicBezTo>
                <a:cubicBezTo>
                  <a:pt x="20959" y="165346"/>
                  <a:pt x="25333" y="171279"/>
                  <a:pt x="12976" y="165100"/>
                </a:cubicBezTo>
                <a:cubicBezTo>
                  <a:pt x="9563" y="163393"/>
                  <a:pt x="6626" y="160867"/>
                  <a:pt x="3451" y="158750"/>
                </a:cubicBezTo>
                <a:cubicBezTo>
                  <a:pt x="58" y="141784"/>
                  <a:pt x="-2220" y="139553"/>
                  <a:pt x="3451" y="120650"/>
                </a:cubicBezTo>
                <a:cubicBezTo>
                  <a:pt x="4547" y="116995"/>
                  <a:pt x="6565" y="113147"/>
                  <a:pt x="9801" y="111125"/>
                </a:cubicBezTo>
                <a:cubicBezTo>
                  <a:pt x="15477" y="107577"/>
                  <a:pt x="23282" y="108488"/>
                  <a:pt x="28851" y="104775"/>
                </a:cubicBezTo>
                <a:cubicBezTo>
                  <a:pt x="32026" y="102658"/>
                  <a:pt x="35445" y="100868"/>
                  <a:pt x="38376" y="98425"/>
                </a:cubicBezTo>
                <a:cubicBezTo>
                  <a:pt x="41825" y="95550"/>
                  <a:pt x="44165" y="91391"/>
                  <a:pt x="47901" y="88900"/>
                </a:cubicBezTo>
                <a:cubicBezTo>
                  <a:pt x="50686" y="87044"/>
                  <a:pt x="54251" y="86783"/>
                  <a:pt x="57426" y="85725"/>
                </a:cubicBezTo>
                <a:cubicBezTo>
                  <a:pt x="58484" y="82550"/>
                  <a:pt x="58510" y="78813"/>
                  <a:pt x="60601" y="76200"/>
                </a:cubicBezTo>
                <a:cubicBezTo>
                  <a:pt x="72629" y="61165"/>
                  <a:pt x="117954" y="66861"/>
                  <a:pt x="120926" y="66675"/>
                </a:cubicBezTo>
                <a:cubicBezTo>
                  <a:pt x="121036" y="66648"/>
                  <a:pt x="141633" y="61843"/>
                  <a:pt x="143151" y="60325"/>
                </a:cubicBezTo>
                <a:cubicBezTo>
                  <a:pt x="148547" y="54929"/>
                  <a:pt x="151618" y="47625"/>
                  <a:pt x="155851" y="41275"/>
                </a:cubicBezTo>
                <a:cubicBezTo>
                  <a:pt x="157968" y="38100"/>
                  <a:pt x="158581" y="32957"/>
                  <a:pt x="162201" y="31750"/>
                </a:cubicBezTo>
                <a:cubicBezTo>
                  <a:pt x="168551" y="29633"/>
                  <a:pt x="174757" y="27023"/>
                  <a:pt x="181251" y="25400"/>
                </a:cubicBezTo>
                <a:cubicBezTo>
                  <a:pt x="185484" y="24342"/>
                  <a:pt x="189771" y="23479"/>
                  <a:pt x="193951" y="22225"/>
                </a:cubicBezTo>
                <a:cubicBezTo>
                  <a:pt x="200362" y="20302"/>
                  <a:pt x="206651" y="17992"/>
                  <a:pt x="213001" y="15875"/>
                </a:cubicBezTo>
                <a:lnTo>
                  <a:pt x="222526" y="12700"/>
                </a:lnTo>
                <a:cubicBezTo>
                  <a:pt x="225701" y="11642"/>
                  <a:pt x="229266" y="11381"/>
                  <a:pt x="232051" y="9525"/>
                </a:cubicBezTo>
                <a:cubicBezTo>
                  <a:pt x="244361" y="1319"/>
                  <a:pt x="237956" y="4382"/>
                  <a:pt x="251101" y="0"/>
                </a:cubicBezTo>
                <a:cubicBezTo>
                  <a:pt x="253218" y="3175"/>
                  <a:pt x="257197" y="5718"/>
                  <a:pt x="257451" y="9525"/>
                </a:cubicBezTo>
                <a:cubicBezTo>
                  <a:pt x="258134" y="19765"/>
                  <a:pt x="260095" y="46502"/>
                  <a:pt x="247926" y="57150"/>
                </a:cubicBezTo>
                <a:cubicBezTo>
                  <a:pt x="242183" y="62176"/>
                  <a:pt x="235226" y="65617"/>
                  <a:pt x="228876" y="69850"/>
                </a:cubicBezTo>
                <a:lnTo>
                  <a:pt x="219351" y="76200"/>
                </a:lnTo>
                <a:cubicBezTo>
                  <a:pt x="216176" y="78317"/>
                  <a:pt x="212524" y="79852"/>
                  <a:pt x="209826" y="82550"/>
                </a:cubicBezTo>
                <a:cubicBezTo>
                  <a:pt x="194905" y="97471"/>
                  <a:pt x="204037" y="89584"/>
                  <a:pt x="181251" y="104775"/>
                </a:cubicBezTo>
                <a:cubicBezTo>
                  <a:pt x="178076" y="106892"/>
                  <a:pt x="175346" y="109918"/>
                  <a:pt x="171726" y="111125"/>
                </a:cubicBezTo>
                <a:cubicBezTo>
                  <a:pt x="165376" y="113242"/>
                  <a:pt x="158245" y="113762"/>
                  <a:pt x="152676" y="117475"/>
                </a:cubicBezTo>
                <a:lnTo>
                  <a:pt x="133626" y="130175"/>
                </a:lnTo>
                <a:cubicBezTo>
                  <a:pt x="130451" y="132292"/>
                  <a:pt x="126799" y="133827"/>
                  <a:pt x="124101" y="136525"/>
                </a:cubicBezTo>
                <a:cubicBezTo>
                  <a:pt x="112209" y="148417"/>
                  <a:pt x="118836" y="144630"/>
                  <a:pt x="105051" y="149225"/>
                </a:cubicBezTo>
                <a:cubicBezTo>
                  <a:pt x="74665" y="179611"/>
                  <a:pt x="113570" y="143545"/>
                  <a:pt x="86001" y="161925"/>
                </a:cubicBezTo>
                <a:cubicBezTo>
                  <a:pt x="82265" y="164416"/>
                  <a:pt x="80212" y="168959"/>
                  <a:pt x="76476" y="171450"/>
                </a:cubicBezTo>
                <a:cubicBezTo>
                  <a:pt x="73691" y="173306"/>
                  <a:pt x="69877" y="173000"/>
                  <a:pt x="66951" y="174625"/>
                </a:cubicBezTo>
                <a:cubicBezTo>
                  <a:pt x="47020" y="185698"/>
                  <a:pt x="65893" y="191029"/>
                  <a:pt x="60601" y="190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8" name="Freeform 27">
            <a:hlinkClick r:id="rId11" action="ppaction://hlinksldjump"/>
            <a:extLst>
              <a:ext uri="{FF2B5EF4-FFF2-40B4-BE49-F238E27FC236}">
                <a16:creationId xmlns:a16="http://schemas.microsoft.com/office/drawing/2014/main" id="{C0EF421A-08E0-7B47-83F6-EC31A9037D15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9" name="Freeform 28">
            <a:hlinkClick r:id="rId12" action="ppaction://hlinksldjump"/>
            <a:extLst>
              <a:ext uri="{FF2B5EF4-FFF2-40B4-BE49-F238E27FC236}">
                <a16:creationId xmlns:a16="http://schemas.microsoft.com/office/drawing/2014/main" id="{74ED1DB0-7D6E-B54F-8D02-0D322BE56D24}"/>
              </a:ext>
            </a:extLst>
          </p:cNvPr>
          <p:cNvSpPr/>
          <p:nvPr/>
        </p:nvSpPr>
        <p:spPr>
          <a:xfrm>
            <a:off x="1346093" y="6337300"/>
            <a:ext cx="282793" cy="161925"/>
          </a:xfrm>
          <a:custGeom>
            <a:avLst/>
            <a:gdLst>
              <a:gd name="connsiteX0" fmla="*/ 222357 w 282793"/>
              <a:gd name="connsiteY0" fmla="*/ 41275 h 161925"/>
              <a:gd name="connsiteX1" fmla="*/ 200132 w 282793"/>
              <a:gd name="connsiteY1" fmla="*/ 15875 h 161925"/>
              <a:gd name="connsiteX2" fmla="*/ 193782 w 282793"/>
              <a:gd name="connsiteY2" fmla="*/ 6350 h 161925"/>
              <a:gd name="connsiteX3" fmla="*/ 184257 w 282793"/>
              <a:gd name="connsiteY3" fmla="*/ 0 h 161925"/>
              <a:gd name="connsiteX4" fmla="*/ 162032 w 282793"/>
              <a:gd name="connsiteY4" fmla="*/ 3175 h 161925"/>
              <a:gd name="connsiteX5" fmla="*/ 155682 w 282793"/>
              <a:gd name="connsiteY5" fmla="*/ 12700 h 161925"/>
              <a:gd name="connsiteX6" fmla="*/ 146157 w 282793"/>
              <a:gd name="connsiteY6" fmla="*/ 19050 h 161925"/>
              <a:gd name="connsiteX7" fmla="*/ 123932 w 282793"/>
              <a:gd name="connsiteY7" fmla="*/ 12700 h 161925"/>
              <a:gd name="connsiteX8" fmla="*/ 104882 w 282793"/>
              <a:gd name="connsiteY8" fmla="*/ 3175 h 161925"/>
              <a:gd name="connsiteX9" fmla="*/ 57257 w 282793"/>
              <a:gd name="connsiteY9" fmla="*/ 12700 h 161925"/>
              <a:gd name="connsiteX10" fmla="*/ 47732 w 282793"/>
              <a:gd name="connsiteY10" fmla="*/ 15875 h 161925"/>
              <a:gd name="connsiteX11" fmla="*/ 35032 w 282793"/>
              <a:gd name="connsiteY11" fmla="*/ 19050 h 161925"/>
              <a:gd name="connsiteX12" fmla="*/ 25507 w 282793"/>
              <a:gd name="connsiteY12" fmla="*/ 38100 h 161925"/>
              <a:gd name="connsiteX13" fmla="*/ 25507 w 282793"/>
              <a:gd name="connsiteY13" fmla="*/ 66675 h 161925"/>
              <a:gd name="connsiteX14" fmla="*/ 28682 w 282793"/>
              <a:gd name="connsiteY14" fmla="*/ 111125 h 161925"/>
              <a:gd name="connsiteX15" fmla="*/ 25507 w 282793"/>
              <a:gd name="connsiteY15" fmla="*/ 123825 h 161925"/>
              <a:gd name="connsiteX16" fmla="*/ 6457 w 282793"/>
              <a:gd name="connsiteY16" fmla="*/ 133350 h 161925"/>
              <a:gd name="connsiteX17" fmla="*/ 107 w 282793"/>
              <a:gd name="connsiteY17" fmla="*/ 142875 h 161925"/>
              <a:gd name="connsiteX18" fmla="*/ 3282 w 282793"/>
              <a:gd name="connsiteY18" fmla="*/ 152400 h 161925"/>
              <a:gd name="connsiteX19" fmla="*/ 22332 w 282793"/>
              <a:gd name="connsiteY19" fmla="*/ 161925 h 161925"/>
              <a:gd name="connsiteX20" fmla="*/ 44557 w 282793"/>
              <a:gd name="connsiteY20" fmla="*/ 136525 h 161925"/>
              <a:gd name="connsiteX21" fmla="*/ 54082 w 282793"/>
              <a:gd name="connsiteY21" fmla="*/ 139700 h 161925"/>
              <a:gd name="connsiteX22" fmla="*/ 66782 w 282793"/>
              <a:gd name="connsiteY22" fmla="*/ 142875 h 161925"/>
              <a:gd name="connsiteX23" fmla="*/ 85832 w 282793"/>
              <a:gd name="connsiteY23" fmla="*/ 149225 h 161925"/>
              <a:gd name="connsiteX24" fmla="*/ 108057 w 282793"/>
              <a:gd name="connsiteY24" fmla="*/ 123825 h 161925"/>
              <a:gd name="connsiteX25" fmla="*/ 111232 w 282793"/>
              <a:gd name="connsiteY25" fmla="*/ 114300 h 161925"/>
              <a:gd name="connsiteX26" fmla="*/ 146157 w 282793"/>
              <a:gd name="connsiteY26" fmla="*/ 111125 h 161925"/>
              <a:gd name="connsiteX27" fmla="*/ 190607 w 282793"/>
              <a:gd name="connsiteY27" fmla="*/ 104775 h 161925"/>
              <a:gd name="connsiteX28" fmla="*/ 203307 w 282793"/>
              <a:gd name="connsiteY28" fmla="*/ 101600 h 161925"/>
              <a:gd name="connsiteX29" fmla="*/ 212832 w 282793"/>
              <a:gd name="connsiteY29" fmla="*/ 95250 h 161925"/>
              <a:gd name="connsiteX30" fmla="*/ 222357 w 282793"/>
              <a:gd name="connsiteY30" fmla="*/ 92075 h 161925"/>
              <a:gd name="connsiteX31" fmla="*/ 266807 w 282793"/>
              <a:gd name="connsiteY31" fmla="*/ 85725 h 161925"/>
              <a:gd name="connsiteX32" fmla="*/ 279507 w 282793"/>
              <a:gd name="connsiteY32" fmla="*/ 82550 h 161925"/>
              <a:gd name="connsiteX33" fmla="*/ 279507 w 282793"/>
              <a:gd name="connsiteY33" fmla="*/ 60325 h 161925"/>
              <a:gd name="connsiteX34" fmla="*/ 247757 w 282793"/>
              <a:gd name="connsiteY34" fmla="*/ 57150 h 161925"/>
              <a:gd name="connsiteX35" fmla="*/ 222357 w 282793"/>
              <a:gd name="connsiteY35" fmla="*/ 4127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82793" h="161925">
                <a:moveTo>
                  <a:pt x="222357" y="41275"/>
                </a:moveTo>
                <a:cubicBezTo>
                  <a:pt x="214419" y="34396"/>
                  <a:pt x="214949" y="38100"/>
                  <a:pt x="200132" y="15875"/>
                </a:cubicBezTo>
                <a:cubicBezTo>
                  <a:pt x="198015" y="12700"/>
                  <a:pt x="196957" y="8467"/>
                  <a:pt x="193782" y="6350"/>
                </a:cubicBezTo>
                <a:lnTo>
                  <a:pt x="184257" y="0"/>
                </a:lnTo>
                <a:cubicBezTo>
                  <a:pt x="176849" y="1058"/>
                  <a:pt x="168871" y="136"/>
                  <a:pt x="162032" y="3175"/>
                </a:cubicBezTo>
                <a:cubicBezTo>
                  <a:pt x="158545" y="4725"/>
                  <a:pt x="158380" y="10002"/>
                  <a:pt x="155682" y="12700"/>
                </a:cubicBezTo>
                <a:cubicBezTo>
                  <a:pt x="152984" y="15398"/>
                  <a:pt x="149332" y="16933"/>
                  <a:pt x="146157" y="19050"/>
                </a:cubicBezTo>
                <a:cubicBezTo>
                  <a:pt x="142088" y="18033"/>
                  <a:pt x="128487" y="14977"/>
                  <a:pt x="123932" y="12700"/>
                </a:cubicBezTo>
                <a:cubicBezTo>
                  <a:pt x="99313" y="390"/>
                  <a:pt x="128823" y="11155"/>
                  <a:pt x="104882" y="3175"/>
                </a:cubicBezTo>
                <a:cubicBezTo>
                  <a:pt x="76740" y="12556"/>
                  <a:pt x="92485" y="8786"/>
                  <a:pt x="57257" y="12700"/>
                </a:cubicBezTo>
                <a:cubicBezTo>
                  <a:pt x="54082" y="13758"/>
                  <a:pt x="50950" y="14956"/>
                  <a:pt x="47732" y="15875"/>
                </a:cubicBezTo>
                <a:cubicBezTo>
                  <a:pt x="43536" y="17074"/>
                  <a:pt x="38663" y="16629"/>
                  <a:pt x="35032" y="19050"/>
                </a:cubicBezTo>
                <a:cubicBezTo>
                  <a:pt x="29756" y="22567"/>
                  <a:pt x="27318" y="32667"/>
                  <a:pt x="25507" y="38100"/>
                </a:cubicBezTo>
                <a:cubicBezTo>
                  <a:pt x="32654" y="59542"/>
                  <a:pt x="25507" y="33148"/>
                  <a:pt x="25507" y="66675"/>
                </a:cubicBezTo>
                <a:cubicBezTo>
                  <a:pt x="25507" y="81529"/>
                  <a:pt x="27624" y="96308"/>
                  <a:pt x="28682" y="111125"/>
                </a:cubicBezTo>
                <a:cubicBezTo>
                  <a:pt x="27624" y="115358"/>
                  <a:pt x="27928" y="120194"/>
                  <a:pt x="25507" y="123825"/>
                </a:cubicBezTo>
                <a:cubicBezTo>
                  <a:pt x="21990" y="129101"/>
                  <a:pt x="11890" y="131539"/>
                  <a:pt x="6457" y="133350"/>
                </a:cubicBezTo>
                <a:cubicBezTo>
                  <a:pt x="4340" y="136525"/>
                  <a:pt x="734" y="139111"/>
                  <a:pt x="107" y="142875"/>
                </a:cubicBezTo>
                <a:cubicBezTo>
                  <a:pt x="-443" y="146176"/>
                  <a:pt x="1191" y="149787"/>
                  <a:pt x="3282" y="152400"/>
                </a:cubicBezTo>
                <a:cubicBezTo>
                  <a:pt x="7758" y="157995"/>
                  <a:pt x="16057" y="159833"/>
                  <a:pt x="22332" y="161925"/>
                </a:cubicBezTo>
                <a:cubicBezTo>
                  <a:pt x="37149" y="139700"/>
                  <a:pt x="28682" y="147108"/>
                  <a:pt x="44557" y="136525"/>
                </a:cubicBezTo>
                <a:cubicBezTo>
                  <a:pt x="47732" y="137583"/>
                  <a:pt x="50864" y="138781"/>
                  <a:pt x="54082" y="139700"/>
                </a:cubicBezTo>
                <a:cubicBezTo>
                  <a:pt x="58278" y="140899"/>
                  <a:pt x="62602" y="141621"/>
                  <a:pt x="66782" y="142875"/>
                </a:cubicBezTo>
                <a:cubicBezTo>
                  <a:pt x="73193" y="144798"/>
                  <a:pt x="85832" y="149225"/>
                  <a:pt x="85832" y="149225"/>
                </a:cubicBezTo>
                <a:cubicBezTo>
                  <a:pt x="96945" y="141817"/>
                  <a:pt x="102765" y="139700"/>
                  <a:pt x="108057" y="123825"/>
                </a:cubicBezTo>
                <a:cubicBezTo>
                  <a:pt x="109115" y="120650"/>
                  <a:pt x="108057" y="115358"/>
                  <a:pt x="111232" y="114300"/>
                </a:cubicBezTo>
                <a:cubicBezTo>
                  <a:pt x="122322" y="110603"/>
                  <a:pt x="134532" y="112349"/>
                  <a:pt x="146157" y="111125"/>
                </a:cubicBezTo>
                <a:cubicBezTo>
                  <a:pt x="158513" y="109824"/>
                  <a:pt x="177801" y="107336"/>
                  <a:pt x="190607" y="104775"/>
                </a:cubicBezTo>
                <a:cubicBezTo>
                  <a:pt x="194886" y="103919"/>
                  <a:pt x="199074" y="102658"/>
                  <a:pt x="203307" y="101600"/>
                </a:cubicBezTo>
                <a:cubicBezTo>
                  <a:pt x="206482" y="99483"/>
                  <a:pt x="209419" y="96957"/>
                  <a:pt x="212832" y="95250"/>
                </a:cubicBezTo>
                <a:cubicBezTo>
                  <a:pt x="215825" y="93753"/>
                  <a:pt x="219139" y="92994"/>
                  <a:pt x="222357" y="92075"/>
                </a:cubicBezTo>
                <a:cubicBezTo>
                  <a:pt x="240949" y="86763"/>
                  <a:pt x="241505" y="88255"/>
                  <a:pt x="266807" y="85725"/>
                </a:cubicBezTo>
                <a:cubicBezTo>
                  <a:pt x="271040" y="84667"/>
                  <a:pt x="276100" y="85276"/>
                  <a:pt x="279507" y="82550"/>
                </a:cubicBezTo>
                <a:cubicBezTo>
                  <a:pt x="283408" y="79429"/>
                  <a:pt x="284346" y="62525"/>
                  <a:pt x="279507" y="60325"/>
                </a:cubicBezTo>
                <a:cubicBezTo>
                  <a:pt x="269824" y="55924"/>
                  <a:pt x="258340" y="58208"/>
                  <a:pt x="247757" y="57150"/>
                </a:cubicBezTo>
                <a:cubicBezTo>
                  <a:pt x="224304" y="41515"/>
                  <a:pt x="230295" y="48154"/>
                  <a:pt x="222357" y="412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0" name="Freeform 29">
            <a:hlinkClick r:id="rId5" action="ppaction://hlinksldjump"/>
            <a:extLst>
              <a:ext uri="{FF2B5EF4-FFF2-40B4-BE49-F238E27FC236}">
                <a16:creationId xmlns:a16="http://schemas.microsoft.com/office/drawing/2014/main" id="{5189E225-78C8-BE49-A6C5-607218055BEF}"/>
              </a:ext>
            </a:extLst>
          </p:cNvPr>
          <p:cNvSpPr/>
          <p:nvPr/>
        </p:nvSpPr>
        <p:spPr>
          <a:xfrm>
            <a:off x="1025253" y="5641975"/>
            <a:ext cx="324973" cy="190586"/>
          </a:xfrm>
          <a:custGeom>
            <a:avLst/>
            <a:gdLst>
              <a:gd name="connsiteX0" fmla="*/ 286022 w 324973"/>
              <a:gd name="connsiteY0" fmla="*/ 190500 h 190586"/>
              <a:gd name="connsiteX1" fmla="*/ 263797 w 324973"/>
              <a:gd name="connsiteY1" fmla="*/ 184150 h 190586"/>
              <a:gd name="connsiteX2" fmla="*/ 241572 w 324973"/>
              <a:gd name="connsiteY2" fmla="*/ 161925 h 190586"/>
              <a:gd name="connsiteX3" fmla="*/ 216172 w 324973"/>
              <a:gd name="connsiteY3" fmla="*/ 139700 h 190586"/>
              <a:gd name="connsiteX4" fmla="*/ 197122 w 324973"/>
              <a:gd name="connsiteY4" fmla="*/ 133350 h 190586"/>
              <a:gd name="connsiteX5" fmla="*/ 187597 w 324973"/>
              <a:gd name="connsiteY5" fmla="*/ 130175 h 190586"/>
              <a:gd name="connsiteX6" fmla="*/ 178072 w 324973"/>
              <a:gd name="connsiteY6" fmla="*/ 133350 h 190586"/>
              <a:gd name="connsiteX7" fmla="*/ 143147 w 324973"/>
              <a:gd name="connsiteY7" fmla="*/ 127000 h 190586"/>
              <a:gd name="connsiteX8" fmla="*/ 136797 w 324973"/>
              <a:gd name="connsiteY8" fmla="*/ 117475 h 190586"/>
              <a:gd name="connsiteX9" fmla="*/ 117747 w 324973"/>
              <a:gd name="connsiteY9" fmla="*/ 111125 h 190586"/>
              <a:gd name="connsiteX10" fmla="*/ 108222 w 324973"/>
              <a:gd name="connsiteY10" fmla="*/ 107950 h 190586"/>
              <a:gd name="connsiteX11" fmla="*/ 98697 w 324973"/>
              <a:gd name="connsiteY11" fmla="*/ 104775 h 190586"/>
              <a:gd name="connsiteX12" fmla="*/ 85997 w 324973"/>
              <a:gd name="connsiteY12" fmla="*/ 101600 h 190586"/>
              <a:gd name="connsiteX13" fmla="*/ 63772 w 324973"/>
              <a:gd name="connsiteY13" fmla="*/ 104775 h 190586"/>
              <a:gd name="connsiteX14" fmla="*/ 54247 w 324973"/>
              <a:gd name="connsiteY14" fmla="*/ 107950 h 190586"/>
              <a:gd name="connsiteX15" fmla="*/ 44722 w 324973"/>
              <a:gd name="connsiteY15" fmla="*/ 104775 h 190586"/>
              <a:gd name="connsiteX16" fmla="*/ 28847 w 324973"/>
              <a:gd name="connsiteY16" fmla="*/ 79375 h 190586"/>
              <a:gd name="connsiteX17" fmla="*/ 22497 w 324973"/>
              <a:gd name="connsiteY17" fmla="*/ 69850 h 190586"/>
              <a:gd name="connsiteX18" fmla="*/ 3447 w 324973"/>
              <a:gd name="connsiteY18" fmla="*/ 57150 h 190586"/>
              <a:gd name="connsiteX19" fmla="*/ 272 w 324973"/>
              <a:gd name="connsiteY19" fmla="*/ 47625 h 190586"/>
              <a:gd name="connsiteX20" fmla="*/ 38372 w 324973"/>
              <a:gd name="connsiteY20" fmla="*/ 44450 h 190586"/>
              <a:gd name="connsiteX21" fmla="*/ 54247 w 324973"/>
              <a:gd name="connsiteY21" fmla="*/ 41275 h 190586"/>
              <a:gd name="connsiteX22" fmla="*/ 66947 w 324973"/>
              <a:gd name="connsiteY22" fmla="*/ 25400 h 190586"/>
              <a:gd name="connsiteX23" fmla="*/ 76472 w 324973"/>
              <a:gd name="connsiteY23" fmla="*/ 6350 h 190586"/>
              <a:gd name="connsiteX24" fmla="*/ 124097 w 324973"/>
              <a:gd name="connsiteY24" fmla="*/ 6350 h 190586"/>
              <a:gd name="connsiteX25" fmla="*/ 149497 w 324973"/>
              <a:gd name="connsiteY25" fmla="*/ 0 h 190586"/>
              <a:gd name="connsiteX26" fmla="*/ 178072 w 324973"/>
              <a:gd name="connsiteY26" fmla="*/ 3175 h 190586"/>
              <a:gd name="connsiteX27" fmla="*/ 200297 w 324973"/>
              <a:gd name="connsiteY27" fmla="*/ 6350 h 190586"/>
              <a:gd name="connsiteX28" fmla="*/ 257447 w 324973"/>
              <a:gd name="connsiteY28" fmla="*/ 12700 h 190586"/>
              <a:gd name="connsiteX29" fmla="*/ 273322 w 324973"/>
              <a:gd name="connsiteY29" fmla="*/ 25400 h 190586"/>
              <a:gd name="connsiteX30" fmla="*/ 295547 w 324973"/>
              <a:gd name="connsiteY30" fmla="*/ 53975 h 190586"/>
              <a:gd name="connsiteX31" fmla="*/ 301897 w 324973"/>
              <a:gd name="connsiteY31" fmla="*/ 63500 h 190586"/>
              <a:gd name="connsiteX32" fmla="*/ 305072 w 324973"/>
              <a:gd name="connsiteY32" fmla="*/ 73025 h 190586"/>
              <a:gd name="connsiteX33" fmla="*/ 305072 w 324973"/>
              <a:gd name="connsiteY33" fmla="*/ 111125 h 190586"/>
              <a:gd name="connsiteX34" fmla="*/ 314597 w 324973"/>
              <a:gd name="connsiteY34" fmla="*/ 117475 h 190586"/>
              <a:gd name="connsiteX35" fmla="*/ 320947 w 324973"/>
              <a:gd name="connsiteY35" fmla="*/ 127000 h 190586"/>
              <a:gd name="connsiteX36" fmla="*/ 320947 w 324973"/>
              <a:gd name="connsiteY36" fmla="*/ 174625 h 190586"/>
              <a:gd name="connsiteX37" fmla="*/ 305072 w 324973"/>
              <a:gd name="connsiteY37" fmla="*/ 187325 h 190586"/>
              <a:gd name="connsiteX38" fmla="*/ 286022 w 324973"/>
              <a:gd name="connsiteY38" fmla="*/ 190500 h 19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24973" h="190586">
                <a:moveTo>
                  <a:pt x="286022" y="190500"/>
                </a:moveTo>
                <a:cubicBezTo>
                  <a:pt x="279143" y="189971"/>
                  <a:pt x="265315" y="185668"/>
                  <a:pt x="263797" y="184150"/>
                </a:cubicBezTo>
                <a:cubicBezTo>
                  <a:pt x="238323" y="158676"/>
                  <a:pt x="263125" y="169109"/>
                  <a:pt x="241572" y="161925"/>
                </a:cubicBezTo>
                <a:cubicBezTo>
                  <a:pt x="234164" y="150813"/>
                  <a:pt x="232047" y="144992"/>
                  <a:pt x="216172" y="139700"/>
                </a:cubicBezTo>
                <a:lnTo>
                  <a:pt x="197122" y="133350"/>
                </a:lnTo>
                <a:lnTo>
                  <a:pt x="187597" y="130175"/>
                </a:lnTo>
                <a:cubicBezTo>
                  <a:pt x="184422" y="131233"/>
                  <a:pt x="181419" y="133350"/>
                  <a:pt x="178072" y="133350"/>
                </a:cubicBezTo>
                <a:cubicBezTo>
                  <a:pt x="160121" y="133350"/>
                  <a:pt x="156542" y="131465"/>
                  <a:pt x="143147" y="127000"/>
                </a:cubicBezTo>
                <a:cubicBezTo>
                  <a:pt x="141030" y="123825"/>
                  <a:pt x="140033" y="119497"/>
                  <a:pt x="136797" y="117475"/>
                </a:cubicBezTo>
                <a:cubicBezTo>
                  <a:pt x="131121" y="113927"/>
                  <a:pt x="124097" y="113242"/>
                  <a:pt x="117747" y="111125"/>
                </a:cubicBezTo>
                <a:lnTo>
                  <a:pt x="108222" y="107950"/>
                </a:lnTo>
                <a:cubicBezTo>
                  <a:pt x="105047" y="106892"/>
                  <a:pt x="101944" y="105587"/>
                  <a:pt x="98697" y="104775"/>
                </a:cubicBezTo>
                <a:lnTo>
                  <a:pt x="85997" y="101600"/>
                </a:lnTo>
                <a:cubicBezTo>
                  <a:pt x="78589" y="102658"/>
                  <a:pt x="71110" y="103307"/>
                  <a:pt x="63772" y="104775"/>
                </a:cubicBezTo>
                <a:cubicBezTo>
                  <a:pt x="60490" y="105431"/>
                  <a:pt x="57594" y="107950"/>
                  <a:pt x="54247" y="107950"/>
                </a:cubicBezTo>
                <a:cubicBezTo>
                  <a:pt x="50900" y="107950"/>
                  <a:pt x="47897" y="105833"/>
                  <a:pt x="44722" y="104775"/>
                </a:cubicBezTo>
                <a:cubicBezTo>
                  <a:pt x="37165" y="82105"/>
                  <a:pt x="43941" y="89438"/>
                  <a:pt x="28847" y="79375"/>
                </a:cubicBezTo>
                <a:cubicBezTo>
                  <a:pt x="26730" y="76200"/>
                  <a:pt x="25369" y="72363"/>
                  <a:pt x="22497" y="69850"/>
                </a:cubicBezTo>
                <a:cubicBezTo>
                  <a:pt x="16754" y="64824"/>
                  <a:pt x="3447" y="57150"/>
                  <a:pt x="3447" y="57150"/>
                </a:cubicBezTo>
                <a:cubicBezTo>
                  <a:pt x="2389" y="53975"/>
                  <a:pt x="-971" y="50732"/>
                  <a:pt x="272" y="47625"/>
                </a:cubicBezTo>
                <a:cubicBezTo>
                  <a:pt x="5484" y="34594"/>
                  <a:pt x="36862" y="44282"/>
                  <a:pt x="38372" y="44450"/>
                </a:cubicBezTo>
                <a:cubicBezTo>
                  <a:pt x="43664" y="43392"/>
                  <a:pt x="49194" y="43170"/>
                  <a:pt x="54247" y="41275"/>
                </a:cubicBezTo>
                <a:cubicBezTo>
                  <a:pt x="67422" y="36335"/>
                  <a:pt x="61807" y="35681"/>
                  <a:pt x="66947" y="25400"/>
                </a:cubicBezTo>
                <a:cubicBezTo>
                  <a:pt x="79257" y="781"/>
                  <a:pt x="68492" y="30291"/>
                  <a:pt x="76472" y="6350"/>
                </a:cubicBezTo>
                <a:cubicBezTo>
                  <a:pt x="101697" y="9954"/>
                  <a:pt x="97482" y="11340"/>
                  <a:pt x="124097" y="6350"/>
                </a:cubicBezTo>
                <a:cubicBezTo>
                  <a:pt x="132675" y="4742"/>
                  <a:pt x="149497" y="0"/>
                  <a:pt x="149497" y="0"/>
                </a:cubicBezTo>
                <a:lnTo>
                  <a:pt x="178072" y="3175"/>
                </a:lnTo>
                <a:cubicBezTo>
                  <a:pt x="185498" y="4103"/>
                  <a:pt x="192859" y="5524"/>
                  <a:pt x="200297" y="6350"/>
                </a:cubicBezTo>
                <a:cubicBezTo>
                  <a:pt x="269643" y="14055"/>
                  <a:pt x="206386" y="5406"/>
                  <a:pt x="257447" y="12700"/>
                </a:cubicBezTo>
                <a:cubicBezTo>
                  <a:pt x="271792" y="17482"/>
                  <a:pt x="263748" y="12634"/>
                  <a:pt x="273322" y="25400"/>
                </a:cubicBezTo>
                <a:cubicBezTo>
                  <a:pt x="280562" y="35053"/>
                  <a:pt x="288854" y="43935"/>
                  <a:pt x="295547" y="53975"/>
                </a:cubicBezTo>
                <a:cubicBezTo>
                  <a:pt x="297664" y="57150"/>
                  <a:pt x="300190" y="60087"/>
                  <a:pt x="301897" y="63500"/>
                </a:cubicBezTo>
                <a:cubicBezTo>
                  <a:pt x="303394" y="66493"/>
                  <a:pt x="304014" y="69850"/>
                  <a:pt x="305072" y="73025"/>
                </a:cubicBezTo>
                <a:cubicBezTo>
                  <a:pt x="300212" y="87605"/>
                  <a:pt x="297675" y="90782"/>
                  <a:pt x="305072" y="111125"/>
                </a:cubicBezTo>
                <a:cubicBezTo>
                  <a:pt x="306376" y="114711"/>
                  <a:pt x="311422" y="115358"/>
                  <a:pt x="314597" y="117475"/>
                </a:cubicBezTo>
                <a:cubicBezTo>
                  <a:pt x="316714" y="120650"/>
                  <a:pt x="319240" y="123587"/>
                  <a:pt x="320947" y="127000"/>
                </a:cubicBezTo>
                <a:cubicBezTo>
                  <a:pt x="328275" y="141655"/>
                  <a:pt x="323933" y="159693"/>
                  <a:pt x="320947" y="174625"/>
                </a:cubicBezTo>
                <a:cubicBezTo>
                  <a:pt x="318568" y="186519"/>
                  <a:pt x="313106" y="183308"/>
                  <a:pt x="305072" y="187325"/>
                </a:cubicBezTo>
                <a:cubicBezTo>
                  <a:pt x="301659" y="189032"/>
                  <a:pt x="292901" y="191029"/>
                  <a:pt x="286022" y="190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2" name="Retângulo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D3984A-D767-CD40-878F-507347A42F61}"/>
              </a:ext>
            </a:extLst>
          </p:cNvPr>
          <p:cNvSpPr/>
          <p:nvPr/>
        </p:nvSpPr>
        <p:spPr>
          <a:xfrm>
            <a:off x="2809875" y="6219825"/>
            <a:ext cx="266700" cy="467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 1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55E24B1-8F6D-3747-B90D-399501E4FEF7}"/>
              </a:ext>
            </a:extLst>
          </p:cNvPr>
          <p:cNvSpPr/>
          <p:nvPr/>
        </p:nvSpPr>
        <p:spPr>
          <a:xfrm>
            <a:off x="2543175" y="6219825"/>
            <a:ext cx="266700" cy="406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etângulo 8">
            <a:hlinkClick r:id="rId13" action="ppaction://hlinksldjump"/>
            <a:extLst>
              <a:ext uri="{FF2B5EF4-FFF2-40B4-BE49-F238E27FC236}">
                <a16:creationId xmlns:a16="http://schemas.microsoft.com/office/drawing/2014/main" id="{12ACE51C-3455-814C-A7B0-833972A25115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0654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C0F3DD-DA7E-8840-AD73-B40E7ECEA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orma Livre: Forma 12">
            <a:hlinkClick r:id="rId3" action="ppaction://hlinksldjump"/>
            <a:extLst>
              <a:ext uri="{FF2B5EF4-FFF2-40B4-BE49-F238E27FC236}">
                <a16:creationId xmlns:a16="http://schemas.microsoft.com/office/drawing/2014/main" id="{38D06A11-46E2-4AB6-90C4-8DFBED536D39}"/>
              </a:ext>
            </a:extLst>
          </p:cNvPr>
          <p:cNvSpPr/>
          <p:nvPr/>
        </p:nvSpPr>
        <p:spPr>
          <a:xfrm>
            <a:off x="1321345" y="6330617"/>
            <a:ext cx="311979" cy="179747"/>
          </a:xfrm>
          <a:custGeom>
            <a:avLst/>
            <a:gdLst>
              <a:gd name="connsiteX0" fmla="*/ 644105 w 1177840"/>
              <a:gd name="connsiteY0" fmla="*/ 46007 h 678611"/>
              <a:gd name="connsiteX1" fmla="*/ 552090 w 1177840"/>
              <a:gd name="connsiteY1" fmla="*/ 46007 h 678611"/>
              <a:gd name="connsiteX2" fmla="*/ 534837 w 1177840"/>
              <a:gd name="connsiteY2" fmla="*/ 34505 h 678611"/>
              <a:gd name="connsiteX3" fmla="*/ 511834 w 1177840"/>
              <a:gd name="connsiteY3" fmla="*/ 23003 h 678611"/>
              <a:gd name="connsiteX4" fmla="*/ 465826 w 1177840"/>
              <a:gd name="connsiteY4" fmla="*/ 17253 h 678611"/>
              <a:gd name="connsiteX5" fmla="*/ 396815 w 1177840"/>
              <a:gd name="connsiteY5" fmla="*/ 23003 h 678611"/>
              <a:gd name="connsiteX6" fmla="*/ 385313 w 1177840"/>
              <a:gd name="connsiteY6" fmla="*/ 40256 h 678611"/>
              <a:gd name="connsiteX7" fmla="*/ 368060 w 1177840"/>
              <a:gd name="connsiteY7" fmla="*/ 46007 h 678611"/>
              <a:gd name="connsiteX8" fmla="*/ 350807 w 1177840"/>
              <a:gd name="connsiteY8" fmla="*/ 57509 h 678611"/>
              <a:gd name="connsiteX9" fmla="*/ 304800 w 1177840"/>
              <a:gd name="connsiteY9" fmla="*/ 63260 h 678611"/>
              <a:gd name="connsiteX10" fmla="*/ 270294 w 1177840"/>
              <a:gd name="connsiteY10" fmla="*/ 69011 h 678611"/>
              <a:gd name="connsiteX11" fmla="*/ 247290 w 1177840"/>
              <a:gd name="connsiteY11" fmla="*/ 80513 h 678611"/>
              <a:gd name="connsiteX12" fmla="*/ 218536 w 1177840"/>
              <a:gd name="connsiteY12" fmla="*/ 92015 h 678611"/>
              <a:gd name="connsiteX13" fmla="*/ 195532 w 1177840"/>
              <a:gd name="connsiteY13" fmla="*/ 109268 h 678611"/>
              <a:gd name="connsiteX14" fmla="*/ 161026 w 1177840"/>
              <a:gd name="connsiteY14" fmla="*/ 126520 h 678611"/>
              <a:gd name="connsiteX15" fmla="*/ 138022 w 1177840"/>
              <a:gd name="connsiteY15" fmla="*/ 149524 h 678611"/>
              <a:gd name="connsiteX16" fmla="*/ 132271 w 1177840"/>
              <a:gd name="connsiteY16" fmla="*/ 166777 h 678611"/>
              <a:gd name="connsiteX17" fmla="*/ 149524 w 1177840"/>
              <a:gd name="connsiteY17" fmla="*/ 218536 h 678611"/>
              <a:gd name="connsiteX18" fmla="*/ 143773 w 1177840"/>
              <a:gd name="connsiteY18" fmla="*/ 304800 h 678611"/>
              <a:gd name="connsiteX19" fmla="*/ 132271 w 1177840"/>
              <a:gd name="connsiteY19" fmla="*/ 322053 h 678611"/>
              <a:gd name="connsiteX20" fmla="*/ 126520 w 1177840"/>
              <a:gd name="connsiteY20" fmla="*/ 339305 h 678611"/>
              <a:gd name="connsiteX21" fmla="*/ 109268 w 1177840"/>
              <a:gd name="connsiteY21" fmla="*/ 356558 h 678611"/>
              <a:gd name="connsiteX22" fmla="*/ 97766 w 1177840"/>
              <a:gd name="connsiteY22" fmla="*/ 373811 h 678611"/>
              <a:gd name="connsiteX23" fmla="*/ 115019 w 1177840"/>
              <a:gd name="connsiteY23" fmla="*/ 408317 h 678611"/>
              <a:gd name="connsiteX24" fmla="*/ 132271 w 1177840"/>
              <a:gd name="connsiteY24" fmla="*/ 419819 h 678611"/>
              <a:gd name="connsiteX25" fmla="*/ 138022 w 1177840"/>
              <a:gd name="connsiteY25" fmla="*/ 437071 h 678611"/>
              <a:gd name="connsiteX26" fmla="*/ 149524 w 1177840"/>
              <a:gd name="connsiteY26" fmla="*/ 454324 h 678611"/>
              <a:gd name="connsiteX27" fmla="*/ 143773 w 1177840"/>
              <a:gd name="connsiteY27" fmla="*/ 494581 h 678611"/>
              <a:gd name="connsiteX28" fmla="*/ 126520 w 1177840"/>
              <a:gd name="connsiteY28" fmla="*/ 506083 h 678611"/>
              <a:gd name="connsiteX29" fmla="*/ 51758 w 1177840"/>
              <a:gd name="connsiteY29" fmla="*/ 517585 h 678611"/>
              <a:gd name="connsiteX30" fmla="*/ 46007 w 1177840"/>
              <a:gd name="connsiteY30" fmla="*/ 534837 h 678611"/>
              <a:gd name="connsiteX31" fmla="*/ 40256 w 1177840"/>
              <a:gd name="connsiteY31" fmla="*/ 557841 h 678611"/>
              <a:gd name="connsiteX32" fmla="*/ 28754 w 1177840"/>
              <a:gd name="connsiteY32" fmla="*/ 575094 h 678611"/>
              <a:gd name="connsiteX33" fmla="*/ 23003 w 1177840"/>
              <a:gd name="connsiteY33" fmla="*/ 592347 h 678611"/>
              <a:gd name="connsiteX34" fmla="*/ 0 w 1177840"/>
              <a:gd name="connsiteY34" fmla="*/ 615351 h 678611"/>
              <a:gd name="connsiteX35" fmla="*/ 11502 w 1177840"/>
              <a:gd name="connsiteY35" fmla="*/ 632603 h 678611"/>
              <a:gd name="connsiteX36" fmla="*/ 40256 w 1177840"/>
              <a:gd name="connsiteY36" fmla="*/ 638354 h 678611"/>
              <a:gd name="connsiteX37" fmla="*/ 80513 w 1177840"/>
              <a:gd name="connsiteY37" fmla="*/ 649856 h 678611"/>
              <a:gd name="connsiteX38" fmla="*/ 120769 w 1177840"/>
              <a:gd name="connsiteY38" fmla="*/ 672860 h 678611"/>
              <a:gd name="connsiteX39" fmla="*/ 143773 w 1177840"/>
              <a:gd name="connsiteY39" fmla="*/ 678611 h 678611"/>
              <a:gd name="connsiteX40" fmla="*/ 201283 w 1177840"/>
              <a:gd name="connsiteY40" fmla="*/ 661358 h 678611"/>
              <a:gd name="connsiteX41" fmla="*/ 235788 w 1177840"/>
              <a:gd name="connsiteY41" fmla="*/ 638354 h 678611"/>
              <a:gd name="connsiteX42" fmla="*/ 264543 w 1177840"/>
              <a:gd name="connsiteY42" fmla="*/ 621102 h 678611"/>
              <a:gd name="connsiteX43" fmla="*/ 281796 w 1177840"/>
              <a:gd name="connsiteY43" fmla="*/ 609600 h 678611"/>
              <a:gd name="connsiteX44" fmla="*/ 316302 w 1177840"/>
              <a:gd name="connsiteY44" fmla="*/ 603849 h 678611"/>
              <a:gd name="connsiteX45" fmla="*/ 373811 w 1177840"/>
              <a:gd name="connsiteY45" fmla="*/ 609600 h 678611"/>
              <a:gd name="connsiteX46" fmla="*/ 402566 w 1177840"/>
              <a:gd name="connsiteY46" fmla="*/ 615351 h 678611"/>
              <a:gd name="connsiteX47" fmla="*/ 454324 w 1177840"/>
              <a:gd name="connsiteY47" fmla="*/ 603849 h 678611"/>
              <a:gd name="connsiteX48" fmla="*/ 488830 w 1177840"/>
              <a:gd name="connsiteY48" fmla="*/ 586596 h 678611"/>
              <a:gd name="connsiteX49" fmla="*/ 500332 w 1177840"/>
              <a:gd name="connsiteY49" fmla="*/ 569343 h 678611"/>
              <a:gd name="connsiteX50" fmla="*/ 552090 w 1177840"/>
              <a:gd name="connsiteY50" fmla="*/ 506083 h 678611"/>
              <a:gd name="connsiteX51" fmla="*/ 609600 w 1177840"/>
              <a:gd name="connsiteY51" fmla="*/ 483079 h 678611"/>
              <a:gd name="connsiteX52" fmla="*/ 638354 w 1177840"/>
              <a:gd name="connsiteY52" fmla="*/ 471577 h 678611"/>
              <a:gd name="connsiteX53" fmla="*/ 672860 w 1177840"/>
              <a:gd name="connsiteY53" fmla="*/ 465826 h 678611"/>
              <a:gd name="connsiteX54" fmla="*/ 701615 w 1177840"/>
              <a:gd name="connsiteY54" fmla="*/ 454324 h 678611"/>
              <a:gd name="connsiteX55" fmla="*/ 782128 w 1177840"/>
              <a:gd name="connsiteY55" fmla="*/ 437071 h 678611"/>
              <a:gd name="connsiteX56" fmla="*/ 856890 w 1177840"/>
              <a:gd name="connsiteY56" fmla="*/ 425569 h 678611"/>
              <a:gd name="connsiteX57" fmla="*/ 897147 w 1177840"/>
              <a:gd name="connsiteY57" fmla="*/ 414068 h 678611"/>
              <a:gd name="connsiteX58" fmla="*/ 960407 w 1177840"/>
              <a:gd name="connsiteY58" fmla="*/ 391064 h 678611"/>
              <a:gd name="connsiteX59" fmla="*/ 994913 w 1177840"/>
              <a:gd name="connsiteY59" fmla="*/ 385313 h 678611"/>
              <a:gd name="connsiteX60" fmla="*/ 1052422 w 1177840"/>
              <a:gd name="connsiteY60" fmla="*/ 368060 h 678611"/>
              <a:gd name="connsiteX61" fmla="*/ 1109932 w 1177840"/>
              <a:gd name="connsiteY61" fmla="*/ 362309 h 678611"/>
              <a:gd name="connsiteX62" fmla="*/ 1127185 w 1177840"/>
              <a:gd name="connsiteY62" fmla="*/ 356558 h 678611"/>
              <a:gd name="connsiteX63" fmla="*/ 1173192 w 1177840"/>
              <a:gd name="connsiteY63" fmla="*/ 345056 h 678611"/>
              <a:gd name="connsiteX64" fmla="*/ 1167441 w 1177840"/>
              <a:gd name="connsiteY64" fmla="*/ 287547 h 678611"/>
              <a:gd name="connsiteX65" fmla="*/ 1127185 w 1177840"/>
              <a:gd name="connsiteY65" fmla="*/ 247290 h 678611"/>
              <a:gd name="connsiteX66" fmla="*/ 994913 w 1177840"/>
              <a:gd name="connsiteY66" fmla="*/ 212785 h 678611"/>
              <a:gd name="connsiteX67" fmla="*/ 966158 w 1177840"/>
              <a:gd name="connsiteY67" fmla="*/ 201283 h 678611"/>
              <a:gd name="connsiteX68" fmla="*/ 954656 w 1177840"/>
              <a:gd name="connsiteY68" fmla="*/ 184030 h 678611"/>
              <a:gd name="connsiteX69" fmla="*/ 931652 w 1177840"/>
              <a:gd name="connsiteY69" fmla="*/ 155275 h 678611"/>
              <a:gd name="connsiteX70" fmla="*/ 908649 w 1177840"/>
              <a:gd name="connsiteY70" fmla="*/ 143773 h 678611"/>
              <a:gd name="connsiteX71" fmla="*/ 879894 w 1177840"/>
              <a:gd name="connsiteY71" fmla="*/ 126520 h 678611"/>
              <a:gd name="connsiteX72" fmla="*/ 856890 w 1177840"/>
              <a:gd name="connsiteY72" fmla="*/ 109268 h 678611"/>
              <a:gd name="connsiteX73" fmla="*/ 839637 w 1177840"/>
              <a:gd name="connsiteY73" fmla="*/ 97766 h 678611"/>
              <a:gd name="connsiteX74" fmla="*/ 822385 w 1177840"/>
              <a:gd name="connsiteY74" fmla="*/ 74762 h 678611"/>
              <a:gd name="connsiteX75" fmla="*/ 793630 w 1177840"/>
              <a:gd name="connsiteY75" fmla="*/ 17253 h 678611"/>
              <a:gd name="connsiteX76" fmla="*/ 759124 w 1177840"/>
              <a:gd name="connsiteY76" fmla="*/ 0 h 678611"/>
              <a:gd name="connsiteX77" fmla="*/ 661358 w 1177840"/>
              <a:gd name="connsiteY77" fmla="*/ 5751 h 678611"/>
              <a:gd name="connsiteX78" fmla="*/ 638354 w 1177840"/>
              <a:gd name="connsiteY78" fmla="*/ 11502 h 678611"/>
              <a:gd name="connsiteX79" fmla="*/ 632603 w 1177840"/>
              <a:gd name="connsiteY79" fmla="*/ 34505 h 678611"/>
              <a:gd name="connsiteX80" fmla="*/ 644105 w 1177840"/>
              <a:gd name="connsiteY80" fmla="*/ 46007 h 678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177840" h="678611">
                <a:moveTo>
                  <a:pt x="644105" y="46007"/>
                </a:moveTo>
                <a:cubicBezTo>
                  <a:pt x="630686" y="47924"/>
                  <a:pt x="614384" y="63805"/>
                  <a:pt x="552090" y="46007"/>
                </a:cubicBezTo>
                <a:cubicBezTo>
                  <a:pt x="545444" y="44108"/>
                  <a:pt x="540838" y="37934"/>
                  <a:pt x="534837" y="34505"/>
                </a:cubicBezTo>
                <a:cubicBezTo>
                  <a:pt x="527394" y="30252"/>
                  <a:pt x="520151" y="25082"/>
                  <a:pt x="511834" y="23003"/>
                </a:cubicBezTo>
                <a:cubicBezTo>
                  <a:pt x="496840" y="19255"/>
                  <a:pt x="481162" y="19170"/>
                  <a:pt x="465826" y="17253"/>
                </a:cubicBezTo>
                <a:cubicBezTo>
                  <a:pt x="442822" y="19170"/>
                  <a:pt x="419010" y="16662"/>
                  <a:pt x="396815" y="23003"/>
                </a:cubicBezTo>
                <a:cubicBezTo>
                  <a:pt x="390169" y="24902"/>
                  <a:pt x="390710" y="35938"/>
                  <a:pt x="385313" y="40256"/>
                </a:cubicBezTo>
                <a:cubicBezTo>
                  <a:pt x="380579" y="44043"/>
                  <a:pt x="373482" y="43296"/>
                  <a:pt x="368060" y="46007"/>
                </a:cubicBezTo>
                <a:cubicBezTo>
                  <a:pt x="361878" y="49098"/>
                  <a:pt x="357475" y="55690"/>
                  <a:pt x="350807" y="57509"/>
                </a:cubicBezTo>
                <a:cubicBezTo>
                  <a:pt x="335897" y="61576"/>
                  <a:pt x="320100" y="61074"/>
                  <a:pt x="304800" y="63260"/>
                </a:cubicBezTo>
                <a:cubicBezTo>
                  <a:pt x="293257" y="64909"/>
                  <a:pt x="281796" y="67094"/>
                  <a:pt x="270294" y="69011"/>
                </a:cubicBezTo>
                <a:cubicBezTo>
                  <a:pt x="262626" y="72845"/>
                  <a:pt x="255124" y="77031"/>
                  <a:pt x="247290" y="80513"/>
                </a:cubicBezTo>
                <a:cubicBezTo>
                  <a:pt x="237857" y="84706"/>
                  <a:pt x="227560" y="87002"/>
                  <a:pt x="218536" y="92015"/>
                </a:cubicBezTo>
                <a:cubicBezTo>
                  <a:pt x="210157" y="96670"/>
                  <a:pt x="203854" y="104513"/>
                  <a:pt x="195532" y="109268"/>
                </a:cubicBezTo>
                <a:cubicBezTo>
                  <a:pt x="164920" y="126761"/>
                  <a:pt x="191079" y="100761"/>
                  <a:pt x="161026" y="126520"/>
                </a:cubicBezTo>
                <a:cubicBezTo>
                  <a:pt x="152792" y="133577"/>
                  <a:pt x="145690" y="141856"/>
                  <a:pt x="138022" y="149524"/>
                </a:cubicBezTo>
                <a:cubicBezTo>
                  <a:pt x="136105" y="155275"/>
                  <a:pt x="131274" y="160797"/>
                  <a:pt x="132271" y="166777"/>
                </a:cubicBezTo>
                <a:cubicBezTo>
                  <a:pt x="135261" y="184716"/>
                  <a:pt x="149524" y="218536"/>
                  <a:pt x="149524" y="218536"/>
                </a:cubicBezTo>
                <a:cubicBezTo>
                  <a:pt x="147607" y="247291"/>
                  <a:pt x="148511" y="276374"/>
                  <a:pt x="143773" y="304800"/>
                </a:cubicBezTo>
                <a:cubicBezTo>
                  <a:pt x="142637" y="311618"/>
                  <a:pt x="135362" y="315871"/>
                  <a:pt x="132271" y="322053"/>
                </a:cubicBezTo>
                <a:cubicBezTo>
                  <a:pt x="129560" y="327475"/>
                  <a:pt x="129882" y="334261"/>
                  <a:pt x="126520" y="339305"/>
                </a:cubicBezTo>
                <a:cubicBezTo>
                  <a:pt x="122009" y="346072"/>
                  <a:pt x="114474" y="350310"/>
                  <a:pt x="109268" y="356558"/>
                </a:cubicBezTo>
                <a:cubicBezTo>
                  <a:pt x="104843" y="361868"/>
                  <a:pt x="101600" y="368060"/>
                  <a:pt x="97766" y="373811"/>
                </a:cubicBezTo>
                <a:cubicBezTo>
                  <a:pt x="102444" y="387844"/>
                  <a:pt x="103870" y="397168"/>
                  <a:pt x="115019" y="408317"/>
                </a:cubicBezTo>
                <a:cubicBezTo>
                  <a:pt x="119906" y="413204"/>
                  <a:pt x="126520" y="415985"/>
                  <a:pt x="132271" y="419819"/>
                </a:cubicBezTo>
                <a:cubicBezTo>
                  <a:pt x="134188" y="425570"/>
                  <a:pt x="135311" y="431649"/>
                  <a:pt x="138022" y="437071"/>
                </a:cubicBezTo>
                <a:cubicBezTo>
                  <a:pt x="141113" y="443253"/>
                  <a:pt x="148836" y="447446"/>
                  <a:pt x="149524" y="454324"/>
                </a:cubicBezTo>
                <a:cubicBezTo>
                  <a:pt x="150873" y="467812"/>
                  <a:pt x="149278" y="482194"/>
                  <a:pt x="143773" y="494581"/>
                </a:cubicBezTo>
                <a:cubicBezTo>
                  <a:pt x="140966" y="500897"/>
                  <a:pt x="133225" y="504407"/>
                  <a:pt x="126520" y="506083"/>
                </a:cubicBezTo>
                <a:cubicBezTo>
                  <a:pt x="102059" y="512198"/>
                  <a:pt x="76679" y="513751"/>
                  <a:pt x="51758" y="517585"/>
                </a:cubicBezTo>
                <a:cubicBezTo>
                  <a:pt x="49841" y="523336"/>
                  <a:pt x="47672" y="529008"/>
                  <a:pt x="46007" y="534837"/>
                </a:cubicBezTo>
                <a:cubicBezTo>
                  <a:pt x="43836" y="542437"/>
                  <a:pt x="43370" y="550576"/>
                  <a:pt x="40256" y="557841"/>
                </a:cubicBezTo>
                <a:cubicBezTo>
                  <a:pt x="37533" y="564194"/>
                  <a:pt x="31845" y="568912"/>
                  <a:pt x="28754" y="575094"/>
                </a:cubicBezTo>
                <a:cubicBezTo>
                  <a:pt x="26043" y="580516"/>
                  <a:pt x="26526" y="587414"/>
                  <a:pt x="23003" y="592347"/>
                </a:cubicBezTo>
                <a:cubicBezTo>
                  <a:pt x="16700" y="601171"/>
                  <a:pt x="7668" y="607683"/>
                  <a:pt x="0" y="615351"/>
                </a:cubicBezTo>
                <a:cubicBezTo>
                  <a:pt x="3834" y="621102"/>
                  <a:pt x="5501" y="629174"/>
                  <a:pt x="11502" y="632603"/>
                </a:cubicBezTo>
                <a:cubicBezTo>
                  <a:pt x="19989" y="637452"/>
                  <a:pt x="30773" y="635983"/>
                  <a:pt x="40256" y="638354"/>
                </a:cubicBezTo>
                <a:cubicBezTo>
                  <a:pt x="53795" y="641739"/>
                  <a:pt x="67397" y="645087"/>
                  <a:pt x="80513" y="649856"/>
                </a:cubicBezTo>
                <a:cubicBezTo>
                  <a:pt x="159320" y="678513"/>
                  <a:pt x="56380" y="645264"/>
                  <a:pt x="120769" y="672860"/>
                </a:cubicBezTo>
                <a:cubicBezTo>
                  <a:pt x="128034" y="675974"/>
                  <a:pt x="136105" y="676694"/>
                  <a:pt x="143773" y="678611"/>
                </a:cubicBezTo>
                <a:cubicBezTo>
                  <a:pt x="162943" y="672860"/>
                  <a:pt x="182947" y="669380"/>
                  <a:pt x="201283" y="661358"/>
                </a:cubicBezTo>
                <a:cubicBezTo>
                  <a:pt x="213947" y="655817"/>
                  <a:pt x="224126" y="645775"/>
                  <a:pt x="235788" y="638354"/>
                </a:cubicBezTo>
                <a:cubicBezTo>
                  <a:pt x="245218" y="632353"/>
                  <a:pt x="255064" y="627026"/>
                  <a:pt x="264543" y="621102"/>
                </a:cubicBezTo>
                <a:cubicBezTo>
                  <a:pt x="270404" y="617439"/>
                  <a:pt x="275239" y="611786"/>
                  <a:pt x="281796" y="609600"/>
                </a:cubicBezTo>
                <a:cubicBezTo>
                  <a:pt x="292858" y="605913"/>
                  <a:pt x="304800" y="605766"/>
                  <a:pt x="316302" y="603849"/>
                </a:cubicBezTo>
                <a:cubicBezTo>
                  <a:pt x="335472" y="605766"/>
                  <a:pt x="354715" y="607054"/>
                  <a:pt x="373811" y="609600"/>
                </a:cubicBezTo>
                <a:cubicBezTo>
                  <a:pt x="383500" y="610892"/>
                  <a:pt x="392816" y="616047"/>
                  <a:pt x="402566" y="615351"/>
                </a:cubicBezTo>
                <a:cubicBezTo>
                  <a:pt x="420195" y="614092"/>
                  <a:pt x="437071" y="607683"/>
                  <a:pt x="454324" y="603849"/>
                </a:cubicBezTo>
                <a:cubicBezTo>
                  <a:pt x="465826" y="598098"/>
                  <a:pt x="478542" y="594312"/>
                  <a:pt x="488830" y="586596"/>
                </a:cubicBezTo>
                <a:cubicBezTo>
                  <a:pt x="494359" y="582449"/>
                  <a:pt x="496669" y="575204"/>
                  <a:pt x="500332" y="569343"/>
                </a:cubicBezTo>
                <a:cubicBezTo>
                  <a:pt x="514259" y="547059"/>
                  <a:pt x="526698" y="518779"/>
                  <a:pt x="552090" y="506083"/>
                </a:cubicBezTo>
                <a:cubicBezTo>
                  <a:pt x="622531" y="470862"/>
                  <a:pt x="556378" y="500820"/>
                  <a:pt x="609600" y="483079"/>
                </a:cubicBezTo>
                <a:cubicBezTo>
                  <a:pt x="619393" y="479815"/>
                  <a:pt x="628395" y="474293"/>
                  <a:pt x="638354" y="471577"/>
                </a:cubicBezTo>
                <a:cubicBezTo>
                  <a:pt x="649604" y="468509"/>
                  <a:pt x="661358" y="467743"/>
                  <a:pt x="672860" y="465826"/>
                </a:cubicBezTo>
                <a:cubicBezTo>
                  <a:pt x="682445" y="461992"/>
                  <a:pt x="691821" y="457589"/>
                  <a:pt x="701615" y="454324"/>
                </a:cubicBezTo>
                <a:cubicBezTo>
                  <a:pt x="717322" y="449088"/>
                  <a:pt x="781824" y="437122"/>
                  <a:pt x="782128" y="437071"/>
                </a:cubicBezTo>
                <a:cubicBezTo>
                  <a:pt x="851877" y="425446"/>
                  <a:pt x="804100" y="437299"/>
                  <a:pt x="856890" y="425569"/>
                </a:cubicBezTo>
                <a:cubicBezTo>
                  <a:pt x="871729" y="422272"/>
                  <a:pt x="883169" y="419310"/>
                  <a:pt x="897147" y="414068"/>
                </a:cubicBezTo>
                <a:cubicBezTo>
                  <a:pt x="920012" y="405494"/>
                  <a:pt x="936246" y="397104"/>
                  <a:pt x="960407" y="391064"/>
                </a:cubicBezTo>
                <a:cubicBezTo>
                  <a:pt x="971719" y="388236"/>
                  <a:pt x="983530" y="387843"/>
                  <a:pt x="994913" y="385313"/>
                </a:cubicBezTo>
                <a:cubicBezTo>
                  <a:pt x="1051658" y="372703"/>
                  <a:pt x="945900" y="386858"/>
                  <a:pt x="1052422" y="368060"/>
                </a:cubicBezTo>
                <a:cubicBezTo>
                  <a:pt x="1071394" y="364712"/>
                  <a:pt x="1090762" y="364226"/>
                  <a:pt x="1109932" y="362309"/>
                </a:cubicBezTo>
                <a:cubicBezTo>
                  <a:pt x="1115683" y="360392"/>
                  <a:pt x="1121337" y="358153"/>
                  <a:pt x="1127185" y="356558"/>
                </a:cubicBezTo>
                <a:cubicBezTo>
                  <a:pt x="1142436" y="352399"/>
                  <a:pt x="1165227" y="358710"/>
                  <a:pt x="1173192" y="345056"/>
                </a:cubicBezTo>
                <a:cubicBezTo>
                  <a:pt x="1182899" y="328415"/>
                  <a:pt x="1175644" y="304979"/>
                  <a:pt x="1167441" y="287547"/>
                </a:cubicBezTo>
                <a:cubicBezTo>
                  <a:pt x="1159361" y="270376"/>
                  <a:pt x="1144159" y="255777"/>
                  <a:pt x="1127185" y="247290"/>
                </a:cubicBezTo>
                <a:cubicBezTo>
                  <a:pt x="1055230" y="211313"/>
                  <a:pt x="1098173" y="226552"/>
                  <a:pt x="994913" y="212785"/>
                </a:cubicBezTo>
                <a:cubicBezTo>
                  <a:pt x="985328" y="208951"/>
                  <a:pt x="974558" y="207283"/>
                  <a:pt x="966158" y="201283"/>
                </a:cubicBezTo>
                <a:cubicBezTo>
                  <a:pt x="960534" y="197266"/>
                  <a:pt x="958803" y="189559"/>
                  <a:pt x="954656" y="184030"/>
                </a:cubicBezTo>
                <a:cubicBezTo>
                  <a:pt x="947291" y="174210"/>
                  <a:pt x="940890" y="163358"/>
                  <a:pt x="931652" y="155275"/>
                </a:cubicBezTo>
                <a:cubicBezTo>
                  <a:pt x="925200" y="149630"/>
                  <a:pt x="916143" y="147936"/>
                  <a:pt x="908649" y="143773"/>
                </a:cubicBezTo>
                <a:cubicBezTo>
                  <a:pt x="898878" y="138344"/>
                  <a:pt x="889195" y="132720"/>
                  <a:pt x="879894" y="126520"/>
                </a:cubicBezTo>
                <a:cubicBezTo>
                  <a:pt x="871919" y="121203"/>
                  <a:pt x="864690" y="114839"/>
                  <a:pt x="856890" y="109268"/>
                </a:cubicBezTo>
                <a:cubicBezTo>
                  <a:pt x="851266" y="105251"/>
                  <a:pt x="845388" y="101600"/>
                  <a:pt x="839637" y="97766"/>
                </a:cubicBezTo>
                <a:cubicBezTo>
                  <a:pt x="833886" y="90098"/>
                  <a:pt x="826671" y="83335"/>
                  <a:pt x="822385" y="74762"/>
                </a:cubicBezTo>
                <a:cubicBezTo>
                  <a:pt x="811583" y="53158"/>
                  <a:pt x="823988" y="32432"/>
                  <a:pt x="793630" y="17253"/>
                </a:cubicBezTo>
                <a:lnTo>
                  <a:pt x="759124" y="0"/>
                </a:lnTo>
                <a:cubicBezTo>
                  <a:pt x="726535" y="1917"/>
                  <a:pt x="693856" y="2656"/>
                  <a:pt x="661358" y="5751"/>
                </a:cubicBezTo>
                <a:cubicBezTo>
                  <a:pt x="653490" y="6500"/>
                  <a:pt x="643943" y="5913"/>
                  <a:pt x="638354" y="11502"/>
                </a:cubicBezTo>
                <a:cubicBezTo>
                  <a:pt x="632765" y="17091"/>
                  <a:pt x="635716" y="27240"/>
                  <a:pt x="632603" y="34505"/>
                </a:cubicBezTo>
                <a:cubicBezTo>
                  <a:pt x="629880" y="40858"/>
                  <a:pt x="657524" y="44090"/>
                  <a:pt x="644105" y="46007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Forma Livre: Forma 13">
            <a:hlinkClick r:id="rId4" action="ppaction://hlinksldjump"/>
            <a:extLst>
              <a:ext uri="{FF2B5EF4-FFF2-40B4-BE49-F238E27FC236}">
                <a16:creationId xmlns:a16="http://schemas.microsoft.com/office/drawing/2014/main" id="{8701EF92-6001-485D-9CB7-42625BF7B724}"/>
              </a:ext>
            </a:extLst>
          </p:cNvPr>
          <p:cNvSpPr/>
          <p:nvPr/>
        </p:nvSpPr>
        <p:spPr>
          <a:xfrm>
            <a:off x="1325956" y="6269047"/>
            <a:ext cx="124148" cy="99413"/>
          </a:xfrm>
          <a:custGeom>
            <a:avLst/>
            <a:gdLst>
              <a:gd name="connsiteX0" fmla="*/ 356836 w 397093"/>
              <a:gd name="connsiteY0" fmla="*/ 1675 h 317977"/>
              <a:gd name="connsiteX1" fmla="*/ 333832 w 397093"/>
              <a:gd name="connsiteY1" fmla="*/ 30430 h 317977"/>
              <a:gd name="connsiteX2" fmla="*/ 328081 w 397093"/>
              <a:gd name="connsiteY2" fmla="*/ 47683 h 317977"/>
              <a:gd name="connsiteX3" fmla="*/ 316579 w 397093"/>
              <a:gd name="connsiteY3" fmla="*/ 64936 h 317977"/>
              <a:gd name="connsiteX4" fmla="*/ 310828 w 397093"/>
              <a:gd name="connsiteY4" fmla="*/ 93691 h 317977"/>
              <a:gd name="connsiteX5" fmla="*/ 201560 w 397093"/>
              <a:gd name="connsiteY5" fmla="*/ 64936 h 317977"/>
              <a:gd name="connsiteX6" fmla="*/ 155553 w 397093"/>
              <a:gd name="connsiteY6" fmla="*/ 76438 h 317977"/>
              <a:gd name="connsiteX7" fmla="*/ 126798 w 397093"/>
              <a:gd name="connsiteY7" fmla="*/ 93691 h 317977"/>
              <a:gd name="connsiteX8" fmla="*/ 57787 w 397093"/>
              <a:gd name="connsiteY8" fmla="*/ 30430 h 317977"/>
              <a:gd name="connsiteX9" fmla="*/ 52036 w 397093"/>
              <a:gd name="connsiteY9" fmla="*/ 64936 h 317977"/>
              <a:gd name="connsiteX10" fmla="*/ 46285 w 397093"/>
              <a:gd name="connsiteY10" fmla="*/ 105192 h 317977"/>
              <a:gd name="connsiteX11" fmla="*/ 29032 w 397093"/>
              <a:gd name="connsiteY11" fmla="*/ 122445 h 317977"/>
              <a:gd name="connsiteX12" fmla="*/ 34783 w 397093"/>
              <a:gd name="connsiteY12" fmla="*/ 162702 h 317977"/>
              <a:gd name="connsiteX13" fmla="*/ 46285 w 397093"/>
              <a:gd name="connsiteY13" fmla="*/ 191457 h 317977"/>
              <a:gd name="connsiteX14" fmla="*/ 11779 w 397093"/>
              <a:gd name="connsiteY14" fmla="*/ 225962 h 317977"/>
              <a:gd name="connsiteX15" fmla="*/ 277 w 397093"/>
              <a:gd name="connsiteY15" fmla="*/ 248966 h 317977"/>
              <a:gd name="connsiteX16" fmla="*/ 34783 w 397093"/>
              <a:gd name="connsiteY16" fmla="*/ 312226 h 317977"/>
              <a:gd name="connsiteX17" fmla="*/ 52036 w 397093"/>
              <a:gd name="connsiteY17" fmla="*/ 317977 h 317977"/>
              <a:gd name="connsiteX18" fmla="*/ 103794 w 397093"/>
              <a:gd name="connsiteY18" fmla="*/ 312226 h 317977"/>
              <a:gd name="connsiteX19" fmla="*/ 121047 w 397093"/>
              <a:gd name="connsiteY19" fmla="*/ 300724 h 317977"/>
              <a:gd name="connsiteX20" fmla="*/ 172806 w 397093"/>
              <a:gd name="connsiteY20" fmla="*/ 283472 h 317977"/>
              <a:gd name="connsiteX21" fmla="*/ 213062 w 397093"/>
              <a:gd name="connsiteY21" fmla="*/ 266219 h 317977"/>
              <a:gd name="connsiteX22" fmla="*/ 259070 w 397093"/>
              <a:gd name="connsiteY22" fmla="*/ 248966 h 317977"/>
              <a:gd name="connsiteX23" fmla="*/ 316579 w 397093"/>
              <a:gd name="connsiteY23" fmla="*/ 231713 h 317977"/>
              <a:gd name="connsiteX24" fmla="*/ 333832 w 397093"/>
              <a:gd name="connsiteY24" fmla="*/ 225962 h 317977"/>
              <a:gd name="connsiteX25" fmla="*/ 356836 w 397093"/>
              <a:gd name="connsiteY25" fmla="*/ 220211 h 317977"/>
              <a:gd name="connsiteX26" fmla="*/ 397093 w 397093"/>
              <a:gd name="connsiteY26" fmla="*/ 208709 h 317977"/>
              <a:gd name="connsiteX27" fmla="*/ 391342 w 397093"/>
              <a:gd name="connsiteY27" fmla="*/ 99441 h 317977"/>
              <a:gd name="connsiteX28" fmla="*/ 374089 w 397093"/>
              <a:gd name="connsiteY28" fmla="*/ 82189 h 317977"/>
              <a:gd name="connsiteX29" fmla="*/ 356836 w 397093"/>
              <a:gd name="connsiteY29" fmla="*/ 1675 h 317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7093" h="317977">
                <a:moveTo>
                  <a:pt x="356836" y="1675"/>
                </a:moveTo>
                <a:cubicBezTo>
                  <a:pt x="350126" y="-6952"/>
                  <a:pt x="340338" y="20021"/>
                  <a:pt x="333832" y="30430"/>
                </a:cubicBezTo>
                <a:cubicBezTo>
                  <a:pt x="330619" y="35571"/>
                  <a:pt x="330792" y="42261"/>
                  <a:pt x="328081" y="47683"/>
                </a:cubicBezTo>
                <a:cubicBezTo>
                  <a:pt x="324990" y="53865"/>
                  <a:pt x="320413" y="59185"/>
                  <a:pt x="316579" y="64936"/>
                </a:cubicBezTo>
                <a:cubicBezTo>
                  <a:pt x="314662" y="74521"/>
                  <a:pt x="320454" y="91992"/>
                  <a:pt x="310828" y="93691"/>
                </a:cubicBezTo>
                <a:cubicBezTo>
                  <a:pt x="236390" y="106827"/>
                  <a:pt x="233922" y="97298"/>
                  <a:pt x="201560" y="64936"/>
                </a:cubicBezTo>
                <a:cubicBezTo>
                  <a:pt x="186224" y="68770"/>
                  <a:pt x="169108" y="68305"/>
                  <a:pt x="155553" y="76438"/>
                </a:cubicBezTo>
                <a:cubicBezTo>
                  <a:pt x="120020" y="97758"/>
                  <a:pt x="167260" y="107176"/>
                  <a:pt x="126798" y="93691"/>
                </a:cubicBezTo>
                <a:cubicBezTo>
                  <a:pt x="75853" y="30009"/>
                  <a:pt x="104607" y="42135"/>
                  <a:pt x="57787" y="30430"/>
                </a:cubicBezTo>
                <a:cubicBezTo>
                  <a:pt x="55870" y="41932"/>
                  <a:pt x="53809" y="53411"/>
                  <a:pt x="52036" y="64936"/>
                </a:cubicBezTo>
                <a:cubicBezTo>
                  <a:pt x="49975" y="78333"/>
                  <a:pt x="51319" y="92607"/>
                  <a:pt x="46285" y="105192"/>
                </a:cubicBezTo>
                <a:cubicBezTo>
                  <a:pt x="43264" y="112743"/>
                  <a:pt x="34783" y="116694"/>
                  <a:pt x="29032" y="122445"/>
                </a:cubicBezTo>
                <a:cubicBezTo>
                  <a:pt x="30949" y="135864"/>
                  <a:pt x="31495" y="149551"/>
                  <a:pt x="34783" y="162702"/>
                </a:cubicBezTo>
                <a:cubicBezTo>
                  <a:pt x="37287" y="172717"/>
                  <a:pt x="46285" y="181134"/>
                  <a:pt x="46285" y="191457"/>
                </a:cubicBezTo>
                <a:cubicBezTo>
                  <a:pt x="46285" y="204070"/>
                  <a:pt x="16988" y="222056"/>
                  <a:pt x="11779" y="225962"/>
                </a:cubicBezTo>
                <a:cubicBezTo>
                  <a:pt x="7945" y="233630"/>
                  <a:pt x="1224" y="240445"/>
                  <a:pt x="277" y="248966"/>
                </a:cubicBezTo>
                <a:cubicBezTo>
                  <a:pt x="-2600" y="274855"/>
                  <a:pt x="17482" y="297088"/>
                  <a:pt x="34783" y="312226"/>
                </a:cubicBezTo>
                <a:cubicBezTo>
                  <a:pt x="39345" y="316218"/>
                  <a:pt x="46285" y="316060"/>
                  <a:pt x="52036" y="317977"/>
                </a:cubicBezTo>
                <a:cubicBezTo>
                  <a:pt x="69289" y="316060"/>
                  <a:pt x="86953" y="316436"/>
                  <a:pt x="103794" y="312226"/>
                </a:cubicBezTo>
                <a:cubicBezTo>
                  <a:pt x="110499" y="310550"/>
                  <a:pt x="114865" y="303815"/>
                  <a:pt x="121047" y="300724"/>
                </a:cubicBezTo>
                <a:cubicBezTo>
                  <a:pt x="142700" y="289898"/>
                  <a:pt x="150843" y="288963"/>
                  <a:pt x="172806" y="283472"/>
                </a:cubicBezTo>
                <a:cubicBezTo>
                  <a:pt x="216121" y="254595"/>
                  <a:pt x="161071" y="288501"/>
                  <a:pt x="213062" y="266219"/>
                </a:cubicBezTo>
                <a:cubicBezTo>
                  <a:pt x="264890" y="244007"/>
                  <a:pt x="186143" y="263551"/>
                  <a:pt x="259070" y="248966"/>
                </a:cubicBezTo>
                <a:cubicBezTo>
                  <a:pt x="298821" y="229091"/>
                  <a:pt x="265025" y="243170"/>
                  <a:pt x="316579" y="231713"/>
                </a:cubicBezTo>
                <a:cubicBezTo>
                  <a:pt x="322497" y="230398"/>
                  <a:pt x="328003" y="227627"/>
                  <a:pt x="333832" y="225962"/>
                </a:cubicBezTo>
                <a:cubicBezTo>
                  <a:pt x="341432" y="223791"/>
                  <a:pt x="349236" y="222382"/>
                  <a:pt x="356836" y="220211"/>
                </a:cubicBezTo>
                <a:cubicBezTo>
                  <a:pt x="414589" y="203710"/>
                  <a:pt x="325179" y="226688"/>
                  <a:pt x="397093" y="208709"/>
                </a:cubicBezTo>
                <a:cubicBezTo>
                  <a:pt x="395176" y="172286"/>
                  <a:pt x="397867" y="135326"/>
                  <a:pt x="391342" y="99441"/>
                </a:cubicBezTo>
                <a:cubicBezTo>
                  <a:pt x="389887" y="91439"/>
                  <a:pt x="378124" y="89250"/>
                  <a:pt x="374089" y="82189"/>
                </a:cubicBezTo>
                <a:cubicBezTo>
                  <a:pt x="364154" y="64802"/>
                  <a:pt x="363546" y="10302"/>
                  <a:pt x="356836" y="16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Forma Livre: Forma 14">
            <a:hlinkClick r:id="rId5" action="ppaction://hlinksldjump"/>
            <a:extLst>
              <a:ext uri="{FF2B5EF4-FFF2-40B4-BE49-F238E27FC236}">
                <a16:creationId xmlns:a16="http://schemas.microsoft.com/office/drawing/2014/main" id="{FD991FE6-DCFB-4672-AEC4-072E16AC1D7C}"/>
              </a:ext>
            </a:extLst>
          </p:cNvPr>
          <p:cNvSpPr/>
          <p:nvPr/>
        </p:nvSpPr>
        <p:spPr>
          <a:xfrm>
            <a:off x="1024786" y="5641465"/>
            <a:ext cx="313720" cy="188263"/>
          </a:xfrm>
          <a:custGeom>
            <a:avLst/>
            <a:gdLst>
              <a:gd name="connsiteX0" fmla="*/ 4947 w 1178751"/>
              <a:gd name="connsiteY0" fmla="*/ 161026 h 707366"/>
              <a:gd name="connsiteX1" fmla="*/ 39452 w 1178751"/>
              <a:gd name="connsiteY1" fmla="*/ 189781 h 707366"/>
              <a:gd name="connsiteX2" fmla="*/ 96962 w 1178751"/>
              <a:gd name="connsiteY2" fmla="*/ 241539 h 707366"/>
              <a:gd name="connsiteX3" fmla="*/ 102713 w 1178751"/>
              <a:gd name="connsiteY3" fmla="*/ 350807 h 707366"/>
              <a:gd name="connsiteX4" fmla="*/ 125716 w 1178751"/>
              <a:gd name="connsiteY4" fmla="*/ 391064 h 707366"/>
              <a:gd name="connsiteX5" fmla="*/ 154471 w 1178751"/>
              <a:gd name="connsiteY5" fmla="*/ 437071 h 707366"/>
              <a:gd name="connsiteX6" fmla="*/ 194728 w 1178751"/>
              <a:gd name="connsiteY6" fmla="*/ 471577 h 707366"/>
              <a:gd name="connsiteX7" fmla="*/ 275241 w 1178751"/>
              <a:gd name="connsiteY7" fmla="*/ 425570 h 707366"/>
              <a:gd name="connsiteX8" fmla="*/ 315498 w 1178751"/>
              <a:gd name="connsiteY8" fmla="*/ 385313 h 707366"/>
              <a:gd name="connsiteX9" fmla="*/ 373007 w 1178751"/>
              <a:gd name="connsiteY9" fmla="*/ 396815 h 707366"/>
              <a:gd name="connsiteX10" fmla="*/ 413264 w 1178751"/>
              <a:gd name="connsiteY10" fmla="*/ 460075 h 707366"/>
              <a:gd name="connsiteX11" fmla="*/ 430516 w 1178751"/>
              <a:gd name="connsiteY11" fmla="*/ 477328 h 707366"/>
              <a:gd name="connsiteX12" fmla="*/ 442018 w 1178751"/>
              <a:gd name="connsiteY12" fmla="*/ 494581 h 707366"/>
              <a:gd name="connsiteX13" fmla="*/ 488026 w 1178751"/>
              <a:gd name="connsiteY13" fmla="*/ 540588 h 707366"/>
              <a:gd name="connsiteX14" fmla="*/ 511030 w 1178751"/>
              <a:gd name="connsiteY14" fmla="*/ 546339 h 707366"/>
              <a:gd name="connsiteX15" fmla="*/ 534033 w 1178751"/>
              <a:gd name="connsiteY15" fmla="*/ 540588 h 707366"/>
              <a:gd name="connsiteX16" fmla="*/ 551286 w 1178751"/>
              <a:gd name="connsiteY16" fmla="*/ 534837 h 707366"/>
              <a:gd name="connsiteX17" fmla="*/ 637550 w 1178751"/>
              <a:gd name="connsiteY17" fmla="*/ 529087 h 707366"/>
              <a:gd name="connsiteX18" fmla="*/ 649052 w 1178751"/>
              <a:gd name="connsiteY18" fmla="*/ 511834 h 707366"/>
              <a:gd name="connsiteX19" fmla="*/ 695060 w 1178751"/>
              <a:gd name="connsiteY19" fmla="*/ 511834 h 707366"/>
              <a:gd name="connsiteX20" fmla="*/ 752569 w 1178751"/>
              <a:gd name="connsiteY20" fmla="*/ 557841 h 707366"/>
              <a:gd name="connsiteX21" fmla="*/ 764071 w 1178751"/>
              <a:gd name="connsiteY21" fmla="*/ 575094 h 707366"/>
              <a:gd name="connsiteX22" fmla="*/ 798577 w 1178751"/>
              <a:gd name="connsiteY22" fmla="*/ 598098 h 707366"/>
              <a:gd name="connsiteX23" fmla="*/ 861837 w 1178751"/>
              <a:gd name="connsiteY23" fmla="*/ 649856 h 707366"/>
              <a:gd name="connsiteX24" fmla="*/ 879090 w 1178751"/>
              <a:gd name="connsiteY24" fmla="*/ 655607 h 707366"/>
              <a:gd name="connsiteX25" fmla="*/ 953852 w 1178751"/>
              <a:gd name="connsiteY25" fmla="*/ 655607 h 707366"/>
              <a:gd name="connsiteX26" fmla="*/ 982607 w 1178751"/>
              <a:gd name="connsiteY26" fmla="*/ 672860 h 707366"/>
              <a:gd name="connsiteX27" fmla="*/ 1005611 w 1178751"/>
              <a:gd name="connsiteY27" fmla="*/ 684362 h 707366"/>
              <a:gd name="connsiteX28" fmla="*/ 1022864 w 1178751"/>
              <a:gd name="connsiteY28" fmla="*/ 695864 h 707366"/>
              <a:gd name="connsiteX29" fmla="*/ 1074622 w 1178751"/>
              <a:gd name="connsiteY29" fmla="*/ 707366 h 707366"/>
              <a:gd name="connsiteX30" fmla="*/ 1126381 w 1178751"/>
              <a:gd name="connsiteY30" fmla="*/ 701615 h 707366"/>
              <a:gd name="connsiteX31" fmla="*/ 1137882 w 1178751"/>
              <a:gd name="connsiteY31" fmla="*/ 672860 h 707366"/>
              <a:gd name="connsiteX32" fmla="*/ 1166637 w 1178751"/>
              <a:gd name="connsiteY32" fmla="*/ 575094 h 707366"/>
              <a:gd name="connsiteX33" fmla="*/ 1178139 w 1178751"/>
              <a:gd name="connsiteY33" fmla="*/ 546339 h 707366"/>
              <a:gd name="connsiteX34" fmla="*/ 1155135 w 1178751"/>
              <a:gd name="connsiteY34" fmla="*/ 460075 h 707366"/>
              <a:gd name="connsiteX35" fmla="*/ 1120630 w 1178751"/>
              <a:gd name="connsiteY35" fmla="*/ 442822 h 707366"/>
              <a:gd name="connsiteX36" fmla="*/ 1086124 w 1178751"/>
              <a:gd name="connsiteY36" fmla="*/ 408317 h 707366"/>
              <a:gd name="connsiteX37" fmla="*/ 1063120 w 1178751"/>
              <a:gd name="connsiteY37" fmla="*/ 362309 h 707366"/>
              <a:gd name="connsiteX38" fmla="*/ 1074622 w 1178751"/>
              <a:gd name="connsiteY38" fmla="*/ 293298 h 707366"/>
              <a:gd name="connsiteX39" fmla="*/ 1086124 w 1178751"/>
              <a:gd name="connsiteY39" fmla="*/ 270294 h 707366"/>
              <a:gd name="connsiteX40" fmla="*/ 1091875 w 1178751"/>
              <a:gd name="connsiteY40" fmla="*/ 241539 h 707366"/>
              <a:gd name="connsiteX41" fmla="*/ 1080373 w 1178751"/>
              <a:gd name="connsiteY41" fmla="*/ 212785 h 707366"/>
              <a:gd name="connsiteX42" fmla="*/ 1040116 w 1178751"/>
              <a:gd name="connsiteY42" fmla="*/ 178279 h 707366"/>
              <a:gd name="connsiteX43" fmla="*/ 1028615 w 1178751"/>
              <a:gd name="connsiteY43" fmla="*/ 161026 h 707366"/>
              <a:gd name="connsiteX44" fmla="*/ 1011362 w 1178751"/>
              <a:gd name="connsiteY44" fmla="*/ 149524 h 707366"/>
              <a:gd name="connsiteX45" fmla="*/ 982607 w 1178751"/>
              <a:gd name="connsiteY45" fmla="*/ 120770 h 707366"/>
              <a:gd name="connsiteX46" fmla="*/ 948101 w 1178751"/>
              <a:gd name="connsiteY46" fmla="*/ 74762 h 707366"/>
              <a:gd name="connsiteX47" fmla="*/ 942350 w 1178751"/>
              <a:gd name="connsiteY47" fmla="*/ 46007 h 707366"/>
              <a:gd name="connsiteX48" fmla="*/ 902094 w 1178751"/>
              <a:gd name="connsiteY48" fmla="*/ 0 h 707366"/>
              <a:gd name="connsiteX49" fmla="*/ 827331 w 1178751"/>
              <a:gd name="connsiteY49" fmla="*/ 17253 h 707366"/>
              <a:gd name="connsiteX50" fmla="*/ 810079 w 1178751"/>
              <a:gd name="connsiteY50" fmla="*/ 34505 h 707366"/>
              <a:gd name="connsiteX51" fmla="*/ 804328 w 1178751"/>
              <a:gd name="connsiteY51" fmla="*/ 74762 h 707366"/>
              <a:gd name="connsiteX52" fmla="*/ 746818 w 1178751"/>
              <a:gd name="connsiteY52" fmla="*/ 46007 h 707366"/>
              <a:gd name="connsiteX53" fmla="*/ 718064 w 1178751"/>
              <a:gd name="connsiteY53" fmla="*/ 28754 h 707366"/>
              <a:gd name="connsiteX54" fmla="*/ 643301 w 1178751"/>
              <a:gd name="connsiteY54" fmla="*/ 34505 h 707366"/>
              <a:gd name="connsiteX55" fmla="*/ 603045 w 1178751"/>
              <a:gd name="connsiteY55" fmla="*/ 40256 h 707366"/>
              <a:gd name="connsiteX56" fmla="*/ 591543 w 1178751"/>
              <a:gd name="connsiteY56" fmla="*/ 57509 h 707366"/>
              <a:gd name="connsiteX57" fmla="*/ 591543 w 1178751"/>
              <a:gd name="connsiteY57" fmla="*/ 138022 h 707366"/>
              <a:gd name="connsiteX58" fmla="*/ 568539 w 1178751"/>
              <a:gd name="connsiteY58" fmla="*/ 149524 h 707366"/>
              <a:gd name="connsiteX59" fmla="*/ 545535 w 1178751"/>
              <a:gd name="connsiteY59" fmla="*/ 132271 h 707366"/>
              <a:gd name="connsiteX60" fmla="*/ 516781 w 1178751"/>
              <a:gd name="connsiteY60" fmla="*/ 80513 h 707366"/>
              <a:gd name="connsiteX61" fmla="*/ 482275 w 1178751"/>
              <a:gd name="connsiteY61" fmla="*/ 109268 h 707366"/>
              <a:gd name="connsiteX62" fmla="*/ 476524 w 1178751"/>
              <a:gd name="connsiteY62" fmla="*/ 132271 h 707366"/>
              <a:gd name="connsiteX63" fmla="*/ 430516 w 1178751"/>
              <a:gd name="connsiteY63" fmla="*/ 149524 h 707366"/>
              <a:gd name="connsiteX64" fmla="*/ 413264 w 1178751"/>
              <a:gd name="connsiteY64" fmla="*/ 155275 h 707366"/>
              <a:gd name="connsiteX65" fmla="*/ 384509 w 1178751"/>
              <a:gd name="connsiteY65" fmla="*/ 149524 h 707366"/>
              <a:gd name="connsiteX66" fmla="*/ 355754 w 1178751"/>
              <a:gd name="connsiteY66" fmla="*/ 92015 h 707366"/>
              <a:gd name="connsiteX67" fmla="*/ 315498 w 1178751"/>
              <a:gd name="connsiteY67" fmla="*/ 63260 h 707366"/>
              <a:gd name="connsiteX68" fmla="*/ 309747 w 1178751"/>
              <a:gd name="connsiteY68" fmla="*/ 80513 h 707366"/>
              <a:gd name="connsiteX69" fmla="*/ 292494 w 1178751"/>
              <a:gd name="connsiteY69" fmla="*/ 149524 h 707366"/>
              <a:gd name="connsiteX70" fmla="*/ 275241 w 1178751"/>
              <a:gd name="connsiteY70" fmla="*/ 155275 h 707366"/>
              <a:gd name="connsiteX71" fmla="*/ 234984 w 1178751"/>
              <a:gd name="connsiteY71" fmla="*/ 161026 h 707366"/>
              <a:gd name="connsiteX72" fmla="*/ 177475 w 1178751"/>
              <a:gd name="connsiteY72" fmla="*/ 149524 h 707366"/>
              <a:gd name="connsiteX73" fmla="*/ 154471 w 1178751"/>
              <a:gd name="connsiteY73" fmla="*/ 138022 h 707366"/>
              <a:gd name="connsiteX74" fmla="*/ 4947 w 1178751"/>
              <a:gd name="connsiteY74" fmla="*/ 161026 h 70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178751" h="707366">
                <a:moveTo>
                  <a:pt x="4947" y="161026"/>
                </a:moveTo>
                <a:cubicBezTo>
                  <a:pt x="-14223" y="169652"/>
                  <a:pt x="27679" y="180531"/>
                  <a:pt x="39452" y="189781"/>
                </a:cubicBezTo>
                <a:cubicBezTo>
                  <a:pt x="93567" y="232301"/>
                  <a:pt x="73897" y="206943"/>
                  <a:pt x="96962" y="241539"/>
                </a:cubicBezTo>
                <a:cubicBezTo>
                  <a:pt x="98879" y="277962"/>
                  <a:pt x="97996" y="314640"/>
                  <a:pt x="102713" y="350807"/>
                </a:cubicBezTo>
                <a:cubicBezTo>
                  <a:pt x="104007" y="360729"/>
                  <a:pt x="120181" y="382208"/>
                  <a:pt x="125716" y="391064"/>
                </a:cubicBezTo>
                <a:cubicBezTo>
                  <a:pt x="128525" y="395559"/>
                  <a:pt x="147898" y="429183"/>
                  <a:pt x="154471" y="437071"/>
                </a:cubicBezTo>
                <a:cubicBezTo>
                  <a:pt x="167822" y="453092"/>
                  <a:pt x="177803" y="458883"/>
                  <a:pt x="194728" y="471577"/>
                </a:cubicBezTo>
                <a:cubicBezTo>
                  <a:pt x="234753" y="454423"/>
                  <a:pt x="240485" y="455360"/>
                  <a:pt x="275241" y="425570"/>
                </a:cubicBezTo>
                <a:cubicBezTo>
                  <a:pt x="289650" y="413220"/>
                  <a:pt x="315498" y="385313"/>
                  <a:pt x="315498" y="385313"/>
                </a:cubicBezTo>
                <a:cubicBezTo>
                  <a:pt x="334668" y="389147"/>
                  <a:pt x="355522" y="388072"/>
                  <a:pt x="373007" y="396815"/>
                </a:cubicBezTo>
                <a:cubicBezTo>
                  <a:pt x="391619" y="406121"/>
                  <a:pt x="403538" y="445486"/>
                  <a:pt x="413264" y="460075"/>
                </a:cubicBezTo>
                <a:cubicBezTo>
                  <a:pt x="417775" y="466842"/>
                  <a:pt x="425310" y="471080"/>
                  <a:pt x="430516" y="477328"/>
                </a:cubicBezTo>
                <a:cubicBezTo>
                  <a:pt x="434941" y="482638"/>
                  <a:pt x="438001" y="488957"/>
                  <a:pt x="442018" y="494581"/>
                </a:cubicBezTo>
                <a:cubicBezTo>
                  <a:pt x="456501" y="514857"/>
                  <a:pt x="464765" y="527665"/>
                  <a:pt x="488026" y="540588"/>
                </a:cubicBezTo>
                <a:cubicBezTo>
                  <a:pt x="494935" y="544426"/>
                  <a:pt x="503362" y="544422"/>
                  <a:pt x="511030" y="546339"/>
                </a:cubicBezTo>
                <a:cubicBezTo>
                  <a:pt x="518698" y="544422"/>
                  <a:pt x="526433" y="542759"/>
                  <a:pt x="534033" y="540588"/>
                </a:cubicBezTo>
                <a:cubicBezTo>
                  <a:pt x="539862" y="538923"/>
                  <a:pt x="545261" y="535506"/>
                  <a:pt x="551286" y="534837"/>
                </a:cubicBezTo>
                <a:cubicBezTo>
                  <a:pt x="579928" y="531655"/>
                  <a:pt x="608795" y="531004"/>
                  <a:pt x="637550" y="529087"/>
                </a:cubicBezTo>
                <a:cubicBezTo>
                  <a:pt x="641384" y="523336"/>
                  <a:pt x="643655" y="516152"/>
                  <a:pt x="649052" y="511834"/>
                </a:cubicBezTo>
                <a:cubicBezTo>
                  <a:pt x="663199" y="500516"/>
                  <a:pt x="680321" y="508886"/>
                  <a:pt x="695060" y="511834"/>
                </a:cubicBezTo>
                <a:cubicBezTo>
                  <a:pt x="721922" y="525265"/>
                  <a:pt x="732285" y="527416"/>
                  <a:pt x="752569" y="557841"/>
                </a:cubicBezTo>
                <a:cubicBezTo>
                  <a:pt x="756403" y="563592"/>
                  <a:pt x="758869" y="570543"/>
                  <a:pt x="764071" y="575094"/>
                </a:cubicBezTo>
                <a:cubicBezTo>
                  <a:pt x="774474" y="584197"/>
                  <a:pt x="788802" y="588323"/>
                  <a:pt x="798577" y="598098"/>
                </a:cubicBezTo>
                <a:cubicBezTo>
                  <a:pt x="815460" y="614981"/>
                  <a:pt x="842144" y="643292"/>
                  <a:pt x="861837" y="649856"/>
                </a:cubicBezTo>
                <a:lnTo>
                  <a:pt x="879090" y="655607"/>
                </a:lnTo>
                <a:cubicBezTo>
                  <a:pt x="910322" y="649361"/>
                  <a:pt x="918191" y="644634"/>
                  <a:pt x="953852" y="655607"/>
                </a:cubicBezTo>
                <a:cubicBezTo>
                  <a:pt x="964536" y="658894"/>
                  <a:pt x="972836" y="667432"/>
                  <a:pt x="982607" y="672860"/>
                </a:cubicBezTo>
                <a:cubicBezTo>
                  <a:pt x="990101" y="677023"/>
                  <a:pt x="998167" y="680109"/>
                  <a:pt x="1005611" y="684362"/>
                </a:cubicBezTo>
                <a:cubicBezTo>
                  <a:pt x="1011612" y="687791"/>
                  <a:pt x="1016511" y="693141"/>
                  <a:pt x="1022864" y="695864"/>
                </a:cubicBezTo>
                <a:cubicBezTo>
                  <a:pt x="1029972" y="698910"/>
                  <a:pt x="1069503" y="706342"/>
                  <a:pt x="1074622" y="707366"/>
                </a:cubicBezTo>
                <a:cubicBezTo>
                  <a:pt x="1091875" y="705449"/>
                  <a:pt x="1111142" y="709928"/>
                  <a:pt x="1126381" y="701615"/>
                </a:cubicBezTo>
                <a:cubicBezTo>
                  <a:pt x="1135444" y="696672"/>
                  <a:pt x="1135950" y="683001"/>
                  <a:pt x="1137882" y="672860"/>
                </a:cubicBezTo>
                <a:cubicBezTo>
                  <a:pt x="1156989" y="572545"/>
                  <a:pt x="1118716" y="591068"/>
                  <a:pt x="1166637" y="575094"/>
                </a:cubicBezTo>
                <a:cubicBezTo>
                  <a:pt x="1170471" y="565509"/>
                  <a:pt x="1177452" y="556639"/>
                  <a:pt x="1178139" y="546339"/>
                </a:cubicBezTo>
                <a:cubicBezTo>
                  <a:pt x="1180441" y="511810"/>
                  <a:pt x="1176982" y="485563"/>
                  <a:pt x="1155135" y="460075"/>
                </a:cubicBezTo>
                <a:cubicBezTo>
                  <a:pt x="1146217" y="449670"/>
                  <a:pt x="1132706" y="446848"/>
                  <a:pt x="1120630" y="442822"/>
                </a:cubicBezTo>
                <a:cubicBezTo>
                  <a:pt x="1109128" y="431320"/>
                  <a:pt x="1093398" y="422866"/>
                  <a:pt x="1086124" y="408317"/>
                </a:cubicBezTo>
                <a:lnTo>
                  <a:pt x="1063120" y="362309"/>
                </a:lnTo>
                <a:cubicBezTo>
                  <a:pt x="1066954" y="339305"/>
                  <a:pt x="1068966" y="315923"/>
                  <a:pt x="1074622" y="293298"/>
                </a:cubicBezTo>
                <a:cubicBezTo>
                  <a:pt x="1076701" y="284981"/>
                  <a:pt x="1083413" y="278427"/>
                  <a:pt x="1086124" y="270294"/>
                </a:cubicBezTo>
                <a:cubicBezTo>
                  <a:pt x="1089215" y="261021"/>
                  <a:pt x="1089958" y="251124"/>
                  <a:pt x="1091875" y="241539"/>
                </a:cubicBezTo>
                <a:cubicBezTo>
                  <a:pt x="1088041" y="231954"/>
                  <a:pt x="1085844" y="221539"/>
                  <a:pt x="1080373" y="212785"/>
                </a:cubicBezTo>
                <a:cubicBezTo>
                  <a:pt x="1073305" y="201476"/>
                  <a:pt x="1049636" y="185419"/>
                  <a:pt x="1040116" y="178279"/>
                </a:cubicBezTo>
                <a:cubicBezTo>
                  <a:pt x="1036282" y="172528"/>
                  <a:pt x="1033502" y="165913"/>
                  <a:pt x="1028615" y="161026"/>
                </a:cubicBezTo>
                <a:cubicBezTo>
                  <a:pt x="1023728" y="156139"/>
                  <a:pt x="1016564" y="154075"/>
                  <a:pt x="1011362" y="149524"/>
                </a:cubicBezTo>
                <a:cubicBezTo>
                  <a:pt x="1001161" y="140598"/>
                  <a:pt x="991363" y="131118"/>
                  <a:pt x="982607" y="120770"/>
                </a:cubicBezTo>
                <a:cubicBezTo>
                  <a:pt x="970224" y="106136"/>
                  <a:pt x="948101" y="74762"/>
                  <a:pt x="948101" y="74762"/>
                </a:cubicBezTo>
                <a:cubicBezTo>
                  <a:pt x="946184" y="65177"/>
                  <a:pt x="945782" y="55159"/>
                  <a:pt x="942350" y="46007"/>
                </a:cubicBezTo>
                <a:cubicBezTo>
                  <a:pt x="936644" y="30790"/>
                  <a:pt x="909624" y="7530"/>
                  <a:pt x="902094" y="0"/>
                </a:cubicBezTo>
                <a:cubicBezTo>
                  <a:pt x="858790" y="4330"/>
                  <a:pt x="853050" y="-4179"/>
                  <a:pt x="827331" y="17253"/>
                </a:cubicBezTo>
                <a:cubicBezTo>
                  <a:pt x="821083" y="22459"/>
                  <a:pt x="815830" y="28754"/>
                  <a:pt x="810079" y="34505"/>
                </a:cubicBezTo>
                <a:cubicBezTo>
                  <a:pt x="808162" y="47924"/>
                  <a:pt x="815823" y="67578"/>
                  <a:pt x="804328" y="74762"/>
                </a:cubicBezTo>
                <a:cubicBezTo>
                  <a:pt x="779633" y="90196"/>
                  <a:pt x="760313" y="56128"/>
                  <a:pt x="746818" y="46007"/>
                </a:cubicBezTo>
                <a:cubicBezTo>
                  <a:pt x="737876" y="39300"/>
                  <a:pt x="727649" y="34505"/>
                  <a:pt x="718064" y="28754"/>
                </a:cubicBezTo>
                <a:cubicBezTo>
                  <a:pt x="693143" y="30671"/>
                  <a:pt x="668172" y="32018"/>
                  <a:pt x="643301" y="34505"/>
                </a:cubicBezTo>
                <a:cubicBezTo>
                  <a:pt x="629813" y="35854"/>
                  <a:pt x="615432" y="34751"/>
                  <a:pt x="603045" y="40256"/>
                </a:cubicBezTo>
                <a:cubicBezTo>
                  <a:pt x="596729" y="43063"/>
                  <a:pt x="595377" y="51758"/>
                  <a:pt x="591543" y="57509"/>
                </a:cubicBezTo>
                <a:cubicBezTo>
                  <a:pt x="595762" y="82824"/>
                  <a:pt x="604138" y="112832"/>
                  <a:pt x="591543" y="138022"/>
                </a:cubicBezTo>
                <a:cubicBezTo>
                  <a:pt x="587709" y="145690"/>
                  <a:pt x="576207" y="145690"/>
                  <a:pt x="568539" y="149524"/>
                </a:cubicBezTo>
                <a:cubicBezTo>
                  <a:pt x="560871" y="143773"/>
                  <a:pt x="550852" y="140246"/>
                  <a:pt x="545535" y="132271"/>
                </a:cubicBezTo>
                <a:cubicBezTo>
                  <a:pt x="489234" y="47821"/>
                  <a:pt x="570933" y="134668"/>
                  <a:pt x="516781" y="80513"/>
                </a:cubicBezTo>
                <a:cubicBezTo>
                  <a:pt x="505279" y="90098"/>
                  <a:pt x="491467" y="97450"/>
                  <a:pt x="482275" y="109268"/>
                </a:cubicBezTo>
                <a:cubicBezTo>
                  <a:pt x="477423" y="115507"/>
                  <a:pt x="480908" y="125695"/>
                  <a:pt x="476524" y="132271"/>
                </a:cubicBezTo>
                <a:cubicBezTo>
                  <a:pt x="467057" y="146472"/>
                  <a:pt x="443536" y="146269"/>
                  <a:pt x="430516" y="149524"/>
                </a:cubicBezTo>
                <a:cubicBezTo>
                  <a:pt x="424635" y="150994"/>
                  <a:pt x="419015" y="153358"/>
                  <a:pt x="413264" y="155275"/>
                </a:cubicBezTo>
                <a:cubicBezTo>
                  <a:pt x="403679" y="153358"/>
                  <a:pt x="392329" y="155389"/>
                  <a:pt x="384509" y="149524"/>
                </a:cubicBezTo>
                <a:cubicBezTo>
                  <a:pt x="366924" y="136336"/>
                  <a:pt x="366808" y="108597"/>
                  <a:pt x="355754" y="92015"/>
                </a:cubicBezTo>
                <a:cubicBezTo>
                  <a:pt x="340160" y="68624"/>
                  <a:pt x="336500" y="70261"/>
                  <a:pt x="315498" y="63260"/>
                </a:cubicBezTo>
                <a:cubicBezTo>
                  <a:pt x="313581" y="69011"/>
                  <a:pt x="311309" y="74656"/>
                  <a:pt x="309747" y="80513"/>
                </a:cubicBezTo>
                <a:cubicBezTo>
                  <a:pt x="303637" y="103424"/>
                  <a:pt x="302431" y="127995"/>
                  <a:pt x="292494" y="149524"/>
                </a:cubicBezTo>
                <a:cubicBezTo>
                  <a:pt x="289954" y="155028"/>
                  <a:pt x="281185" y="154086"/>
                  <a:pt x="275241" y="155275"/>
                </a:cubicBezTo>
                <a:cubicBezTo>
                  <a:pt x="261949" y="157933"/>
                  <a:pt x="248403" y="159109"/>
                  <a:pt x="234984" y="161026"/>
                </a:cubicBezTo>
                <a:cubicBezTo>
                  <a:pt x="215814" y="157192"/>
                  <a:pt x="196272" y="154895"/>
                  <a:pt x="177475" y="149524"/>
                </a:cubicBezTo>
                <a:cubicBezTo>
                  <a:pt x="169232" y="147169"/>
                  <a:pt x="163039" y="138328"/>
                  <a:pt x="154471" y="138022"/>
                </a:cubicBezTo>
                <a:cubicBezTo>
                  <a:pt x="40600" y="133955"/>
                  <a:pt x="24117" y="152400"/>
                  <a:pt x="4947" y="161026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Forma Livre: Forma 15">
            <a:hlinkClick r:id="rId6" action="ppaction://hlinksldjump"/>
            <a:extLst>
              <a:ext uri="{FF2B5EF4-FFF2-40B4-BE49-F238E27FC236}">
                <a16:creationId xmlns:a16="http://schemas.microsoft.com/office/drawing/2014/main" id="{6B4B4032-D2DD-4EE6-9199-0D422F8C33CD}"/>
              </a:ext>
            </a:extLst>
          </p:cNvPr>
          <p:cNvSpPr/>
          <p:nvPr/>
        </p:nvSpPr>
        <p:spPr>
          <a:xfrm>
            <a:off x="1340896" y="6419631"/>
            <a:ext cx="275338" cy="167142"/>
          </a:xfrm>
          <a:custGeom>
            <a:avLst/>
            <a:gdLst>
              <a:gd name="connsiteX0" fmla="*/ 1006415 w 1023668"/>
              <a:gd name="connsiteY0" fmla="*/ 115328 h 621411"/>
              <a:gd name="connsiteX1" fmla="*/ 1000664 w 1023668"/>
              <a:gd name="connsiteY1" fmla="*/ 80822 h 621411"/>
              <a:gd name="connsiteX2" fmla="*/ 1023668 w 1023668"/>
              <a:gd name="connsiteY2" fmla="*/ 29064 h 621411"/>
              <a:gd name="connsiteX3" fmla="*/ 1006415 w 1023668"/>
              <a:gd name="connsiteY3" fmla="*/ 17562 h 621411"/>
              <a:gd name="connsiteX4" fmla="*/ 983411 w 1023668"/>
              <a:gd name="connsiteY4" fmla="*/ 309 h 621411"/>
              <a:gd name="connsiteX5" fmla="*/ 966158 w 1023668"/>
              <a:gd name="connsiteY5" fmla="*/ 6060 h 621411"/>
              <a:gd name="connsiteX6" fmla="*/ 937404 w 1023668"/>
              <a:gd name="connsiteY6" fmla="*/ 29064 h 621411"/>
              <a:gd name="connsiteX7" fmla="*/ 920151 w 1023668"/>
              <a:gd name="connsiteY7" fmla="*/ 34815 h 621411"/>
              <a:gd name="connsiteX8" fmla="*/ 851140 w 1023668"/>
              <a:gd name="connsiteY8" fmla="*/ 52068 h 621411"/>
              <a:gd name="connsiteX9" fmla="*/ 828136 w 1023668"/>
              <a:gd name="connsiteY9" fmla="*/ 57819 h 621411"/>
              <a:gd name="connsiteX10" fmla="*/ 799381 w 1023668"/>
              <a:gd name="connsiteY10" fmla="*/ 63570 h 621411"/>
              <a:gd name="connsiteX11" fmla="*/ 764875 w 1023668"/>
              <a:gd name="connsiteY11" fmla="*/ 75072 h 621411"/>
              <a:gd name="connsiteX12" fmla="*/ 707366 w 1023668"/>
              <a:gd name="connsiteY12" fmla="*/ 80822 h 621411"/>
              <a:gd name="connsiteX13" fmla="*/ 661358 w 1023668"/>
              <a:gd name="connsiteY13" fmla="*/ 86573 h 621411"/>
              <a:gd name="connsiteX14" fmla="*/ 632604 w 1023668"/>
              <a:gd name="connsiteY14" fmla="*/ 103826 h 621411"/>
              <a:gd name="connsiteX15" fmla="*/ 592347 w 1023668"/>
              <a:gd name="connsiteY15" fmla="*/ 126830 h 621411"/>
              <a:gd name="connsiteX16" fmla="*/ 552091 w 1023668"/>
              <a:gd name="connsiteY16" fmla="*/ 138332 h 621411"/>
              <a:gd name="connsiteX17" fmla="*/ 511834 w 1023668"/>
              <a:gd name="connsiteY17" fmla="*/ 161336 h 621411"/>
              <a:gd name="connsiteX18" fmla="*/ 500332 w 1023668"/>
              <a:gd name="connsiteY18" fmla="*/ 184339 h 621411"/>
              <a:gd name="connsiteX19" fmla="*/ 471577 w 1023668"/>
              <a:gd name="connsiteY19" fmla="*/ 230347 h 621411"/>
              <a:gd name="connsiteX20" fmla="*/ 454325 w 1023668"/>
              <a:gd name="connsiteY20" fmla="*/ 236098 h 621411"/>
              <a:gd name="connsiteX21" fmla="*/ 437072 w 1023668"/>
              <a:gd name="connsiteY21" fmla="*/ 247600 h 621411"/>
              <a:gd name="connsiteX22" fmla="*/ 189781 w 1023668"/>
              <a:gd name="connsiteY22" fmla="*/ 270604 h 621411"/>
              <a:gd name="connsiteX23" fmla="*/ 178279 w 1023668"/>
              <a:gd name="connsiteY23" fmla="*/ 287856 h 621411"/>
              <a:gd name="connsiteX24" fmla="*/ 166777 w 1023668"/>
              <a:gd name="connsiteY24" fmla="*/ 316611 h 621411"/>
              <a:gd name="connsiteX25" fmla="*/ 138023 w 1023668"/>
              <a:gd name="connsiteY25" fmla="*/ 345366 h 621411"/>
              <a:gd name="connsiteX26" fmla="*/ 92015 w 1023668"/>
              <a:gd name="connsiteY26" fmla="*/ 356868 h 621411"/>
              <a:gd name="connsiteX27" fmla="*/ 74762 w 1023668"/>
              <a:gd name="connsiteY27" fmla="*/ 379872 h 621411"/>
              <a:gd name="connsiteX28" fmla="*/ 57509 w 1023668"/>
              <a:gd name="connsiteY28" fmla="*/ 431630 h 621411"/>
              <a:gd name="connsiteX29" fmla="*/ 17253 w 1023668"/>
              <a:gd name="connsiteY29" fmla="*/ 483389 h 621411"/>
              <a:gd name="connsiteX30" fmla="*/ 23004 w 1023668"/>
              <a:gd name="connsiteY30" fmla="*/ 529396 h 621411"/>
              <a:gd name="connsiteX31" fmla="*/ 46008 w 1023668"/>
              <a:gd name="connsiteY31" fmla="*/ 575404 h 621411"/>
              <a:gd name="connsiteX32" fmla="*/ 17253 w 1023668"/>
              <a:gd name="connsiteY32" fmla="*/ 586906 h 621411"/>
              <a:gd name="connsiteX33" fmla="*/ 0 w 1023668"/>
              <a:gd name="connsiteY33" fmla="*/ 598407 h 621411"/>
              <a:gd name="connsiteX34" fmla="*/ 17253 w 1023668"/>
              <a:gd name="connsiteY34" fmla="*/ 615660 h 621411"/>
              <a:gd name="connsiteX35" fmla="*/ 34506 w 1023668"/>
              <a:gd name="connsiteY35" fmla="*/ 621411 h 621411"/>
              <a:gd name="connsiteX36" fmla="*/ 86264 w 1023668"/>
              <a:gd name="connsiteY36" fmla="*/ 604158 h 621411"/>
              <a:gd name="connsiteX37" fmla="*/ 97766 w 1023668"/>
              <a:gd name="connsiteY37" fmla="*/ 581155 h 621411"/>
              <a:gd name="connsiteX38" fmla="*/ 109268 w 1023668"/>
              <a:gd name="connsiteY38" fmla="*/ 563902 h 621411"/>
              <a:gd name="connsiteX39" fmla="*/ 143774 w 1023668"/>
              <a:gd name="connsiteY39" fmla="*/ 523645 h 621411"/>
              <a:gd name="connsiteX40" fmla="*/ 195532 w 1023668"/>
              <a:gd name="connsiteY40" fmla="*/ 489139 h 621411"/>
              <a:gd name="connsiteX41" fmla="*/ 276045 w 1023668"/>
              <a:gd name="connsiteY41" fmla="*/ 443132 h 621411"/>
              <a:gd name="connsiteX42" fmla="*/ 304800 w 1023668"/>
              <a:gd name="connsiteY42" fmla="*/ 431630 h 621411"/>
              <a:gd name="connsiteX43" fmla="*/ 362309 w 1023668"/>
              <a:gd name="connsiteY43" fmla="*/ 402875 h 621411"/>
              <a:gd name="connsiteX44" fmla="*/ 414068 w 1023668"/>
              <a:gd name="connsiteY44" fmla="*/ 385622 h 621411"/>
              <a:gd name="connsiteX45" fmla="*/ 448574 w 1023668"/>
              <a:gd name="connsiteY45" fmla="*/ 368370 h 621411"/>
              <a:gd name="connsiteX46" fmla="*/ 465826 w 1023668"/>
              <a:gd name="connsiteY46" fmla="*/ 356868 h 621411"/>
              <a:gd name="connsiteX47" fmla="*/ 534838 w 1023668"/>
              <a:gd name="connsiteY47" fmla="*/ 339615 h 621411"/>
              <a:gd name="connsiteX48" fmla="*/ 552091 w 1023668"/>
              <a:gd name="connsiteY48" fmla="*/ 328113 h 621411"/>
              <a:gd name="connsiteX49" fmla="*/ 569343 w 1023668"/>
              <a:gd name="connsiteY49" fmla="*/ 322362 h 621411"/>
              <a:gd name="connsiteX50" fmla="*/ 632604 w 1023668"/>
              <a:gd name="connsiteY50" fmla="*/ 293607 h 621411"/>
              <a:gd name="connsiteX51" fmla="*/ 649857 w 1023668"/>
              <a:gd name="connsiteY51" fmla="*/ 316611 h 621411"/>
              <a:gd name="connsiteX52" fmla="*/ 667109 w 1023668"/>
              <a:gd name="connsiteY52" fmla="*/ 345366 h 621411"/>
              <a:gd name="connsiteX53" fmla="*/ 695864 w 1023668"/>
              <a:gd name="connsiteY53" fmla="*/ 333864 h 621411"/>
              <a:gd name="connsiteX54" fmla="*/ 713117 w 1023668"/>
              <a:gd name="connsiteY54" fmla="*/ 316611 h 621411"/>
              <a:gd name="connsiteX55" fmla="*/ 730370 w 1023668"/>
              <a:gd name="connsiteY55" fmla="*/ 305109 h 621411"/>
              <a:gd name="connsiteX56" fmla="*/ 741872 w 1023668"/>
              <a:gd name="connsiteY56" fmla="*/ 276355 h 621411"/>
              <a:gd name="connsiteX57" fmla="*/ 747623 w 1023668"/>
              <a:gd name="connsiteY57" fmla="*/ 259102 h 621411"/>
              <a:gd name="connsiteX58" fmla="*/ 764875 w 1023668"/>
              <a:gd name="connsiteY58" fmla="*/ 178589 h 621411"/>
              <a:gd name="connsiteX59" fmla="*/ 782128 w 1023668"/>
              <a:gd name="connsiteY59" fmla="*/ 167087 h 621411"/>
              <a:gd name="connsiteX60" fmla="*/ 816634 w 1023668"/>
              <a:gd name="connsiteY60" fmla="*/ 155585 h 621411"/>
              <a:gd name="connsiteX61" fmla="*/ 908649 w 1023668"/>
              <a:gd name="connsiteY61" fmla="*/ 121079 h 621411"/>
              <a:gd name="connsiteX62" fmla="*/ 948906 w 1023668"/>
              <a:gd name="connsiteY62" fmla="*/ 115328 h 621411"/>
              <a:gd name="connsiteX63" fmla="*/ 989162 w 1023668"/>
              <a:gd name="connsiteY63" fmla="*/ 103826 h 621411"/>
              <a:gd name="connsiteX64" fmla="*/ 1006415 w 1023668"/>
              <a:gd name="connsiteY64" fmla="*/ 115328 h 62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023668" h="621411">
                <a:moveTo>
                  <a:pt x="1006415" y="115328"/>
                </a:moveTo>
                <a:cubicBezTo>
                  <a:pt x="1008332" y="111494"/>
                  <a:pt x="999608" y="92435"/>
                  <a:pt x="1000664" y="80822"/>
                </a:cubicBezTo>
                <a:cubicBezTo>
                  <a:pt x="1001480" y="71849"/>
                  <a:pt x="1019068" y="38263"/>
                  <a:pt x="1023668" y="29064"/>
                </a:cubicBezTo>
                <a:cubicBezTo>
                  <a:pt x="1017917" y="25230"/>
                  <a:pt x="1012039" y="21579"/>
                  <a:pt x="1006415" y="17562"/>
                </a:cubicBezTo>
                <a:cubicBezTo>
                  <a:pt x="998615" y="11991"/>
                  <a:pt x="992627" y="2942"/>
                  <a:pt x="983411" y="309"/>
                </a:cubicBezTo>
                <a:cubicBezTo>
                  <a:pt x="977582" y="-1356"/>
                  <a:pt x="971909" y="4143"/>
                  <a:pt x="966158" y="6060"/>
                </a:cubicBezTo>
                <a:cubicBezTo>
                  <a:pt x="956573" y="13728"/>
                  <a:pt x="947813" y="22558"/>
                  <a:pt x="937404" y="29064"/>
                </a:cubicBezTo>
                <a:cubicBezTo>
                  <a:pt x="932263" y="32277"/>
                  <a:pt x="925957" y="33073"/>
                  <a:pt x="920151" y="34815"/>
                </a:cubicBezTo>
                <a:cubicBezTo>
                  <a:pt x="862305" y="52169"/>
                  <a:pt x="899315" y="41362"/>
                  <a:pt x="851140" y="52068"/>
                </a:cubicBezTo>
                <a:cubicBezTo>
                  <a:pt x="843424" y="53783"/>
                  <a:pt x="835852" y="56104"/>
                  <a:pt x="828136" y="57819"/>
                </a:cubicBezTo>
                <a:cubicBezTo>
                  <a:pt x="818594" y="59939"/>
                  <a:pt x="808811" y="60998"/>
                  <a:pt x="799381" y="63570"/>
                </a:cubicBezTo>
                <a:cubicBezTo>
                  <a:pt x="787684" y="66760"/>
                  <a:pt x="776792" y="72838"/>
                  <a:pt x="764875" y="75072"/>
                </a:cubicBezTo>
                <a:cubicBezTo>
                  <a:pt x="745940" y="78622"/>
                  <a:pt x="726513" y="78695"/>
                  <a:pt x="707366" y="80822"/>
                </a:cubicBezTo>
                <a:cubicBezTo>
                  <a:pt x="692005" y="82529"/>
                  <a:pt x="676694" y="84656"/>
                  <a:pt x="661358" y="86573"/>
                </a:cubicBezTo>
                <a:cubicBezTo>
                  <a:pt x="651773" y="92324"/>
                  <a:pt x="642083" y="97902"/>
                  <a:pt x="632604" y="103826"/>
                </a:cubicBezTo>
                <a:cubicBezTo>
                  <a:pt x="611603" y="116952"/>
                  <a:pt x="617334" y="116121"/>
                  <a:pt x="592347" y="126830"/>
                </a:cubicBezTo>
                <a:cubicBezTo>
                  <a:pt x="559905" y="140734"/>
                  <a:pt x="591002" y="123740"/>
                  <a:pt x="552091" y="138332"/>
                </a:cubicBezTo>
                <a:cubicBezTo>
                  <a:pt x="535413" y="144586"/>
                  <a:pt x="526136" y="151801"/>
                  <a:pt x="511834" y="161336"/>
                </a:cubicBezTo>
                <a:cubicBezTo>
                  <a:pt x="508000" y="169004"/>
                  <a:pt x="503709" y="176459"/>
                  <a:pt x="500332" y="184339"/>
                </a:cubicBezTo>
                <a:cubicBezTo>
                  <a:pt x="489870" y="208750"/>
                  <a:pt x="500048" y="205943"/>
                  <a:pt x="471577" y="230347"/>
                </a:cubicBezTo>
                <a:cubicBezTo>
                  <a:pt x="466975" y="234292"/>
                  <a:pt x="459747" y="233387"/>
                  <a:pt x="454325" y="236098"/>
                </a:cubicBezTo>
                <a:cubicBezTo>
                  <a:pt x="448143" y="239189"/>
                  <a:pt x="443073" y="244171"/>
                  <a:pt x="437072" y="247600"/>
                </a:cubicBezTo>
                <a:cubicBezTo>
                  <a:pt x="359465" y="291947"/>
                  <a:pt x="314755" y="264195"/>
                  <a:pt x="189781" y="270604"/>
                </a:cubicBezTo>
                <a:cubicBezTo>
                  <a:pt x="185947" y="276355"/>
                  <a:pt x="181370" y="281674"/>
                  <a:pt x="178279" y="287856"/>
                </a:cubicBezTo>
                <a:cubicBezTo>
                  <a:pt x="173662" y="297089"/>
                  <a:pt x="171394" y="307378"/>
                  <a:pt x="166777" y="316611"/>
                </a:cubicBezTo>
                <a:cubicBezTo>
                  <a:pt x="160388" y="329390"/>
                  <a:pt x="152080" y="340254"/>
                  <a:pt x="138023" y="345366"/>
                </a:cubicBezTo>
                <a:cubicBezTo>
                  <a:pt x="123167" y="350768"/>
                  <a:pt x="107351" y="353034"/>
                  <a:pt x="92015" y="356868"/>
                </a:cubicBezTo>
                <a:cubicBezTo>
                  <a:pt x="86264" y="364536"/>
                  <a:pt x="78779" y="371169"/>
                  <a:pt x="74762" y="379872"/>
                </a:cubicBezTo>
                <a:cubicBezTo>
                  <a:pt x="67141" y="396384"/>
                  <a:pt x="70368" y="418770"/>
                  <a:pt x="57509" y="431630"/>
                </a:cubicBezTo>
                <a:cubicBezTo>
                  <a:pt x="30482" y="458658"/>
                  <a:pt x="44768" y="442116"/>
                  <a:pt x="17253" y="483389"/>
                </a:cubicBezTo>
                <a:cubicBezTo>
                  <a:pt x="19170" y="498725"/>
                  <a:pt x="19529" y="514337"/>
                  <a:pt x="23004" y="529396"/>
                </a:cubicBezTo>
                <a:cubicBezTo>
                  <a:pt x="27970" y="550913"/>
                  <a:pt x="34875" y="558704"/>
                  <a:pt x="46008" y="575404"/>
                </a:cubicBezTo>
                <a:cubicBezTo>
                  <a:pt x="36423" y="579238"/>
                  <a:pt x="26487" y="582289"/>
                  <a:pt x="17253" y="586906"/>
                </a:cubicBezTo>
                <a:cubicBezTo>
                  <a:pt x="11071" y="589997"/>
                  <a:pt x="0" y="591495"/>
                  <a:pt x="0" y="598407"/>
                </a:cubicBezTo>
                <a:cubicBezTo>
                  <a:pt x="0" y="606540"/>
                  <a:pt x="10486" y="611149"/>
                  <a:pt x="17253" y="615660"/>
                </a:cubicBezTo>
                <a:cubicBezTo>
                  <a:pt x="22297" y="619023"/>
                  <a:pt x="28755" y="619494"/>
                  <a:pt x="34506" y="621411"/>
                </a:cubicBezTo>
                <a:cubicBezTo>
                  <a:pt x="51759" y="615660"/>
                  <a:pt x="70921" y="613922"/>
                  <a:pt x="86264" y="604158"/>
                </a:cubicBezTo>
                <a:cubicBezTo>
                  <a:pt x="93497" y="599556"/>
                  <a:pt x="93513" y="588598"/>
                  <a:pt x="97766" y="581155"/>
                </a:cubicBezTo>
                <a:cubicBezTo>
                  <a:pt x="101195" y="575154"/>
                  <a:pt x="105251" y="569526"/>
                  <a:pt x="109268" y="563902"/>
                </a:cubicBezTo>
                <a:cubicBezTo>
                  <a:pt x="121848" y="546290"/>
                  <a:pt x="127849" y="537580"/>
                  <a:pt x="143774" y="523645"/>
                </a:cubicBezTo>
                <a:cubicBezTo>
                  <a:pt x="181913" y="490273"/>
                  <a:pt x="159670" y="509631"/>
                  <a:pt x="195532" y="489139"/>
                </a:cubicBezTo>
                <a:cubicBezTo>
                  <a:pt x="225929" y="471770"/>
                  <a:pt x="246262" y="456369"/>
                  <a:pt x="276045" y="443132"/>
                </a:cubicBezTo>
                <a:cubicBezTo>
                  <a:pt x="285479" y="438939"/>
                  <a:pt x="295948" y="436941"/>
                  <a:pt x="304800" y="431630"/>
                </a:cubicBezTo>
                <a:cubicBezTo>
                  <a:pt x="359382" y="398881"/>
                  <a:pt x="307031" y="413931"/>
                  <a:pt x="362309" y="402875"/>
                </a:cubicBezTo>
                <a:cubicBezTo>
                  <a:pt x="433159" y="367450"/>
                  <a:pt x="332322" y="415347"/>
                  <a:pt x="414068" y="385622"/>
                </a:cubicBezTo>
                <a:cubicBezTo>
                  <a:pt x="426153" y="381228"/>
                  <a:pt x="437333" y="374615"/>
                  <a:pt x="448574" y="368370"/>
                </a:cubicBezTo>
                <a:cubicBezTo>
                  <a:pt x="454616" y="365013"/>
                  <a:pt x="459269" y="359054"/>
                  <a:pt x="465826" y="356868"/>
                </a:cubicBezTo>
                <a:cubicBezTo>
                  <a:pt x="488321" y="349370"/>
                  <a:pt x="534838" y="339615"/>
                  <a:pt x="534838" y="339615"/>
                </a:cubicBezTo>
                <a:cubicBezTo>
                  <a:pt x="540589" y="335781"/>
                  <a:pt x="545909" y="331204"/>
                  <a:pt x="552091" y="328113"/>
                </a:cubicBezTo>
                <a:cubicBezTo>
                  <a:pt x="557513" y="325402"/>
                  <a:pt x="564044" y="325306"/>
                  <a:pt x="569343" y="322362"/>
                </a:cubicBezTo>
                <a:cubicBezTo>
                  <a:pt x="625305" y="291271"/>
                  <a:pt x="580873" y="303953"/>
                  <a:pt x="632604" y="293607"/>
                </a:cubicBezTo>
                <a:cubicBezTo>
                  <a:pt x="638355" y="301275"/>
                  <a:pt x="644540" y="308636"/>
                  <a:pt x="649857" y="316611"/>
                </a:cubicBezTo>
                <a:cubicBezTo>
                  <a:pt x="656057" y="325912"/>
                  <a:pt x="656643" y="341441"/>
                  <a:pt x="667109" y="345366"/>
                </a:cubicBezTo>
                <a:cubicBezTo>
                  <a:pt x="676775" y="348991"/>
                  <a:pt x="686279" y="337698"/>
                  <a:pt x="695864" y="333864"/>
                </a:cubicBezTo>
                <a:cubicBezTo>
                  <a:pt x="701615" y="328113"/>
                  <a:pt x="706869" y="321818"/>
                  <a:pt x="713117" y="316611"/>
                </a:cubicBezTo>
                <a:cubicBezTo>
                  <a:pt x="718427" y="312186"/>
                  <a:pt x="726353" y="310733"/>
                  <a:pt x="730370" y="305109"/>
                </a:cubicBezTo>
                <a:cubicBezTo>
                  <a:pt x="736370" y="296709"/>
                  <a:pt x="738247" y="286021"/>
                  <a:pt x="741872" y="276355"/>
                </a:cubicBezTo>
                <a:cubicBezTo>
                  <a:pt x="744001" y="270679"/>
                  <a:pt x="746235" y="265003"/>
                  <a:pt x="747623" y="259102"/>
                </a:cubicBezTo>
                <a:cubicBezTo>
                  <a:pt x="753909" y="232385"/>
                  <a:pt x="755238" y="204288"/>
                  <a:pt x="764875" y="178589"/>
                </a:cubicBezTo>
                <a:cubicBezTo>
                  <a:pt x="767302" y="172117"/>
                  <a:pt x="775812" y="169894"/>
                  <a:pt x="782128" y="167087"/>
                </a:cubicBezTo>
                <a:cubicBezTo>
                  <a:pt x="793207" y="162163"/>
                  <a:pt x="805334" y="159979"/>
                  <a:pt x="816634" y="155585"/>
                </a:cubicBezTo>
                <a:cubicBezTo>
                  <a:pt x="854198" y="140977"/>
                  <a:pt x="873756" y="127423"/>
                  <a:pt x="908649" y="121079"/>
                </a:cubicBezTo>
                <a:cubicBezTo>
                  <a:pt x="921986" y="118654"/>
                  <a:pt x="935487" y="117245"/>
                  <a:pt x="948906" y="115328"/>
                </a:cubicBezTo>
                <a:cubicBezTo>
                  <a:pt x="959417" y="111824"/>
                  <a:pt x="978844" y="104858"/>
                  <a:pt x="989162" y="103826"/>
                </a:cubicBezTo>
                <a:cubicBezTo>
                  <a:pt x="1000607" y="102682"/>
                  <a:pt x="1004498" y="119162"/>
                  <a:pt x="1006415" y="115328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Forma Livre: Forma 16">
            <a:hlinkClick r:id="rId7" action="ppaction://hlinksldjump"/>
            <a:extLst>
              <a:ext uri="{FF2B5EF4-FFF2-40B4-BE49-F238E27FC236}">
                <a16:creationId xmlns:a16="http://schemas.microsoft.com/office/drawing/2014/main" id="{6ACB44BF-15C7-493A-AEFA-1199B299BA77}"/>
              </a:ext>
            </a:extLst>
          </p:cNvPr>
          <p:cNvSpPr/>
          <p:nvPr/>
        </p:nvSpPr>
        <p:spPr>
          <a:xfrm>
            <a:off x="1009138" y="5747652"/>
            <a:ext cx="406794" cy="300877"/>
          </a:xfrm>
          <a:custGeom>
            <a:avLst/>
            <a:gdLst>
              <a:gd name="connsiteX0" fmla="*/ 224287 w 1461779"/>
              <a:gd name="connsiteY0" fmla="*/ 57509 h 1081177"/>
              <a:gd name="connsiteX1" fmla="*/ 264543 w 1461779"/>
              <a:gd name="connsiteY1" fmla="*/ 97766 h 1081177"/>
              <a:gd name="connsiteX2" fmla="*/ 270294 w 1461779"/>
              <a:gd name="connsiteY2" fmla="*/ 115019 h 1081177"/>
              <a:gd name="connsiteX3" fmla="*/ 258792 w 1461779"/>
              <a:gd name="connsiteY3" fmla="*/ 143773 h 1081177"/>
              <a:gd name="connsiteX4" fmla="*/ 322053 w 1461779"/>
              <a:gd name="connsiteY4" fmla="*/ 212785 h 1081177"/>
              <a:gd name="connsiteX5" fmla="*/ 333555 w 1461779"/>
              <a:gd name="connsiteY5" fmla="*/ 241539 h 1081177"/>
              <a:gd name="connsiteX6" fmla="*/ 350807 w 1461779"/>
              <a:gd name="connsiteY6" fmla="*/ 322053 h 1081177"/>
              <a:gd name="connsiteX7" fmla="*/ 310551 w 1461779"/>
              <a:gd name="connsiteY7" fmla="*/ 339305 h 1081177"/>
              <a:gd name="connsiteX8" fmla="*/ 235789 w 1461779"/>
              <a:gd name="connsiteY8" fmla="*/ 356558 h 1081177"/>
              <a:gd name="connsiteX9" fmla="*/ 230038 w 1461779"/>
              <a:gd name="connsiteY9" fmla="*/ 408317 h 1081177"/>
              <a:gd name="connsiteX10" fmla="*/ 207034 w 1461779"/>
              <a:gd name="connsiteY10" fmla="*/ 419819 h 1081177"/>
              <a:gd name="connsiteX11" fmla="*/ 155275 w 1461779"/>
              <a:gd name="connsiteY11" fmla="*/ 437071 h 1081177"/>
              <a:gd name="connsiteX12" fmla="*/ 143774 w 1461779"/>
              <a:gd name="connsiteY12" fmla="*/ 465826 h 1081177"/>
              <a:gd name="connsiteX13" fmla="*/ 138023 w 1461779"/>
              <a:gd name="connsiteY13" fmla="*/ 534838 h 1081177"/>
              <a:gd name="connsiteX14" fmla="*/ 103517 w 1461779"/>
              <a:gd name="connsiteY14" fmla="*/ 557841 h 1081177"/>
              <a:gd name="connsiteX15" fmla="*/ 0 w 1461779"/>
              <a:gd name="connsiteY15" fmla="*/ 575094 h 1081177"/>
              <a:gd name="connsiteX16" fmla="*/ 11502 w 1461779"/>
              <a:gd name="connsiteY16" fmla="*/ 632604 h 1081177"/>
              <a:gd name="connsiteX17" fmla="*/ 28755 w 1461779"/>
              <a:gd name="connsiteY17" fmla="*/ 649856 h 1081177"/>
              <a:gd name="connsiteX18" fmla="*/ 34506 w 1461779"/>
              <a:gd name="connsiteY18" fmla="*/ 667109 h 1081177"/>
              <a:gd name="connsiteX19" fmla="*/ 63260 w 1461779"/>
              <a:gd name="connsiteY19" fmla="*/ 690113 h 1081177"/>
              <a:gd name="connsiteX20" fmla="*/ 86264 w 1461779"/>
              <a:gd name="connsiteY20" fmla="*/ 713117 h 1081177"/>
              <a:gd name="connsiteX21" fmla="*/ 120770 w 1461779"/>
              <a:gd name="connsiteY21" fmla="*/ 718868 h 1081177"/>
              <a:gd name="connsiteX22" fmla="*/ 184030 w 1461779"/>
              <a:gd name="connsiteY22" fmla="*/ 701615 h 1081177"/>
              <a:gd name="connsiteX23" fmla="*/ 201283 w 1461779"/>
              <a:gd name="connsiteY23" fmla="*/ 684362 h 1081177"/>
              <a:gd name="connsiteX24" fmla="*/ 230038 w 1461779"/>
              <a:gd name="connsiteY24" fmla="*/ 672860 h 1081177"/>
              <a:gd name="connsiteX25" fmla="*/ 258792 w 1461779"/>
              <a:gd name="connsiteY25" fmla="*/ 678611 h 1081177"/>
              <a:gd name="connsiteX26" fmla="*/ 287547 w 1461779"/>
              <a:gd name="connsiteY26" fmla="*/ 764875 h 1081177"/>
              <a:gd name="connsiteX27" fmla="*/ 293298 w 1461779"/>
              <a:gd name="connsiteY27" fmla="*/ 782128 h 1081177"/>
              <a:gd name="connsiteX28" fmla="*/ 339306 w 1461779"/>
              <a:gd name="connsiteY28" fmla="*/ 805132 h 1081177"/>
              <a:gd name="connsiteX29" fmla="*/ 373811 w 1461779"/>
              <a:gd name="connsiteY29" fmla="*/ 810883 h 1081177"/>
              <a:gd name="connsiteX30" fmla="*/ 414068 w 1461779"/>
              <a:gd name="connsiteY30" fmla="*/ 805132 h 1081177"/>
              <a:gd name="connsiteX31" fmla="*/ 431321 w 1461779"/>
              <a:gd name="connsiteY31" fmla="*/ 799381 h 1081177"/>
              <a:gd name="connsiteX32" fmla="*/ 460075 w 1461779"/>
              <a:gd name="connsiteY32" fmla="*/ 805132 h 1081177"/>
              <a:gd name="connsiteX33" fmla="*/ 477328 w 1461779"/>
              <a:gd name="connsiteY33" fmla="*/ 822385 h 1081177"/>
              <a:gd name="connsiteX34" fmla="*/ 488830 w 1461779"/>
              <a:gd name="connsiteY34" fmla="*/ 839638 h 1081177"/>
              <a:gd name="connsiteX35" fmla="*/ 511834 w 1461779"/>
              <a:gd name="connsiteY35" fmla="*/ 856890 h 1081177"/>
              <a:gd name="connsiteX36" fmla="*/ 546340 w 1461779"/>
              <a:gd name="connsiteY36" fmla="*/ 891396 h 1081177"/>
              <a:gd name="connsiteX37" fmla="*/ 575094 w 1461779"/>
              <a:gd name="connsiteY37" fmla="*/ 908649 h 1081177"/>
              <a:gd name="connsiteX38" fmla="*/ 649857 w 1461779"/>
              <a:gd name="connsiteY38" fmla="*/ 931653 h 1081177"/>
              <a:gd name="connsiteX39" fmla="*/ 695864 w 1461779"/>
              <a:gd name="connsiteY39" fmla="*/ 954656 h 1081177"/>
              <a:gd name="connsiteX40" fmla="*/ 713117 w 1461779"/>
              <a:gd name="connsiteY40" fmla="*/ 966158 h 1081177"/>
              <a:gd name="connsiteX41" fmla="*/ 787879 w 1461779"/>
              <a:gd name="connsiteY41" fmla="*/ 983411 h 1081177"/>
              <a:gd name="connsiteX42" fmla="*/ 868392 w 1461779"/>
              <a:gd name="connsiteY42" fmla="*/ 1006415 h 1081177"/>
              <a:gd name="connsiteX43" fmla="*/ 925902 w 1461779"/>
              <a:gd name="connsiteY43" fmla="*/ 1023668 h 1081177"/>
              <a:gd name="connsiteX44" fmla="*/ 943155 w 1461779"/>
              <a:gd name="connsiteY44" fmla="*/ 1035170 h 1081177"/>
              <a:gd name="connsiteX45" fmla="*/ 983411 w 1461779"/>
              <a:gd name="connsiteY45" fmla="*/ 1046671 h 1081177"/>
              <a:gd name="connsiteX46" fmla="*/ 1012166 w 1461779"/>
              <a:gd name="connsiteY46" fmla="*/ 1063924 h 1081177"/>
              <a:gd name="connsiteX47" fmla="*/ 1029419 w 1461779"/>
              <a:gd name="connsiteY47" fmla="*/ 1075426 h 1081177"/>
              <a:gd name="connsiteX48" fmla="*/ 1046672 w 1461779"/>
              <a:gd name="connsiteY48" fmla="*/ 1081177 h 1081177"/>
              <a:gd name="connsiteX49" fmla="*/ 1092679 w 1461779"/>
              <a:gd name="connsiteY49" fmla="*/ 1017917 h 1081177"/>
              <a:gd name="connsiteX50" fmla="*/ 1155940 w 1461779"/>
              <a:gd name="connsiteY50" fmla="*/ 983411 h 1081177"/>
              <a:gd name="connsiteX51" fmla="*/ 1178943 w 1461779"/>
              <a:gd name="connsiteY51" fmla="*/ 966158 h 1081177"/>
              <a:gd name="connsiteX52" fmla="*/ 1196196 w 1461779"/>
              <a:gd name="connsiteY52" fmla="*/ 943155 h 1081177"/>
              <a:gd name="connsiteX53" fmla="*/ 1259457 w 1461779"/>
              <a:gd name="connsiteY53" fmla="*/ 891396 h 1081177"/>
              <a:gd name="connsiteX54" fmla="*/ 1311215 w 1461779"/>
              <a:gd name="connsiteY54" fmla="*/ 879894 h 1081177"/>
              <a:gd name="connsiteX55" fmla="*/ 1328468 w 1461779"/>
              <a:gd name="connsiteY55" fmla="*/ 874143 h 1081177"/>
              <a:gd name="connsiteX56" fmla="*/ 1397479 w 1461779"/>
              <a:gd name="connsiteY56" fmla="*/ 856890 h 1081177"/>
              <a:gd name="connsiteX57" fmla="*/ 1449238 w 1461779"/>
              <a:gd name="connsiteY57" fmla="*/ 816634 h 1081177"/>
              <a:gd name="connsiteX58" fmla="*/ 1460740 w 1461779"/>
              <a:gd name="connsiteY58" fmla="*/ 793630 h 1081177"/>
              <a:gd name="connsiteX59" fmla="*/ 1362974 w 1461779"/>
              <a:gd name="connsiteY59" fmla="*/ 753373 h 1081177"/>
              <a:gd name="connsiteX60" fmla="*/ 1334219 w 1461779"/>
              <a:gd name="connsiteY60" fmla="*/ 764875 h 1081177"/>
              <a:gd name="connsiteX61" fmla="*/ 1293962 w 1461779"/>
              <a:gd name="connsiteY61" fmla="*/ 713117 h 1081177"/>
              <a:gd name="connsiteX62" fmla="*/ 1265207 w 1461779"/>
              <a:gd name="connsiteY62" fmla="*/ 644105 h 1081177"/>
              <a:gd name="connsiteX63" fmla="*/ 1247955 w 1461779"/>
              <a:gd name="connsiteY63" fmla="*/ 598098 h 1081177"/>
              <a:gd name="connsiteX64" fmla="*/ 1230702 w 1461779"/>
              <a:gd name="connsiteY64" fmla="*/ 575094 h 1081177"/>
              <a:gd name="connsiteX65" fmla="*/ 1201947 w 1461779"/>
              <a:gd name="connsiteY65" fmla="*/ 517585 h 1081177"/>
              <a:gd name="connsiteX66" fmla="*/ 1184694 w 1461779"/>
              <a:gd name="connsiteY66" fmla="*/ 425570 h 1081177"/>
              <a:gd name="connsiteX67" fmla="*/ 1178943 w 1461779"/>
              <a:gd name="connsiteY67" fmla="*/ 396815 h 1081177"/>
              <a:gd name="connsiteX68" fmla="*/ 1150189 w 1461779"/>
              <a:gd name="connsiteY68" fmla="*/ 339305 h 1081177"/>
              <a:gd name="connsiteX69" fmla="*/ 1098430 w 1461779"/>
              <a:gd name="connsiteY69" fmla="*/ 304800 h 1081177"/>
              <a:gd name="connsiteX70" fmla="*/ 1063924 w 1461779"/>
              <a:gd name="connsiteY70" fmla="*/ 276045 h 1081177"/>
              <a:gd name="connsiteX71" fmla="*/ 1035170 w 1461779"/>
              <a:gd name="connsiteY71" fmla="*/ 264543 h 1081177"/>
              <a:gd name="connsiteX72" fmla="*/ 1000664 w 1461779"/>
              <a:gd name="connsiteY72" fmla="*/ 253041 h 1081177"/>
              <a:gd name="connsiteX73" fmla="*/ 971909 w 1461779"/>
              <a:gd name="connsiteY73" fmla="*/ 241539 h 1081177"/>
              <a:gd name="connsiteX74" fmla="*/ 954657 w 1461779"/>
              <a:gd name="connsiteY74" fmla="*/ 235788 h 1081177"/>
              <a:gd name="connsiteX75" fmla="*/ 925902 w 1461779"/>
              <a:gd name="connsiteY75" fmla="*/ 218536 h 1081177"/>
              <a:gd name="connsiteX76" fmla="*/ 833887 w 1461779"/>
              <a:gd name="connsiteY76" fmla="*/ 189781 h 1081177"/>
              <a:gd name="connsiteX77" fmla="*/ 810883 w 1461779"/>
              <a:gd name="connsiteY77" fmla="*/ 178279 h 1081177"/>
              <a:gd name="connsiteX78" fmla="*/ 787879 w 1461779"/>
              <a:gd name="connsiteY78" fmla="*/ 143773 h 1081177"/>
              <a:gd name="connsiteX79" fmla="*/ 759124 w 1461779"/>
              <a:gd name="connsiteY79" fmla="*/ 126521 h 1081177"/>
              <a:gd name="connsiteX80" fmla="*/ 684362 w 1461779"/>
              <a:gd name="connsiteY80" fmla="*/ 103517 h 1081177"/>
              <a:gd name="connsiteX81" fmla="*/ 603849 w 1461779"/>
              <a:gd name="connsiteY81" fmla="*/ 115019 h 1081177"/>
              <a:gd name="connsiteX82" fmla="*/ 534838 w 1461779"/>
              <a:gd name="connsiteY82" fmla="*/ 132271 h 1081177"/>
              <a:gd name="connsiteX83" fmla="*/ 471577 w 1461779"/>
              <a:gd name="connsiteY83" fmla="*/ 126521 h 1081177"/>
              <a:gd name="connsiteX84" fmla="*/ 465826 w 1461779"/>
              <a:gd name="connsiteY84" fmla="*/ 109268 h 1081177"/>
              <a:gd name="connsiteX85" fmla="*/ 454324 w 1461779"/>
              <a:gd name="connsiteY85" fmla="*/ 92015 h 1081177"/>
              <a:gd name="connsiteX86" fmla="*/ 437072 w 1461779"/>
              <a:gd name="connsiteY86" fmla="*/ 57509 h 1081177"/>
              <a:gd name="connsiteX87" fmla="*/ 391064 w 1461779"/>
              <a:gd name="connsiteY87" fmla="*/ 11502 h 1081177"/>
              <a:gd name="connsiteX88" fmla="*/ 362309 w 1461779"/>
              <a:gd name="connsiteY88" fmla="*/ 0 h 1081177"/>
              <a:gd name="connsiteX89" fmla="*/ 270294 w 1461779"/>
              <a:gd name="connsiteY89" fmla="*/ 5751 h 1081177"/>
              <a:gd name="connsiteX90" fmla="*/ 224287 w 1461779"/>
              <a:gd name="connsiteY90" fmla="*/ 28755 h 1081177"/>
              <a:gd name="connsiteX91" fmla="*/ 224287 w 1461779"/>
              <a:gd name="connsiteY91" fmla="*/ 57509 h 108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461779" h="1081177">
                <a:moveTo>
                  <a:pt x="224287" y="57509"/>
                </a:moveTo>
                <a:cubicBezTo>
                  <a:pt x="230996" y="69011"/>
                  <a:pt x="253862" y="76404"/>
                  <a:pt x="264543" y="97766"/>
                </a:cubicBezTo>
                <a:cubicBezTo>
                  <a:pt x="267254" y="103188"/>
                  <a:pt x="268377" y="109268"/>
                  <a:pt x="270294" y="115019"/>
                </a:cubicBezTo>
                <a:cubicBezTo>
                  <a:pt x="266460" y="124604"/>
                  <a:pt x="255320" y="134051"/>
                  <a:pt x="258792" y="143773"/>
                </a:cubicBezTo>
                <a:cubicBezTo>
                  <a:pt x="270850" y="177535"/>
                  <a:pt x="296510" y="193628"/>
                  <a:pt x="322053" y="212785"/>
                </a:cubicBezTo>
                <a:cubicBezTo>
                  <a:pt x="325887" y="222370"/>
                  <a:pt x="330719" y="231613"/>
                  <a:pt x="333555" y="241539"/>
                </a:cubicBezTo>
                <a:cubicBezTo>
                  <a:pt x="338101" y="257450"/>
                  <a:pt x="346611" y="301071"/>
                  <a:pt x="350807" y="322053"/>
                </a:cubicBezTo>
                <a:cubicBezTo>
                  <a:pt x="272653" y="341592"/>
                  <a:pt x="376745" y="312828"/>
                  <a:pt x="310551" y="339305"/>
                </a:cubicBezTo>
                <a:cubicBezTo>
                  <a:pt x="284290" y="349809"/>
                  <a:pt x="262999" y="352023"/>
                  <a:pt x="235789" y="356558"/>
                </a:cubicBezTo>
                <a:cubicBezTo>
                  <a:pt x="233872" y="373811"/>
                  <a:pt x="237221" y="392514"/>
                  <a:pt x="230038" y="408317"/>
                </a:cubicBezTo>
                <a:cubicBezTo>
                  <a:pt x="226490" y="416122"/>
                  <a:pt x="215036" y="416742"/>
                  <a:pt x="207034" y="419819"/>
                </a:cubicBezTo>
                <a:cubicBezTo>
                  <a:pt x="190060" y="426347"/>
                  <a:pt x="155275" y="437071"/>
                  <a:pt x="155275" y="437071"/>
                </a:cubicBezTo>
                <a:cubicBezTo>
                  <a:pt x="151441" y="446656"/>
                  <a:pt x="145568" y="455660"/>
                  <a:pt x="143774" y="465826"/>
                </a:cubicBezTo>
                <a:cubicBezTo>
                  <a:pt x="139763" y="488559"/>
                  <a:pt x="143971" y="512534"/>
                  <a:pt x="138023" y="534838"/>
                </a:cubicBezTo>
                <a:cubicBezTo>
                  <a:pt x="133621" y="551346"/>
                  <a:pt x="115712" y="553268"/>
                  <a:pt x="103517" y="557841"/>
                </a:cubicBezTo>
                <a:cubicBezTo>
                  <a:pt x="47197" y="578961"/>
                  <a:pt x="95606" y="567740"/>
                  <a:pt x="0" y="575094"/>
                </a:cubicBezTo>
                <a:cubicBezTo>
                  <a:pt x="3834" y="594264"/>
                  <a:pt x="4484" y="614357"/>
                  <a:pt x="11502" y="632604"/>
                </a:cubicBezTo>
                <a:cubicBezTo>
                  <a:pt x="14422" y="640195"/>
                  <a:pt x="24244" y="643089"/>
                  <a:pt x="28755" y="649856"/>
                </a:cubicBezTo>
                <a:cubicBezTo>
                  <a:pt x="32118" y="654900"/>
                  <a:pt x="30561" y="662506"/>
                  <a:pt x="34506" y="667109"/>
                </a:cubicBezTo>
                <a:cubicBezTo>
                  <a:pt x="42494" y="676429"/>
                  <a:pt x="54086" y="681958"/>
                  <a:pt x="63260" y="690113"/>
                </a:cubicBezTo>
                <a:cubicBezTo>
                  <a:pt x="71365" y="697318"/>
                  <a:pt x="76565" y="708267"/>
                  <a:pt x="86264" y="713117"/>
                </a:cubicBezTo>
                <a:cubicBezTo>
                  <a:pt x="96694" y="718332"/>
                  <a:pt x="109268" y="716951"/>
                  <a:pt x="120770" y="718868"/>
                </a:cubicBezTo>
                <a:cubicBezTo>
                  <a:pt x="141857" y="713117"/>
                  <a:pt x="163940" y="710225"/>
                  <a:pt x="184030" y="701615"/>
                </a:cubicBezTo>
                <a:cubicBezTo>
                  <a:pt x="191506" y="698411"/>
                  <a:pt x="194386" y="688673"/>
                  <a:pt x="201283" y="684362"/>
                </a:cubicBezTo>
                <a:cubicBezTo>
                  <a:pt x="210037" y="678891"/>
                  <a:pt x="220453" y="676694"/>
                  <a:pt x="230038" y="672860"/>
                </a:cubicBezTo>
                <a:cubicBezTo>
                  <a:pt x="239623" y="674777"/>
                  <a:pt x="254158" y="670005"/>
                  <a:pt x="258792" y="678611"/>
                </a:cubicBezTo>
                <a:cubicBezTo>
                  <a:pt x="333684" y="817697"/>
                  <a:pt x="232163" y="709491"/>
                  <a:pt x="287547" y="764875"/>
                </a:cubicBezTo>
                <a:cubicBezTo>
                  <a:pt x="289464" y="770626"/>
                  <a:pt x="289935" y="777084"/>
                  <a:pt x="293298" y="782128"/>
                </a:cubicBezTo>
                <a:cubicBezTo>
                  <a:pt x="307875" y="803994"/>
                  <a:pt x="314098" y="800549"/>
                  <a:pt x="339306" y="805132"/>
                </a:cubicBezTo>
                <a:cubicBezTo>
                  <a:pt x="350778" y="807218"/>
                  <a:pt x="362309" y="808966"/>
                  <a:pt x="373811" y="810883"/>
                </a:cubicBezTo>
                <a:cubicBezTo>
                  <a:pt x="387230" y="808966"/>
                  <a:pt x="400776" y="807790"/>
                  <a:pt x="414068" y="805132"/>
                </a:cubicBezTo>
                <a:cubicBezTo>
                  <a:pt x="420012" y="803943"/>
                  <a:pt x="425259" y="799381"/>
                  <a:pt x="431321" y="799381"/>
                </a:cubicBezTo>
                <a:cubicBezTo>
                  <a:pt x="441095" y="799381"/>
                  <a:pt x="450490" y="803215"/>
                  <a:pt x="460075" y="805132"/>
                </a:cubicBezTo>
                <a:cubicBezTo>
                  <a:pt x="465826" y="810883"/>
                  <a:pt x="472121" y="816137"/>
                  <a:pt x="477328" y="822385"/>
                </a:cubicBezTo>
                <a:cubicBezTo>
                  <a:pt x="481753" y="827695"/>
                  <a:pt x="483943" y="834751"/>
                  <a:pt x="488830" y="839638"/>
                </a:cubicBezTo>
                <a:cubicBezTo>
                  <a:pt x="495608" y="846415"/>
                  <a:pt x="504710" y="850478"/>
                  <a:pt x="511834" y="856890"/>
                </a:cubicBezTo>
                <a:cubicBezTo>
                  <a:pt x="523925" y="867771"/>
                  <a:pt x="532392" y="883027"/>
                  <a:pt x="546340" y="891396"/>
                </a:cubicBezTo>
                <a:cubicBezTo>
                  <a:pt x="555925" y="897147"/>
                  <a:pt x="564945" y="903965"/>
                  <a:pt x="575094" y="908649"/>
                </a:cubicBezTo>
                <a:cubicBezTo>
                  <a:pt x="612002" y="925684"/>
                  <a:pt x="615934" y="924868"/>
                  <a:pt x="649857" y="931653"/>
                </a:cubicBezTo>
                <a:cubicBezTo>
                  <a:pt x="665193" y="939321"/>
                  <a:pt x="681598" y="945145"/>
                  <a:pt x="695864" y="954656"/>
                </a:cubicBezTo>
                <a:cubicBezTo>
                  <a:pt x="701615" y="958490"/>
                  <a:pt x="706621" y="963796"/>
                  <a:pt x="713117" y="966158"/>
                </a:cubicBezTo>
                <a:cubicBezTo>
                  <a:pt x="766410" y="985538"/>
                  <a:pt x="744982" y="971155"/>
                  <a:pt x="787879" y="983411"/>
                </a:cubicBezTo>
                <a:cubicBezTo>
                  <a:pt x="882820" y="1010537"/>
                  <a:pt x="803580" y="993452"/>
                  <a:pt x="868392" y="1006415"/>
                </a:cubicBezTo>
                <a:cubicBezTo>
                  <a:pt x="907216" y="1032298"/>
                  <a:pt x="858617" y="1003483"/>
                  <a:pt x="925902" y="1023668"/>
                </a:cubicBezTo>
                <a:cubicBezTo>
                  <a:pt x="932522" y="1025654"/>
                  <a:pt x="936737" y="1032603"/>
                  <a:pt x="943155" y="1035170"/>
                </a:cubicBezTo>
                <a:cubicBezTo>
                  <a:pt x="956112" y="1040353"/>
                  <a:pt x="969992" y="1042837"/>
                  <a:pt x="983411" y="1046671"/>
                </a:cubicBezTo>
                <a:cubicBezTo>
                  <a:pt x="992996" y="1052422"/>
                  <a:pt x="1002687" y="1058000"/>
                  <a:pt x="1012166" y="1063924"/>
                </a:cubicBezTo>
                <a:cubicBezTo>
                  <a:pt x="1018027" y="1067587"/>
                  <a:pt x="1023237" y="1072335"/>
                  <a:pt x="1029419" y="1075426"/>
                </a:cubicBezTo>
                <a:cubicBezTo>
                  <a:pt x="1034841" y="1078137"/>
                  <a:pt x="1040921" y="1079260"/>
                  <a:pt x="1046672" y="1081177"/>
                </a:cubicBezTo>
                <a:cubicBezTo>
                  <a:pt x="1062008" y="1060090"/>
                  <a:pt x="1068470" y="1027600"/>
                  <a:pt x="1092679" y="1017917"/>
                </a:cubicBezTo>
                <a:cubicBezTo>
                  <a:pt x="1126604" y="1004347"/>
                  <a:pt x="1123108" y="1008036"/>
                  <a:pt x="1155940" y="983411"/>
                </a:cubicBezTo>
                <a:cubicBezTo>
                  <a:pt x="1163608" y="977660"/>
                  <a:pt x="1172166" y="972935"/>
                  <a:pt x="1178943" y="966158"/>
                </a:cubicBezTo>
                <a:cubicBezTo>
                  <a:pt x="1185720" y="959381"/>
                  <a:pt x="1189958" y="950432"/>
                  <a:pt x="1196196" y="943155"/>
                </a:cubicBezTo>
                <a:cubicBezTo>
                  <a:pt x="1210685" y="926252"/>
                  <a:pt x="1245408" y="898008"/>
                  <a:pt x="1259457" y="891396"/>
                </a:cubicBezTo>
                <a:cubicBezTo>
                  <a:pt x="1275448" y="883871"/>
                  <a:pt x="1294069" y="884181"/>
                  <a:pt x="1311215" y="879894"/>
                </a:cubicBezTo>
                <a:cubicBezTo>
                  <a:pt x="1317096" y="878424"/>
                  <a:pt x="1322717" y="876060"/>
                  <a:pt x="1328468" y="874143"/>
                </a:cubicBezTo>
                <a:cubicBezTo>
                  <a:pt x="1364095" y="883050"/>
                  <a:pt x="1353103" y="885604"/>
                  <a:pt x="1397479" y="856890"/>
                </a:cubicBezTo>
                <a:cubicBezTo>
                  <a:pt x="1415829" y="845016"/>
                  <a:pt x="1449238" y="816634"/>
                  <a:pt x="1449238" y="816634"/>
                </a:cubicBezTo>
                <a:cubicBezTo>
                  <a:pt x="1453072" y="808966"/>
                  <a:pt x="1460082" y="802178"/>
                  <a:pt x="1460740" y="793630"/>
                </a:cubicBezTo>
                <a:cubicBezTo>
                  <a:pt x="1467235" y="709192"/>
                  <a:pt x="1444330" y="743203"/>
                  <a:pt x="1362974" y="753373"/>
                </a:cubicBezTo>
                <a:cubicBezTo>
                  <a:pt x="1353389" y="757207"/>
                  <a:pt x="1344500" y="765810"/>
                  <a:pt x="1334219" y="764875"/>
                </a:cubicBezTo>
                <a:cubicBezTo>
                  <a:pt x="1288315" y="760702"/>
                  <a:pt x="1302705" y="743718"/>
                  <a:pt x="1293962" y="713117"/>
                </a:cubicBezTo>
                <a:cubicBezTo>
                  <a:pt x="1284956" y="681596"/>
                  <a:pt x="1278142" y="669974"/>
                  <a:pt x="1265207" y="644105"/>
                </a:cubicBezTo>
                <a:cubicBezTo>
                  <a:pt x="1259688" y="622026"/>
                  <a:pt x="1260486" y="618148"/>
                  <a:pt x="1247955" y="598098"/>
                </a:cubicBezTo>
                <a:cubicBezTo>
                  <a:pt x="1242875" y="589970"/>
                  <a:pt x="1235458" y="583416"/>
                  <a:pt x="1230702" y="575094"/>
                </a:cubicBezTo>
                <a:cubicBezTo>
                  <a:pt x="1220068" y="556486"/>
                  <a:pt x="1201947" y="517585"/>
                  <a:pt x="1201947" y="517585"/>
                </a:cubicBezTo>
                <a:cubicBezTo>
                  <a:pt x="1177924" y="373449"/>
                  <a:pt x="1199904" y="494016"/>
                  <a:pt x="1184694" y="425570"/>
                </a:cubicBezTo>
                <a:cubicBezTo>
                  <a:pt x="1182574" y="416028"/>
                  <a:pt x="1182034" y="406088"/>
                  <a:pt x="1178943" y="396815"/>
                </a:cubicBezTo>
                <a:cubicBezTo>
                  <a:pt x="1175978" y="387921"/>
                  <a:pt x="1161735" y="350851"/>
                  <a:pt x="1150189" y="339305"/>
                </a:cubicBezTo>
                <a:cubicBezTo>
                  <a:pt x="1132737" y="321853"/>
                  <a:pt x="1118501" y="319397"/>
                  <a:pt x="1098430" y="304800"/>
                </a:cubicBezTo>
                <a:cubicBezTo>
                  <a:pt x="1086321" y="295994"/>
                  <a:pt x="1076555" y="284083"/>
                  <a:pt x="1063924" y="276045"/>
                </a:cubicBezTo>
                <a:cubicBezTo>
                  <a:pt x="1055215" y="270503"/>
                  <a:pt x="1044872" y="268071"/>
                  <a:pt x="1035170" y="264543"/>
                </a:cubicBezTo>
                <a:cubicBezTo>
                  <a:pt x="1023776" y="260400"/>
                  <a:pt x="1012058" y="257184"/>
                  <a:pt x="1000664" y="253041"/>
                </a:cubicBezTo>
                <a:cubicBezTo>
                  <a:pt x="990962" y="249513"/>
                  <a:pt x="981575" y="245164"/>
                  <a:pt x="971909" y="241539"/>
                </a:cubicBezTo>
                <a:cubicBezTo>
                  <a:pt x="966233" y="239411"/>
                  <a:pt x="960079" y="238499"/>
                  <a:pt x="954657" y="235788"/>
                </a:cubicBezTo>
                <a:cubicBezTo>
                  <a:pt x="944659" y="230789"/>
                  <a:pt x="936143" y="223016"/>
                  <a:pt x="925902" y="218536"/>
                </a:cubicBezTo>
                <a:cubicBezTo>
                  <a:pt x="875985" y="196698"/>
                  <a:pt x="874829" y="197970"/>
                  <a:pt x="833887" y="189781"/>
                </a:cubicBezTo>
                <a:cubicBezTo>
                  <a:pt x="826219" y="185947"/>
                  <a:pt x="816945" y="184341"/>
                  <a:pt x="810883" y="178279"/>
                </a:cubicBezTo>
                <a:cubicBezTo>
                  <a:pt x="801108" y="168504"/>
                  <a:pt x="799733" y="150885"/>
                  <a:pt x="787879" y="143773"/>
                </a:cubicBezTo>
                <a:cubicBezTo>
                  <a:pt x="778294" y="138022"/>
                  <a:pt x="769398" y="130924"/>
                  <a:pt x="759124" y="126521"/>
                </a:cubicBezTo>
                <a:cubicBezTo>
                  <a:pt x="731468" y="114669"/>
                  <a:pt x="711275" y="110245"/>
                  <a:pt x="684362" y="103517"/>
                </a:cubicBezTo>
                <a:cubicBezTo>
                  <a:pt x="657524" y="107351"/>
                  <a:pt x="630471" y="109899"/>
                  <a:pt x="603849" y="115019"/>
                </a:cubicBezTo>
                <a:cubicBezTo>
                  <a:pt x="580564" y="119497"/>
                  <a:pt x="534838" y="132271"/>
                  <a:pt x="534838" y="132271"/>
                </a:cubicBezTo>
                <a:cubicBezTo>
                  <a:pt x="513751" y="130354"/>
                  <a:pt x="491664" y="133217"/>
                  <a:pt x="471577" y="126521"/>
                </a:cubicBezTo>
                <a:cubicBezTo>
                  <a:pt x="465826" y="124604"/>
                  <a:pt x="468537" y="114690"/>
                  <a:pt x="465826" y="109268"/>
                </a:cubicBezTo>
                <a:cubicBezTo>
                  <a:pt x="462735" y="103086"/>
                  <a:pt x="457681" y="98057"/>
                  <a:pt x="454324" y="92015"/>
                </a:cubicBezTo>
                <a:cubicBezTo>
                  <a:pt x="448079" y="80774"/>
                  <a:pt x="443976" y="68358"/>
                  <a:pt x="437072" y="57509"/>
                </a:cubicBezTo>
                <a:cubicBezTo>
                  <a:pt x="425300" y="39010"/>
                  <a:pt x="410441" y="22267"/>
                  <a:pt x="391064" y="11502"/>
                </a:cubicBezTo>
                <a:cubicBezTo>
                  <a:pt x="382040" y="6489"/>
                  <a:pt x="371894" y="3834"/>
                  <a:pt x="362309" y="0"/>
                </a:cubicBezTo>
                <a:cubicBezTo>
                  <a:pt x="331637" y="1917"/>
                  <a:pt x="300887" y="2837"/>
                  <a:pt x="270294" y="5751"/>
                </a:cubicBezTo>
                <a:cubicBezTo>
                  <a:pt x="248334" y="7843"/>
                  <a:pt x="236163" y="8963"/>
                  <a:pt x="224287" y="28755"/>
                </a:cubicBezTo>
                <a:cubicBezTo>
                  <a:pt x="222315" y="32042"/>
                  <a:pt x="217578" y="46007"/>
                  <a:pt x="224287" y="5750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Forma Livre: Forma 17">
            <a:hlinkClick r:id="rId8" action="ppaction://hlinksldjump"/>
            <a:extLst>
              <a:ext uri="{FF2B5EF4-FFF2-40B4-BE49-F238E27FC236}">
                <a16:creationId xmlns:a16="http://schemas.microsoft.com/office/drawing/2014/main" id="{E0507BE7-2F50-491D-B1D8-59CE773BEBF2}"/>
              </a:ext>
            </a:extLst>
          </p:cNvPr>
          <p:cNvSpPr/>
          <p:nvPr/>
        </p:nvSpPr>
        <p:spPr>
          <a:xfrm>
            <a:off x="1252363" y="6171790"/>
            <a:ext cx="184699" cy="160141"/>
          </a:xfrm>
          <a:custGeom>
            <a:avLst/>
            <a:gdLst>
              <a:gd name="connsiteX0" fmla="*/ 621102 w 672861"/>
              <a:gd name="connsiteY0" fmla="*/ 456770 h 583397"/>
              <a:gd name="connsiteX1" fmla="*/ 655608 w 672861"/>
              <a:gd name="connsiteY1" fmla="*/ 370506 h 583397"/>
              <a:gd name="connsiteX2" fmla="*/ 672861 w 672861"/>
              <a:gd name="connsiteY2" fmla="*/ 359004 h 583397"/>
              <a:gd name="connsiteX3" fmla="*/ 667110 w 672861"/>
              <a:gd name="connsiteY3" fmla="*/ 330249 h 583397"/>
              <a:gd name="connsiteX4" fmla="*/ 632604 w 672861"/>
              <a:gd name="connsiteY4" fmla="*/ 307245 h 583397"/>
              <a:gd name="connsiteX5" fmla="*/ 615351 w 672861"/>
              <a:gd name="connsiteY5" fmla="*/ 295743 h 583397"/>
              <a:gd name="connsiteX6" fmla="*/ 540589 w 672861"/>
              <a:gd name="connsiteY6" fmla="*/ 278491 h 583397"/>
              <a:gd name="connsiteX7" fmla="*/ 494581 w 672861"/>
              <a:gd name="connsiteY7" fmla="*/ 174974 h 583397"/>
              <a:gd name="connsiteX8" fmla="*/ 477329 w 672861"/>
              <a:gd name="connsiteY8" fmla="*/ 169223 h 583397"/>
              <a:gd name="connsiteX9" fmla="*/ 529087 w 672861"/>
              <a:gd name="connsiteY9" fmla="*/ 105962 h 583397"/>
              <a:gd name="connsiteX10" fmla="*/ 500332 w 672861"/>
              <a:gd name="connsiteY10" fmla="*/ 88709 h 583397"/>
              <a:gd name="connsiteX11" fmla="*/ 408317 w 672861"/>
              <a:gd name="connsiteY11" fmla="*/ 77208 h 583397"/>
              <a:gd name="connsiteX12" fmla="*/ 368061 w 672861"/>
              <a:gd name="connsiteY12" fmla="*/ 36951 h 583397"/>
              <a:gd name="connsiteX13" fmla="*/ 339306 w 672861"/>
              <a:gd name="connsiteY13" fmla="*/ 2445 h 583397"/>
              <a:gd name="connsiteX14" fmla="*/ 304800 w 672861"/>
              <a:gd name="connsiteY14" fmla="*/ 8196 h 583397"/>
              <a:gd name="connsiteX15" fmla="*/ 241540 w 672861"/>
              <a:gd name="connsiteY15" fmla="*/ 2445 h 583397"/>
              <a:gd name="connsiteX16" fmla="*/ 258793 w 672861"/>
              <a:gd name="connsiteY16" fmla="*/ 54204 h 583397"/>
              <a:gd name="connsiteX17" fmla="*/ 253042 w 672861"/>
              <a:gd name="connsiteY17" fmla="*/ 105962 h 583397"/>
              <a:gd name="connsiteX18" fmla="*/ 241540 w 672861"/>
              <a:gd name="connsiteY18" fmla="*/ 123215 h 583397"/>
              <a:gd name="connsiteX19" fmla="*/ 224287 w 672861"/>
              <a:gd name="connsiteY19" fmla="*/ 157721 h 583397"/>
              <a:gd name="connsiteX20" fmla="*/ 166778 w 672861"/>
              <a:gd name="connsiteY20" fmla="*/ 186476 h 583397"/>
              <a:gd name="connsiteX21" fmla="*/ 149525 w 672861"/>
              <a:gd name="connsiteY21" fmla="*/ 180725 h 583397"/>
              <a:gd name="connsiteX22" fmla="*/ 103517 w 672861"/>
              <a:gd name="connsiteY22" fmla="*/ 157721 h 583397"/>
              <a:gd name="connsiteX23" fmla="*/ 74762 w 672861"/>
              <a:gd name="connsiteY23" fmla="*/ 209479 h 583397"/>
              <a:gd name="connsiteX24" fmla="*/ 23004 w 672861"/>
              <a:gd name="connsiteY24" fmla="*/ 215230 h 583397"/>
              <a:gd name="connsiteX25" fmla="*/ 17253 w 672861"/>
              <a:gd name="connsiteY25" fmla="*/ 243985 h 583397"/>
              <a:gd name="connsiteX26" fmla="*/ 23004 w 672861"/>
              <a:gd name="connsiteY26" fmla="*/ 261238 h 583397"/>
              <a:gd name="connsiteX27" fmla="*/ 0 w 672861"/>
              <a:gd name="connsiteY27" fmla="*/ 295743 h 583397"/>
              <a:gd name="connsiteX28" fmla="*/ 17253 w 672861"/>
              <a:gd name="connsiteY28" fmla="*/ 307245 h 583397"/>
              <a:gd name="connsiteX29" fmla="*/ 34506 w 672861"/>
              <a:gd name="connsiteY29" fmla="*/ 312996 h 583397"/>
              <a:gd name="connsiteX30" fmla="*/ 86264 w 672861"/>
              <a:gd name="connsiteY30" fmla="*/ 324498 h 583397"/>
              <a:gd name="connsiteX31" fmla="*/ 97766 w 672861"/>
              <a:gd name="connsiteY31" fmla="*/ 347502 h 583397"/>
              <a:gd name="connsiteX32" fmla="*/ 126521 w 672861"/>
              <a:gd name="connsiteY32" fmla="*/ 399260 h 583397"/>
              <a:gd name="connsiteX33" fmla="*/ 155276 w 672861"/>
              <a:gd name="connsiteY33" fmla="*/ 410762 h 583397"/>
              <a:gd name="connsiteX34" fmla="*/ 172529 w 672861"/>
              <a:gd name="connsiteY34" fmla="*/ 428015 h 583397"/>
              <a:gd name="connsiteX35" fmla="*/ 195532 w 672861"/>
              <a:gd name="connsiteY35" fmla="*/ 468272 h 583397"/>
              <a:gd name="connsiteX36" fmla="*/ 189781 w 672861"/>
              <a:gd name="connsiteY36" fmla="*/ 514279 h 583397"/>
              <a:gd name="connsiteX37" fmla="*/ 184030 w 672861"/>
              <a:gd name="connsiteY37" fmla="*/ 531532 h 583397"/>
              <a:gd name="connsiteX38" fmla="*/ 207034 w 672861"/>
              <a:gd name="connsiteY38" fmla="*/ 543034 h 583397"/>
              <a:gd name="connsiteX39" fmla="*/ 258793 w 672861"/>
              <a:gd name="connsiteY39" fmla="*/ 566038 h 583397"/>
              <a:gd name="connsiteX40" fmla="*/ 276045 w 672861"/>
              <a:gd name="connsiteY40" fmla="*/ 577540 h 583397"/>
              <a:gd name="connsiteX41" fmla="*/ 310551 w 672861"/>
              <a:gd name="connsiteY41" fmla="*/ 485525 h 583397"/>
              <a:gd name="connsiteX42" fmla="*/ 339306 w 672861"/>
              <a:gd name="connsiteY42" fmla="*/ 445268 h 583397"/>
              <a:gd name="connsiteX43" fmla="*/ 362310 w 672861"/>
              <a:gd name="connsiteY43" fmla="*/ 433766 h 583397"/>
              <a:gd name="connsiteX44" fmla="*/ 396815 w 672861"/>
              <a:gd name="connsiteY44" fmla="*/ 462521 h 583397"/>
              <a:gd name="connsiteX45" fmla="*/ 402566 w 672861"/>
              <a:gd name="connsiteY45" fmla="*/ 485525 h 583397"/>
              <a:gd name="connsiteX46" fmla="*/ 414068 w 672861"/>
              <a:gd name="connsiteY46" fmla="*/ 502777 h 583397"/>
              <a:gd name="connsiteX47" fmla="*/ 442823 w 672861"/>
              <a:gd name="connsiteY47" fmla="*/ 497026 h 583397"/>
              <a:gd name="connsiteX48" fmla="*/ 460076 w 672861"/>
              <a:gd name="connsiteY48" fmla="*/ 479774 h 583397"/>
              <a:gd name="connsiteX49" fmla="*/ 534838 w 672861"/>
              <a:gd name="connsiteY49" fmla="*/ 508528 h 583397"/>
              <a:gd name="connsiteX50" fmla="*/ 580845 w 672861"/>
              <a:gd name="connsiteY50" fmla="*/ 514279 h 583397"/>
              <a:gd name="connsiteX51" fmla="*/ 603849 w 672861"/>
              <a:gd name="connsiteY51" fmla="*/ 508528 h 583397"/>
              <a:gd name="connsiteX52" fmla="*/ 609600 w 672861"/>
              <a:gd name="connsiteY52" fmla="*/ 451019 h 583397"/>
              <a:gd name="connsiteX53" fmla="*/ 615351 w 672861"/>
              <a:gd name="connsiteY53" fmla="*/ 422264 h 583397"/>
              <a:gd name="connsiteX54" fmla="*/ 621102 w 672861"/>
              <a:gd name="connsiteY54" fmla="*/ 456770 h 583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72861" h="583397">
                <a:moveTo>
                  <a:pt x="621102" y="456770"/>
                </a:moveTo>
                <a:cubicBezTo>
                  <a:pt x="627812" y="448144"/>
                  <a:pt x="606952" y="400916"/>
                  <a:pt x="655608" y="370506"/>
                </a:cubicBezTo>
                <a:cubicBezTo>
                  <a:pt x="661469" y="366843"/>
                  <a:pt x="667110" y="362838"/>
                  <a:pt x="672861" y="359004"/>
                </a:cubicBezTo>
                <a:cubicBezTo>
                  <a:pt x="670944" y="349419"/>
                  <a:pt x="673111" y="337965"/>
                  <a:pt x="667110" y="330249"/>
                </a:cubicBezTo>
                <a:cubicBezTo>
                  <a:pt x="658623" y="319337"/>
                  <a:pt x="644106" y="314913"/>
                  <a:pt x="632604" y="307245"/>
                </a:cubicBezTo>
                <a:cubicBezTo>
                  <a:pt x="626853" y="303411"/>
                  <a:pt x="622129" y="297098"/>
                  <a:pt x="615351" y="295743"/>
                </a:cubicBezTo>
                <a:cubicBezTo>
                  <a:pt x="571095" y="286893"/>
                  <a:pt x="596079" y="292364"/>
                  <a:pt x="540589" y="278491"/>
                </a:cubicBezTo>
                <a:cubicBezTo>
                  <a:pt x="522313" y="181021"/>
                  <a:pt x="552019" y="196514"/>
                  <a:pt x="494581" y="174974"/>
                </a:cubicBezTo>
                <a:cubicBezTo>
                  <a:pt x="488905" y="172846"/>
                  <a:pt x="483080" y="171140"/>
                  <a:pt x="477329" y="169223"/>
                </a:cubicBezTo>
                <a:cubicBezTo>
                  <a:pt x="527622" y="118928"/>
                  <a:pt x="516478" y="143790"/>
                  <a:pt x="529087" y="105962"/>
                </a:cubicBezTo>
                <a:cubicBezTo>
                  <a:pt x="519502" y="100211"/>
                  <a:pt x="511206" y="91298"/>
                  <a:pt x="500332" y="88709"/>
                </a:cubicBezTo>
                <a:cubicBezTo>
                  <a:pt x="470262" y="81550"/>
                  <a:pt x="408317" y="77208"/>
                  <a:pt x="408317" y="77208"/>
                </a:cubicBezTo>
                <a:cubicBezTo>
                  <a:pt x="387868" y="61871"/>
                  <a:pt x="380841" y="59956"/>
                  <a:pt x="368061" y="36951"/>
                </a:cubicBezTo>
                <a:cubicBezTo>
                  <a:pt x="347744" y="380"/>
                  <a:pt x="370207" y="12745"/>
                  <a:pt x="339306" y="2445"/>
                </a:cubicBezTo>
                <a:cubicBezTo>
                  <a:pt x="327804" y="4362"/>
                  <a:pt x="316461" y="8196"/>
                  <a:pt x="304800" y="8196"/>
                </a:cubicBezTo>
                <a:cubicBezTo>
                  <a:pt x="283626" y="8196"/>
                  <a:pt x="261199" y="-5419"/>
                  <a:pt x="241540" y="2445"/>
                </a:cubicBezTo>
                <a:cubicBezTo>
                  <a:pt x="232250" y="6161"/>
                  <a:pt x="257586" y="51791"/>
                  <a:pt x="258793" y="54204"/>
                </a:cubicBezTo>
                <a:cubicBezTo>
                  <a:pt x="256876" y="71457"/>
                  <a:pt x="257252" y="89121"/>
                  <a:pt x="253042" y="105962"/>
                </a:cubicBezTo>
                <a:cubicBezTo>
                  <a:pt x="251366" y="112667"/>
                  <a:pt x="244631" y="117033"/>
                  <a:pt x="241540" y="123215"/>
                </a:cubicBezTo>
                <a:cubicBezTo>
                  <a:pt x="233791" y="138712"/>
                  <a:pt x="238937" y="144902"/>
                  <a:pt x="224287" y="157721"/>
                </a:cubicBezTo>
                <a:cubicBezTo>
                  <a:pt x="196899" y="181685"/>
                  <a:pt x="195362" y="179330"/>
                  <a:pt x="166778" y="186476"/>
                </a:cubicBezTo>
                <a:cubicBezTo>
                  <a:pt x="161027" y="184559"/>
                  <a:pt x="155044" y="183234"/>
                  <a:pt x="149525" y="180725"/>
                </a:cubicBezTo>
                <a:cubicBezTo>
                  <a:pt x="133916" y="173630"/>
                  <a:pt x="103517" y="157721"/>
                  <a:pt x="103517" y="157721"/>
                </a:cubicBezTo>
                <a:cubicBezTo>
                  <a:pt x="94201" y="194984"/>
                  <a:pt x="105609" y="204338"/>
                  <a:pt x="74762" y="209479"/>
                </a:cubicBezTo>
                <a:cubicBezTo>
                  <a:pt x="57639" y="212333"/>
                  <a:pt x="40257" y="213313"/>
                  <a:pt x="23004" y="215230"/>
                </a:cubicBezTo>
                <a:cubicBezTo>
                  <a:pt x="21087" y="224815"/>
                  <a:pt x="17253" y="234210"/>
                  <a:pt x="17253" y="243985"/>
                </a:cubicBezTo>
                <a:cubicBezTo>
                  <a:pt x="17253" y="250047"/>
                  <a:pt x="24921" y="255487"/>
                  <a:pt x="23004" y="261238"/>
                </a:cubicBezTo>
                <a:cubicBezTo>
                  <a:pt x="18633" y="274352"/>
                  <a:pt x="7668" y="284241"/>
                  <a:pt x="0" y="295743"/>
                </a:cubicBezTo>
                <a:cubicBezTo>
                  <a:pt x="5751" y="299577"/>
                  <a:pt x="11071" y="304154"/>
                  <a:pt x="17253" y="307245"/>
                </a:cubicBezTo>
                <a:cubicBezTo>
                  <a:pt x="22675" y="309956"/>
                  <a:pt x="28625" y="311526"/>
                  <a:pt x="34506" y="312996"/>
                </a:cubicBezTo>
                <a:cubicBezTo>
                  <a:pt x="51652" y="317283"/>
                  <a:pt x="69011" y="320664"/>
                  <a:pt x="86264" y="324498"/>
                </a:cubicBezTo>
                <a:cubicBezTo>
                  <a:pt x="90098" y="332166"/>
                  <a:pt x="94582" y="339542"/>
                  <a:pt x="97766" y="347502"/>
                </a:cubicBezTo>
                <a:cubicBezTo>
                  <a:pt x="107894" y="372821"/>
                  <a:pt x="103342" y="384774"/>
                  <a:pt x="126521" y="399260"/>
                </a:cubicBezTo>
                <a:cubicBezTo>
                  <a:pt x="135275" y="404731"/>
                  <a:pt x="145691" y="406928"/>
                  <a:pt x="155276" y="410762"/>
                </a:cubicBezTo>
                <a:cubicBezTo>
                  <a:pt x="161027" y="416513"/>
                  <a:pt x="167322" y="421767"/>
                  <a:pt x="172529" y="428015"/>
                </a:cubicBezTo>
                <a:cubicBezTo>
                  <a:pt x="182687" y="440205"/>
                  <a:pt x="188503" y="454214"/>
                  <a:pt x="195532" y="468272"/>
                </a:cubicBezTo>
                <a:cubicBezTo>
                  <a:pt x="193615" y="483608"/>
                  <a:pt x="192546" y="499073"/>
                  <a:pt x="189781" y="514279"/>
                </a:cubicBezTo>
                <a:cubicBezTo>
                  <a:pt x="188697" y="520243"/>
                  <a:pt x="180911" y="526334"/>
                  <a:pt x="184030" y="531532"/>
                </a:cubicBezTo>
                <a:cubicBezTo>
                  <a:pt x="188441" y="538883"/>
                  <a:pt x="199540" y="538871"/>
                  <a:pt x="207034" y="543034"/>
                </a:cubicBezTo>
                <a:cubicBezTo>
                  <a:pt x="247735" y="565646"/>
                  <a:pt x="221290" y="556662"/>
                  <a:pt x="258793" y="566038"/>
                </a:cubicBezTo>
                <a:cubicBezTo>
                  <a:pt x="264544" y="569872"/>
                  <a:pt x="269692" y="574817"/>
                  <a:pt x="276045" y="577540"/>
                </a:cubicBezTo>
                <a:cubicBezTo>
                  <a:pt x="330871" y="601037"/>
                  <a:pt x="298174" y="550506"/>
                  <a:pt x="310551" y="485525"/>
                </a:cubicBezTo>
                <a:cubicBezTo>
                  <a:pt x="313294" y="471122"/>
                  <a:pt x="327751" y="453522"/>
                  <a:pt x="339306" y="445268"/>
                </a:cubicBezTo>
                <a:cubicBezTo>
                  <a:pt x="346282" y="440285"/>
                  <a:pt x="354642" y="437600"/>
                  <a:pt x="362310" y="433766"/>
                </a:cubicBezTo>
                <a:cubicBezTo>
                  <a:pt x="373303" y="441095"/>
                  <a:pt x="390003" y="450600"/>
                  <a:pt x="396815" y="462521"/>
                </a:cubicBezTo>
                <a:cubicBezTo>
                  <a:pt x="400736" y="469384"/>
                  <a:pt x="399452" y="478260"/>
                  <a:pt x="402566" y="485525"/>
                </a:cubicBezTo>
                <a:cubicBezTo>
                  <a:pt x="405289" y="491878"/>
                  <a:pt x="410234" y="497026"/>
                  <a:pt x="414068" y="502777"/>
                </a:cubicBezTo>
                <a:cubicBezTo>
                  <a:pt x="423653" y="500860"/>
                  <a:pt x="434080" y="501397"/>
                  <a:pt x="442823" y="497026"/>
                </a:cubicBezTo>
                <a:cubicBezTo>
                  <a:pt x="450097" y="493389"/>
                  <a:pt x="451943" y="479774"/>
                  <a:pt x="460076" y="479774"/>
                </a:cubicBezTo>
                <a:cubicBezTo>
                  <a:pt x="523416" y="479774"/>
                  <a:pt x="493942" y="498304"/>
                  <a:pt x="534838" y="508528"/>
                </a:cubicBezTo>
                <a:cubicBezTo>
                  <a:pt x="549832" y="512276"/>
                  <a:pt x="565509" y="512362"/>
                  <a:pt x="580845" y="514279"/>
                </a:cubicBezTo>
                <a:cubicBezTo>
                  <a:pt x="588513" y="512362"/>
                  <a:pt x="600578" y="515724"/>
                  <a:pt x="603849" y="508528"/>
                </a:cubicBezTo>
                <a:cubicBezTo>
                  <a:pt x="611821" y="490990"/>
                  <a:pt x="607054" y="470115"/>
                  <a:pt x="609600" y="451019"/>
                </a:cubicBezTo>
                <a:cubicBezTo>
                  <a:pt x="610892" y="441330"/>
                  <a:pt x="609929" y="430397"/>
                  <a:pt x="615351" y="422264"/>
                </a:cubicBezTo>
                <a:cubicBezTo>
                  <a:pt x="620397" y="414694"/>
                  <a:pt x="614392" y="465396"/>
                  <a:pt x="621102" y="45677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Forma Livre: Forma 18">
            <a:hlinkClick r:id="rId9" action="ppaction://hlinksldjump"/>
            <a:extLst>
              <a:ext uri="{FF2B5EF4-FFF2-40B4-BE49-F238E27FC236}">
                <a16:creationId xmlns:a16="http://schemas.microsoft.com/office/drawing/2014/main" id="{55B30E75-D059-4D66-9DD8-4B18B98AC518}"/>
              </a:ext>
            </a:extLst>
          </p:cNvPr>
          <p:cNvSpPr/>
          <p:nvPr/>
        </p:nvSpPr>
        <p:spPr>
          <a:xfrm>
            <a:off x="1071954" y="6262965"/>
            <a:ext cx="294341" cy="270301"/>
          </a:xfrm>
          <a:custGeom>
            <a:avLst/>
            <a:gdLst>
              <a:gd name="connsiteX0" fmla="*/ 435809 w 1079914"/>
              <a:gd name="connsiteY0" fmla="*/ 12244 h 991714"/>
              <a:gd name="connsiteX1" fmla="*/ 424307 w 1079914"/>
              <a:gd name="connsiteY1" fmla="*/ 92757 h 991714"/>
              <a:gd name="connsiteX2" fmla="*/ 441559 w 1079914"/>
              <a:gd name="connsiteY2" fmla="*/ 110010 h 991714"/>
              <a:gd name="connsiteX3" fmla="*/ 430058 w 1079914"/>
              <a:gd name="connsiteY3" fmla="*/ 161768 h 991714"/>
              <a:gd name="connsiteX4" fmla="*/ 424307 w 1079914"/>
              <a:gd name="connsiteY4" fmla="*/ 184772 h 991714"/>
              <a:gd name="connsiteX5" fmla="*/ 332292 w 1079914"/>
              <a:gd name="connsiteY5" fmla="*/ 207776 h 991714"/>
              <a:gd name="connsiteX6" fmla="*/ 326541 w 1079914"/>
              <a:gd name="connsiteY6" fmla="*/ 225029 h 991714"/>
              <a:gd name="connsiteX7" fmla="*/ 315039 w 1079914"/>
              <a:gd name="connsiteY7" fmla="*/ 248033 h 991714"/>
              <a:gd name="connsiteX8" fmla="*/ 343793 w 1079914"/>
              <a:gd name="connsiteY8" fmla="*/ 288289 h 991714"/>
              <a:gd name="connsiteX9" fmla="*/ 355295 w 1079914"/>
              <a:gd name="connsiteY9" fmla="*/ 305542 h 991714"/>
              <a:gd name="connsiteX10" fmla="*/ 343793 w 1079914"/>
              <a:gd name="connsiteY10" fmla="*/ 340048 h 991714"/>
              <a:gd name="connsiteX11" fmla="*/ 315039 w 1079914"/>
              <a:gd name="connsiteY11" fmla="*/ 357301 h 991714"/>
              <a:gd name="connsiteX12" fmla="*/ 292035 w 1079914"/>
              <a:gd name="connsiteY12" fmla="*/ 363051 h 991714"/>
              <a:gd name="connsiteX13" fmla="*/ 251778 w 1079914"/>
              <a:gd name="connsiteY13" fmla="*/ 374553 h 991714"/>
              <a:gd name="connsiteX14" fmla="*/ 240276 w 1079914"/>
              <a:gd name="connsiteY14" fmla="*/ 414810 h 991714"/>
              <a:gd name="connsiteX15" fmla="*/ 205771 w 1079914"/>
              <a:gd name="connsiteY15" fmla="*/ 432063 h 991714"/>
              <a:gd name="connsiteX16" fmla="*/ 159763 w 1079914"/>
              <a:gd name="connsiteY16" fmla="*/ 449316 h 991714"/>
              <a:gd name="connsiteX17" fmla="*/ 119507 w 1079914"/>
              <a:gd name="connsiteY17" fmla="*/ 478070 h 991714"/>
              <a:gd name="connsiteX18" fmla="*/ 96503 w 1079914"/>
              <a:gd name="connsiteY18" fmla="*/ 489572 h 991714"/>
              <a:gd name="connsiteX19" fmla="*/ 79250 w 1079914"/>
              <a:gd name="connsiteY19" fmla="*/ 506825 h 991714"/>
              <a:gd name="connsiteX20" fmla="*/ 44744 w 1079914"/>
              <a:gd name="connsiteY20" fmla="*/ 518327 h 991714"/>
              <a:gd name="connsiteX21" fmla="*/ 27492 w 1079914"/>
              <a:gd name="connsiteY21" fmla="*/ 529829 h 991714"/>
              <a:gd name="connsiteX22" fmla="*/ 4488 w 1079914"/>
              <a:gd name="connsiteY22" fmla="*/ 639097 h 991714"/>
              <a:gd name="connsiteX23" fmla="*/ 33242 w 1079914"/>
              <a:gd name="connsiteY23" fmla="*/ 719610 h 991714"/>
              <a:gd name="connsiteX24" fmla="*/ 61997 w 1079914"/>
              <a:gd name="connsiteY24" fmla="*/ 725361 h 991714"/>
              <a:gd name="connsiteX25" fmla="*/ 125258 w 1079914"/>
              <a:gd name="connsiteY25" fmla="*/ 736863 h 991714"/>
              <a:gd name="connsiteX26" fmla="*/ 154012 w 1079914"/>
              <a:gd name="connsiteY26" fmla="*/ 765618 h 991714"/>
              <a:gd name="connsiteX27" fmla="*/ 177016 w 1079914"/>
              <a:gd name="connsiteY27" fmla="*/ 794372 h 991714"/>
              <a:gd name="connsiteX28" fmla="*/ 188518 w 1079914"/>
              <a:gd name="connsiteY28" fmla="*/ 811625 h 991714"/>
              <a:gd name="connsiteX29" fmla="*/ 205771 w 1079914"/>
              <a:gd name="connsiteY29" fmla="*/ 828878 h 991714"/>
              <a:gd name="connsiteX30" fmla="*/ 217273 w 1079914"/>
              <a:gd name="connsiteY30" fmla="*/ 851882 h 991714"/>
              <a:gd name="connsiteX31" fmla="*/ 223024 w 1079914"/>
              <a:gd name="connsiteY31" fmla="*/ 869135 h 991714"/>
              <a:gd name="connsiteX32" fmla="*/ 257529 w 1079914"/>
              <a:gd name="connsiteY32" fmla="*/ 903640 h 991714"/>
              <a:gd name="connsiteX33" fmla="*/ 332292 w 1079914"/>
              <a:gd name="connsiteY33" fmla="*/ 938146 h 991714"/>
              <a:gd name="connsiteX34" fmla="*/ 349544 w 1079914"/>
              <a:gd name="connsiteY34" fmla="*/ 949648 h 991714"/>
              <a:gd name="connsiteX35" fmla="*/ 447310 w 1079914"/>
              <a:gd name="connsiteY35" fmla="*/ 961150 h 991714"/>
              <a:gd name="connsiteX36" fmla="*/ 556578 w 1079914"/>
              <a:gd name="connsiteY36" fmla="*/ 978402 h 991714"/>
              <a:gd name="connsiteX37" fmla="*/ 573831 w 1079914"/>
              <a:gd name="connsiteY37" fmla="*/ 961150 h 991714"/>
              <a:gd name="connsiteX38" fmla="*/ 596835 w 1079914"/>
              <a:gd name="connsiteY38" fmla="*/ 955399 h 991714"/>
              <a:gd name="connsiteX39" fmla="*/ 614088 w 1079914"/>
              <a:gd name="connsiteY39" fmla="*/ 943897 h 991714"/>
              <a:gd name="connsiteX40" fmla="*/ 573831 w 1079914"/>
              <a:gd name="connsiteY40" fmla="*/ 915142 h 991714"/>
              <a:gd name="connsiteX41" fmla="*/ 614088 w 1079914"/>
              <a:gd name="connsiteY41" fmla="*/ 903640 h 991714"/>
              <a:gd name="connsiteX42" fmla="*/ 683099 w 1079914"/>
              <a:gd name="connsiteY42" fmla="*/ 915142 h 991714"/>
              <a:gd name="connsiteX43" fmla="*/ 775114 w 1079914"/>
              <a:gd name="connsiteY43" fmla="*/ 903640 h 991714"/>
              <a:gd name="connsiteX44" fmla="*/ 821122 w 1079914"/>
              <a:gd name="connsiteY44" fmla="*/ 892138 h 991714"/>
              <a:gd name="connsiteX45" fmla="*/ 838375 w 1079914"/>
              <a:gd name="connsiteY45" fmla="*/ 886387 h 991714"/>
              <a:gd name="connsiteX46" fmla="*/ 884382 w 1079914"/>
              <a:gd name="connsiteY46" fmla="*/ 880636 h 991714"/>
              <a:gd name="connsiteX47" fmla="*/ 918888 w 1079914"/>
              <a:gd name="connsiteY47" fmla="*/ 874885 h 991714"/>
              <a:gd name="connsiteX48" fmla="*/ 959144 w 1079914"/>
              <a:gd name="connsiteY48" fmla="*/ 869135 h 991714"/>
              <a:gd name="connsiteX49" fmla="*/ 953393 w 1079914"/>
              <a:gd name="connsiteY49" fmla="*/ 851882 h 991714"/>
              <a:gd name="connsiteX50" fmla="*/ 941892 w 1079914"/>
              <a:gd name="connsiteY50" fmla="*/ 828878 h 991714"/>
              <a:gd name="connsiteX51" fmla="*/ 953393 w 1079914"/>
              <a:gd name="connsiteY51" fmla="*/ 805874 h 991714"/>
              <a:gd name="connsiteX52" fmla="*/ 993650 w 1079914"/>
              <a:gd name="connsiteY52" fmla="*/ 771368 h 991714"/>
              <a:gd name="connsiteX53" fmla="*/ 1010903 w 1079914"/>
              <a:gd name="connsiteY53" fmla="*/ 765618 h 991714"/>
              <a:gd name="connsiteX54" fmla="*/ 1028156 w 1079914"/>
              <a:gd name="connsiteY54" fmla="*/ 748365 h 991714"/>
              <a:gd name="connsiteX55" fmla="*/ 1062661 w 1079914"/>
              <a:gd name="connsiteY55" fmla="*/ 736863 h 991714"/>
              <a:gd name="connsiteX56" fmla="*/ 1056910 w 1079914"/>
              <a:gd name="connsiteY56" fmla="*/ 696606 h 991714"/>
              <a:gd name="connsiteX57" fmla="*/ 1039658 w 1079914"/>
              <a:gd name="connsiteY57" fmla="*/ 656350 h 991714"/>
              <a:gd name="connsiteX58" fmla="*/ 1022405 w 1079914"/>
              <a:gd name="connsiteY58" fmla="*/ 639097 h 991714"/>
              <a:gd name="connsiteX59" fmla="*/ 1010903 w 1079914"/>
              <a:gd name="connsiteY59" fmla="*/ 616093 h 991714"/>
              <a:gd name="connsiteX60" fmla="*/ 1022405 w 1079914"/>
              <a:gd name="connsiteY60" fmla="*/ 575836 h 991714"/>
              <a:gd name="connsiteX61" fmla="*/ 1056910 w 1079914"/>
              <a:gd name="connsiteY61" fmla="*/ 558584 h 991714"/>
              <a:gd name="connsiteX62" fmla="*/ 1079914 w 1079914"/>
              <a:gd name="connsiteY62" fmla="*/ 541331 h 991714"/>
              <a:gd name="connsiteX63" fmla="*/ 1068412 w 1079914"/>
              <a:gd name="connsiteY63" fmla="*/ 409059 h 991714"/>
              <a:gd name="connsiteX64" fmla="*/ 1016654 w 1079914"/>
              <a:gd name="connsiteY64" fmla="*/ 403308 h 991714"/>
              <a:gd name="connsiteX65" fmla="*/ 959144 w 1079914"/>
              <a:gd name="connsiteY65" fmla="*/ 357301 h 991714"/>
              <a:gd name="connsiteX66" fmla="*/ 953393 w 1079914"/>
              <a:gd name="connsiteY66" fmla="*/ 328546 h 991714"/>
              <a:gd name="connsiteX67" fmla="*/ 930390 w 1079914"/>
              <a:gd name="connsiteY67" fmla="*/ 282538 h 991714"/>
              <a:gd name="connsiteX68" fmla="*/ 936141 w 1079914"/>
              <a:gd name="connsiteY68" fmla="*/ 236531 h 991714"/>
              <a:gd name="connsiteX69" fmla="*/ 964895 w 1079914"/>
              <a:gd name="connsiteY69" fmla="*/ 230780 h 991714"/>
              <a:gd name="connsiteX70" fmla="*/ 867129 w 1079914"/>
              <a:gd name="connsiteY70" fmla="*/ 196274 h 991714"/>
              <a:gd name="connsiteX71" fmla="*/ 849876 w 1079914"/>
              <a:gd name="connsiteY71" fmla="*/ 190523 h 991714"/>
              <a:gd name="connsiteX72" fmla="*/ 780865 w 1079914"/>
              <a:gd name="connsiteY72" fmla="*/ 196274 h 991714"/>
              <a:gd name="connsiteX73" fmla="*/ 757861 w 1079914"/>
              <a:gd name="connsiteY73" fmla="*/ 213527 h 991714"/>
              <a:gd name="connsiteX74" fmla="*/ 734858 w 1079914"/>
              <a:gd name="connsiteY74" fmla="*/ 219278 h 991714"/>
              <a:gd name="connsiteX75" fmla="*/ 671597 w 1079914"/>
              <a:gd name="connsiteY75" fmla="*/ 196274 h 991714"/>
              <a:gd name="connsiteX76" fmla="*/ 619839 w 1079914"/>
              <a:gd name="connsiteY76" fmla="*/ 144516 h 991714"/>
              <a:gd name="connsiteX77" fmla="*/ 545076 w 1079914"/>
              <a:gd name="connsiteY77" fmla="*/ 69753 h 991714"/>
              <a:gd name="connsiteX78" fmla="*/ 487567 w 1079914"/>
              <a:gd name="connsiteY78" fmla="*/ 23746 h 991714"/>
              <a:gd name="connsiteX79" fmla="*/ 447310 w 1079914"/>
              <a:gd name="connsiteY79" fmla="*/ 742 h 991714"/>
              <a:gd name="connsiteX80" fmla="*/ 435809 w 1079914"/>
              <a:gd name="connsiteY80" fmla="*/ 12244 h 991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079914" h="991714">
                <a:moveTo>
                  <a:pt x="435809" y="12244"/>
                </a:moveTo>
                <a:cubicBezTo>
                  <a:pt x="431975" y="27580"/>
                  <a:pt x="408842" y="50227"/>
                  <a:pt x="424307" y="92757"/>
                </a:cubicBezTo>
                <a:cubicBezTo>
                  <a:pt x="427086" y="100400"/>
                  <a:pt x="435808" y="104259"/>
                  <a:pt x="441559" y="110010"/>
                </a:cubicBezTo>
                <a:cubicBezTo>
                  <a:pt x="431182" y="172281"/>
                  <a:pt x="441384" y="122129"/>
                  <a:pt x="430058" y="161768"/>
                </a:cubicBezTo>
                <a:cubicBezTo>
                  <a:pt x="427887" y="169368"/>
                  <a:pt x="430308" y="179628"/>
                  <a:pt x="424307" y="184772"/>
                </a:cubicBezTo>
                <a:cubicBezTo>
                  <a:pt x="413543" y="193998"/>
                  <a:pt x="333503" y="207534"/>
                  <a:pt x="332292" y="207776"/>
                </a:cubicBezTo>
                <a:cubicBezTo>
                  <a:pt x="330375" y="213527"/>
                  <a:pt x="328929" y="219457"/>
                  <a:pt x="326541" y="225029"/>
                </a:cubicBezTo>
                <a:cubicBezTo>
                  <a:pt x="323164" y="232909"/>
                  <a:pt x="316102" y="239526"/>
                  <a:pt x="315039" y="248033"/>
                </a:cubicBezTo>
                <a:cubicBezTo>
                  <a:pt x="311675" y="274940"/>
                  <a:pt x="328339" y="272835"/>
                  <a:pt x="343793" y="288289"/>
                </a:cubicBezTo>
                <a:cubicBezTo>
                  <a:pt x="348680" y="293176"/>
                  <a:pt x="351461" y="299791"/>
                  <a:pt x="355295" y="305542"/>
                </a:cubicBezTo>
                <a:cubicBezTo>
                  <a:pt x="351461" y="317044"/>
                  <a:pt x="354189" y="333810"/>
                  <a:pt x="343793" y="340048"/>
                </a:cubicBezTo>
                <a:cubicBezTo>
                  <a:pt x="334208" y="345799"/>
                  <a:pt x="325253" y="352761"/>
                  <a:pt x="315039" y="357301"/>
                </a:cubicBezTo>
                <a:cubicBezTo>
                  <a:pt x="307816" y="360511"/>
                  <a:pt x="299660" y="360971"/>
                  <a:pt x="292035" y="363051"/>
                </a:cubicBezTo>
                <a:cubicBezTo>
                  <a:pt x="278571" y="366723"/>
                  <a:pt x="265197" y="370719"/>
                  <a:pt x="251778" y="374553"/>
                </a:cubicBezTo>
                <a:cubicBezTo>
                  <a:pt x="247944" y="387972"/>
                  <a:pt x="248994" y="403912"/>
                  <a:pt x="240276" y="414810"/>
                </a:cubicBezTo>
                <a:cubicBezTo>
                  <a:pt x="232243" y="424852"/>
                  <a:pt x="217012" y="425818"/>
                  <a:pt x="205771" y="432063"/>
                </a:cubicBezTo>
                <a:cubicBezTo>
                  <a:pt x="172453" y="450574"/>
                  <a:pt x="206513" y="439966"/>
                  <a:pt x="159763" y="449316"/>
                </a:cubicBezTo>
                <a:cubicBezTo>
                  <a:pt x="149899" y="456714"/>
                  <a:pt x="131272" y="471347"/>
                  <a:pt x="119507" y="478070"/>
                </a:cubicBezTo>
                <a:cubicBezTo>
                  <a:pt x="112064" y="482324"/>
                  <a:pt x="103479" y="484589"/>
                  <a:pt x="96503" y="489572"/>
                </a:cubicBezTo>
                <a:cubicBezTo>
                  <a:pt x="89885" y="494299"/>
                  <a:pt x="86360" y="502875"/>
                  <a:pt x="79250" y="506825"/>
                </a:cubicBezTo>
                <a:cubicBezTo>
                  <a:pt x="68652" y="512713"/>
                  <a:pt x="44744" y="518327"/>
                  <a:pt x="44744" y="518327"/>
                </a:cubicBezTo>
                <a:cubicBezTo>
                  <a:pt x="38993" y="522161"/>
                  <a:pt x="33674" y="526738"/>
                  <a:pt x="27492" y="529829"/>
                </a:cubicBezTo>
                <a:cubicBezTo>
                  <a:pt x="-23023" y="555087"/>
                  <a:pt x="13292" y="480621"/>
                  <a:pt x="4488" y="639097"/>
                </a:cubicBezTo>
                <a:cubicBezTo>
                  <a:pt x="9220" y="667485"/>
                  <a:pt x="10669" y="697036"/>
                  <a:pt x="33242" y="719610"/>
                </a:cubicBezTo>
                <a:cubicBezTo>
                  <a:pt x="40154" y="726522"/>
                  <a:pt x="52514" y="722990"/>
                  <a:pt x="61997" y="725361"/>
                </a:cubicBezTo>
                <a:cubicBezTo>
                  <a:pt x="115189" y="738659"/>
                  <a:pt x="18989" y="723579"/>
                  <a:pt x="125258" y="736863"/>
                </a:cubicBezTo>
                <a:cubicBezTo>
                  <a:pt x="134843" y="746448"/>
                  <a:pt x="144944" y="755543"/>
                  <a:pt x="154012" y="765618"/>
                </a:cubicBezTo>
                <a:cubicBezTo>
                  <a:pt x="162223" y="774742"/>
                  <a:pt x="169651" y="784552"/>
                  <a:pt x="177016" y="794372"/>
                </a:cubicBezTo>
                <a:cubicBezTo>
                  <a:pt x="181163" y="799901"/>
                  <a:pt x="184093" y="806315"/>
                  <a:pt x="188518" y="811625"/>
                </a:cubicBezTo>
                <a:cubicBezTo>
                  <a:pt x="193725" y="817873"/>
                  <a:pt x="201044" y="822260"/>
                  <a:pt x="205771" y="828878"/>
                </a:cubicBezTo>
                <a:cubicBezTo>
                  <a:pt x="210754" y="835854"/>
                  <a:pt x="213896" y="844002"/>
                  <a:pt x="217273" y="851882"/>
                </a:cubicBezTo>
                <a:cubicBezTo>
                  <a:pt x="219661" y="857454"/>
                  <a:pt x="219302" y="864350"/>
                  <a:pt x="223024" y="869135"/>
                </a:cubicBezTo>
                <a:cubicBezTo>
                  <a:pt x="233010" y="881974"/>
                  <a:pt x="242980" y="896366"/>
                  <a:pt x="257529" y="903640"/>
                </a:cubicBezTo>
                <a:cubicBezTo>
                  <a:pt x="320461" y="935106"/>
                  <a:pt x="294706" y="925617"/>
                  <a:pt x="332292" y="938146"/>
                </a:cubicBezTo>
                <a:cubicBezTo>
                  <a:pt x="338043" y="941980"/>
                  <a:pt x="343191" y="946925"/>
                  <a:pt x="349544" y="949648"/>
                </a:cubicBezTo>
                <a:cubicBezTo>
                  <a:pt x="372800" y="959615"/>
                  <a:pt x="440548" y="960630"/>
                  <a:pt x="447310" y="961150"/>
                </a:cubicBezTo>
                <a:cubicBezTo>
                  <a:pt x="486043" y="999881"/>
                  <a:pt x="471850" y="997230"/>
                  <a:pt x="556578" y="978402"/>
                </a:cubicBezTo>
                <a:cubicBezTo>
                  <a:pt x="564517" y="976638"/>
                  <a:pt x="566770" y="965185"/>
                  <a:pt x="573831" y="961150"/>
                </a:cubicBezTo>
                <a:cubicBezTo>
                  <a:pt x="580694" y="957229"/>
                  <a:pt x="589167" y="957316"/>
                  <a:pt x="596835" y="955399"/>
                </a:cubicBezTo>
                <a:cubicBezTo>
                  <a:pt x="602586" y="951565"/>
                  <a:pt x="614088" y="950809"/>
                  <a:pt x="614088" y="943897"/>
                </a:cubicBezTo>
                <a:cubicBezTo>
                  <a:pt x="614088" y="932239"/>
                  <a:pt x="579533" y="917993"/>
                  <a:pt x="573831" y="915142"/>
                </a:cubicBezTo>
                <a:cubicBezTo>
                  <a:pt x="587250" y="911308"/>
                  <a:pt x="600159" y="904511"/>
                  <a:pt x="614088" y="903640"/>
                </a:cubicBezTo>
                <a:cubicBezTo>
                  <a:pt x="646527" y="901613"/>
                  <a:pt x="658229" y="906852"/>
                  <a:pt x="683099" y="915142"/>
                </a:cubicBezTo>
                <a:cubicBezTo>
                  <a:pt x="732496" y="910651"/>
                  <a:pt x="736491" y="912553"/>
                  <a:pt x="775114" y="903640"/>
                </a:cubicBezTo>
                <a:cubicBezTo>
                  <a:pt x="790517" y="900085"/>
                  <a:pt x="806125" y="897137"/>
                  <a:pt x="821122" y="892138"/>
                </a:cubicBezTo>
                <a:cubicBezTo>
                  <a:pt x="826873" y="890221"/>
                  <a:pt x="832411" y="887471"/>
                  <a:pt x="838375" y="886387"/>
                </a:cubicBezTo>
                <a:cubicBezTo>
                  <a:pt x="853581" y="883622"/>
                  <a:pt x="869082" y="882822"/>
                  <a:pt x="884382" y="880636"/>
                </a:cubicBezTo>
                <a:cubicBezTo>
                  <a:pt x="895925" y="878987"/>
                  <a:pt x="907363" y="876658"/>
                  <a:pt x="918888" y="874885"/>
                </a:cubicBezTo>
                <a:cubicBezTo>
                  <a:pt x="932285" y="872824"/>
                  <a:pt x="945725" y="871052"/>
                  <a:pt x="959144" y="869135"/>
                </a:cubicBezTo>
                <a:cubicBezTo>
                  <a:pt x="957227" y="863384"/>
                  <a:pt x="955781" y="857454"/>
                  <a:pt x="953393" y="851882"/>
                </a:cubicBezTo>
                <a:cubicBezTo>
                  <a:pt x="950016" y="844002"/>
                  <a:pt x="941892" y="837451"/>
                  <a:pt x="941892" y="828878"/>
                </a:cubicBezTo>
                <a:cubicBezTo>
                  <a:pt x="941892" y="820305"/>
                  <a:pt x="948249" y="812732"/>
                  <a:pt x="953393" y="805874"/>
                </a:cubicBezTo>
                <a:cubicBezTo>
                  <a:pt x="961882" y="794555"/>
                  <a:pt x="979741" y="778322"/>
                  <a:pt x="993650" y="771368"/>
                </a:cubicBezTo>
                <a:cubicBezTo>
                  <a:pt x="999072" y="768657"/>
                  <a:pt x="1005152" y="767535"/>
                  <a:pt x="1010903" y="765618"/>
                </a:cubicBezTo>
                <a:cubicBezTo>
                  <a:pt x="1016654" y="759867"/>
                  <a:pt x="1021046" y="752315"/>
                  <a:pt x="1028156" y="748365"/>
                </a:cubicBezTo>
                <a:cubicBezTo>
                  <a:pt x="1038754" y="742477"/>
                  <a:pt x="1056773" y="747461"/>
                  <a:pt x="1062661" y="736863"/>
                </a:cubicBezTo>
                <a:cubicBezTo>
                  <a:pt x="1069244" y="725013"/>
                  <a:pt x="1059568" y="709898"/>
                  <a:pt x="1056910" y="696606"/>
                </a:cubicBezTo>
                <a:cubicBezTo>
                  <a:pt x="1054824" y="686178"/>
                  <a:pt x="1044853" y="663623"/>
                  <a:pt x="1039658" y="656350"/>
                </a:cubicBezTo>
                <a:cubicBezTo>
                  <a:pt x="1034931" y="649732"/>
                  <a:pt x="1027132" y="645715"/>
                  <a:pt x="1022405" y="639097"/>
                </a:cubicBezTo>
                <a:cubicBezTo>
                  <a:pt x="1017422" y="632121"/>
                  <a:pt x="1014737" y="623761"/>
                  <a:pt x="1010903" y="616093"/>
                </a:cubicBezTo>
                <a:cubicBezTo>
                  <a:pt x="1014737" y="602674"/>
                  <a:pt x="1013687" y="586734"/>
                  <a:pt x="1022405" y="575836"/>
                </a:cubicBezTo>
                <a:cubicBezTo>
                  <a:pt x="1030438" y="565795"/>
                  <a:pt x="1045883" y="565200"/>
                  <a:pt x="1056910" y="558584"/>
                </a:cubicBezTo>
                <a:cubicBezTo>
                  <a:pt x="1065129" y="553653"/>
                  <a:pt x="1072246" y="547082"/>
                  <a:pt x="1079914" y="541331"/>
                </a:cubicBezTo>
                <a:cubicBezTo>
                  <a:pt x="1076080" y="497240"/>
                  <a:pt x="1086852" y="449292"/>
                  <a:pt x="1068412" y="409059"/>
                </a:cubicBezTo>
                <a:cubicBezTo>
                  <a:pt x="1061179" y="393279"/>
                  <a:pt x="1032342" y="410739"/>
                  <a:pt x="1016654" y="403308"/>
                </a:cubicBezTo>
                <a:cubicBezTo>
                  <a:pt x="994468" y="392799"/>
                  <a:pt x="978314" y="372637"/>
                  <a:pt x="959144" y="357301"/>
                </a:cubicBezTo>
                <a:cubicBezTo>
                  <a:pt x="957227" y="347716"/>
                  <a:pt x="957363" y="337478"/>
                  <a:pt x="953393" y="328546"/>
                </a:cubicBezTo>
                <a:cubicBezTo>
                  <a:pt x="919877" y="253132"/>
                  <a:pt x="947967" y="352846"/>
                  <a:pt x="930390" y="282538"/>
                </a:cubicBezTo>
                <a:cubicBezTo>
                  <a:pt x="932307" y="267202"/>
                  <a:pt x="927568" y="249390"/>
                  <a:pt x="936141" y="236531"/>
                </a:cubicBezTo>
                <a:cubicBezTo>
                  <a:pt x="941563" y="228398"/>
                  <a:pt x="973338" y="235705"/>
                  <a:pt x="964895" y="230780"/>
                </a:cubicBezTo>
                <a:cubicBezTo>
                  <a:pt x="935044" y="213367"/>
                  <a:pt x="899748" y="207691"/>
                  <a:pt x="867129" y="196274"/>
                </a:cubicBezTo>
                <a:cubicBezTo>
                  <a:pt x="861407" y="194271"/>
                  <a:pt x="849876" y="190523"/>
                  <a:pt x="849876" y="190523"/>
                </a:cubicBezTo>
                <a:cubicBezTo>
                  <a:pt x="826872" y="192440"/>
                  <a:pt x="803259" y="190675"/>
                  <a:pt x="780865" y="196274"/>
                </a:cubicBezTo>
                <a:cubicBezTo>
                  <a:pt x="771566" y="198599"/>
                  <a:pt x="766434" y="209240"/>
                  <a:pt x="757861" y="213527"/>
                </a:cubicBezTo>
                <a:cubicBezTo>
                  <a:pt x="750792" y="217062"/>
                  <a:pt x="742526" y="217361"/>
                  <a:pt x="734858" y="219278"/>
                </a:cubicBezTo>
                <a:cubicBezTo>
                  <a:pt x="713771" y="211610"/>
                  <a:pt x="690410" y="208502"/>
                  <a:pt x="671597" y="196274"/>
                </a:cubicBezTo>
                <a:cubicBezTo>
                  <a:pt x="651140" y="182977"/>
                  <a:pt x="637092" y="161769"/>
                  <a:pt x="619839" y="144516"/>
                </a:cubicBezTo>
                <a:lnTo>
                  <a:pt x="545076" y="69753"/>
                </a:lnTo>
                <a:cubicBezTo>
                  <a:pt x="512298" y="36975"/>
                  <a:pt x="531096" y="52765"/>
                  <a:pt x="487567" y="23746"/>
                </a:cubicBezTo>
                <a:cubicBezTo>
                  <a:pt x="472005" y="13371"/>
                  <a:pt x="465551" y="8039"/>
                  <a:pt x="447310" y="742"/>
                </a:cubicBezTo>
                <a:cubicBezTo>
                  <a:pt x="445530" y="30"/>
                  <a:pt x="439643" y="-3092"/>
                  <a:pt x="435809" y="12244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Forma Livre: Forma 19">
            <a:hlinkClick r:id="rId10" action="ppaction://hlinksldjump"/>
            <a:extLst>
              <a:ext uri="{FF2B5EF4-FFF2-40B4-BE49-F238E27FC236}">
                <a16:creationId xmlns:a16="http://schemas.microsoft.com/office/drawing/2014/main" id="{D15A6008-B92C-45A5-BDB4-A42F391BB4EE}"/>
              </a:ext>
            </a:extLst>
          </p:cNvPr>
          <p:cNvSpPr/>
          <p:nvPr/>
        </p:nvSpPr>
        <p:spPr>
          <a:xfrm>
            <a:off x="1092065" y="6031054"/>
            <a:ext cx="254120" cy="284206"/>
          </a:xfrm>
          <a:custGeom>
            <a:avLst/>
            <a:gdLst>
              <a:gd name="connsiteX0" fmla="*/ 765470 w 920443"/>
              <a:gd name="connsiteY0" fmla="*/ 1017917 h 1029419"/>
              <a:gd name="connsiteX1" fmla="*/ 546934 w 920443"/>
              <a:gd name="connsiteY1" fmla="*/ 1012166 h 1029419"/>
              <a:gd name="connsiteX2" fmla="*/ 489425 w 920443"/>
              <a:gd name="connsiteY2" fmla="*/ 1000664 h 1029419"/>
              <a:gd name="connsiteX3" fmla="*/ 483674 w 920443"/>
              <a:gd name="connsiteY3" fmla="*/ 977661 h 1029419"/>
              <a:gd name="connsiteX4" fmla="*/ 460670 w 920443"/>
              <a:gd name="connsiteY4" fmla="*/ 937404 h 1029419"/>
              <a:gd name="connsiteX5" fmla="*/ 454919 w 920443"/>
              <a:gd name="connsiteY5" fmla="*/ 920151 h 1029419"/>
              <a:gd name="connsiteX6" fmla="*/ 420414 w 920443"/>
              <a:gd name="connsiteY6" fmla="*/ 897147 h 1029419"/>
              <a:gd name="connsiteX7" fmla="*/ 362904 w 920443"/>
              <a:gd name="connsiteY7" fmla="*/ 874144 h 1029419"/>
              <a:gd name="connsiteX8" fmla="*/ 334150 w 920443"/>
              <a:gd name="connsiteY8" fmla="*/ 851140 h 1029419"/>
              <a:gd name="connsiteX9" fmla="*/ 316897 w 920443"/>
              <a:gd name="connsiteY9" fmla="*/ 833887 h 1029419"/>
              <a:gd name="connsiteX10" fmla="*/ 282391 w 920443"/>
              <a:gd name="connsiteY10" fmla="*/ 816634 h 1029419"/>
              <a:gd name="connsiteX11" fmla="*/ 184625 w 920443"/>
              <a:gd name="connsiteY11" fmla="*/ 816634 h 1029419"/>
              <a:gd name="connsiteX12" fmla="*/ 155870 w 920443"/>
              <a:gd name="connsiteY12" fmla="*/ 782129 h 1029419"/>
              <a:gd name="connsiteX13" fmla="*/ 161621 w 920443"/>
              <a:gd name="connsiteY13" fmla="*/ 747623 h 1029419"/>
              <a:gd name="connsiteX14" fmla="*/ 121365 w 920443"/>
              <a:gd name="connsiteY14" fmla="*/ 707366 h 1029419"/>
              <a:gd name="connsiteX15" fmla="*/ 98361 w 920443"/>
              <a:gd name="connsiteY15" fmla="*/ 701615 h 1029419"/>
              <a:gd name="connsiteX16" fmla="*/ 104112 w 920443"/>
              <a:gd name="connsiteY16" fmla="*/ 655608 h 1029419"/>
              <a:gd name="connsiteX17" fmla="*/ 63855 w 920443"/>
              <a:gd name="connsiteY17" fmla="*/ 603849 h 1029419"/>
              <a:gd name="connsiteX18" fmla="*/ 46602 w 920443"/>
              <a:gd name="connsiteY18" fmla="*/ 598098 h 1029419"/>
              <a:gd name="connsiteX19" fmla="*/ 12097 w 920443"/>
              <a:gd name="connsiteY19" fmla="*/ 569344 h 1029419"/>
              <a:gd name="connsiteX20" fmla="*/ 595 w 920443"/>
              <a:gd name="connsiteY20" fmla="*/ 552091 h 1029419"/>
              <a:gd name="connsiteX21" fmla="*/ 58104 w 920443"/>
              <a:gd name="connsiteY21" fmla="*/ 529087 h 1029419"/>
              <a:gd name="connsiteX22" fmla="*/ 190376 w 920443"/>
              <a:gd name="connsiteY22" fmla="*/ 517585 h 1029419"/>
              <a:gd name="connsiteX23" fmla="*/ 196127 w 920443"/>
              <a:gd name="connsiteY23" fmla="*/ 500332 h 1029419"/>
              <a:gd name="connsiteX24" fmla="*/ 207629 w 920443"/>
              <a:gd name="connsiteY24" fmla="*/ 483079 h 1029419"/>
              <a:gd name="connsiteX25" fmla="*/ 351402 w 920443"/>
              <a:gd name="connsiteY25" fmla="*/ 465827 h 1029419"/>
              <a:gd name="connsiteX26" fmla="*/ 362904 w 920443"/>
              <a:gd name="connsiteY26" fmla="*/ 442823 h 1029419"/>
              <a:gd name="connsiteX27" fmla="*/ 380157 w 920443"/>
              <a:gd name="connsiteY27" fmla="*/ 356559 h 1029419"/>
              <a:gd name="connsiteX28" fmla="*/ 431916 w 920443"/>
              <a:gd name="connsiteY28" fmla="*/ 322053 h 1029419"/>
              <a:gd name="connsiteX29" fmla="*/ 437667 w 920443"/>
              <a:gd name="connsiteY29" fmla="*/ 304800 h 1029419"/>
              <a:gd name="connsiteX30" fmla="*/ 397410 w 920443"/>
              <a:gd name="connsiteY30" fmla="*/ 258793 h 1029419"/>
              <a:gd name="connsiteX31" fmla="*/ 385908 w 920443"/>
              <a:gd name="connsiteY31" fmla="*/ 235789 h 1029419"/>
              <a:gd name="connsiteX32" fmla="*/ 391659 w 920443"/>
              <a:gd name="connsiteY32" fmla="*/ 195532 h 1029419"/>
              <a:gd name="connsiteX33" fmla="*/ 414663 w 920443"/>
              <a:gd name="connsiteY33" fmla="*/ 172529 h 1029419"/>
              <a:gd name="connsiteX34" fmla="*/ 454919 w 920443"/>
              <a:gd name="connsiteY34" fmla="*/ 149525 h 1029419"/>
              <a:gd name="connsiteX35" fmla="*/ 529682 w 920443"/>
              <a:gd name="connsiteY35" fmla="*/ 143774 h 1029419"/>
              <a:gd name="connsiteX36" fmla="*/ 552685 w 920443"/>
              <a:gd name="connsiteY36" fmla="*/ 74762 h 1029419"/>
              <a:gd name="connsiteX37" fmla="*/ 638950 w 920443"/>
              <a:gd name="connsiteY37" fmla="*/ 57510 h 1029419"/>
              <a:gd name="connsiteX38" fmla="*/ 656202 w 920443"/>
              <a:gd name="connsiteY38" fmla="*/ 40257 h 1029419"/>
              <a:gd name="connsiteX39" fmla="*/ 673455 w 920443"/>
              <a:gd name="connsiteY39" fmla="*/ 0 h 1029419"/>
              <a:gd name="connsiteX40" fmla="*/ 713712 w 920443"/>
              <a:gd name="connsiteY40" fmla="*/ 5751 h 1029419"/>
              <a:gd name="connsiteX41" fmla="*/ 730965 w 920443"/>
              <a:gd name="connsiteY41" fmla="*/ 11502 h 1029419"/>
              <a:gd name="connsiteX42" fmla="*/ 748217 w 920443"/>
              <a:gd name="connsiteY42" fmla="*/ 34506 h 1029419"/>
              <a:gd name="connsiteX43" fmla="*/ 765470 w 920443"/>
              <a:gd name="connsiteY43" fmla="*/ 51759 h 1029419"/>
              <a:gd name="connsiteX44" fmla="*/ 788474 w 920443"/>
              <a:gd name="connsiteY44" fmla="*/ 115019 h 1029419"/>
              <a:gd name="connsiteX45" fmla="*/ 805727 w 920443"/>
              <a:gd name="connsiteY45" fmla="*/ 120770 h 1029419"/>
              <a:gd name="connsiteX46" fmla="*/ 834482 w 920443"/>
              <a:gd name="connsiteY46" fmla="*/ 258793 h 1029419"/>
              <a:gd name="connsiteX47" fmla="*/ 845983 w 920443"/>
              <a:gd name="connsiteY47" fmla="*/ 293298 h 1029419"/>
              <a:gd name="connsiteX48" fmla="*/ 840233 w 920443"/>
              <a:gd name="connsiteY48" fmla="*/ 310551 h 1029419"/>
              <a:gd name="connsiteX49" fmla="*/ 822980 w 920443"/>
              <a:gd name="connsiteY49" fmla="*/ 333555 h 1029419"/>
              <a:gd name="connsiteX50" fmla="*/ 840233 w 920443"/>
              <a:gd name="connsiteY50" fmla="*/ 350808 h 1029419"/>
              <a:gd name="connsiteX51" fmla="*/ 891991 w 920443"/>
              <a:gd name="connsiteY51" fmla="*/ 356559 h 1029419"/>
              <a:gd name="connsiteX52" fmla="*/ 909244 w 920443"/>
              <a:gd name="connsiteY52" fmla="*/ 373812 h 1029419"/>
              <a:gd name="connsiteX53" fmla="*/ 914995 w 920443"/>
              <a:gd name="connsiteY53" fmla="*/ 402566 h 1029419"/>
              <a:gd name="connsiteX54" fmla="*/ 891991 w 920443"/>
              <a:gd name="connsiteY54" fmla="*/ 500332 h 1029419"/>
              <a:gd name="connsiteX55" fmla="*/ 805727 w 920443"/>
              <a:gd name="connsiteY55" fmla="*/ 494581 h 1029419"/>
              <a:gd name="connsiteX56" fmla="*/ 811478 w 920443"/>
              <a:gd name="connsiteY56" fmla="*/ 523336 h 1029419"/>
              <a:gd name="connsiteX57" fmla="*/ 828731 w 920443"/>
              <a:gd name="connsiteY57" fmla="*/ 575095 h 1029419"/>
              <a:gd name="connsiteX58" fmla="*/ 817229 w 920443"/>
              <a:gd name="connsiteY58" fmla="*/ 655608 h 1029419"/>
              <a:gd name="connsiteX59" fmla="*/ 788474 w 920443"/>
              <a:gd name="connsiteY59" fmla="*/ 690113 h 1029419"/>
              <a:gd name="connsiteX60" fmla="*/ 771221 w 920443"/>
              <a:gd name="connsiteY60" fmla="*/ 701615 h 1029419"/>
              <a:gd name="connsiteX61" fmla="*/ 730965 w 920443"/>
              <a:gd name="connsiteY61" fmla="*/ 713117 h 1029419"/>
              <a:gd name="connsiteX62" fmla="*/ 713712 w 920443"/>
              <a:gd name="connsiteY62" fmla="*/ 718868 h 1029419"/>
              <a:gd name="connsiteX63" fmla="*/ 667704 w 920443"/>
              <a:gd name="connsiteY63" fmla="*/ 690113 h 1029419"/>
              <a:gd name="connsiteX64" fmla="*/ 638950 w 920443"/>
              <a:gd name="connsiteY64" fmla="*/ 678612 h 1029419"/>
              <a:gd name="connsiteX65" fmla="*/ 615946 w 920443"/>
              <a:gd name="connsiteY65" fmla="*/ 684362 h 1029419"/>
              <a:gd name="connsiteX66" fmla="*/ 610195 w 920443"/>
              <a:gd name="connsiteY66" fmla="*/ 701615 h 1029419"/>
              <a:gd name="connsiteX67" fmla="*/ 598693 w 920443"/>
              <a:gd name="connsiteY67" fmla="*/ 724619 h 1029419"/>
              <a:gd name="connsiteX68" fmla="*/ 587191 w 920443"/>
              <a:gd name="connsiteY68" fmla="*/ 770627 h 1029419"/>
              <a:gd name="connsiteX69" fmla="*/ 581440 w 920443"/>
              <a:gd name="connsiteY69" fmla="*/ 787879 h 1029419"/>
              <a:gd name="connsiteX70" fmla="*/ 558436 w 920443"/>
              <a:gd name="connsiteY70" fmla="*/ 810883 h 1029419"/>
              <a:gd name="connsiteX71" fmla="*/ 592942 w 920443"/>
              <a:gd name="connsiteY71" fmla="*/ 828136 h 1029419"/>
              <a:gd name="connsiteX72" fmla="*/ 633199 w 920443"/>
              <a:gd name="connsiteY72" fmla="*/ 839638 h 1029419"/>
              <a:gd name="connsiteX73" fmla="*/ 684957 w 920443"/>
              <a:gd name="connsiteY73" fmla="*/ 862642 h 1029419"/>
              <a:gd name="connsiteX74" fmla="*/ 719463 w 920443"/>
              <a:gd name="connsiteY74" fmla="*/ 897147 h 1029419"/>
              <a:gd name="connsiteX75" fmla="*/ 736716 w 920443"/>
              <a:gd name="connsiteY75" fmla="*/ 914400 h 1029419"/>
              <a:gd name="connsiteX76" fmla="*/ 730965 w 920443"/>
              <a:gd name="connsiteY76" fmla="*/ 983412 h 1029419"/>
              <a:gd name="connsiteX77" fmla="*/ 725214 w 920443"/>
              <a:gd name="connsiteY77" fmla="*/ 1012166 h 1029419"/>
              <a:gd name="connsiteX78" fmla="*/ 707961 w 920443"/>
              <a:gd name="connsiteY78" fmla="*/ 1029419 h 10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920443" h="1029419">
                <a:moveTo>
                  <a:pt x="765470" y="1017917"/>
                </a:moveTo>
                <a:cubicBezTo>
                  <a:pt x="692625" y="1016000"/>
                  <a:pt x="619663" y="1016712"/>
                  <a:pt x="546934" y="1012166"/>
                </a:cubicBezTo>
                <a:cubicBezTo>
                  <a:pt x="527423" y="1010947"/>
                  <a:pt x="506587" y="1010025"/>
                  <a:pt x="489425" y="1000664"/>
                </a:cubicBezTo>
                <a:cubicBezTo>
                  <a:pt x="482486" y="996879"/>
                  <a:pt x="486449" y="985061"/>
                  <a:pt x="483674" y="977661"/>
                </a:cubicBezTo>
                <a:cubicBezTo>
                  <a:pt x="468549" y="937328"/>
                  <a:pt x="477356" y="970777"/>
                  <a:pt x="460670" y="937404"/>
                </a:cubicBezTo>
                <a:cubicBezTo>
                  <a:pt x="457959" y="931982"/>
                  <a:pt x="459205" y="924438"/>
                  <a:pt x="454919" y="920151"/>
                </a:cubicBezTo>
                <a:cubicBezTo>
                  <a:pt x="445144" y="910376"/>
                  <a:pt x="433528" y="901518"/>
                  <a:pt x="420414" y="897147"/>
                </a:cubicBezTo>
                <a:cubicBezTo>
                  <a:pt x="401716" y="890914"/>
                  <a:pt x="379824" y="885424"/>
                  <a:pt x="362904" y="874144"/>
                </a:cubicBezTo>
                <a:cubicBezTo>
                  <a:pt x="352691" y="867335"/>
                  <a:pt x="343387" y="859223"/>
                  <a:pt x="334150" y="851140"/>
                </a:cubicBezTo>
                <a:cubicBezTo>
                  <a:pt x="328029" y="845784"/>
                  <a:pt x="323664" y="838398"/>
                  <a:pt x="316897" y="833887"/>
                </a:cubicBezTo>
                <a:cubicBezTo>
                  <a:pt x="306197" y="826754"/>
                  <a:pt x="293893" y="822385"/>
                  <a:pt x="282391" y="816634"/>
                </a:cubicBezTo>
                <a:cubicBezTo>
                  <a:pt x="266052" y="817996"/>
                  <a:pt x="209586" y="829114"/>
                  <a:pt x="184625" y="816634"/>
                </a:cubicBezTo>
                <a:cubicBezTo>
                  <a:pt x="173556" y="811099"/>
                  <a:pt x="162475" y="792037"/>
                  <a:pt x="155870" y="782129"/>
                </a:cubicBezTo>
                <a:cubicBezTo>
                  <a:pt x="157787" y="770627"/>
                  <a:pt x="163707" y="759096"/>
                  <a:pt x="161621" y="747623"/>
                </a:cubicBezTo>
                <a:cubicBezTo>
                  <a:pt x="157211" y="723366"/>
                  <a:pt x="141134" y="714779"/>
                  <a:pt x="121365" y="707366"/>
                </a:cubicBezTo>
                <a:cubicBezTo>
                  <a:pt x="113964" y="704591"/>
                  <a:pt x="106029" y="703532"/>
                  <a:pt x="98361" y="701615"/>
                </a:cubicBezTo>
                <a:cubicBezTo>
                  <a:pt x="100278" y="686279"/>
                  <a:pt x="105297" y="671017"/>
                  <a:pt x="104112" y="655608"/>
                </a:cubicBezTo>
                <a:cubicBezTo>
                  <a:pt x="102116" y="629665"/>
                  <a:pt x="83947" y="616407"/>
                  <a:pt x="63855" y="603849"/>
                </a:cubicBezTo>
                <a:cubicBezTo>
                  <a:pt x="58714" y="600636"/>
                  <a:pt x="52353" y="600015"/>
                  <a:pt x="46602" y="598098"/>
                </a:cubicBezTo>
                <a:cubicBezTo>
                  <a:pt x="35100" y="588513"/>
                  <a:pt x="22684" y="579931"/>
                  <a:pt x="12097" y="569344"/>
                </a:cubicBezTo>
                <a:cubicBezTo>
                  <a:pt x="7210" y="564457"/>
                  <a:pt x="-2496" y="558273"/>
                  <a:pt x="595" y="552091"/>
                </a:cubicBezTo>
                <a:cubicBezTo>
                  <a:pt x="8036" y="537208"/>
                  <a:pt x="44356" y="530560"/>
                  <a:pt x="58104" y="529087"/>
                </a:cubicBezTo>
                <a:cubicBezTo>
                  <a:pt x="102109" y="524372"/>
                  <a:pt x="146285" y="521419"/>
                  <a:pt x="190376" y="517585"/>
                </a:cubicBezTo>
                <a:cubicBezTo>
                  <a:pt x="192293" y="511834"/>
                  <a:pt x="193416" y="505754"/>
                  <a:pt x="196127" y="500332"/>
                </a:cubicBezTo>
                <a:cubicBezTo>
                  <a:pt x="199218" y="494150"/>
                  <a:pt x="202742" y="487966"/>
                  <a:pt x="207629" y="483079"/>
                </a:cubicBezTo>
                <a:cubicBezTo>
                  <a:pt x="241716" y="448993"/>
                  <a:pt x="329716" y="466813"/>
                  <a:pt x="351402" y="465827"/>
                </a:cubicBezTo>
                <a:cubicBezTo>
                  <a:pt x="355236" y="458159"/>
                  <a:pt x="360722" y="451114"/>
                  <a:pt x="362904" y="442823"/>
                </a:cubicBezTo>
                <a:cubicBezTo>
                  <a:pt x="370367" y="414464"/>
                  <a:pt x="355012" y="371646"/>
                  <a:pt x="380157" y="356559"/>
                </a:cubicBezTo>
                <a:cubicBezTo>
                  <a:pt x="417131" y="334375"/>
                  <a:pt x="399970" y="346013"/>
                  <a:pt x="431916" y="322053"/>
                </a:cubicBezTo>
                <a:cubicBezTo>
                  <a:pt x="433833" y="316302"/>
                  <a:pt x="439137" y="310681"/>
                  <a:pt x="437667" y="304800"/>
                </a:cubicBezTo>
                <a:cubicBezTo>
                  <a:pt x="431410" y="279771"/>
                  <a:pt x="415700" y="272509"/>
                  <a:pt x="397410" y="258793"/>
                </a:cubicBezTo>
                <a:cubicBezTo>
                  <a:pt x="393576" y="251125"/>
                  <a:pt x="386684" y="244327"/>
                  <a:pt x="385908" y="235789"/>
                </a:cubicBezTo>
                <a:cubicBezTo>
                  <a:pt x="384681" y="222289"/>
                  <a:pt x="386050" y="207872"/>
                  <a:pt x="391659" y="195532"/>
                </a:cubicBezTo>
                <a:cubicBezTo>
                  <a:pt x="396146" y="185660"/>
                  <a:pt x="406502" y="179670"/>
                  <a:pt x="414663" y="172529"/>
                </a:cubicBezTo>
                <a:cubicBezTo>
                  <a:pt x="436089" y="153781"/>
                  <a:pt x="432639" y="156952"/>
                  <a:pt x="454919" y="149525"/>
                </a:cubicBezTo>
                <a:cubicBezTo>
                  <a:pt x="476160" y="153773"/>
                  <a:pt x="511411" y="165091"/>
                  <a:pt x="529682" y="143774"/>
                </a:cubicBezTo>
                <a:cubicBezTo>
                  <a:pt x="545462" y="125363"/>
                  <a:pt x="529370" y="81423"/>
                  <a:pt x="552685" y="74762"/>
                </a:cubicBezTo>
                <a:cubicBezTo>
                  <a:pt x="607803" y="59015"/>
                  <a:pt x="579094" y="64992"/>
                  <a:pt x="638950" y="57510"/>
                </a:cubicBezTo>
                <a:cubicBezTo>
                  <a:pt x="644701" y="51759"/>
                  <a:pt x="651475" y="46875"/>
                  <a:pt x="656202" y="40257"/>
                </a:cubicBezTo>
                <a:cubicBezTo>
                  <a:pt x="665085" y="27820"/>
                  <a:pt x="668762" y="14080"/>
                  <a:pt x="673455" y="0"/>
                </a:cubicBezTo>
                <a:cubicBezTo>
                  <a:pt x="686874" y="1917"/>
                  <a:pt x="700420" y="3093"/>
                  <a:pt x="713712" y="5751"/>
                </a:cubicBezTo>
                <a:cubicBezTo>
                  <a:pt x="719656" y="6940"/>
                  <a:pt x="726308" y="7621"/>
                  <a:pt x="730965" y="11502"/>
                </a:cubicBezTo>
                <a:cubicBezTo>
                  <a:pt x="738328" y="17638"/>
                  <a:pt x="741979" y="27229"/>
                  <a:pt x="748217" y="34506"/>
                </a:cubicBezTo>
                <a:cubicBezTo>
                  <a:pt x="753510" y="40681"/>
                  <a:pt x="759719" y="46008"/>
                  <a:pt x="765470" y="51759"/>
                </a:cubicBezTo>
                <a:cubicBezTo>
                  <a:pt x="770821" y="67812"/>
                  <a:pt x="784166" y="108558"/>
                  <a:pt x="788474" y="115019"/>
                </a:cubicBezTo>
                <a:cubicBezTo>
                  <a:pt x="791837" y="120063"/>
                  <a:pt x="799976" y="118853"/>
                  <a:pt x="805727" y="120770"/>
                </a:cubicBezTo>
                <a:cubicBezTo>
                  <a:pt x="853184" y="168227"/>
                  <a:pt x="814206" y="121923"/>
                  <a:pt x="834482" y="258793"/>
                </a:cubicBezTo>
                <a:cubicBezTo>
                  <a:pt x="836259" y="270786"/>
                  <a:pt x="845983" y="293298"/>
                  <a:pt x="845983" y="293298"/>
                </a:cubicBezTo>
                <a:cubicBezTo>
                  <a:pt x="844066" y="299049"/>
                  <a:pt x="843240" y="305288"/>
                  <a:pt x="840233" y="310551"/>
                </a:cubicBezTo>
                <a:cubicBezTo>
                  <a:pt x="835478" y="318873"/>
                  <a:pt x="822980" y="323970"/>
                  <a:pt x="822980" y="333555"/>
                </a:cubicBezTo>
                <a:cubicBezTo>
                  <a:pt x="822980" y="341688"/>
                  <a:pt x="832517" y="348236"/>
                  <a:pt x="840233" y="350808"/>
                </a:cubicBezTo>
                <a:cubicBezTo>
                  <a:pt x="856701" y="356297"/>
                  <a:pt x="874738" y="354642"/>
                  <a:pt x="891991" y="356559"/>
                </a:cubicBezTo>
                <a:cubicBezTo>
                  <a:pt x="897742" y="362310"/>
                  <a:pt x="905607" y="366538"/>
                  <a:pt x="909244" y="373812"/>
                </a:cubicBezTo>
                <a:cubicBezTo>
                  <a:pt x="913615" y="382555"/>
                  <a:pt x="914995" y="392792"/>
                  <a:pt x="914995" y="402566"/>
                </a:cubicBezTo>
                <a:cubicBezTo>
                  <a:pt x="914995" y="498588"/>
                  <a:pt x="937189" y="485266"/>
                  <a:pt x="891991" y="500332"/>
                </a:cubicBezTo>
                <a:cubicBezTo>
                  <a:pt x="863236" y="498415"/>
                  <a:pt x="833437" y="486664"/>
                  <a:pt x="805727" y="494581"/>
                </a:cubicBezTo>
                <a:cubicBezTo>
                  <a:pt x="796328" y="497266"/>
                  <a:pt x="808669" y="513973"/>
                  <a:pt x="811478" y="523336"/>
                </a:cubicBezTo>
                <a:cubicBezTo>
                  <a:pt x="843962" y="631617"/>
                  <a:pt x="806659" y="486806"/>
                  <a:pt x="828731" y="575095"/>
                </a:cubicBezTo>
                <a:cubicBezTo>
                  <a:pt x="824897" y="601933"/>
                  <a:pt x="821940" y="628910"/>
                  <a:pt x="817229" y="655608"/>
                </a:cubicBezTo>
                <a:cubicBezTo>
                  <a:pt x="813303" y="677857"/>
                  <a:pt x="808650" y="675702"/>
                  <a:pt x="788474" y="690113"/>
                </a:cubicBezTo>
                <a:cubicBezTo>
                  <a:pt x="782850" y="694130"/>
                  <a:pt x="777638" y="699048"/>
                  <a:pt x="771221" y="701615"/>
                </a:cubicBezTo>
                <a:cubicBezTo>
                  <a:pt x="758264" y="706798"/>
                  <a:pt x="744332" y="709107"/>
                  <a:pt x="730965" y="713117"/>
                </a:cubicBezTo>
                <a:cubicBezTo>
                  <a:pt x="725159" y="714859"/>
                  <a:pt x="719463" y="716951"/>
                  <a:pt x="713712" y="718868"/>
                </a:cubicBezTo>
                <a:cubicBezTo>
                  <a:pt x="663515" y="706319"/>
                  <a:pt x="719172" y="724425"/>
                  <a:pt x="667704" y="690113"/>
                </a:cubicBezTo>
                <a:cubicBezTo>
                  <a:pt x="659115" y="684387"/>
                  <a:pt x="648535" y="682446"/>
                  <a:pt x="638950" y="678612"/>
                </a:cubicBezTo>
                <a:cubicBezTo>
                  <a:pt x="631282" y="680529"/>
                  <a:pt x="622118" y="679425"/>
                  <a:pt x="615946" y="684362"/>
                </a:cubicBezTo>
                <a:cubicBezTo>
                  <a:pt x="611212" y="688149"/>
                  <a:pt x="612583" y="696043"/>
                  <a:pt x="610195" y="701615"/>
                </a:cubicBezTo>
                <a:cubicBezTo>
                  <a:pt x="606818" y="709495"/>
                  <a:pt x="601404" y="716486"/>
                  <a:pt x="598693" y="724619"/>
                </a:cubicBezTo>
                <a:cubicBezTo>
                  <a:pt x="593694" y="739616"/>
                  <a:pt x="591350" y="755376"/>
                  <a:pt x="587191" y="770627"/>
                </a:cubicBezTo>
                <a:cubicBezTo>
                  <a:pt x="585596" y="776475"/>
                  <a:pt x="584963" y="782946"/>
                  <a:pt x="581440" y="787879"/>
                </a:cubicBezTo>
                <a:cubicBezTo>
                  <a:pt x="575137" y="796703"/>
                  <a:pt x="566104" y="803215"/>
                  <a:pt x="558436" y="810883"/>
                </a:cubicBezTo>
                <a:cubicBezTo>
                  <a:pt x="569938" y="816634"/>
                  <a:pt x="580940" y="823520"/>
                  <a:pt x="592942" y="828136"/>
                </a:cubicBezTo>
                <a:cubicBezTo>
                  <a:pt x="605968" y="833146"/>
                  <a:pt x="619832" y="835628"/>
                  <a:pt x="633199" y="839638"/>
                </a:cubicBezTo>
                <a:cubicBezTo>
                  <a:pt x="650012" y="844682"/>
                  <a:pt x="671841" y="852805"/>
                  <a:pt x="684957" y="862642"/>
                </a:cubicBezTo>
                <a:cubicBezTo>
                  <a:pt x="697970" y="872402"/>
                  <a:pt x="707961" y="885645"/>
                  <a:pt x="719463" y="897147"/>
                </a:cubicBezTo>
                <a:lnTo>
                  <a:pt x="736716" y="914400"/>
                </a:lnTo>
                <a:cubicBezTo>
                  <a:pt x="734799" y="937404"/>
                  <a:pt x="733662" y="960486"/>
                  <a:pt x="730965" y="983412"/>
                </a:cubicBezTo>
                <a:cubicBezTo>
                  <a:pt x="729823" y="993120"/>
                  <a:pt x="729585" y="1003423"/>
                  <a:pt x="725214" y="1012166"/>
                </a:cubicBezTo>
                <a:cubicBezTo>
                  <a:pt x="721577" y="1019440"/>
                  <a:pt x="707961" y="1029419"/>
                  <a:pt x="707961" y="1029419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Forma Livre: Forma 20">
            <a:hlinkClick r:id="rId11" action="ppaction://hlinksldjump"/>
            <a:extLst>
              <a:ext uri="{FF2B5EF4-FFF2-40B4-BE49-F238E27FC236}">
                <a16:creationId xmlns:a16="http://schemas.microsoft.com/office/drawing/2014/main" id="{1F4FFD34-F5BB-4494-A4EE-588512576E52}"/>
              </a:ext>
            </a:extLst>
          </p:cNvPr>
          <p:cNvSpPr/>
          <p:nvPr/>
        </p:nvSpPr>
        <p:spPr>
          <a:xfrm>
            <a:off x="1525873" y="6171184"/>
            <a:ext cx="439061" cy="326723"/>
          </a:xfrm>
          <a:custGeom>
            <a:avLst/>
            <a:gdLst>
              <a:gd name="connsiteX0" fmla="*/ 38 w 1633306"/>
              <a:gd name="connsiteY0" fmla="*/ 577053 h 1215408"/>
              <a:gd name="connsiteX1" fmla="*/ 23042 w 1633306"/>
              <a:gd name="connsiteY1" fmla="*/ 542547 h 1215408"/>
              <a:gd name="connsiteX2" fmla="*/ 34544 w 1633306"/>
              <a:gd name="connsiteY2" fmla="*/ 513792 h 1215408"/>
              <a:gd name="connsiteX3" fmla="*/ 69050 w 1633306"/>
              <a:gd name="connsiteY3" fmla="*/ 490789 h 1215408"/>
              <a:gd name="connsiteX4" fmla="*/ 86303 w 1633306"/>
              <a:gd name="connsiteY4" fmla="*/ 473536 h 1215408"/>
              <a:gd name="connsiteX5" fmla="*/ 126559 w 1633306"/>
              <a:gd name="connsiteY5" fmla="*/ 416026 h 1215408"/>
              <a:gd name="connsiteX6" fmla="*/ 184069 w 1633306"/>
              <a:gd name="connsiteY6" fmla="*/ 347015 h 1215408"/>
              <a:gd name="connsiteX7" fmla="*/ 218574 w 1633306"/>
              <a:gd name="connsiteY7" fmla="*/ 335513 h 1215408"/>
              <a:gd name="connsiteX8" fmla="*/ 258831 w 1633306"/>
              <a:gd name="connsiteY8" fmla="*/ 306758 h 1215408"/>
              <a:gd name="connsiteX9" fmla="*/ 276084 w 1633306"/>
              <a:gd name="connsiteY9" fmla="*/ 301008 h 1215408"/>
              <a:gd name="connsiteX10" fmla="*/ 373850 w 1633306"/>
              <a:gd name="connsiteY10" fmla="*/ 312509 h 1215408"/>
              <a:gd name="connsiteX11" fmla="*/ 391103 w 1633306"/>
              <a:gd name="connsiteY11" fmla="*/ 289506 h 1215408"/>
              <a:gd name="connsiteX12" fmla="*/ 425608 w 1633306"/>
              <a:gd name="connsiteY12" fmla="*/ 214743 h 1215408"/>
              <a:gd name="connsiteX13" fmla="*/ 350846 w 1633306"/>
              <a:gd name="connsiteY13" fmla="*/ 185989 h 1215408"/>
              <a:gd name="connsiteX14" fmla="*/ 379601 w 1633306"/>
              <a:gd name="connsiteY14" fmla="*/ 174487 h 1215408"/>
              <a:gd name="connsiteX15" fmla="*/ 419857 w 1633306"/>
              <a:gd name="connsiteY15" fmla="*/ 168736 h 1215408"/>
              <a:gd name="connsiteX16" fmla="*/ 414106 w 1633306"/>
              <a:gd name="connsiteY16" fmla="*/ 111226 h 1215408"/>
              <a:gd name="connsiteX17" fmla="*/ 431359 w 1633306"/>
              <a:gd name="connsiteY17" fmla="*/ 99724 h 1215408"/>
              <a:gd name="connsiteX18" fmla="*/ 500370 w 1633306"/>
              <a:gd name="connsiteY18" fmla="*/ 116977 h 1215408"/>
              <a:gd name="connsiteX19" fmla="*/ 517623 w 1633306"/>
              <a:gd name="connsiteY19" fmla="*/ 157234 h 1215408"/>
              <a:gd name="connsiteX20" fmla="*/ 580884 w 1633306"/>
              <a:gd name="connsiteY20" fmla="*/ 151483 h 1215408"/>
              <a:gd name="connsiteX21" fmla="*/ 598137 w 1633306"/>
              <a:gd name="connsiteY21" fmla="*/ 116977 h 1215408"/>
              <a:gd name="connsiteX22" fmla="*/ 632642 w 1633306"/>
              <a:gd name="connsiteY22" fmla="*/ 99724 h 1215408"/>
              <a:gd name="connsiteX23" fmla="*/ 667148 w 1633306"/>
              <a:gd name="connsiteY23" fmla="*/ 105475 h 1215408"/>
              <a:gd name="connsiteX24" fmla="*/ 678650 w 1633306"/>
              <a:gd name="connsiteY24" fmla="*/ 151483 h 1215408"/>
              <a:gd name="connsiteX25" fmla="*/ 770665 w 1633306"/>
              <a:gd name="connsiteY25" fmla="*/ 134230 h 1215408"/>
              <a:gd name="connsiteX26" fmla="*/ 810921 w 1633306"/>
              <a:gd name="connsiteY26" fmla="*/ 105475 h 1215408"/>
              <a:gd name="connsiteX27" fmla="*/ 914438 w 1633306"/>
              <a:gd name="connsiteY27" fmla="*/ 47966 h 1215408"/>
              <a:gd name="connsiteX28" fmla="*/ 994952 w 1633306"/>
              <a:gd name="connsiteY28" fmla="*/ 19211 h 1215408"/>
              <a:gd name="connsiteX29" fmla="*/ 1012204 w 1633306"/>
              <a:gd name="connsiteY29" fmla="*/ 13460 h 1215408"/>
              <a:gd name="connsiteX30" fmla="*/ 1150227 w 1633306"/>
              <a:gd name="connsiteY30" fmla="*/ 1958 h 1215408"/>
              <a:gd name="connsiteX31" fmla="*/ 1213487 w 1633306"/>
              <a:gd name="connsiteY31" fmla="*/ 7709 h 1215408"/>
              <a:gd name="connsiteX32" fmla="*/ 1230740 w 1633306"/>
              <a:gd name="connsiteY32" fmla="*/ 76721 h 1215408"/>
              <a:gd name="connsiteX33" fmla="*/ 1247993 w 1633306"/>
              <a:gd name="connsiteY33" fmla="*/ 88223 h 1215408"/>
              <a:gd name="connsiteX34" fmla="*/ 1270997 w 1633306"/>
              <a:gd name="connsiteY34" fmla="*/ 111226 h 1215408"/>
              <a:gd name="connsiteX35" fmla="*/ 1294001 w 1633306"/>
              <a:gd name="connsiteY35" fmla="*/ 116977 h 1215408"/>
              <a:gd name="connsiteX36" fmla="*/ 1334257 w 1633306"/>
              <a:gd name="connsiteY36" fmla="*/ 122728 h 1215408"/>
              <a:gd name="connsiteX37" fmla="*/ 1598801 w 1633306"/>
              <a:gd name="connsiteY37" fmla="*/ 128479 h 1215408"/>
              <a:gd name="connsiteX38" fmla="*/ 1621804 w 1633306"/>
              <a:gd name="connsiteY38" fmla="*/ 139981 h 1215408"/>
              <a:gd name="connsiteX39" fmla="*/ 1627555 w 1633306"/>
              <a:gd name="connsiteY39" fmla="*/ 162985 h 1215408"/>
              <a:gd name="connsiteX40" fmla="*/ 1633306 w 1633306"/>
              <a:gd name="connsiteY40" fmla="*/ 191740 h 1215408"/>
              <a:gd name="connsiteX41" fmla="*/ 1621804 w 1633306"/>
              <a:gd name="connsiteY41" fmla="*/ 226245 h 1215408"/>
              <a:gd name="connsiteX42" fmla="*/ 1570046 w 1633306"/>
              <a:gd name="connsiteY42" fmla="*/ 255000 h 1215408"/>
              <a:gd name="connsiteX43" fmla="*/ 1552793 w 1633306"/>
              <a:gd name="connsiteY43" fmla="*/ 278004 h 1215408"/>
              <a:gd name="connsiteX44" fmla="*/ 1437774 w 1633306"/>
              <a:gd name="connsiteY44" fmla="*/ 324011 h 1215408"/>
              <a:gd name="connsiteX45" fmla="*/ 1299752 w 1633306"/>
              <a:gd name="connsiteY45" fmla="*/ 341264 h 1215408"/>
              <a:gd name="connsiteX46" fmla="*/ 1213487 w 1633306"/>
              <a:gd name="connsiteY46" fmla="*/ 370019 h 1215408"/>
              <a:gd name="connsiteX47" fmla="*/ 1190484 w 1633306"/>
              <a:gd name="connsiteY47" fmla="*/ 387272 h 1215408"/>
              <a:gd name="connsiteX48" fmla="*/ 1115721 w 1633306"/>
              <a:gd name="connsiteY48" fmla="*/ 427528 h 1215408"/>
              <a:gd name="connsiteX49" fmla="*/ 1098469 w 1633306"/>
              <a:gd name="connsiteY49" fmla="*/ 559800 h 1215408"/>
              <a:gd name="connsiteX50" fmla="*/ 1086967 w 1633306"/>
              <a:gd name="connsiteY50" fmla="*/ 594306 h 1215408"/>
              <a:gd name="connsiteX51" fmla="*/ 1069714 w 1633306"/>
              <a:gd name="connsiteY51" fmla="*/ 611558 h 1215408"/>
              <a:gd name="connsiteX52" fmla="*/ 1063963 w 1633306"/>
              <a:gd name="connsiteY52" fmla="*/ 634562 h 1215408"/>
              <a:gd name="connsiteX53" fmla="*/ 1046710 w 1633306"/>
              <a:gd name="connsiteY53" fmla="*/ 657566 h 1215408"/>
              <a:gd name="connsiteX54" fmla="*/ 1069714 w 1633306"/>
              <a:gd name="connsiteY54" fmla="*/ 663317 h 1215408"/>
              <a:gd name="connsiteX55" fmla="*/ 1109970 w 1633306"/>
              <a:gd name="connsiteY55" fmla="*/ 669068 h 1215408"/>
              <a:gd name="connsiteX56" fmla="*/ 1155978 w 1633306"/>
              <a:gd name="connsiteY56" fmla="*/ 720826 h 1215408"/>
              <a:gd name="connsiteX57" fmla="*/ 1086967 w 1633306"/>
              <a:gd name="connsiteY57" fmla="*/ 726577 h 1215408"/>
              <a:gd name="connsiteX58" fmla="*/ 994952 w 1633306"/>
              <a:gd name="connsiteY58" fmla="*/ 738079 h 1215408"/>
              <a:gd name="connsiteX59" fmla="*/ 920189 w 1633306"/>
              <a:gd name="connsiteY59" fmla="*/ 778336 h 1215408"/>
              <a:gd name="connsiteX60" fmla="*/ 914438 w 1633306"/>
              <a:gd name="connsiteY60" fmla="*/ 807091 h 1215408"/>
              <a:gd name="connsiteX61" fmla="*/ 908687 w 1633306"/>
              <a:gd name="connsiteY61" fmla="*/ 858849 h 1215408"/>
              <a:gd name="connsiteX62" fmla="*/ 879933 w 1633306"/>
              <a:gd name="connsiteY62" fmla="*/ 881853 h 1215408"/>
              <a:gd name="connsiteX63" fmla="*/ 851178 w 1633306"/>
              <a:gd name="connsiteY63" fmla="*/ 887604 h 1215408"/>
              <a:gd name="connsiteX64" fmla="*/ 753412 w 1633306"/>
              <a:gd name="connsiteY64" fmla="*/ 904857 h 1215408"/>
              <a:gd name="connsiteX65" fmla="*/ 649895 w 1633306"/>
              <a:gd name="connsiteY65" fmla="*/ 962366 h 1215408"/>
              <a:gd name="connsiteX66" fmla="*/ 655646 w 1633306"/>
              <a:gd name="connsiteY66" fmla="*/ 985370 h 1215408"/>
              <a:gd name="connsiteX67" fmla="*/ 672899 w 1633306"/>
              <a:gd name="connsiteY67" fmla="*/ 1002623 h 1215408"/>
              <a:gd name="connsiteX68" fmla="*/ 707404 w 1633306"/>
              <a:gd name="connsiteY68" fmla="*/ 1042879 h 1215408"/>
              <a:gd name="connsiteX69" fmla="*/ 776416 w 1633306"/>
              <a:gd name="connsiteY69" fmla="*/ 991121 h 1215408"/>
              <a:gd name="connsiteX70" fmla="*/ 787918 w 1633306"/>
              <a:gd name="connsiteY70" fmla="*/ 1019875 h 1215408"/>
              <a:gd name="connsiteX71" fmla="*/ 793669 w 1633306"/>
              <a:gd name="connsiteY71" fmla="*/ 1117641 h 1215408"/>
              <a:gd name="connsiteX72" fmla="*/ 805170 w 1633306"/>
              <a:gd name="connsiteY72" fmla="*/ 1140645 h 1215408"/>
              <a:gd name="connsiteX73" fmla="*/ 793669 w 1633306"/>
              <a:gd name="connsiteY73" fmla="*/ 1215408 h 1215408"/>
              <a:gd name="connsiteX74" fmla="*/ 730408 w 1633306"/>
              <a:gd name="connsiteY74" fmla="*/ 1203906 h 1215408"/>
              <a:gd name="connsiteX75" fmla="*/ 713155 w 1633306"/>
              <a:gd name="connsiteY75" fmla="*/ 1186653 h 1215408"/>
              <a:gd name="connsiteX76" fmla="*/ 690152 w 1633306"/>
              <a:gd name="connsiteY76" fmla="*/ 1180902 h 1215408"/>
              <a:gd name="connsiteX77" fmla="*/ 615389 w 1633306"/>
              <a:gd name="connsiteY77" fmla="*/ 1175151 h 1215408"/>
              <a:gd name="connsiteX78" fmla="*/ 598137 w 1633306"/>
              <a:gd name="connsiteY78" fmla="*/ 1100389 h 1215408"/>
              <a:gd name="connsiteX79" fmla="*/ 552129 w 1633306"/>
              <a:gd name="connsiteY79" fmla="*/ 1088887 h 1215408"/>
              <a:gd name="connsiteX80" fmla="*/ 442861 w 1633306"/>
              <a:gd name="connsiteY80" fmla="*/ 1071634 h 1215408"/>
              <a:gd name="connsiteX81" fmla="*/ 408355 w 1633306"/>
              <a:gd name="connsiteY81" fmla="*/ 1060132 h 1215408"/>
              <a:gd name="connsiteX82" fmla="*/ 368099 w 1633306"/>
              <a:gd name="connsiteY82" fmla="*/ 1042879 h 1215408"/>
              <a:gd name="connsiteX83" fmla="*/ 350846 w 1633306"/>
              <a:gd name="connsiteY83" fmla="*/ 1031377 h 1215408"/>
              <a:gd name="connsiteX84" fmla="*/ 373850 w 1633306"/>
              <a:gd name="connsiteY84" fmla="*/ 991121 h 1215408"/>
              <a:gd name="connsiteX85" fmla="*/ 391103 w 1633306"/>
              <a:gd name="connsiteY85" fmla="*/ 973868 h 1215408"/>
              <a:gd name="connsiteX86" fmla="*/ 437110 w 1633306"/>
              <a:gd name="connsiteY86" fmla="*/ 962366 h 1215408"/>
              <a:gd name="connsiteX87" fmla="*/ 448612 w 1633306"/>
              <a:gd name="connsiteY87" fmla="*/ 939362 h 1215408"/>
              <a:gd name="connsiteX88" fmla="*/ 431359 w 1633306"/>
              <a:gd name="connsiteY88" fmla="*/ 916358 h 1215408"/>
              <a:gd name="connsiteX89" fmla="*/ 373850 w 1633306"/>
              <a:gd name="connsiteY89" fmla="*/ 847347 h 1215408"/>
              <a:gd name="connsiteX90" fmla="*/ 368099 w 1633306"/>
              <a:gd name="connsiteY90" fmla="*/ 789838 h 1215408"/>
              <a:gd name="connsiteX91" fmla="*/ 350846 w 1633306"/>
              <a:gd name="connsiteY91" fmla="*/ 784087 h 1215408"/>
              <a:gd name="connsiteX92" fmla="*/ 281835 w 1633306"/>
              <a:gd name="connsiteY92" fmla="*/ 789838 h 1215408"/>
              <a:gd name="connsiteX93" fmla="*/ 253080 w 1633306"/>
              <a:gd name="connsiteY93" fmla="*/ 795589 h 1215408"/>
              <a:gd name="connsiteX94" fmla="*/ 230076 w 1633306"/>
              <a:gd name="connsiteY94" fmla="*/ 761083 h 1215408"/>
              <a:gd name="connsiteX95" fmla="*/ 224325 w 1633306"/>
              <a:gd name="connsiteY95" fmla="*/ 738079 h 1215408"/>
              <a:gd name="connsiteX96" fmla="*/ 189820 w 1633306"/>
              <a:gd name="connsiteY96" fmla="*/ 726577 h 1215408"/>
              <a:gd name="connsiteX97" fmla="*/ 109306 w 1633306"/>
              <a:gd name="connsiteY97" fmla="*/ 692072 h 1215408"/>
              <a:gd name="connsiteX98" fmla="*/ 86303 w 1633306"/>
              <a:gd name="connsiteY98" fmla="*/ 674819 h 1215408"/>
              <a:gd name="connsiteX99" fmla="*/ 69050 w 1633306"/>
              <a:gd name="connsiteY99" fmla="*/ 640313 h 1215408"/>
              <a:gd name="connsiteX100" fmla="*/ 46046 w 1633306"/>
              <a:gd name="connsiteY100" fmla="*/ 565551 h 1215408"/>
              <a:gd name="connsiteX101" fmla="*/ 17291 w 1633306"/>
              <a:gd name="connsiteY101" fmla="*/ 508041 h 1215408"/>
              <a:gd name="connsiteX102" fmla="*/ 28793 w 1633306"/>
              <a:gd name="connsiteY102" fmla="*/ 565551 h 1215408"/>
              <a:gd name="connsiteX103" fmla="*/ 38 w 1633306"/>
              <a:gd name="connsiteY103" fmla="*/ 577053 h 1215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633306" h="1215408">
                <a:moveTo>
                  <a:pt x="38" y="577053"/>
                </a:moveTo>
                <a:cubicBezTo>
                  <a:pt x="-920" y="573219"/>
                  <a:pt x="16422" y="554683"/>
                  <a:pt x="23042" y="542547"/>
                </a:cubicBezTo>
                <a:cubicBezTo>
                  <a:pt x="27985" y="533484"/>
                  <a:pt x="27685" y="521508"/>
                  <a:pt x="34544" y="513792"/>
                </a:cubicBezTo>
                <a:cubicBezTo>
                  <a:pt x="43728" y="503460"/>
                  <a:pt x="59275" y="500564"/>
                  <a:pt x="69050" y="490789"/>
                </a:cubicBezTo>
                <a:lnTo>
                  <a:pt x="86303" y="473536"/>
                </a:lnTo>
                <a:cubicBezTo>
                  <a:pt x="127430" y="391276"/>
                  <a:pt x="78418" y="480214"/>
                  <a:pt x="126559" y="416026"/>
                </a:cubicBezTo>
                <a:cubicBezTo>
                  <a:pt x="153345" y="380312"/>
                  <a:pt x="146945" y="367265"/>
                  <a:pt x="184069" y="347015"/>
                </a:cubicBezTo>
                <a:cubicBezTo>
                  <a:pt x="194712" y="341209"/>
                  <a:pt x="207495" y="340437"/>
                  <a:pt x="218574" y="335513"/>
                </a:cubicBezTo>
                <a:cubicBezTo>
                  <a:pt x="228589" y="331062"/>
                  <a:pt x="251394" y="311007"/>
                  <a:pt x="258831" y="306758"/>
                </a:cubicBezTo>
                <a:cubicBezTo>
                  <a:pt x="264094" y="303751"/>
                  <a:pt x="270333" y="302925"/>
                  <a:pt x="276084" y="301008"/>
                </a:cubicBezTo>
                <a:cubicBezTo>
                  <a:pt x="328422" y="335900"/>
                  <a:pt x="296989" y="326484"/>
                  <a:pt x="373850" y="312509"/>
                </a:cubicBezTo>
                <a:cubicBezTo>
                  <a:pt x="379601" y="304841"/>
                  <a:pt x="388244" y="298654"/>
                  <a:pt x="391103" y="289506"/>
                </a:cubicBezTo>
                <a:cubicBezTo>
                  <a:pt x="416054" y="209660"/>
                  <a:pt x="375861" y="227180"/>
                  <a:pt x="425608" y="214743"/>
                </a:cubicBezTo>
                <a:cubicBezTo>
                  <a:pt x="405139" y="209626"/>
                  <a:pt x="360020" y="199750"/>
                  <a:pt x="350846" y="185989"/>
                </a:cubicBezTo>
                <a:cubicBezTo>
                  <a:pt x="345120" y="177399"/>
                  <a:pt x="369586" y="176991"/>
                  <a:pt x="379601" y="174487"/>
                </a:cubicBezTo>
                <a:cubicBezTo>
                  <a:pt x="392751" y="171199"/>
                  <a:pt x="406438" y="170653"/>
                  <a:pt x="419857" y="168736"/>
                </a:cubicBezTo>
                <a:cubicBezTo>
                  <a:pt x="405182" y="146723"/>
                  <a:pt x="398855" y="145541"/>
                  <a:pt x="414106" y="111226"/>
                </a:cubicBezTo>
                <a:cubicBezTo>
                  <a:pt x="416913" y="104910"/>
                  <a:pt x="425608" y="103558"/>
                  <a:pt x="431359" y="99724"/>
                </a:cubicBezTo>
                <a:cubicBezTo>
                  <a:pt x="440932" y="100921"/>
                  <a:pt x="488472" y="101679"/>
                  <a:pt x="500370" y="116977"/>
                </a:cubicBezTo>
                <a:cubicBezTo>
                  <a:pt x="509333" y="128501"/>
                  <a:pt x="511872" y="143815"/>
                  <a:pt x="517623" y="157234"/>
                </a:cubicBezTo>
                <a:lnTo>
                  <a:pt x="580884" y="151483"/>
                </a:lnTo>
                <a:cubicBezTo>
                  <a:pt x="592386" y="145732"/>
                  <a:pt x="590421" y="127265"/>
                  <a:pt x="598137" y="116977"/>
                </a:cubicBezTo>
                <a:cubicBezTo>
                  <a:pt x="605570" y="107067"/>
                  <a:pt x="621869" y="103315"/>
                  <a:pt x="632642" y="99724"/>
                </a:cubicBezTo>
                <a:cubicBezTo>
                  <a:pt x="644144" y="101641"/>
                  <a:pt x="659401" y="96760"/>
                  <a:pt x="667148" y="105475"/>
                </a:cubicBezTo>
                <a:cubicBezTo>
                  <a:pt x="677650" y="117290"/>
                  <a:pt x="663419" y="147252"/>
                  <a:pt x="678650" y="151483"/>
                </a:cubicBezTo>
                <a:cubicBezTo>
                  <a:pt x="708718" y="159835"/>
                  <a:pt x="739993" y="139981"/>
                  <a:pt x="770665" y="134230"/>
                </a:cubicBezTo>
                <a:cubicBezTo>
                  <a:pt x="803553" y="101342"/>
                  <a:pt x="770553" y="130705"/>
                  <a:pt x="810921" y="105475"/>
                </a:cubicBezTo>
                <a:cubicBezTo>
                  <a:pt x="945700" y="21239"/>
                  <a:pt x="829288" y="82026"/>
                  <a:pt x="914438" y="47966"/>
                </a:cubicBezTo>
                <a:cubicBezTo>
                  <a:pt x="1023547" y="4322"/>
                  <a:pt x="922616" y="37295"/>
                  <a:pt x="994952" y="19211"/>
                </a:cubicBezTo>
                <a:cubicBezTo>
                  <a:pt x="1000833" y="17741"/>
                  <a:pt x="1006179" y="14129"/>
                  <a:pt x="1012204" y="13460"/>
                </a:cubicBezTo>
                <a:cubicBezTo>
                  <a:pt x="1058089" y="8362"/>
                  <a:pt x="1104219" y="5792"/>
                  <a:pt x="1150227" y="1958"/>
                </a:cubicBezTo>
                <a:cubicBezTo>
                  <a:pt x="1171314" y="3875"/>
                  <a:pt x="1197971" y="-6699"/>
                  <a:pt x="1213487" y="7709"/>
                </a:cubicBezTo>
                <a:cubicBezTo>
                  <a:pt x="1230863" y="23844"/>
                  <a:pt x="1211010" y="63568"/>
                  <a:pt x="1230740" y="76721"/>
                </a:cubicBezTo>
                <a:cubicBezTo>
                  <a:pt x="1236491" y="80555"/>
                  <a:pt x="1242745" y="83725"/>
                  <a:pt x="1247993" y="88223"/>
                </a:cubicBezTo>
                <a:cubicBezTo>
                  <a:pt x="1256226" y="95280"/>
                  <a:pt x="1261801" y="105479"/>
                  <a:pt x="1270997" y="111226"/>
                </a:cubicBezTo>
                <a:cubicBezTo>
                  <a:pt x="1277700" y="115415"/>
                  <a:pt x="1286225" y="115563"/>
                  <a:pt x="1294001" y="116977"/>
                </a:cubicBezTo>
                <a:cubicBezTo>
                  <a:pt x="1307337" y="119402"/>
                  <a:pt x="1320712" y="122217"/>
                  <a:pt x="1334257" y="122728"/>
                </a:cubicBezTo>
                <a:cubicBezTo>
                  <a:pt x="1422396" y="126054"/>
                  <a:pt x="1510620" y="126562"/>
                  <a:pt x="1598801" y="128479"/>
                </a:cubicBezTo>
                <a:cubicBezTo>
                  <a:pt x="1606469" y="132313"/>
                  <a:pt x="1616316" y="133395"/>
                  <a:pt x="1621804" y="139981"/>
                </a:cubicBezTo>
                <a:cubicBezTo>
                  <a:pt x="1626864" y="146053"/>
                  <a:pt x="1625840" y="155269"/>
                  <a:pt x="1627555" y="162985"/>
                </a:cubicBezTo>
                <a:cubicBezTo>
                  <a:pt x="1629675" y="172527"/>
                  <a:pt x="1631389" y="182155"/>
                  <a:pt x="1633306" y="191740"/>
                </a:cubicBezTo>
                <a:cubicBezTo>
                  <a:pt x="1629472" y="203242"/>
                  <a:pt x="1628757" y="216313"/>
                  <a:pt x="1621804" y="226245"/>
                </a:cubicBezTo>
                <a:cubicBezTo>
                  <a:pt x="1605505" y="249530"/>
                  <a:pt x="1592964" y="249271"/>
                  <a:pt x="1570046" y="255000"/>
                </a:cubicBezTo>
                <a:cubicBezTo>
                  <a:pt x="1564295" y="262668"/>
                  <a:pt x="1556069" y="268996"/>
                  <a:pt x="1552793" y="278004"/>
                </a:cubicBezTo>
                <a:cubicBezTo>
                  <a:pt x="1524695" y="355271"/>
                  <a:pt x="1606828" y="315113"/>
                  <a:pt x="1437774" y="324011"/>
                </a:cubicBezTo>
                <a:cubicBezTo>
                  <a:pt x="1376098" y="354849"/>
                  <a:pt x="1442752" y="325375"/>
                  <a:pt x="1299752" y="341264"/>
                </a:cubicBezTo>
                <a:cubicBezTo>
                  <a:pt x="1280803" y="343370"/>
                  <a:pt x="1229073" y="364174"/>
                  <a:pt x="1213487" y="370019"/>
                </a:cubicBezTo>
                <a:cubicBezTo>
                  <a:pt x="1205819" y="375770"/>
                  <a:pt x="1198806" y="382517"/>
                  <a:pt x="1190484" y="387272"/>
                </a:cubicBezTo>
                <a:cubicBezTo>
                  <a:pt x="1079017" y="450967"/>
                  <a:pt x="1166214" y="393866"/>
                  <a:pt x="1115721" y="427528"/>
                </a:cubicBezTo>
                <a:cubicBezTo>
                  <a:pt x="1095881" y="487048"/>
                  <a:pt x="1122678" y="402433"/>
                  <a:pt x="1098469" y="559800"/>
                </a:cubicBezTo>
                <a:cubicBezTo>
                  <a:pt x="1096625" y="571783"/>
                  <a:pt x="1092855" y="583708"/>
                  <a:pt x="1086967" y="594306"/>
                </a:cubicBezTo>
                <a:cubicBezTo>
                  <a:pt x="1083017" y="601415"/>
                  <a:pt x="1075465" y="605807"/>
                  <a:pt x="1069714" y="611558"/>
                </a:cubicBezTo>
                <a:cubicBezTo>
                  <a:pt x="1067797" y="619226"/>
                  <a:pt x="1067498" y="627492"/>
                  <a:pt x="1063963" y="634562"/>
                </a:cubicBezTo>
                <a:cubicBezTo>
                  <a:pt x="1059676" y="643135"/>
                  <a:pt x="1044830" y="648167"/>
                  <a:pt x="1046710" y="657566"/>
                </a:cubicBezTo>
                <a:cubicBezTo>
                  <a:pt x="1048260" y="665317"/>
                  <a:pt x="1061938" y="661903"/>
                  <a:pt x="1069714" y="663317"/>
                </a:cubicBezTo>
                <a:cubicBezTo>
                  <a:pt x="1083050" y="665742"/>
                  <a:pt x="1096551" y="667151"/>
                  <a:pt x="1109970" y="669068"/>
                </a:cubicBezTo>
                <a:cubicBezTo>
                  <a:pt x="1114592" y="670917"/>
                  <a:pt x="1187957" y="692401"/>
                  <a:pt x="1155978" y="720826"/>
                </a:cubicBezTo>
                <a:cubicBezTo>
                  <a:pt x="1138725" y="736162"/>
                  <a:pt x="1109919" y="724118"/>
                  <a:pt x="1086967" y="726577"/>
                </a:cubicBezTo>
                <a:cubicBezTo>
                  <a:pt x="1056233" y="729870"/>
                  <a:pt x="1025624" y="734245"/>
                  <a:pt x="994952" y="738079"/>
                </a:cubicBezTo>
                <a:cubicBezTo>
                  <a:pt x="932244" y="775704"/>
                  <a:pt x="958651" y="765515"/>
                  <a:pt x="920189" y="778336"/>
                </a:cubicBezTo>
                <a:cubicBezTo>
                  <a:pt x="884475" y="802147"/>
                  <a:pt x="911815" y="775612"/>
                  <a:pt x="914438" y="807091"/>
                </a:cubicBezTo>
                <a:cubicBezTo>
                  <a:pt x="915879" y="824390"/>
                  <a:pt x="912897" y="842008"/>
                  <a:pt x="908687" y="858849"/>
                </a:cubicBezTo>
                <a:cubicBezTo>
                  <a:pt x="904335" y="876256"/>
                  <a:pt x="894523" y="878205"/>
                  <a:pt x="879933" y="881853"/>
                </a:cubicBezTo>
                <a:cubicBezTo>
                  <a:pt x="870450" y="884224"/>
                  <a:pt x="860720" y="885484"/>
                  <a:pt x="851178" y="887604"/>
                </a:cubicBezTo>
                <a:cubicBezTo>
                  <a:pt x="784430" y="902437"/>
                  <a:pt x="897500" y="882689"/>
                  <a:pt x="753412" y="904857"/>
                </a:cubicBezTo>
                <a:cubicBezTo>
                  <a:pt x="673293" y="951593"/>
                  <a:pt x="708221" y="933203"/>
                  <a:pt x="649895" y="962366"/>
                </a:cubicBezTo>
                <a:cubicBezTo>
                  <a:pt x="651812" y="970034"/>
                  <a:pt x="651725" y="978507"/>
                  <a:pt x="655646" y="985370"/>
                </a:cubicBezTo>
                <a:cubicBezTo>
                  <a:pt x="659681" y="992432"/>
                  <a:pt x="669596" y="995191"/>
                  <a:pt x="672899" y="1002623"/>
                </a:cubicBezTo>
                <a:cubicBezTo>
                  <a:pt x="693717" y="1049461"/>
                  <a:pt x="655933" y="1032585"/>
                  <a:pt x="707404" y="1042879"/>
                </a:cubicBezTo>
                <a:cubicBezTo>
                  <a:pt x="719058" y="1031225"/>
                  <a:pt x="756348" y="988891"/>
                  <a:pt x="776416" y="991121"/>
                </a:cubicBezTo>
                <a:cubicBezTo>
                  <a:pt x="786676" y="992261"/>
                  <a:pt x="784084" y="1010290"/>
                  <a:pt x="787918" y="1019875"/>
                </a:cubicBezTo>
                <a:cubicBezTo>
                  <a:pt x="789835" y="1052464"/>
                  <a:pt x="789053" y="1085324"/>
                  <a:pt x="793669" y="1117641"/>
                </a:cubicBezTo>
                <a:cubicBezTo>
                  <a:pt x="794881" y="1126128"/>
                  <a:pt x="805170" y="1132072"/>
                  <a:pt x="805170" y="1140645"/>
                </a:cubicBezTo>
                <a:cubicBezTo>
                  <a:pt x="805170" y="1165859"/>
                  <a:pt x="797503" y="1190487"/>
                  <a:pt x="793669" y="1215408"/>
                </a:cubicBezTo>
                <a:cubicBezTo>
                  <a:pt x="772582" y="1211574"/>
                  <a:pt x="750592" y="1211115"/>
                  <a:pt x="730408" y="1203906"/>
                </a:cubicBezTo>
                <a:cubicBezTo>
                  <a:pt x="722749" y="1201171"/>
                  <a:pt x="720217" y="1190688"/>
                  <a:pt x="713155" y="1186653"/>
                </a:cubicBezTo>
                <a:cubicBezTo>
                  <a:pt x="706293" y="1182732"/>
                  <a:pt x="698002" y="1181825"/>
                  <a:pt x="690152" y="1180902"/>
                </a:cubicBezTo>
                <a:cubicBezTo>
                  <a:pt x="665329" y="1177982"/>
                  <a:pt x="640310" y="1177068"/>
                  <a:pt x="615389" y="1175151"/>
                </a:cubicBezTo>
                <a:cubicBezTo>
                  <a:pt x="609638" y="1150230"/>
                  <a:pt x="613261" y="1121013"/>
                  <a:pt x="598137" y="1100389"/>
                </a:cubicBezTo>
                <a:cubicBezTo>
                  <a:pt x="588789" y="1087641"/>
                  <a:pt x="567673" y="1091765"/>
                  <a:pt x="552129" y="1088887"/>
                </a:cubicBezTo>
                <a:cubicBezTo>
                  <a:pt x="515872" y="1082173"/>
                  <a:pt x="442861" y="1071634"/>
                  <a:pt x="442861" y="1071634"/>
                </a:cubicBezTo>
                <a:cubicBezTo>
                  <a:pt x="431359" y="1067800"/>
                  <a:pt x="419434" y="1065056"/>
                  <a:pt x="408355" y="1060132"/>
                </a:cubicBezTo>
                <a:cubicBezTo>
                  <a:pt x="357292" y="1037437"/>
                  <a:pt x="428954" y="1058093"/>
                  <a:pt x="368099" y="1042879"/>
                </a:cubicBezTo>
                <a:cubicBezTo>
                  <a:pt x="362348" y="1039045"/>
                  <a:pt x="350083" y="1038247"/>
                  <a:pt x="350846" y="1031377"/>
                </a:cubicBezTo>
                <a:cubicBezTo>
                  <a:pt x="352553" y="1016016"/>
                  <a:pt x="364987" y="1003782"/>
                  <a:pt x="373850" y="991121"/>
                </a:cubicBezTo>
                <a:cubicBezTo>
                  <a:pt x="378514" y="984458"/>
                  <a:pt x="384336" y="978380"/>
                  <a:pt x="391103" y="973868"/>
                </a:cubicBezTo>
                <a:cubicBezTo>
                  <a:pt x="398682" y="968815"/>
                  <a:pt x="432962" y="963196"/>
                  <a:pt x="437110" y="962366"/>
                </a:cubicBezTo>
                <a:cubicBezTo>
                  <a:pt x="440944" y="954698"/>
                  <a:pt x="449675" y="947869"/>
                  <a:pt x="448612" y="939362"/>
                </a:cubicBezTo>
                <a:cubicBezTo>
                  <a:pt x="447423" y="929851"/>
                  <a:pt x="437807" y="923450"/>
                  <a:pt x="431359" y="916358"/>
                </a:cubicBezTo>
                <a:cubicBezTo>
                  <a:pt x="374700" y="854033"/>
                  <a:pt x="405873" y="900718"/>
                  <a:pt x="373850" y="847347"/>
                </a:cubicBezTo>
                <a:cubicBezTo>
                  <a:pt x="371933" y="828177"/>
                  <a:pt x="374683" y="807943"/>
                  <a:pt x="368099" y="789838"/>
                </a:cubicBezTo>
                <a:cubicBezTo>
                  <a:pt x="366027" y="784141"/>
                  <a:pt x="356908" y="784087"/>
                  <a:pt x="350846" y="784087"/>
                </a:cubicBezTo>
                <a:cubicBezTo>
                  <a:pt x="327763" y="784087"/>
                  <a:pt x="304839" y="787921"/>
                  <a:pt x="281835" y="789838"/>
                </a:cubicBezTo>
                <a:cubicBezTo>
                  <a:pt x="272250" y="791755"/>
                  <a:pt x="261625" y="800336"/>
                  <a:pt x="253080" y="795589"/>
                </a:cubicBezTo>
                <a:cubicBezTo>
                  <a:pt x="240996" y="788876"/>
                  <a:pt x="236258" y="773447"/>
                  <a:pt x="230076" y="761083"/>
                </a:cubicBezTo>
                <a:cubicBezTo>
                  <a:pt x="226541" y="754013"/>
                  <a:pt x="230326" y="743223"/>
                  <a:pt x="224325" y="738079"/>
                </a:cubicBezTo>
                <a:cubicBezTo>
                  <a:pt x="215120" y="730189"/>
                  <a:pt x="201172" y="730834"/>
                  <a:pt x="189820" y="726577"/>
                </a:cubicBezTo>
                <a:cubicBezTo>
                  <a:pt x="180832" y="723207"/>
                  <a:pt x="127324" y="703333"/>
                  <a:pt x="109306" y="692072"/>
                </a:cubicBezTo>
                <a:cubicBezTo>
                  <a:pt x="101178" y="686992"/>
                  <a:pt x="93971" y="680570"/>
                  <a:pt x="86303" y="674819"/>
                </a:cubicBezTo>
                <a:cubicBezTo>
                  <a:pt x="80552" y="663317"/>
                  <a:pt x="73117" y="652513"/>
                  <a:pt x="69050" y="640313"/>
                </a:cubicBezTo>
                <a:cubicBezTo>
                  <a:pt x="37106" y="544483"/>
                  <a:pt x="97682" y="675278"/>
                  <a:pt x="46046" y="565551"/>
                </a:cubicBezTo>
                <a:cubicBezTo>
                  <a:pt x="36920" y="546158"/>
                  <a:pt x="17291" y="508041"/>
                  <a:pt x="17291" y="508041"/>
                </a:cubicBezTo>
                <a:cubicBezTo>
                  <a:pt x="21810" y="535155"/>
                  <a:pt x="21930" y="541529"/>
                  <a:pt x="28793" y="565551"/>
                </a:cubicBezTo>
                <a:cubicBezTo>
                  <a:pt x="35150" y="587801"/>
                  <a:pt x="996" y="580887"/>
                  <a:pt x="38" y="577053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Freeform 21">
            <a:hlinkClick r:id="rId7" action="ppaction://hlinksldjump"/>
            <a:extLst>
              <a:ext uri="{FF2B5EF4-FFF2-40B4-BE49-F238E27FC236}">
                <a16:creationId xmlns:a16="http://schemas.microsoft.com/office/drawing/2014/main" id="{AA4F2F34-A924-EF42-8750-E66F1972EDEB}"/>
              </a:ext>
            </a:extLst>
          </p:cNvPr>
          <p:cNvSpPr/>
          <p:nvPr/>
        </p:nvSpPr>
        <p:spPr>
          <a:xfrm>
            <a:off x="1057275" y="5762517"/>
            <a:ext cx="317500" cy="247650"/>
          </a:xfrm>
          <a:custGeom>
            <a:avLst/>
            <a:gdLst>
              <a:gd name="connsiteX0" fmla="*/ 244475 w 317500"/>
              <a:gd name="connsiteY0" fmla="*/ 82550 h 247650"/>
              <a:gd name="connsiteX1" fmla="*/ 209550 w 317500"/>
              <a:gd name="connsiteY1" fmla="*/ 76200 h 247650"/>
              <a:gd name="connsiteX2" fmla="*/ 200025 w 317500"/>
              <a:gd name="connsiteY2" fmla="*/ 73025 h 247650"/>
              <a:gd name="connsiteX3" fmla="*/ 180975 w 317500"/>
              <a:gd name="connsiteY3" fmla="*/ 60325 h 247650"/>
              <a:gd name="connsiteX4" fmla="*/ 168275 w 317500"/>
              <a:gd name="connsiteY4" fmla="*/ 41275 h 247650"/>
              <a:gd name="connsiteX5" fmla="*/ 161925 w 317500"/>
              <a:gd name="connsiteY5" fmla="*/ 31750 h 247650"/>
              <a:gd name="connsiteX6" fmla="*/ 152400 w 317500"/>
              <a:gd name="connsiteY6" fmla="*/ 28575 h 247650"/>
              <a:gd name="connsiteX7" fmla="*/ 133350 w 317500"/>
              <a:gd name="connsiteY7" fmla="*/ 31750 h 247650"/>
              <a:gd name="connsiteX8" fmla="*/ 92075 w 317500"/>
              <a:gd name="connsiteY8" fmla="*/ 22225 h 247650"/>
              <a:gd name="connsiteX9" fmla="*/ 82550 w 317500"/>
              <a:gd name="connsiteY9" fmla="*/ 19050 h 247650"/>
              <a:gd name="connsiteX10" fmla="*/ 63500 w 317500"/>
              <a:gd name="connsiteY10" fmla="*/ 6350 h 247650"/>
              <a:gd name="connsiteX11" fmla="*/ 53975 w 317500"/>
              <a:gd name="connsiteY11" fmla="*/ 0 h 247650"/>
              <a:gd name="connsiteX12" fmla="*/ 44450 w 317500"/>
              <a:gd name="connsiteY12" fmla="*/ 3175 h 247650"/>
              <a:gd name="connsiteX13" fmla="*/ 41275 w 317500"/>
              <a:gd name="connsiteY13" fmla="*/ 12700 h 247650"/>
              <a:gd name="connsiteX14" fmla="*/ 50800 w 317500"/>
              <a:gd name="connsiteY14" fmla="*/ 47625 h 247650"/>
              <a:gd name="connsiteX15" fmla="*/ 41275 w 317500"/>
              <a:gd name="connsiteY15" fmla="*/ 57150 h 247650"/>
              <a:gd name="connsiteX16" fmla="*/ 31750 w 317500"/>
              <a:gd name="connsiteY16" fmla="*/ 63500 h 247650"/>
              <a:gd name="connsiteX17" fmla="*/ 28575 w 317500"/>
              <a:gd name="connsiteY17" fmla="*/ 73025 h 247650"/>
              <a:gd name="connsiteX18" fmla="*/ 22225 w 317500"/>
              <a:gd name="connsiteY18" fmla="*/ 82550 h 247650"/>
              <a:gd name="connsiteX19" fmla="*/ 15875 w 317500"/>
              <a:gd name="connsiteY19" fmla="*/ 101600 h 247650"/>
              <a:gd name="connsiteX20" fmla="*/ 12700 w 317500"/>
              <a:gd name="connsiteY20" fmla="*/ 111125 h 247650"/>
              <a:gd name="connsiteX21" fmla="*/ 6350 w 317500"/>
              <a:gd name="connsiteY21" fmla="*/ 120650 h 247650"/>
              <a:gd name="connsiteX22" fmla="*/ 0 w 317500"/>
              <a:gd name="connsiteY22" fmla="*/ 139700 h 247650"/>
              <a:gd name="connsiteX23" fmla="*/ 3175 w 317500"/>
              <a:gd name="connsiteY23" fmla="*/ 152400 h 247650"/>
              <a:gd name="connsiteX24" fmla="*/ 22225 w 317500"/>
              <a:gd name="connsiteY24" fmla="*/ 165100 h 247650"/>
              <a:gd name="connsiteX25" fmla="*/ 31750 w 317500"/>
              <a:gd name="connsiteY25" fmla="*/ 171450 h 247650"/>
              <a:gd name="connsiteX26" fmla="*/ 50800 w 317500"/>
              <a:gd name="connsiteY26" fmla="*/ 177800 h 247650"/>
              <a:gd name="connsiteX27" fmla="*/ 60325 w 317500"/>
              <a:gd name="connsiteY27" fmla="*/ 184150 h 247650"/>
              <a:gd name="connsiteX28" fmla="*/ 95250 w 317500"/>
              <a:gd name="connsiteY28" fmla="*/ 193675 h 247650"/>
              <a:gd name="connsiteX29" fmla="*/ 104775 w 317500"/>
              <a:gd name="connsiteY29" fmla="*/ 196850 h 247650"/>
              <a:gd name="connsiteX30" fmla="*/ 114300 w 317500"/>
              <a:gd name="connsiteY30" fmla="*/ 206375 h 247650"/>
              <a:gd name="connsiteX31" fmla="*/ 127000 w 317500"/>
              <a:gd name="connsiteY31" fmla="*/ 212725 h 247650"/>
              <a:gd name="connsiteX32" fmla="*/ 136525 w 317500"/>
              <a:gd name="connsiteY32" fmla="*/ 231775 h 247650"/>
              <a:gd name="connsiteX33" fmla="*/ 155575 w 317500"/>
              <a:gd name="connsiteY33" fmla="*/ 238125 h 247650"/>
              <a:gd name="connsiteX34" fmla="*/ 165100 w 317500"/>
              <a:gd name="connsiteY34" fmla="*/ 241300 h 247650"/>
              <a:gd name="connsiteX35" fmla="*/ 174625 w 317500"/>
              <a:gd name="connsiteY35" fmla="*/ 244475 h 247650"/>
              <a:gd name="connsiteX36" fmla="*/ 190500 w 317500"/>
              <a:gd name="connsiteY36" fmla="*/ 247650 h 247650"/>
              <a:gd name="connsiteX37" fmla="*/ 219075 w 317500"/>
              <a:gd name="connsiteY37" fmla="*/ 241300 h 247650"/>
              <a:gd name="connsiteX38" fmla="*/ 238125 w 317500"/>
              <a:gd name="connsiteY38" fmla="*/ 234950 h 247650"/>
              <a:gd name="connsiteX39" fmla="*/ 257175 w 317500"/>
              <a:gd name="connsiteY39" fmla="*/ 225425 h 247650"/>
              <a:gd name="connsiteX40" fmla="*/ 266700 w 317500"/>
              <a:gd name="connsiteY40" fmla="*/ 219075 h 247650"/>
              <a:gd name="connsiteX41" fmla="*/ 285750 w 317500"/>
              <a:gd name="connsiteY41" fmla="*/ 212725 h 247650"/>
              <a:gd name="connsiteX42" fmla="*/ 314325 w 317500"/>
              <a:gd name="connsiteY42" fmla="*/ 206375 h 247650"/>
              <a:gd name="connsiteX43" fmla="*/ 317500 w 317500"/>
              <a:gd name="connsiteY43" fmla="*/ 196850 h 247650"/>
              <a:gd name="connsiteX44" fmla="*/ 314325 w 317500"/>
              <a:gd name="connsiteY44" fmla="*/ 187325 h 247650"/>
              <a:gd name="connsiteX45" fmla="*/ 292100 w 317500"/>
              <a:gd name="connsiteY45" fmla="*/ 161925 h 247650"/>
              <a:gd name="connsiteX46" fmla="*/ 285750 w 317500"/>
              <a:gd name="connsiteY46" fmla="*/ 142875 h 247650"/>
              <a:gd name="connsiteX47" fmla="*/ 282575 w 317500"/>
              <a:gd name="connsiteY47" fmla="*/ 133350 h 247650"/>
              <a:gd name="connsiteX48" fmla="*/ 266700 w 317500"/>
              <a:gd name="connsiteY48" fmla="*/ 104775 h 247650"/>
              <a:gd name="connsiteX49" fmla="*/ 244475 w 317500"/>
              <a:gd name="connsiteY49" fmla="*/ 825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17500" h="247650">
                <a:moveTo>
                  <a:pt x="244475" y="82550"/>
                </a:moveTo>
                <a:cubicBezTo>
                  <a:pt x="235983" y="81135"/>
                  <a:pt x="218425" y="78419"/>
                  <a:pt x="209550" y="76200"/>
                </a:cubicBezTo>
                <a:cubicBezTo>
                  <a:pt x="206303" y="75388"/>
                  <a:pt x="202951" y="74650"/>
                  <a:pt x="200025" y="73025"/>
                </a:cubicBezTo>
                <a:cubicBezTo>
                  <a:pt x="193354" y="69319"/>
                  <a:pt x="180975" y="60325"/>
                  <a:pt x="180975" y="60325"/>
                </a:cubicBezTo>
                <a:cubicBezTo>
                  <a:pt x="175395" y="43586"/>
                  <a:pt x="181488" y="57130"/>
                  <a:pt x="168275" y="41275"/>
                </a:cubicBezTo>
                <a:cubicBezTo>
                  <a:pt x="165832" y="38344"/>
                  <a:pt x="164905" y="34134"/>
                  <a:pt x="161925" y="31750"/>
                </a:cubicBezTo>
                <a:cubicBezTo>
                  <a:pt x="159312" y="29659"/>
                  <a:pt x="155575" y="29633"/>
                  <a:pt x="152400" y="28575"/>
                </a:cubicBezTo>
                <a:cubicBezTo>
                  <a:pt x="146050" y="29633"/>
                  <a:pt x="139788" y="31750"/>
                  <a:pt x="133350" y="31750"/>
                </a:cubicBezTo>
                <a:cubicBezTo>
                  <a:pt x="116864" y="31750"/>
                  <a:pt x="107165" y="27255"/>
                  <a:pt x="92075" y="22225"/>
                </a:cubicBezTo>
                <a:cubicBezTo>
                  <a:pt x="88900" y="21167"/>
                  <a:pt x="85335" y="20906"/>
                  <a:pt x="82550" y="19050"/>
                </a:cubicBezTo>
                <a:lnTo>
                  <a:pt x="63500" y="6350"/>
                </a:lnTo>
                <a:lnTo>
                  <a:pt x="53975" y="0"/>
                </a:lnTo>
                <a:cubicBezTo>
                  <a:pt x="50800" y="1058"/>
                  <a:pt x="46817" y="808"/>
                  <a:pt x="44450" y="3175"/>
                </a:cubicBezTo>
                <a:cubicBezTo>
                  <a:pt x="42083" y="5542"/>
                  <a:pt x="40972" y="9367"/>
                  <a:pt x="41275" y="12700"/>
                </a:cubicBezTo>
                <a:cubicBezTo>
                  <a:pt x="42170" y="22547"/>
                  <a:pt x="47268" y="37030"/>
                  <a:pt x="50800" y="47625"/>
                </a:cubicBezTo>
                <a:cubicBezTo>
                  <a:pt x="47625" y="50800"/>
                  <a:pt x="44724" y="54275"/>
                  <a:pt x="41275" y="57150"/>
                </a:cubicBezTo>
                <a:cubicBezTo>
                  <a:pt x="38344" y="59593"/>
                  <a:pt x="34134" y="60520"/>
                  <a:pt x="31750" y="63500"/>
                </a:cubicBezTo>
                <a:cubicBezTo>
                  <a:pt x="29659" y="66113"/>
                  <a:pt x="30072" y="70032"/>
                  <a:pt x="28575" y="73025"/>
                </a:cubicBezTo>
                <a:cubicBezTo>
                  <a:pt x="26868" y="76438"/>
                  <a:pt x="23775" y="79063"/>
                  <a:pt x="22225" y="82550"/>
                </a:cubicBezTo>
                <a:cubicBezTo>
                  <a:pt x="19507" y="88667"/>
                  <a:pt x="17992" y="95250"/>
                  <a:pt x="15875" y="101600"/>
                </a:cubicBezTo>
                <a:cubicBezTo>
                  <a:pt x="14817" y="104775"/>
                  <a:pt x="14556" y="108340"/>
                  <a:pt x="12700" y="111125"/>
                </a:cubicBezTo>
                <a:cubicBezTo>
                  <a:pt x="10583" y="114300"/>
                  <a:pt x="7900" y="117163"/>
                  <a:pt x="6350" y="120650"/>
                </a:cubicBezTo>
                <a:cubicBezTo>
                  <a:pt x="3632" y="126767"/>
                  <a:pt x="0" y="139700"/>
                  <a:pt x="0" y="139700"/>
                </a:cubicBezTo>
                <a:cubicBezTo>
                  <a:pt x="1058" y="143933"/>
                  <a:pt x="1010" y="148611"/>
                  <a:pt x="3175" y="152400"/>
                </a:cubicBezTo>
                <a:cubicBezTo>
                  <a:pt x="10397" y="165039"/>
                  <a:pt x="11920" y="159948"/>
                  <a:pt x="22225" y="165100"/>
                </a:cubicBezTo>
                <a:cubicBezTo>
                  <a:pt x="25638" y="166807"/>
                  <a:pt x="28263" y="169900"/>
                  <a:pt x="31750" y="171450"/>
                </a:cubicBezTo>
                <a:cubicBezTo>
                  <a:pt x="37867" y="174168"/>
                  <a:pt x="45231" y="174087"/>
                  <a:pt x="50800" y="177800"/>
                </a:cubicBezTo>
                <a:cubicBezTo>
                  <a:pt x="53975" y="179917"/>
                  <a:pt x="56838" y="182600"/>
                  <a:pt x="60325" y="184150"/>
                </a:cubicBezTo>
                <a:cubicBezTo>
                  <a:pt x="77840" y="191934"/>
                  <a:pt x="78177" y="189407"/>
                  <a:pt x="95250" y="193675"/>
                </a:cubicBezTo>
                <a:cubicBezTo>
                  <a:pt x="98497" y="194487"/>
                  <a:pt x="101600" y="195792"/>
                  <a:pt x="104775" y="196850"/>
                </a:cubicBezTo>
                <a:cubicBezTo>
                  <a:pt x="107950" y="200025"/>
                  <a:pt x="110646" y="203765"/>
                  <a:pt x="114300" y="206375"/>
                </a:cubicBezTo>
                <a:cubicBezTo>
                  <a:pt x="118151" y="209126"/>
                  <a:pt x="123653" y="209378"/>
                  <a:pt x="127000" y="212725"/>
                </a:cubicBezTo>
                <a:cubicBezTo>
                  <a:pt x="137956" y="223681"/>
                  <a:pt x="120822" y="221961"/>
                  <a:pt x="136525" y="231775"/>
                </a:cubicBezTo>
                <a:cubicBezTo>
                  <a:pt x="142201" y="235323"/>
                  <a:pt x="149225" y="236008"/>
                  <a:pt x="155575" y="238125"/>
                </a:cubicBezTo>
                <a:lnTo>
                  <a:pt x="165100" y="241300"/>
                </a:lnTo>
                <a:cubicBezTo>
                  <a:pt x="168275" y="242358"/>
                  <a:pt x="171343" y="243819"/>
                  <a:pt x="174625" y="244475"/>
                </a:cubicBezTo>
                <a:lnTo>
                  <a:pt x="190500" y="247650"/>
                </a:lnTo>
                <a:cubicBezTo>
                  <a:pt x="199564" y="245837"/>
                  <a:pt x="210107" y="243990"/>
                  <a:pt x="219075" y="241300"/>
                </a:cubicBezTo>
                <a:cubicBezTo>
                  <a:pt x="225486" y="239377"/>
                  <a:pt x="232556" y="238663"/>
                  <a:pt x="238125" y="234950"/>
                </a:cubicBezTo>
                <a:cubicBezTo>
                  <a:pt x="265422" y="216752"/>
                  <a:pt x="230885" y="238570"/>
                  <a:pt x="257175" y="225425"/>
                </a:cubicBezTo>
                <a:cubicBezTo>
                  <a:pt x="260588" y="223718"/>
                  <a:pt x="263213" y="220625"/>
                  <a:pt x="266700" y="219075"/>
                </a:cubicBezTo>
                <a:cubicBezTo>
                  <a:pt x="272817" y="216357"/>
                  <a:pt x="279400" y="214842"/>
                  <a:pt x="285750" y="212725"/>
                </a:cubicBezTo>
                <a:cubicBezTo>
                  <a:pt x="301382" y="207514"/>
                  <a:pt x="291974" y="210100"/>
                  <a:pt x="314325" y="206375"/>
                </a:cubicBezTo>
                <a:cubicBezTo>
                  <a:pt x="315383" y="203200"/>
                  <a:pt x="317500" y="200197"/>
                  <a:pt x="317500" y="196850"/>
                </a:cubicBezTo>
                <a:cubicBezTo>
                  <a:pt x="317500" y="193503"/>
                  <a:pt x="315950" y="190251"/>
                  <a:pt x="314325" y="187325"/>
                </a:cubicBezTo>
                <a:cubicBezTo>
                  <a:pt x="303430" y="167715"/>
                  <a:pt x="306014" y="171201"/>
                  <a:pt x="292100" y="161925"/>
                </a:cubicBezTo>
                <a:lnTo>
                  <a:pt x="285750" y="142875"/>
                </a:lnTo>
                <a:lnTo>
                  <a:pt x="282575" y="133350"/>
                </a:lnTo>
                <a:cubicBezTo>
                  <a:pt x="279540" y="124245"/>
                  <a:pt x="275434" y="109142"/>
                  <a:pt x="266700" y="104775"/>
                </a:cubicBezTo>
                <a:lnTo>
                  <a:pt x="244475" y="825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3" name="Freeform 22">
            <a:hlinkClick r:id="rId10" action="ppaction://hlinksldjump"/>
            <a:extLst>
              <a:ext uri="{FF2B5EF4-FFF2-40B4-BE49-F238E27FC236}">
                <a16:creationId xmlns:a16="http://schemas.microsoft.com/office/drawing/2014/main" id="{CC636A68-3CB2-7340-8896-A83D157442A0}"/>
              </a:ext>
            </a:extLst>
          </p:cNvPr>
          <p:cNvSpPr/>
          <p:nvPr/>
        </p:nvSpPr>
        <p:spPr>
          <a:xfrm>
            <a:off x="1082675" y="6048267"/>
            <a:ext cx="262860" cy="260456"/>
          </a:xfrm>
          <a:custGeom>
            <a:avLst/>
            <a:gdLst>
              <a:gd name="connsiteX0" fmla="*/ 260350 w 262860"/>
              <a:gd name="connsiteY0" fmla="*/ 123825 h 260456"/>
              <a:gd name="connsiteX1" fmla="*/ 257175 w 262860"/>
              <a:gd name="connsiteY1" fmla="*/ 107950 h 260456"/>
              <a:gd name="connsiteX2" fmla="*/ 238125 w 262860"/>
              <a:gd name="connsiteY2" fmla="*/ 95250 h 260456"/>
              <a:gd name="connsiteX3" fmla="*/ 231775 w 262860"/>
              <a:gd name="connsiteY3" fmla="*/ 76200 h 260456"/>
              <a:gd name="connsiteX4" fmla="*/ 222250 w 262860"/>
              <a:gd name="connsiteY4" fmla="*/ 22225 h 260456"/>
              <a:gd name="connsiteX5" fmla="*/ 212725 w 262860"/>
              <a:gd name="connsiteY5" fmla="*/ 3175 h 260456"/>
              <a:gd name="connsiteX6" fmla="*/ 203200 w 262860"/>
              <a:gd name="connsiteY6" fmla="*/ 0 h 260456"/>
              <a:gd name="connsiteX7" fmla="*/ 165100 w 262860"/>
              <a:gd name="connsiteY7" fmla="*/ 12700 h 260456"/>
              <a:gd name="connsiteX8" fmla="*/ 155575 w 262860"/>
              <a:gd name="connsiteY8" fmla="*/ 15875 h 260456"/>
              <a:gd name="connsiteX9" fmla="*/ 146050 w 262860"/>
              <a:gd name="connsiteY9" fmla="*/ 19050 h 260456"/>
              <a:gd name="connsiteX10" fmla="*/ 123825 w 262860"/>
              <a:gd name="connsiteY10" fmla="*/ 25400 h 260456"/>
              <a:gd name="connsiteX11" fmla="*/ 114300 w 262860"/>
              <a:gd name="connsiteY11" fmla="*/ 31750 h 260456"/>
              <a:gd name="connsiteX12" fmla="*/ 104775 w 262860"/>
              <a:gd name="connsiteY12" fmla="*/ 69850 h 260456"/>
              <a:gd name="connsiteX13" fmla="*/ 101600 w 262860"/>
              <a:gd name="connsiteY13" fmla="*/ 79375 h 260456"/>
              <a:gd name="connsiteX14" fmla="*/ 82550 w 262860"/>
              <a:gd name="connsiteY14" fmla="*/ 85725 h 260456"/>
              <a:gd name="connsiteX15" fmla="*/ 73025 w 262860"/>
              <a:gd name="connsiteY15" fmla="*/ 88900 h 260456"/>
              <a:gd name="connsiteX16" fmla="*/ 53975 w 262860"/>
              <a:gd name="connsiteY16" fmla="*/ 98425 h 260456"/>
              <a:gd name="connsiteX17" fmla="*/ 22225 w 262860"/>
              <a:gd name="connsiteY17" fmla="*/ 104775 h 260456"/>
              <a:gd name="connsiteX18" fmla="*/ 12700 w 262860"/>
              <a:gd name="connsiteY18" fmla="*/ 107950 h 260456"/>
              <a:gd name="connsiteX19" fmla="*/ 3175 w 262860"/>
              <a:gd name="connsiteY19" fmla="*/ 114300 h 260456"/>
              <a:gd name="connsiteX20" fmla="*/ 0 w 262860"/>
              <a:gd name="connsiteY20" fmla="*/ 123825 h 260456"/>
              <a:gd name="connsiteX21" fmla="*/ 3175 w 262860"/>
              <a:gd name="connsiteY21" fmla="*/ 146050 h 260456"/>
              <a:gd name="connsiteX22" fmla="*/ 28575 w 262860"/>
              <a:gd name="connsiteY22" fmla="*/ 174625 h 260456"/>
              <a:gd name="connsiteX23" fmla="*/ 47625 w 262860"/>
              <a:gd name="connsiteY23" fmla="*/ 187325 h 260456"/>
              <a:gd name="connsiteX24" fmla="*/ 63500 w 262860"/>
              <a:gd name="connsiteY24" fmla="*/ 215900 h 260456"/>
              <a:gd name="connsiteX25" fmla="*/ 73025 w 262860"/>
              <a:gd name="connsiteY25" fmla="*/ 219075 h 260456"/>
              <a:gd name="connsiteX26" fmla="*/ 82550 w 262860"/>
              <a:gd name="connsiteY26" fmla="*/ 212725 h 260456"/>
              <a:gd name="connsiteX27" fmla="*/ 120650 w 262860"/>
              <a:gd name="connsiteY27" fmla="*/ 219075 h 260456"/>
              <a:gd name="connsiteX28" fmla="*/ 130175 w 262860"/>
              <a:gd name="connsiteY28" fmla="*/ 228600 h 260456"/>
              <a:gd name="connsiteX29" fmla="*/ 136525 w 262860"/>
              <a:gd name="connsiteY29" fmla="*/ 238125 h 260456"/>
              <a:gd name="connsiteX30" fmla="*/ 168275 w 262860"/>
              <a:gd name="connsiteY30" fmla="*/ 247650 h 260456"/>
              <a:gd name="connsiteX31" fmla="*/ 196850 w 262860"/>
              <a:gd name="connsiteY31" fmla="*/ 257175 h 260456"/>
              <a:gd name="connsiteX32" fmla="*/ 187325 w 262860"/>
              <a:gd name="connsiteY32" fmla="*/ 238125 h 260456"/>
              <a:gd name="connsiteX33" fmla="*/ 171450 w 262860"/>
              <a:gd name="connsiteY33" fmla="*/ 219075 h 260456"/>
              <a:gd name="connsiteX34" fmla="*/ 165100 w 262860"/>
              <a:gd name="connsiteY34" fmla="*/ 200025 h 260456"/>
              <a:gd name="connsiteX35" fmla="*/ 168275 w 262860"/>
              <a:gd name="connsiteY35" fmla="*/ 177800 h 260456"/>
              <a:gd name="connsiteX36" fmla="*/ 177800 w 262860"/>
              <a:gd name="connsiteY36" fmla="*/ 171450 h 260456"/>
              <a:gd name="connsiteX37" fmla="*/ 209550 w 262860"/>
              <a:gd name="connsiteY37" fmla="*/ 168275 h 260456"/>
              <a:gd name="connsiteX38" fmla="*/ 215900 w 262860"/>
              <a:gd name="connsiteY38" fmla="*/ 158750 h 260456"/>
              <a:gd name="connsiteX39" fmla="*/ 222250 w 262860"/>
              <a:gd name="connsiteY39" fmla="*/ 139700 h 260456"/>
              <a:gd name="connsiteX40" fmla="*/ 260350 w 262860"/>
              <a:gd name="connsiteY40" fmla="*/ 123825 h 26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62860" h="260456">
                <a:moveTo>
                  <a:pt x="260350" y="123825"/>
                </a:moveTo>
                <a:cubicBezTo>
                  <a:pt x="266171" y="118533"/>
                  <a:pt x="260488" y="112210"/>
                  <a:pt x="257175" y="107950"/>
                </a:cubicBezTo>
                <a:cubicBezTo>
                  <a:pt x="252490" y="101926"/>
                  <a:pt x="238125" y="95250"/>
                  <a:pt x="238125" y="95250"/>
                </a:cubicBezTo>
                <a:cubicBezTo>
                  <a:pt x="236008" y="88900"/>
                  <a:pt x="232381" y="82866"/>
                  <a:pt x="231775" y="76200"/>
                </a:cubicBezTo>
                <a:cubicBezTo>
                  <a:pt x="227994" y="34609"/>
                  <a:pt x="232297" y="52365"/>
                  <a:pt x="222250" y="22225"/>
                </a:cubicBezTo>
                <a:cubicBezTo>
                  <a:pt x="220158" y="15950"/>
                  <a:pt x="218320" y="7651"/>
                  <a:pt x="212725" y="3175"/>
                </a:cubicBezTo>
                <a:cubicBezTo>
                  <a:pt x="210112" y="1084"/>
                  <a:pt x="206375" y="1058"/>
                  <a:pt x="203200" y="0"/>
                </a:cubicBezTo>
                <a:lnTo>
                  <a:pt x="165100" y="12700"/>
                </a:lnTo>
                <a:lnTo>
                  <a:pt x="155575" y="15875"/>
                </a:lnTo>
                <a:cubicBezTo>
                  <a:pt x="152400" y="16933"/>
                  <a:pt x="149297" y="18238"/>
                  <a:pt x="146050" y="19050"/>
                </a:cubicBezTo>
                <a:cubicBezTo>
                  <a:pt x="141981" y="20067"/>
                  <a:pt x="128380" y="23123"/>
                  <a:pt x="123825" y="25400"/>
                </a:cubicBezTo>
                <a:cubicBezTo>
                  <a:pt x="120412" y="27107"/>
                  <a:pt x="117475" y="29633"/>
                  <a:pt x="114300" y="31750"/>
                </a:cubicBezTo>
                <a:cubicBezTo>
                  <a:pt x="101679" y="50681"/>
                  <a:pt x="110769" y="33886"/>
                  <a:pt x="104775" y="69850"/>
                </a:cubicBezTo>
                <a:cubicBezTo>
                  <a:pt x="104225" y="73151"/>
                  <a:pt x="104323" y="77430"/>
                  <a:pt x="101600" y="79375"/>
                </a:cubicBezTo>
                <a:cubicBezTo>
                  <a:pt x="96153" y="83266"/>
                  <a:pt x="88900" y="83608"/>
                  <a:pt x="82550" y="85725"/>
                </a:cubicBezTo>
                <a:cubicBezTo>
                  <a:pt x="79375" y="86783"/>
                  <a:pt x="75810" y="87044"/>
                  <a:pt x="73025" y="88900"/>
                </a:cubicBezTo>
                <a:cubicBezTo>
                  <a:pt x="64242" y="94755"/>
                  <a:pt x="64027" y="96105"/>
                  <a:pt x="53975" y="98425"/>
                </a:cubicBezTo>
                <a:cubicBezTo>
                  <a:pt x="43458" y="100852"/>
                  <a:pt x="32464" y="101362"/>
                  <a:pt x="22225" y="104775"/>
                </a:cubicBezTo>
                <a:cubicBezTo>
                  <a:pt x="19050" y="105833"/>
                  <a:pt x="15693" y="106453"/>
                  <a:pt x="12700" y="107950"/>
                </a:cubicBezTo>
                <a:cubicBezTo>
                  <a:pt x="9287" y="109657"/>
                  <a:pt x="6350" y="112183"/>
                  <a:pt x="3175" y="114300"/>
                </a:cubicBezTo>
                <a:cubicBezTo>
                  <a:pt x="2117" y="117475"/>
                  <a:pt x="0" y="120478"/>
                  <a:pt x="0" y="123825"/>
                </a:cubicBezTo>
                <a:cubicBezTo>
                  <a:pt x="0" y="131309"/>
                  <a:pt x="1025" y="138882"/>
                  <a:pt x="3175" y="146050"/>
                </a:cubicBezTo>
                <a:cubicBezTo>
                  <a:pt x="5603" y="154144"/>
                  <a:pt x="27780" y="173830"/>
                  <a:pt x="28575" y="174625"/>
                </a:cubicBezTo>
                <a:cubicBezTo>
                  <a:pt x="40467" y="186517"/>
                  <a:pt x="33840" y="182730"/>
                  <a:pt x="47625" y="187325"/>
                </a:cubicBezTo>
                <a:cubicBezTo>
                  <a:pt x="52359" y="201526"/>
                  <a:pt x="51279" y="207753"/>
                  <a:pt x="63500" y="215900"/>
                </a:cubicBezTo>
                <a:cubicBezTo>
                  <a:pt x="66285" y="217756"/>
                  <a:pt x="69850" y="218017"/>
                  <a:pt x="73025" y="219075"/>
                </a:cubicBezTo>
                <a:cubicBezTo>
                  <a:pt x="76200" y="216958"/>
                  <a:pt x="78747" y="213042"/>
                  <a:pt x="82550" y="212725"/>
                </a:cubicBezTo>
                <a:cubicBezTo>
                  <a:pt x="99564" y="211307"/>
                  <a:pt x="107232" y="214602"/>
                  <a:pt x="120650" y="219075"/>
                </a:cubicBezTo>
                <a:cubicBezTo>
                  <a:pt x="123825" y="222250"/>
                  <a:pt x="127300" y="225151"/>
                  <a:pt x="130175" y="228600"/>
                </a:cubicBezTo>
                <a:cubicBezTo>
                  <a:pt x="132618" y="231531"/>
                  <a:pt x="133289" y="236103"/>
                  <a:pt x="136525" y="238125"/>
                </a:cubicBezTo>
                <a:cubicBezTo>
                  <a:pt x="141678" y="241346"/>
                  <a:pt x="160840" y="245791"/>
                  <a:pt x="168275" y="247650"/>
                </a:cubicBezTo>
                <a:cubicBezTo>
                  <a:pt x="190110" y="262206"/>
                  <a:pt x="180085" y="262763"/>
                  <a:pt x="196850" y="257175"/>
                </a:cubicBezTo>
                <a:cubicBezTo>
                  <a:pt x="193668" y="247629"/>
                  <a:pt x="194164" y="246331"/>
                  <a:pt x="187325" y="238125"/>
                </a:cubicBezTo>
                <a:cubicBezTo>
                  <a:pt x="180204" y="229580"/>
                  <a:pt x="175955" y="229210"/>
                  <a:pt x="171450" y="219075"/>
                </a:cubicBezTo>
                <a:cubicBezTo>
                  <a:pt x="168732" y="212958"/>
                  <a:pt x="165100" y="200025"/>
                  <a:pt x="165100" y="200025"/>
                </a:cubicBezTo>
                <a:cubicBezTo>
                  <a:pt x="166158" y="192617"/>
                  <a:pt x="165236" y="184639"/>
                  <a:pt x="168275" y="177800"/>
                </a:cubicBezTo>
                <a:cubicBezTo>
                  <a:pt x="169825" y="174313"/>
                  <a:pt x="174082" y="172308"/>
                  <a:pt x="177800" y="171450"/>
                </a:cubicBezTo>
                <a:cubicBezTo>
                  <a:pt x="188164" y="169058"/>
                  <a:pt x="198967" y="169333"/>
                  <a:pt x="209550" y="168275"/>
                </a:cubicBezTo>
                <a:cubicBezTo>
                  <a:pt x="211667" y="165100"/>
                  <a:pt x="214350" y="162237"/>
                  <a:pt x="215900" y="158750"/>
                </a:cubicBezTo>
                <a:cubicBezTo>
                  <a:pt x="218618" y="152633"/>
                  <a:pt x="217517" y="144433"/>
                  <a:pt x="222250" y="139700"/>
                </a:cubicBezTo>
                <a:cubicBezTo>
                  <a:pt x="232523" y="129427"/>
                  <a:pt x="254529" y="129117"/>
                  <a:pt x="260350" y="1238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4" name="Freeform 23">
            <a:hlinkClick r:id="rId8" action="ppaction://hlinksldjump"/>
            <a:extLst>
              <a:ext uri="{FF2B5EF4-FFF2-40B4-BE49-F238E27FC236}">
                <a16:creationId xmlns:a16="http://schemas.microsoft.com/office/drawing/2014/main" id="{D4FE1738-4511-CE4C-912D-81A6603959C6}"/>
              </a:ext>
            </a:extLst>
          </p:cNvPr>
          <p:cNvSpPr/>
          <p:nvPr/>
        </p:nvSpPr>
        <p:spPr>
          <a:xfrm>
            <a:off x="1289050" y="6191142"/>
            <a:ext cx="115587" cy="120650"/>
          </a:xfrm>
          <a:custGeom>
            <a:avLst/>
            <a:gdLst>
              <a:gd name="connsiteX0" fmla="*/ 114300 w 115587"/>
              <a:gd name="connsiteY0" fmla="*/ 63500 h 120650"/>
              <a:gd name="connsiteX1" fmla="*/ 104775 w 115587"/>
              <a:gd name="connsiteY1" fmla="*/ 57150 h 120650"/>
              <a:gd name="connsiteX2" fmla="*/ 92075 w 115587"/>
              <a:gd name="connsiteY2" fmla="*/ 28575 h 120650"/>
              <a:gd name="connsiteX3" fmla="*/ 88900 w 115587"/>
              <a:gd name="connsiteY3" fmla="*/ 19050 h 120650"/>
              <a:gd name="connsiteX4" fmla="*/ 85725 w 115587"/>
              <a:gd name="connsiteY4" fmla="*/ 9525 h 120650"/>
              <a:gd name="connsiteX5" fmla="*/ 76200 w 115587"/>
              <a:gd name="connsiteY5" fmla="*/ 6350 h 120650"/>
              <a:gd name="connsiteX6" fmla="*/ 50800 w 115587"/>
              <a:gd name="connsiteY6" fmla="*/ 0 h 120650"/>
              <a:gd name="connsiteX7" fmla="*/ 41275 w 115587"/>
              <a:gd name="connsiteY7" fmla="*/ 3175 h 120650"/>
              <a:gd name="connsiteX8" fmla="*/ 38100 w 115587"/>
              <a:gd name="connsiteY8" fmla="*/ 12700 h 120650"/>
              <a:gd name="connsiteX9" fmla="*/ 31750 w 115587"/>
              <a:gd name="connsiteY9" fmla="*/ 22225 h 120650"/>
              <a:gd name="connsiteX10" fmla="*/ 12700 w 115587"/>
              <a:gd name="connsiteY10" fmla="*/ 34925 h 120650"/>
              <a:gd name="connsiteX11" fmla="*/ 3175 w 115587"/>
              <a:gd name="connsiteY11" fmla="*/ 41275 h 120650"/>
              <a:gd name="connsiteX12" fmla="*/ 0 w 115587"/>
              <a:gd name="connsiteY12" fmla="*/ 50800 h 120650"/>
              <a:gd name="connsiteX13" fmla="*/ 3175 w 115587"/>
              <a:gd name="connsiteY13" fmla="*/ 73025 h 120650"/>
              <a:gd name="connsiteX14" fmla="*/ 15875 w 115587"/>
              <a:gd name="connsiteY14" fmla="*/ 92075 h 120650"/>
              <a:gd name="connsiteX15" fmla="*/ 22225 w 115587"/>
              <a:gd name="connsiteY15" fmla="*/ 101600 h 120650"/>
              <a:gd name="connsiteX16" fmla="*/ 28575 w 115587"/>
              <a:gd name="connsiteY16" fmla="*/ 111125 h 120650"/>
              <a:gd name="connsiteX17" fmla="*/ 31750 w 115587"/>
              <a:gd name="connsiteY17" fmla="*/ 120650 h 120650"/>
              <a:gd name="connsiteX18" fmla="*/ 34925 w 115587"/>
              <a:gd name="connsiteY18" fmla="*/ 111125 h 120650"/>
              <a:gd name="connsiteX19" fmla="*/ 44450 w 115587"/>
              <a:gd name="connsiteY19" fmla="*/ 104775 h 120650"/>
              <a:gd name="connsiteX20" fmla="*/ 107950 w 115587"/>
              <a:gd name="connsiteY20" fmla="*/ 98425 h 120650"/>
              <a:gd name="connsiteX21" fmla="*/ 114300 w 115587"/>
              <a:gd name="connsiteY21" fmla="*/ 63500 h 12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5587" h="120650">
                <a:moveTo>
                  <a:pt x="114300" y="63500"/>
                </a:moveTo>
                <a:cubicBezTo>
                  <a:pt x="113771" y="56621"/>
                  <a:pt x="107473" y="59848"/>
                  <a:pt x="104775" y="57150"/>
                </a:cubicBezTo>
                <a:cubicBezTo>
                  <a:pt x="97228" y="49603"/>
                  <a:pt x="95219" y="38006"/>
                  <a:pt x="92075" y="28575"/>
                </a:cubicBezTo>
                <a:lnTo>
                  <a:pt x="88900" y="19050"/>
                </a:lnTo>
                <a:cubicBezTo>
                  <a:pt x="87842" y="15875"/>
                  <a:pt x="88900" y="10583"/>
                  <a:pt x="85725" y="9525"/>
                </a:cubicBezTo>
                <a:cubicBezTo>
                  <a:pt x="82550" y="8467"/>
                  <a:pt x="79429" y="7231"/>
                  <a:pt x="76200" y="6350"/>
                </a:cubicBezTo>
                <a:cubicBezTo>
                  <a:pt x="67780" y="4054"/>
                  <a:pt x="50800" y="0"/>
                  <a:pt x="50800" y="0"/>
                </a:cubicBezTo>
                <a:cubicBezTo>
                  <a:pt x="47625" y="1058"/>
                  <a:pt x="43642" y="808"/>
                  <a:pt x="41275" y="3175"/>
                </a:cubicBezTo>
                <a:cubicBezTo>
                  <a:pt x="38908" y="5542"/>
                  <a:pt x="39597" y="9707"/>
                  <a:pt x="38100" y="12700"/>
                </a:cubicBezTo>
                <a:cubicBezTo>
                  <a:pt x="36393" y="16113"/>
                  <a:pt x="34622" y="19712"/>
                  <a:pt x="31750" y="22225"/>
                </a:cubicBezTo>
                <a:cubicBezTo>
                  <a:pt x="26007" y="27251"/>
                  <a:pt x="19050" y="30692"/>
                  <a:pt x="12700" y="34925"/>
                </a:cubicBezTo>
                <a:lnTo>
                  <a:pt x="3175" y="41275"/>
                </a:lnTo>
                <a:cubicBezTo>
                  <a:pt x="2117" y="44450"/>
                  <a:pt x="0" y="47453"/>
                  <a:pt x="0" y="50800"/>
                </a:cubicBezTo>
                <a:cubicBezTo>
                  <a:pt x="0" y="58284"/>
                  <a:pt x="489" y="66040"/>
                  <a:pt x="3175" y="73025"/>
                </a:cubicBezTo>
                <a:cubicBezTo>
                  <a:pt x="5915" y="80148"/>
                  <a:pt x="11642" y="85725"/>
                  <a:pt x="15875" y="92075"/>
                </a:cubicBezTo>
                <a:lnTo>
                  <a:pt x="22225" y="101600"/>
                </a:lnTo>
                <a:cubicBezTo>
                  <a:pt x="24342" y="104775"/>
                  <a:pt x="27368" y="107505"/>
                  <a:pt x="28575" y="111125"/>
                </a:cubicBezTo>
                <a:lnTo>
                  <a:pt x="31750" y="120650"/>
                </a:lnTo>
                <a:cubicBezTo>
                  <a:pt x="32808" y="117475"/>
                  <a:pt x="32834" y="113738"/>
                  <a:pt x="34925" y="111125"/>
                </a:cubicBezTo>
                <a:cubicBezTo>
                  <a:pt x="37309" y="108145"/>
                  <a:pt x="41037" y="106482"/>
                  <a:pt x="44450" y="104775"/>
                </a:cubicBezTo>
                <a:cubicBezTo>
                  <a:pt x="61015" y="96492"/>
                  <a:pt x="104796" y="98611"/>
                  <a:pt x="107950" y="98425"/>
                </a:cubicBezTo>
                <a:cubicBezTo>
                  <a:pt x="119236" y="90901"/>
                  <a:pt x="114829" y="70379"/>
                  <a:pt x="114300" y="63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5" name="Freeform 24">
            <a:hlinkClick r:id="rId4" action="ppaction://hlinksldjump"/>
            <a:extLst>
              <a:ext uri="{FF2B5EF4-FFF2-40B4-BE49-F238E27FC236}">
                <a16:creationId xmlns:a16="http://schemas.microsoft.com/office/drawing/2014/main" id="{E4709096-7B96-0A4D-8948-3C0AC0D67BF0}"/>
              </a:ext>
            </a:extLst>
          </p:cNvPr>
          <p:cNvSpPr/>
          <p:nvPr/>
        </p:nvSpPr>
        <p:spPr>
          <a:xfrm>
            <a:off x="1336675" y="6299092"/>
            <a:ext cx="95449" cy="66901"/>
          </a:xfrm>
          <a:custGeom>
            <a:avLst/>
            <a:gdLst>
              <a:gd name="connsiteX0" fmla="*/ 6350 w 95449"/>
              <a:gd name="connsiteY0" fmla="*/ 66675 h 66901"/>
              <a:gd name="connsiteX1" fmla="*/ 22225 w 95449"/>
              <a:gd name="connsiteY1" fmla="*/ 63500 h 66901"/>
              <a:gd name="connsiteX2" fmla="*/ 31750 w 95449"/>
              <a:gd name="connsiteY2" fmla="*/ 60325 h 66901"/>
              <a:gd name="connsiteX3" fmla="*/ 60325 w 95449"/>
              <a:gd name="connsiteY3" fmla="*/ 57150 h 66901"/>
              <a:gd name="connsiteX4" fmla="*/ 82550 w 95449"/>
              <a:gd name="connsiteY4" fmla="*/ 50800 h 66901"/>
              <a:gd name="connsiteX5" fmla="*/ 92075 w 95449"/>
              <a:gd name="connsiteY5" fmla="*/ 41275 h 66901"/>
              <a:gd name="connsiteX6" fmla="*/ 88900 w 95449"/>
              <a:gd name="connsiteY6" fmla="*/ 22225 h 66901"/>
              <a:gd name="connsiteX7" fmla="*/ 85725 w 95449"/>
              <a:gd name="connsiteY7" fmla="*/ 0 h 66901"/>
              <a:gd name="connsiteX8" fmla="*/ 76200 w 95449"/>
              <a:gd name="connsiteY8" fmla="*/ 9525 h 66901"/>
              <a:gd name="connsiteX9" fmla="*/ 66675 w 95449"/>
              <a:gd name="connsiteY9" fmla="*/ 12700 h 66901"/>
              <a:gd name="connsiteX10" fmla="*/ 38100 w 95449"/>
              <a:gd name="connsiteY10" fmla="*/ 6350 h 66901"/>
              <a:gd name="connsiteX11" fmla="*/ 12700 w 95449"/>
              <a:gd name="connsiteY11" fmla="*/ 9525 h 66901"/>
              <a:gd name="connsiteX12" fmla="*/ 6350 w 95449"/>
              <a:gd name="connsiteY12" fmla="*/ 19050 h 66901"/>
              <a:gd name="connsiteX13" fmla="*/ 3175 w 95449"/>
              <a:gd name="connsiteY13" fmla="*/ 38100 h 66901"/>
              <a:gd name="connsiteX14" fmla="*/ 0 w 95449"/>
              <a:gd name="connsiteY14" fmla="*/ 47625 h 66901"/>
              <a:gd name="connsiteX15" fmla="*/ 3175 w 95449"/>
              <a:gd name="connsiteY15" fmla="*/ 57150 h 66901"/>
              <a:gd name="connsiteX16" fmla="*/ 6350 w 95449"/>
              <a:gd name="connsiteY16" fmla="*/ 66675 h 6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5449" h="66901">
                <a:moveTo>
                  <a:pt x="6350" y="66675"/>
                </a:moveTo>
                <a:cubicBezTo>
                  <a:pt x="9525" y="67733"/>
                  <a:pt x="16990" y="64809"/>
                  <a:pt x="22225" y="63500"/>
                </a:cubicBezTo>
                <a:cubicBezTo>
                  <a:pt x="25472" y="62688"/>
                  <a:pt x="28449" y="60875"/>
                  <a:pt x="31750" y="60325"/>
                </a:cubicBezTo>
                <a:cubicBezTo>
                  <a:pt x="41203" y="58749"/>
                  <a:pt x="50800" y="58208"/>
                  <a:pt x="60325" y="57150"/>
                </a:cubicBezTo>
                <a:cubicBezTo>
                  <a:pt x="62019" y="56727"/>
                  <a:pt x="79817" y="52622"/>
                  <a:pt x="82550" y="50800"/>
                </a:cubicBezTo>
                <a:cubicBezTo>
                  <a:pt x="86286" y="48309"/>
                  <a:pt x="88900" y="44450"/>
                  <a:pt x="92075" y="41275"/>
                </a:cubicBezTo>
                <a:cubicBezTo>
                  <a:pt x="98540" y="21879"/>
                  <a:pt x="94731" y="41661"/>
                  <a:pt x="88900" y="22225"/>
                </a:cubicBezTo>
                <a:cubicBezTo>
                  <a:pt x="86750" y="15057"/>
                  <a:pt x="86783" y="7408"/>
                  <a:pt x="85725" y="0"/>
                </a:cubicBezTo>
                <a:cubicBezTo>
                  <a:pt x="82550" y="3175"/>
                  <a:pt x="79936" y="7034"/>
                  <a:pt x="76200" y="9525"/>
                </a:cubicBezTo>
                <a:cubicBezTo>
                  <a:pt x="73415" y="11381"/>
                  <a:pt x="70022" y="12700"/>
                  <a:pt x="66675" y="12700"/>
                </a:cubicBezTo>
                <a:cubicBezTo>
                  <a:pt x="55499" y="12700"/>
                  <a:pt x="47922" y="9624"/>
                  <a:pt x="38100" y="6350"/>
                </a:cubicBezTo>
                <a:cubicBezTo>
                  <a:pt x="29633" y="7408"/>
                  <a:pt x="20622" y="6356"/>
                  <a:pt x="12700" y="9525"/>
                </a:cubicBezTo>
                <a:cubicBezTo>
                  <a:pt x="9157" y="10942"/>
                  <a:pt x="7557" y="15430"/>
                  <a:pt x="6350" y="19050"/>
                </a:cubicBezTo>
                <a:cubicBezTo>
                  <a:pt x="4314" y="25157"/>
                  <a:pt x="4572" y="31816"/>
                  <a:pt x="3175" y="38100"/>
                </a:cubicBezTo>
                <a:cubicBezTo>
                  <a:pt x="2449" y="41367"/>
                  <a:pt x="1058" y="44450"/>
                  <a:pt x="0" y="47625"/>
                </a:cubicBezTo>
                <a:cubicBezTo>
                  <a:pt x="1058" y="50800"/>
                  <a:pt x="808" y="54783"/>
                  <a:pt x="3175" y="57150"/>
                </a:cubicBezTo>
                <a:cubicBezTo>
                  <a:pt x="7019" y="60994"/>
                  <a:pt x="3175" y="65617"/>
                  <a:pt x="6350" y="666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6" name="Freeform 25">
            <a:hlinkClick r:id="rId9" action="ppaction://hlinksldjump"/>
            <a:extLst>
              <a:ext uri="{FF2B5EF4-FFF2-40B4-BE49-F238E27FC236}">
                <a16:creationId xmlns:a16="http://schemas.microsoft.com/office/drawing/2014/main" id="{01D3FB4B-F022-5247-93E6-7A4C0BA6149F}"/>
              </a:ext>
            </a:extLst>
          </p:cNvPr>
          <p:cNvSpPr/>
          <p:nvPr/>
        </p:nvSpPr>
        <p:spPr>
          <a:xfrm>
            <a:off x="1069888" y="6308617"/>
            <a:ext cx="271564" cy="196850"/>
          </a:xfrm>
          <a:custGeom>
            <a:avLst/>
            <a:gdLst>
              <a:gd name="connsiteX0" fmla="*/ 269962 w 271564"/>
              <a:gd name="connsiteY0" fmla="*/ 136525 h 196850"/>
              <a:gd name="connsiteX1" fmla="*/ 266787 w 271564"/>
              <a:gd name="connsiteY1" fmla="*/ 120650 h 196850"/>
              <a:gd name="connsiteX2" fmla="*/ 263612 w 271564"/>
              <a:gd name="connsiteY2" fmla="*/ 111125 h 196850"/>
              <a:gd name="connsiteX3" fmla="*/ 269962 w 271564"/>
              <a:gd name="connsiteY3" fmla="*/ 85725 h 196850"/>
              <a:gd name="connsiteX4" fmla="*/ 260437 w 271564"/>
              <a:gd name="connsiteY4" fmla="*/ 66675 h 196850"/>
              <a:gd name="connsiteX5" fmla="*/ 244562 w 271564"/>
              <a:gd name="connsiteY5" fmla="*/ 47625 h 196850"/>
              <a:gd name="connsiteX6" fmla="*/ 241387 w 271564"/>
              <a:gd name="connsiteY6" fmla="*/ 38100 h 196850"/>
              <a:gd name="connsiteX7" fmla="*/ 238212 w 271564"/>
              <a:gd name="connsiteY7" fmla="*/ 19050 h 196850"/>
              <a:gd name="connsiteX8" fmla="*/ 200112 w 271564"/>
              <a:gd name="connsiteY8" fmla="*/ 15875 h 196850"/>
              <a:gd name="connsiteX9" fmla="*/ 168362 w 271564"/>
              <a:gd name="connsiteY9" fmla="*/ 9525 h 196850"/>
              <a:gd name="connsiteX10" fmla="*/ 149312 w 271564"/>
              <a:gd name="connsiteY10" fmla="*/ 3175 h 196850"/>
              <a:gd name="connsiteX11" fmla="*/ 139787 w 271564"/>
              <a:gd name="connsiteY11" fmla="*/ 0 h 196850"/>
              <a:gd name="connsiteX12" fmla="*/ 111212 w 271564"/>
              <a:gd name="connsiteY12" fmla="*/ 9525 h 196850"/>
              <a:gd name="connsiteX13" fmla="*/ 101687 w 271564"/>
              <a:gd name="connsiteY13" fmla="*/ 12700 h 196850"/>
              <a:gd name="connsiteX14" fmla="*/ 95337 w 271564"/>
              <a:gd name="connsiteY14" fmla="*/ 22225 h 196850"/>
              <a:gd name="connsiteX15" fmla="*/ 85812 w 271564"/>
              <a:gd name="connsiteY15" fmla="*/ 53975 h 196850"/>
              <a:gd name="connsiteX16" fmla="*/ 66762 w 271564"/>
              <a:gd name="connsiteY16" fmla="*/ 63500 h 196850"/>
              <a:gd name="connsiteX17" fmla="*/ 57237 w 271564"/>
              <a:gd name="connsiteY17" fmla="*/ 69850 h 196850"/>
              <a:gd name="connsiteX18" fmla="*/ 44537 w 271564"/>
              <a:gd name="connsiteY18" fmla="*/ 76200 h 196850"/>
              <a:gd name="connsiteX19" fmla="*/ 25487 w 271564"/>
              <a:gd name="connsiteY19" fmla="*/ 88900 h 196850"/>
              <a:gd name="connsiteX20" fmla="*/ 15962 w 271564"/>
              <a:gd name="connsiteY20" fmla="*/ 95250 h 196850"/>
              <a:gd name="connsiteX21" fmla="*/ 6437 w 271564"/>
              <a:gd name="connsiteY21" fmla="*/ 104775 h 196850"/>
              <a:gd name="connsiteX22" fmla="*/ 3262 w 271564"/>
              <a:gd name="connsiteY22" fmla="*/ 136525 h 196850"/>
              <a:gd name="connsiteX23" fmla="*/ 12787 w 271564"/>
              <a:gd name="connsiteY23" fmla="*/ 146050 h 196850"/>
              <a:gd name="connsiteX24" fmla="*/ 41362 w 271564"/>
              <a:gd name="connsiteY24" fmla="*/ 155575 h 196850"/>
              <a:gd name="connsiteX25" fmla="*/ 50887 w 271564"/>
              <a:gd name="connsiteY25" fmla="*/ 158750 h 196850"/>
              <a:gd name="connsiteX26" fmla="*/ 60412 w 271564"/>
              <a:gd name="connsiteY26" fmla="*/ 161925 h 196850"/>
              <a:gd name="connsiteX27" fmla="*/ 69937 w 271564"/>
              <a:gd name="connsiteY27" fmla="*/ 180975 h 196850"/>
              <a:gd name="connsiteX28" fmla="*/ 79462 w 271564"/>
              <a:gd name="connsiteY28" fmla="*/ 184150 h 196850"/>
              <a:gd name="connsiteX29" fmla="*/ 88987 w 271564"/>
              <a:gd name="connsiteY29" fmla="*/ 190500 h 196850"/>
              <a:gd name="connsiteX30" fmla="*/ 108037 w 271564"/>
              <a:gd name="connsiteY30" fmla="*/ 196850 h 196850"/>
              <a:gd name="connsiteX31" fmla="*/ 130262 w 271564"/>
              <a:gd name="connsiteY31" fmla="*/ 193675 h 196850"/>
              <a:gd name="connsiteX32" fmla="*/ 231862 w 271564"/>
              <a:gd name="connsiteY32" fmla="*/ 184150 h 196850"/>
              <a:gd name="connsiteX33" fmla="*/ 235037 w 271564"/>
              <a:gd name="connsiteY33" fmla="*/ 174625 h 196850"/>
              <a:gd name="connsiteX34" fmla="*/ 250912 w 271564"/>
              <a:gd name="connsiteY34" fmla="*/ 158750 h 196850"/>
              <a:gd name="connsiteX35" fmla="*/ 269962 w 271564"/>
              <a:gd name="connsiteY35" fmla="*/ 152400 h 196850"/>
              <a:gd name="connsiteX36" fmla="*/ 269962 w 271564"/>
              <a:gd name="connsiteY36" fmla="*/ 136525 h 19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71564" h="196850">
                <a:moveTo>
                  <a:pt x="269962" y="136525"/>
                </a:moveTo>
                <a:cubicBezTo>
                  <a:pt x="269433" y="131233"/>
                  <a:pt x="268096" y="125885"/>
                  <a:pt x="266787" y="120650"/>
                </a:cubicBezTo>
                <a:cubicBezTo>
                  <a:pt x="265975" y="117403"/>
                  <a:pt x="263612" y="114472"/>
                  <a:pt x="263612" y="111125"/>
                </a:cubicBezTo>
                <a:cubicBezTo>
                  <a:pt x="263612" y="103462"/>
                  <a:pt x="267457" y="93241"/>
                  <a:pt x="269962" y="85725"/>
                </a:cubicBezTo>
                <a:cubicBezTo>
                  <a:pt x="266780" y="76179"/>
                  <a:pt x="267276" y="74881"/>
                  <a:pt x="260437" y="66675"/>
                </a:cubicBezTo>
                <a:cubicBezTo>
                  <a:pt x="251660" y="56142"/>
                  <a:pt x="250474" y="59449"/>
                  <a:pt x="244562" y="47625"/>
                </a:cubicBezTo>
                <a:cubicBezTo>
                  <a:pt x="243065" y="44632"/>
                  <a:pt x="242113" y="41367"/>
                  <a:pt x="241387" y="38100"/>
                </a:cubicBezTo>
                <a:cubicBezTo>
                  <a:pt x="239990" y="31816"/>
                  <a:pt x="243880" y="22102"/>
                  <a:pt x="238212" y="19050"/>
                </a:cubicBezTo>
                <a:cubicBezTo>
                  <a:pt x="226991" y="13008"/>
                  <a:pt x="212812" y="16933"/>
                  <a:pt x="200112" y="15875"/>
                </a:cubicBezTo>
                <a:cubicBezTo>
                  <a:pt x="189529" y="13758"/>
                  <a:pt x="178601" y="12938"/>
                  <a:pt x="168362" y="9525"/>
                </a:cubicBezTo>
                <a:lnTo>
                  <a:pt x="149312" y="3175"/>
                </a:lnTo>
                <a:lnTo>
                  <a:pt x="139787" y="0"/>
                </a:lnTo>
                <a:lnTo>
                  <a:pt x="111212" y="9525"/>
                </a:lnTo>
                <a:lnTo>
                  <a:pt x="101687" y="12700"/>
                </a:lnTo>
                <a:cubicBezTo>
                  <a:pt x="99570" y="15875"/>
                  <a:pt x="96433" y="18570"/>
                  <a:pt x="95337" y="22225"/>
                </a:cubicBezTo>
                <a:cubicBezTo>
                  <a:pt x="90198" y="39355"/>
                  <a:pt x="97039" y="42748"/>
                  <a:pt x="85812" y="53975"/>
                </a:cubicBezTo>
                <a:cubicBezTo>
                  <a:pt x="76713" y="63074"/>
                  <a:pt x="77091" y="58335"/>
                  <a:pt x="66762" y="63500"/>
                </a:cubicBezTo>
                <a:cubicBezTo>
                  <a:pt x="63349" y="65207"/>
                  <a:pt x="60550" y="67957"/>
                  <a:pt x="57237" y="69850"/>
                </a:cubicBezTo>
                <a:cubicBezTo>
                  <a:pt x="53128" y="72198"/>
                  <a:pt x="48596" y="73765"/>
                  <a:pt x="44537" y="76200"/>
                </a:cubicBezTo>
                <a:cubicBezTo>
                  <a:pt x="37993" y="80127"/>
                  <a:pt x="31837" y="84667"/>
                  <a:pt x="25487" y="88900"/>
                </a:cubicBezTo>
                <a:cubicBezTo>
                  <a:pt x="22312" y="91017"/>
                  <a:pt x="18660" y="92552"/>
                  <a:pt x="15962" y="95250"/>
                </a:cubicBezTo>
                <a:lnTo>
                  <a:pt x="6437" y="104775"/>
                </a:lnTo>
                <a:cubicBezTo>
                  <a:pt x="2194" y="117505"/>
                  <a:pt x="-3809" y="124150"/>
                  <a:pt x="3262" y="136525"/>
                </a:cubicBezTo>
                <a:cubicBezTo>
                  <a:pt x="5490" y="140424"/>
                  <a:pt x="8862" y="143869"/>
                  <a:pt x="12787" y="146050"/>
                </a:cubicBezTo>
                <a:lnTo>
                  <a:pt x="41362" y="155575"/>
                </a:lnTo>
                <a:lnTo>
                  <a:pt x="50887" y="158750"/>
                </a:lnTo>
                <a:lnTo>
                  <a:pt x="60412" y="161925"/>
                </a:lnTo>
                <a:cubicBezTo>
                  <a:pt x="62504" y="168200"/>
                  <a:pt x="64342" y="176499"/>
                  <a:pt x="69937" y="180975"/>
                </a:cubicBezTo>
                <a:cubicBezTo>
                  <a:pt x="72550" y="183066"/>
                  <a:pt x="76469" y="182653"/>
                  <a:pt x="79462" y="184150"/>
                </a:cubicBezTo>
                <a:cubicBezTo>
                  <a:pt x="82875" y="185857"/>
                  <a:pt x="85500" y="188950"/>
                  <a:pt x="88987" y="190500"/>
                </a:cubicBezTo>
                <a:cubicBezTo>
                  <a:pt x="95104" y="193218"/>
                  <a:pt x="108037" y="196850"/>
                  <a:pt x="108037" y="196850"/>
                </a:cubicBezTo>
                <a:cubicBezTo>
                  <a:pt x="115445" y="195792"/>
                  <a:pt x="122790" y="194090"/>
                  <a:pt x="130262" y="193675"/>
                </a:cubicBezTo>
                <a:cubicBezTo>
                  <a:pt x="229457" y="188164"/>
                  <a:pt x="196374" y="207809"/>
                  <a:pt x="231862" y="184150"/>
                </a:cubicBezTo>
                <a:cubicBezTo>
                  <a:pt x="232920" y="180975"/>
                  <a:pt x="233540" y="177618"/>
                  <a:pt x="235037" y="174625"/>
                </a:cubicBezTo>
                <a:cubicBezTo>
                  <a:pt x="238968" y="166763"/>
                  <a:pt x="242748" y="162379"/>
                  <a:pt x="250912" y="158750"/>
                </a:cubicBezTo>
                <a:cubicBezTo>
                  <a:pt x="257029" y="156032"/>
                  <a:pt x="269962" y="152400"/>
                  <a:pt x="269962" y="152400"/>
                </a:cubicBezTo>
                <a:cubicBezTo>
                  <a:pt x="273287" y="129127"/>
                  <a:pt x="270491" y="141817"/>
                  <a:pt x="269962" y="1365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7" name="Freeform 26">
            <a:hlinkClick r:id="rId6" action="ppaction://hlinksldjump"/>
            <a:extLst>
              <a:ext uri="{FF2B5EF4-FFF2-40B4-BE49-F238E27FC236}">
                <a16:creationId xmlns:a16="http://schemas.microsoft.com/office/drawing/2014/main" id="{E9098129-7319-E14B-8EFC-587265513F92}"/>
              </a:ext>
            </a:extLst>
          </p:cNvPr>
          <p:cNvSpPr/>
          <p:nvPr/>
        </p:nvSpPr>
        <p:spPr>
          <a:xfrm>
            <a:off x="1326874" y="6435617"/>
            <a:ext cx="257995" cy="190535"/>
          </a:xfrm>
          <a:custGeom>
            <a:avLst/>
            <a:gdLst>
              <a:gd name="connsiteX0" fmla="*/ 60601 w 257995"/>
              <a:gd name="connsiteY0" fmla="*/ 190500 h 190535"/>
              <a:gd name="connsiteX1" fmla="*/ 35201 w 257995"/>
              <a:gd name="connsiteY1" fmla="*/ 171450 h 190535"/>
              <a:gd name="connsiteX2" fmla="*/ 12976 w 257995"/>
              <a:gd name="connsiteY2" fmla="*/ 165100 h 190535"/>
              <a:gd name="connsiteX3" fmla="*/ 3451 w 257995"/>
              <a:gd name="connsiteY3" fmla="*/ 158750 h 190535"/>
              <a:gd name="connsiteX4" fmla="*/ 3451 w 257995"/>
              <a:gd name="connsiteY4" fmla="*/ 120650 h 190535"/>
              <a:gd name="connsiteX5" fmla="*/ 9801 w 257995"/>
              <a:gd name="connsiteY5" fmla="*/ 111125 h 190535"/>
              <a:gd name="connsiteX6" fmla="*/ 28851 w 257995"/>
              <a:gd name="connsiteY6" fmla="*/ 104775 h 190535"/>
              <a:gd name="connsiteX7" fmla="*/ 38376 w 257995"/>
              <a:gd name="connsiteY7" fmla="*/ 98425 h 190535"/>
              <a:gd name="connsiteX8" fmla="*/ 47901 w 257995"/>
              <a:gd name="connsiteY8" fmla="*/ 88900 h 190535"/>
              <a:gd name="connsiteX9" fmla="*/ 57426 w 257995"/>
              <a:gd name="connsiteY9" fmla="*/ 85725 h 190535"/>
              <a:gd name="connsiteX10" fmla="*/ 60601 w 257995"/>
              <a:gd name="connsiteY10" fmla="*/ 76200 h 190535"/>
              <a:gd name="connsiteX11" fmla="*/ 120926 w 257995"/>
              <a:gd name="connsiteY11" fmla="*/ 66675 h 190535"/>
              <a:gd name="connsiteX12" fmla="*/ 143151 w 257995"/>
              <a:gd name="connsiteY12" fmla="*/ 60325 h 190535"/>
              <a:gd name="connsiteX13" fmla="*/ 155851 w 257995"/>
              <a:gd name="connsiteY13" fmla="*/ 41275 h 190535"/>
              <a:gd name="connsiteX14" fmla="*/ 162201 w 257995"/>
              <a:gd name="connsiteY14" fmla="*/ 31750 h 190535"/>
              <a:gd name="connsiteX15" fmla="*/ 181251 w 257995"/>
              <a:gd name="connsiteY15" fmla="*/ 25400 h 190535"/>
              <a:gd name="connsiteX16" fmla="*/ 193951 w 257995"/>
              <a:gd name="connsiteY16" fmla="*/ 22225 h 190535"/>
              <a:gd name="connsiteX17" fmla="*/ 213001 w 257995"/>
              <a:gd name="connsiteY17" fmla="*/ 15875 h 190535"/>
              <a:gd name="connsiteX18" fmla="*/ 222526 w 257995"/>
              <a:gd name="connsiteY18" fmla="*/ 12700 h 190535"/>
              <a:gd name="connsiteX19" fmla="*/ 232051 w 257995"/>
              <a:gd name="connsiteY19" fmla="*/ 9525 h 190535"/>
              <a:gd name="connsiteX20" fmla="*/ 251101 w 257995"/>
              <a:gd name="connsiteY20" fmla="*/ 0 h 190535"/>
              <a:gd name="connsiteX21" fmla="*/ 257451 w 257995"/>
              <a:gd name="connsiteY21" fmla="*/ 9525 h 190535"/>
              <a:gd name="connsiteX22" fmla="*/ 247926 w 257995"/>
              <a:gd name="connsiteY22" fmla="*/ 57150 h 190535"/>
              <a:gd name="connsiteX23" fmla="*/ 228876 w 257995"/>
              <a:gd name="connsiteY23" fmla="*/ 69850 h 190535"/>
              <a:gd name="connsiteX24" fmla="*/ 219351 w 257995"/>
              <a:gd name="connsiteY24" fmla="*/ 76200 h 190535"/>
              <a:gd name="connsiteX25" fmla="*/ 209826 w 257995"/>
              <a:gd name="connsiteY25" fmla="*/ 82550 h 190535"/>
              <a:gd name="connsiteX26" fmla="*/ 181251 w 257995"/>
              <a:gd name="connsiteY26" fmla="*/ 104775 h 190535"/>
              <a:gd name="connsiteX27" fmla="*/ 171726 w 257995"/>
              <a:gd name="connsiteY27" fmla="*/ 111125 h 190535"/>
              <a:gd name="connsiteX28" fmla="*/ 152676 w 257995"/>
              <a:gd name="connsiteY28" fmla="*/ 117475 h 190535"/>
              <a:gd name="connsiteX29" fmla="*/ 133626 w 257995"/>
              <a:gd name="connsiteY29" fmla="*/ 130175 h 190535"/>
              <a:gd name="connsiteX30" fmla="*/ 124101 w 257995"/>
              <a:gd name="connsiteY30" fmla="*/ 136525 h 190535"/>
              <a:gd name="connsiteX31" fmla="*/ 105051 w 257995"/>
              <a:gd name="connsiteY31" fmla="*/ 149225 h 190535"/>
              <a:gd name="connsiteX32" fmla="*/ 86001 w 257995"/>
              <a:gd name="connsiteY32" fmla="*/ 161925 h 190535"/>
              <a:gd name="connsiteX33" fmla="*/ 76476 w 257995"/>
              <a:gd name="connsiteY33" fmla="*/ 171450 h 190535"/>
              <a:gd name="connsiteX34" fmla="*/ 66951 w 257995"/>
              <a:gd name="connsiteY34" fmla="*/ 174625 h 190535"/>
              <a:gd name="connsiteX35" fmla="*/ 60601 w 257995"/>
              <a:gd name="connsiteY35" fmla="*/ 190500 h 19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57995" h="190535">
                <a:moveTo>
                  <a:pt x="60601" y="190500"/>
                </a:moveTo>
                <a:cubicBezTo>
                  <a:pt x="55309" y="189971"/>
                  <a:pt x="40644" y="173783"/>
                  <a:pt x="35201" y="171450"/>
                </a:cubicBezTo>
                <a:cubicBezTo>
                  <a:pt x="20959" y="165346"/>
                  <a:pt x="25333" y="171279"/>
                  <a:pt x="12976" y="165100"/>
                </a:cubicBezTo>
                <a:cubicBezTo>
                  <a:pt x="9563" y="163393"/>
                  <a:pt x="6626" y="160867"/>
                  <a:pt x="3451" y="158750"/>
                </a:cubicBezTo>
                <a:cubicBezTo>
                  <a:pt x="58" y="141784"/>
                  <a:pt x="-2220" y="139553"/>
                  <a:pt x="3451" y="120650"/>
                </a:cubicBezTo>
                <a:cubicBezTo>
                  <a:pt x="4547" y="116995"/>
                  <a:pt x="6565" y="113147"/>
                  <a:pt x="9801" y="111125"/>
                </a:cubicBezTo>
                <a:cubicBezTo>
                  <a:pt x="15477" y="107577"/>
                  <a:pt x="23282" y="108488"/>
                  <a:pt x="28851" y="104775"/>
                </a:cubicBezTo>
                <a:cubicBezTo>
                  <a:pt x="32026" y="102658"/>
                  <a:pt x="35445" y="100868"/>
                  <a:pt x="38376" y="98425"/>
                </a:cubicBezTo>
                <a:cubicBezTo>
                  <a:pt x="41825" y="95550"/>
                  <a:pt x="44165" y="91391"/>
                  <a:pt x="47901" y="88900"/>
                </a:cubicBezTo>
                <a:cubicBezTo>
                  <a:pt x="50686" y="87044"/>
                  <a:pt x="54251" y="86783"/>
                  <a:pt x="57426" y="85725"/>
                </a:cubicBezTo>
                <a:cubicBezTo>
                  <a:pt x="58484" y="82550"/>
                  <a:pt x="58510" y="78813"/>
                  <a:pt x="60601" y="76200"/>
                </a:cubicBezTo>
                <a:cubicBezTo>
                  <a:pt x="72629" y="61165"/>
                  <a:pt x="117954" y="66861"/>
                  <a:pt x="120926" y="66675"/>
                </a:cubicBezTo>
                <a:cubicBezTo>
                  <a:pt x="121036" y="66648"/>
                  <a:pt x="141633" y="61843"/>
                  <a:pt x="143151" y="60325"/>
                </a:cubicBezTo>
                <a:cubicBezTo>
                  <a:pt x="148547" y="54929"/>
                  <a:pt x="151618" y="47625"/>
                  <a:pt x="155851" y="41275"/>
                </a:cubicBezTo>
                <a:cubicBezTo>
                  <a:pt x="157968" y="38100"/>
                  <a:pt x="158581" y="32957"/>
                  <a:pt x="162201" y="31750"/>
                </a:cubicBezTo>
                <a:cubicBezTo>
                  <a:pt x="168551" y="29633"/>
                  <a:pt x="174757" y="27023"/>
                  <a:pt x="181251" y="25400"/>
                </a:cubicBezTo>
                <a:cubicBezTo>
                  <a:pt x="185484" y="24342"/>
                  <a:pt x="189771" y="23479"/>
                  <a:pt x="193951" y="22225"/>
                </a:cubicBezTo>
                <a:cubicBezTo>
                  <a:pt x="200362" y="20302"/>
                  <a:pt x="206651" y="17992"/>
                  <a:pt x="213001" y="15875"/>
                </a:cubicBezTo>
                <a:lnTo>
                  <a:pt x="222526" y="12700"/>
                </a:lnTo>
                <a:cubicBezTo>
                  <a:pt x="225701" y="11642"/>
                  <a:pt x="229266" y="11381"/>
                  <a:pt x="232051" y="9525"/>
                </a:cubicBezTo>
                <a:cubicBezTo>
                  <a:pt x="244361" y="1319"/>
                  <a:pt x="237956" y="4382"/>
                  <a:pt x="251101" y="0"/>
                </a:cubicBezTo>
                <a:cubicBezTo>
                  <a:pt x="253218" y="3175"/>
                  <a:pt x="257197" y="5718"/>
                  <a:pt x="257451" y="9525"/>
                </a:cubicBezTo>
                <a:cubicBezTo>
                  <a:pt x="258134" y="19765"/>
                  <a:pt x="260095" y="46502"/>
                  <a:pt x="247926" y="57150"/>
                </a:cubicBezTo>
                <a:cubicBezTo>
                  <a:pt x="242183" y="62176"/>
                  <a:pt x="235226" y="65617"/>
                  <a:pt x="228876" y="69850"/>
                </a:cubicBezTo>
                <a:lnTo>
                  <a:pt x="219351" y="76200"/>
                </a:lnTo>
                <a:cubicBezTo>
                  <a:pt x="216176" y="78317"/>
                  <a:pt x="212524" y="79852"/>
                  <a:pt x="209826" y="82550"/>
                </a:cubicBezTo>
                <a:cubicBezTo>
                  <a:pt x="194905" y="97471"/>
                  <a:pt x="204037" y="89584"/>
                  <a:pt x="181251" y="104775"/>
                </a:cubicBezTo>
                <a:cubicBezTo>
                  <a:pt x="178076" y="106892"/>
                  <a:pt x="175346" y="109918"/>
                  <a:pt x="171726" y="111125"/>
                </a:cubicBezTo>
                <a:cubicBezTo>
                  <a:pt x="165376" y="113242"/>
                  <a:pt x="158245" y="113762"/>
                  <a:pt x="152676" y="117475"/>
                </a:cubicBezTo>
                <a:lnTo>
                  <a:pt x="133626" y="130175"/>
                </a:lnTo>
                <a:cubicBezTo>
                  <a:pt x="130451" y="132292"/>
                  <a:pt x="126799" y="133827"/>
                  <a:pt x="124101" y="136525"/>
                </a:cubicBezTo>
                <a:cubicBezTo>
                  <a:pt x="112209" y="148417"/>
                  <a:pt x="118836" y="144630"/>
                  <a:pt x="105051" y="149225"/>
                </a:cubicBezTo>
                <a:cubicBezTo>
                  <a:pt x="74665" y="179611"/>
                  <a:pt x="113570" y="143545"/>
                  <a:pt x="86001" y="161925"/>
                </a:cubicBezTo>
                <a:cubicBezTo>
                  <a:pt x="82265" y="164416"/>
                  <a:pt x="80212" y="168959"/>
                  <a:pt x="76476" y="171450"/>
                </a:cubicBezTo>
                <a:cubicBezTo>
                  <a:pt x="73691" y="173306"/>
                  <a:pt x="69877" y="173000"/>
                  <a:pt x="66951" y="174625"/>
                </a:cubicBezTo>
                <a:cubicBezTo>
                  <a:pt x="47020" y="185698"/>
                  <a:pt x="65893" y="191029"/>
                  <a:pt x="60601" y="190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8" name="Freeform 27">
            <a:hlinkClick r:id="rId11" action="ppaction://hlinksldjump"/>
            <a:extLst>
              <a:ext uri="{FF2B5EF4-FFF2-40B4-BE49-F238E27FC236}">
                <a16:creationId xmlns:a16="http://schemas.microsoft.com/office/drawing/2014/main" id="{EEC32F6F-0272-1148-A0AC-3280B26BAA02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9" name="Freeform 28">
            <a:hlinkClick r:id="rId12" action="ppaction://hlinksldjump"/>
            <a:extLst>
              <a:ext uri="{FF2B5EF4-FFF2-40B4-BE49-F238E27FC236}">
                <a16:creationId xmlns:a16="http://schemas.microsoft.com/office/drawing/2014/main" id="{C9DE2590-09A2-FE45-96F8-162E7198881C}"/>
              </a:ext>
            </a:extLst>
          </p:cNvPr>
          <p:cNvSpPr/>
          <p:nvPr/>
        </p:nvSpPr>
        <p:spPr>
          <a:xfrm>
            <a:off x="1346093" y="6337300"/>
            <a:ext cx="282793" cy="161925"/>
          </a:xfrm>
          <a:custGeom>
            <a:avLst/>
            <a:gdLst>
              <a:gd name="connsiteX0" fmla="*/ 222357 w 282793"/>
              <a:gd name="connsiteY0" fmla="*/ 41275 h 161925"/>
              <a:gd name="connsiteX1" fmla="*/ 200132 w 282793"/>
              <a:gd name="connsiteY1" fmla="*/ 15875 h 161925"/>
              <a:gd name="connsiteX2" fmla="*/ 193782 w 282793"/>
              <a:gd name="connsiteY2" fmla="*/ 6350 h 161925"/>
              <a:gd name="connsiteX3" fmla="*/ 184257 w 282793"/>
              <a:gd name="connsiteY3" fmla="*/ 0 h 161925"/>
              <a:gd name="connsiteX4" fmla="*/ 162032 w 282793"/>
              <a:gd name="connsiteY4" fmla="*/ 3175 h 161925"/>
              <a:gd name="connsiteX5" fmla="*/ 155682 w 282793"/>
              <a:gd name="connsiteY5" fmla="*/ 12700 h 161925"/>
              <a:gd name="connsiteX6" fmla="*/ 146157 w 282793"/>
              <a:gd name="connsiteY6" fmla="*/ 19050 h 161925"/>
              <a:gd name="connsiteX7" fmla="*/ 123932 w 282793"/>
              <a:gd name="connsiteY7" fmla="*/ 12700 h 161925"/>
              <a:gd name="connsiteX8" fmla="*/ 104882 w 282793"/>
              <a:gd name="connsiteY8" fmla="*/ 3175 h 161925"/>
              <a:gd name="connsiteX9" fmla="*/ 57257 w 282793"/>
              <a:gd name="connsiteY9" fmla="*/ 12700 h 161925"/>
              <a:gd name="connsiteX10" fmla="*/ 47732 w 282793"/>
              <a:gd name="connsiteY10" fmla="*/ 15875 h 161925"/>
              <a:gd name="connsiteX11" fmla="*/ 35032 w 282793"/>
              <a:gd name="connsiteY11" fmla="*/ 19050 h 161925"/>
              <a:gd name="connsiteX12" fmla="*/ 25507 w 282793"/>
              <a:gd name="connsiteY12" fmla="*/ 38100 h 161925"/>
              <a:gd name="connsiteX13" fmla="*/ 25507 w 282793"/>
              <a:gd name="connsiteY13" fmla="*/ 66675 h 161925"/>
              <a:gd name="connsiteX14" fmla="*/ 28682 w 282793"/>
              <a:gd name="connsiteY14" fmla="*/ 111125 h 161925"/>
              <a:gd name="connsiteX15" fmla="*/ 25507 w 282793"/>
              <a:gd name="connsiteY15" fmla="*/ 123825 h 161925"/>
              <a:gd name="connsiteX16" fmla="*/ 6457 w 282793"/>
              <a:gd name="connsiteY16" fmla="*/ 133350 h 161925"/>
              <a:gd name="connsiteX17" fmla="*/ 107 w 282793"/>
              <a:gd name="connsiteY17" fmla="*/ 142875 h 161925"/>
              <a:gd name="connsiteX18" fmla="*/ 3282 w 282793"/>
              <a:gd name="connsiteY18" fmla="*/ 152400 h 161925"/>
              <a:gd name="connsiteX19" fmla="*/ 22332 w 282793"/>
              <a:gd name="connsiteY19" fmla="*/ 161925 h 161925"/>
              <a:gd name="connsiteX20" fmla="*/ 44557 w 282793"/>
              <a:gd name="connsiteY20" fmla="*/ 136525 h 161925"/>
              <a:gd name="connsiteX21" fmla="*/ 54082 w 282793"/>
              <a:gd name="connsiteY21" fmla="*/ 139700 h 161925"/>
              <a:gd name="connsiteX22" fmla="*/ 66782 w 282793"/>
              <a:gd name="connsiteY22" fmla="*/ 142875 h 161925"/>
              <a:gd name="connsiteX23" fmla="*/ 85832 w 282793"/>
              <a:gd name="connsiteY23" fmla="*/ 149225 h 161925"/>
              <a:gd name="connsiteX24" fmla="*/ 108057 w 282793"/>
              <a:gd name="connsiteY24" fmla="*/ 123825 h 161925"/>
              <a:gd name="connsiteX25" fmla="*/ 111232 w 282793"/>
              <a:gd name="connsiteY25" fmla="*/ 114300 h 161925"/>
              <a:gd name="connsiteX26" fmla="*/ 146157 w 282793"/>
              <a:gd name="connsiteY26" fmla="*/ 111125 h 161925"/>
              <a:gd name="connsiteX27" fmla="*/ 190607 w 282793"/>
              <a:gd name="connsiteY27" fmla="*/ 104775 h 161925"/>
              <a:gd name="connsiteX28" fmla="*/ 203307 w 282793"/>
              <a:gd name="connsiteY28" fmla="*/ 101600 h 161925"/>
              <a:gd name="connsiteX29" fmla="*/ 212832 w 282793"/>
              <a:gd name="connsiteY29" fmla="*/ 95250 h 161925"/>
              <a:gd name="connsiteX30" fmla="*/ 222357 w 282793"/>
              <a:gd name="connsiteY30" fmla="*/ 92075 h 161925"/>
              <a:gd name="connsiteX31" fmla="*/ 266807 w 282793"/>
              <a:gd name="connsiteY31" fmla="*/ 85725 h 161925"/>
              <a:gd name="connsiteX32" fmla="*/ 279507 w 282793"/>
              <a:gd name="connsiteY32" fmla="*/ 82550 h 161925"/>
              <a:gd name="connsiteX33" fmla="*/ 279507 w 282793"/>
              <a:gd name="connsiteY33" fmla="*/ 60325 h 161925"/>
              <a:gd name="connsiteX34" fmla="*/ 247757 w 282793"/>
              <a:gd name="connsiteY34" fmla="*/ 57150 h 161925"/>
              <a:gd name="connsiteX35" fmla="*/ 222357 w 282793"/>
              <a:gd name="connsiteY35" fmla="*/ 4127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82793" h="161925">
                <a:moveTo>
                  <a:pt x="222357" y="41275"/>
                </a:moveTo>
                <a:cubicBezTo>
                  <a:pt x="214419" y="34396"/>
                  <a:pt x="214949" y="38100"/>
                  <a:pt x="200132" y="15875"/>
                </a:cubicBezTo>
                <a:cubicBezTo>
                  <a:pt x="198015" y="12700"/>
                  <a:pt x="196957" y="8467"/>
                  <a:pt x="193782" y="6350"/>
                </a:cubicBezTo>
                <a:lnTo>
                  <a:pt x="184257" y="0"/>
                </a:lnTo>
                <a:cubicBezTo>
                  <a:pt x="176849" y="1058"/>
                  <a:pt x="168871" y="136"/>
                  <a:pt x="162032" y="3175"/>
                </a:cubicBezTo>
                <a:cubicBezTo>
                  <a:pt x="158545" y="4725"/>
                  <a:pt x="158380" y="10002"/>
                  <a:pt x="155682" y="12700"/>
                </a:cubicBezTo>
                <a:cubicBezTo>
                  <a:pt x="152984" y="15398"/>
                  <a:pt x="149332" y="16933"/>
                  <a:pt x="146157" y="19050"/>
                </a:cubicBezTo>
                <a:cubicBezTo>
                  <a:pt x="142088" y="18033"/>
                  <a:pt x="128487" y="14977"/>
                  <a:pt x="123932" y="12700"/>
                </a:cubicBezTo>
                <a:cubicBezTo>
                  <a:pt x="99313" y="390"/>
                  <a:pt x="128823" y="11155"/>
                  <a:pt x="104882" y="3175"/>
                </a:cubicBezTo>
                <a:cubicBezTo>
                  <a:pt x="76740" y="12556"/>
                  <a:pt x="92485" y="8786"/>
                  <a:pt x="57257" y="12700"/>
                </a:cubicBezTo>
                <a:cubicBezTo>
                  <a:pt x="54082" y="13758"/>
                  <a:pt x="50950" y="14956"/>
                  <a:pt x="47732" y="15875"/>
                </a:cubicBezTo>
                <a:cubicBezTo>
                  <a:pt x="43536" y="17074"/>
                  <a:pt x="38663" y="16629"/>
                  <a:pt x="35032" y="19050"/>
                </a:cubicBezTo>
                <a:cubicBezTo>
                  <a:pt x="29756" y="22567"/>
                  <a:pt x="27318" y="32667"/>
                  <a:pt x="25507" y="38100"/>
                </a:cubicBezTo>
                <a:cubicBezTo>
                  <a:pt x="32654" y="59542"/>
                  <a:pt x="25507" y="33148"/>
                  <a:pt x="25507" y="66675"/>
                </a:cubicBezTo>
                <a:cubicBezTo>
                  <a:pt x="25507" y="81529"/>
                  <a:pt x="27624" y="96308"/>
                  <a:pt x="28682" y="111125"/>
                </a:cubicBezTo>
                <a:cubicBezTo>
                  <a:pt x="27624" y="115358"/>
                  <a:pt x="27928" y="120194"/>
                  <a:pt x="25507" y="123825"/>
                </a:cubicBezTo>
                <a:cubicBezTo>
                  <a:pt x="21990" y="129101"/>
                  <a:pt x="11890" y="131539"/>
                  <a:pt x="6457" y="133350"/>
                </a:cubicBezTo>
                <a:cubicBezTo>
                  <a:pt x="4340" y="136525"/>
                  <a:pt x="734" y="139111"/>
                  <a:pt x="107" y="142875"/>
                </a:cubicBezTo>
                <a:cubicBezTo>
                  <a:pt x="-443" y="146176"/>
                  <a:pt x="1191" y="149787"/>
                  <a:pt x="3282" y="152400"/>
                </a:cubicBezTo>
                <a:cubicBezTo>
                  <a:pt x="7758" y="157995"/>
                  <a:pt x="16057" y="159833"/>
                  <a:pt x="22332" y="161925"/>
                </a:cubicBezTo>
                <a:cubicBezTo>
                  <a:pt x="37149" y="139700"/>
                  <a:pt x="28682" y="147108"/>
                  <a:pt x="44557" y="136525"/>
                </a:cubicBezTo>
                <a:cubicBezTo>
                  <a:pt x="47732" y="137583"/>
                  <a:pt x="50864" y="138781"/>
                  <a:pt x="54082" y="139700"/>
                </a:cubicBezTo>
                <a:cubicBezTo>
                  <a:pt x="58278" y="140899"/>
                  <a:pt x="62602" y="141621"/>
                  <a:pt x="66782" y="142875"/>
                </a:cubicBezTo>
                <a:cubicBezTo>
                  <a:pt x="73193" y="144798"/>
                  <a:pt x="85832" y="149225"/>
                  <a:pt x="85832" y="149225"/>
                </a:cubicBezTo>
                <a:cubicBezTo>
                  <a:pt x="96945" y="141817"/>
                  <a:pt x="102765" y="139700"/>
                  <a:pt x="108057" y="123825"/>
                </a:cubicBezTo>
                <a:cubicBezTo>
                  <a:pt x="109115" y="120650"/>
                  <a:pt x="108057" y="115358"/>
                  <a:pt x="111232" y="114300"/>
                </a:cubicBezTo>
                <a:cubicBezTo>
                  <a:pt x="122322" y="110603"/>
                  <a:pt x="134532" y="112349"/>
                  <a:pt x="146157" y="111125"/>
                </a:cubicBezTo>
                <a:cubicBezTo>
                  <a:pt x="158513" y="109824"/>
                  <a:pt x="177801" y="107336"/>
                  <a:pt x="190607" y="104775"/>
                </a:cubicBezTo>
                <a:cubicBezTo>
                  <a:pt x="194886" y="103919"/>
                  <a:pt x="199074" y="102658"/>
                  <a:pt x="203307" y="101600"/>
                </a:cubicBezTo>
                <a:cubicBezTo>
                  <a:pt x="206482" y="99483"/>
                  <a:pt x="209419" y="96957"/>
                  <a:pt x="212832" y="95250"/>
                </a:cubicBezTo>
                <a:cubicBezTo>
                  <a:pt x="215825" y="93753"/>
                  <a:pt x="219139" y="92994"/>
                  <a:pt x="222357" y="92075"/>
                </a:cubicBezTo>
                <a:cubicBezTo>
                  <a:pt x="240949" y="86763"/>
                  <a:pt x="241505" y="88255"/>
                  <a:pt x="266807" y="85725"/>
                </a:cubicBezTo>
                <a:cubicBezTo>
                  <a:pt x="271040" y="84667"/>
                  <a:pt x="276100" y="85276"/>
                  <a:pt x="279507" y="82550"/>
                </a:cubicBezTo>
                <a:cubicBezTo>
                  <a:pt x="283408" y="79429"/>
                  <a:pt x="284346" y="62525"/>
                  <a:pt x="279507" y="60325"/>
                </a:cubicBezTo>
                <a:cubicBezTo>
                  <a:pt x="269824" y="55924"/>
                  <a:pt x="258340" y="58208"/>
                  <a:pt x="247757" y="57150"/>
                </a:cubicBezTo>
                <a:cubicBezTo>
                  <a:pt x="224304" y="41515"/>
                  <a:pt x="230295" y="48154"/>
                  <a:pt x="222357" y="412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0" name="Freeform 29">
            <a:hlinkClick r:id="rId5" action="ppaction://hlinksldjump"/>
            <a:extLst>
              <a:ext uri="{FF2B5EF4-FFF2-40B4-BE49-F238E27FC236}">
                <a16:creationId xmlns:a16="http://schemas.microsoft.com/office/drawing/2014/main" id="{D8342850-9615-C54E-8A5B-9BAD3D4B8D05}"/>
              </a:ext>
            </a:extLst>
          </p:cNvPr>
          <p:cNvSpPr/>
          <p:nvPr/>
        </p:nvSpPr>
        <p:spPr>
          <a:xfrm>
            <a:off x="1025253" y="5641975"/>
            <a:ext cx="324973" cy="190586"/>
          </a:xfrm>
          <a:custGeom>
            <a:avLst/>
            <a:gdLst>
              <a:gd name="connsiteX0" fmla="*/ 286022 w 324973"/>
              <a:gd name="connsiteY0" fmla="*/ 190500 h 190586"/>
              <a:gd name="connsiteX1" fmla="*/ 263797 w 324973"/>
              <a:gd name="connsiteY1" fmla="*/ 184150 h 190586"/>
              <a:gd name="connsiteX2" fmla="*/ 241572 w 324973"/>
              <a:gd name="connsiteY2" fmla="*/ 161925 h 190586"/>
              <a:gd name="connsiteX3" fmla="*/ 216172 w 324973"/>
              <a:gd name="connsiteY3" fmla="*/ 139700 h 190586"/>
              <a:gd name="connsiteX4" fmla="*/ 197122 w 324973"/>
              <a:gd name="connsiteY4" fmla="*/ 133350 h 190586"/>
              <a:gd name="connsiteX5" fmla="*/ 187597 w 324973"/>
              <a:gd name="connsiteY5" fmla="*/ 130175 h 190586"/>
              <a:gd name="connsiteX6" fmla="*/ 178072 w 324973"/>
              <a:gd name="connsiteY6" fmla="*/ 133350 h 190586"/>
              <a:gd name="connsiteX7" fmla="*/ 143147 w 324973"/>
              <a:gd name="connsiteY7" fmla="*/ 127000 h 190586"/>
              <a:gd name="connsiteX8" fmla="*/ 136797 w 324973"/>
              <a:gd name="connsiteY8" fmla="*/ 117475 h 190586"/>
              <a:gd name="connsiteX9" fmla="*/ 117747 w 324973"/>
              <a:gd name="connsiteY9" fmla="*/ 111125 h 190586"/>
              <a:gd name="connsiteX10" fmla="*/ 108222 w 324973"/>
              <a:gd name="connsiteY10" fmla="*/ 107950 h 190586"/>
              <a:gd name="connsiteX11" fmla="*/ 98697 w 324973"/>
              <a:gd name="connsiteY11" fmla="*/ 104775 h 190586"/>
              <a:gd name="connsiteX12" fmla="*/ 85997 w 324973"/>
              <a:gd name="connsiteY12" fmla="*/ 101600 h 190586"/>
              <a:gd name="connsiteX13" fmla="*/ 63772 w 324973"/>
              <a:gd name="connsiteY13" fmla="*/ 104775 h 190586"/>
              <a:gd name="connsiteX14" fmla="*/ 54247 w 324973"/>
              <a:gd name="connsiteY14" fmla="*/ 107950 h 190586"/>
              <a:gd name="connsiteX15" fmla="*/ 44722 w 324973"/>
              <a:gd name="connsiteY15" fmla="*/ 104775 h 190586"/>
              <a:gd name="connsiteX16" fmla="*/ 28847 w 324973"/>
              <a:gd name="connsiteY16" fmla="*/ 79375 h 190586"/>
              <a:gd name="connsiteX17" fmla="*/ 22497 w 324973"/>
              <a:gd name="connsiteY17" fmla="*/ 69850 h 190586"/>
              <a:gd name="connsiteX18" fmla="*/ 3447 w 324973"/>
              <a:gd name="connsiteY18" fmla="*/ 57150 h 190586"/>
              <a:gd name="connsiteX19" fmla="*/ 272 w 324973"/>
              <a:gd name="connsiteY19" fmla="*/ 47625 h 190586"/>
              <a:gd name="connsiteX20" fmla="*/ 38372 w 324973"/>
              <a:gd name="connsiteY20" fmla="*/ 44450 h 190586"/>
              <a:gd name="connsiteX21" fmla="*/ 54247 w 324973"/>
              <a:gd name="connsiteY21" fmla="*/ 41275 h 190586"/>
              <a:gd name="connsiteX22" fmla="*/ 66947 w 324973"/>
              <a:gd name="connsiteY22" fmla="*/ 25400 h 190586"/>
              <a:gd name="connsiteX23" fmla="*/ 76472 w 324973"/>
              <a:gd name="connsiteY23" fmla="*/ 6350 h 190586"/>
              <a:gd name="connsiteX24" fmla="*/ 124097 w 324973"/>
              <a:gd name="connsiteY24" fmla="*/ 6350 h 190586"/>
              <a:gd name="connsiteX25" fmla="*/ 149497 w 324973"/>
              <a:gd name="connsiteY25" fmla="*/ 0 h 190586"/>
              <a:gd name="connsiteX26" fmla="*/ 178072 w 324973"/>
              <a:gd name="connsiteY26" fmla="*/ 3175 h 190586"/>
              <a:gd name="connsiteX27" fmla="*/ 200297 w 324973"/>
              <a:gd name="connsiteY27" fmla="*/ 6350 h 190586"/>
              <a:gd name="connsiteX28" fmla="*/ 257447 w 324973"/>
              <a:gd name="connsiteY28" fmla="*/ 12700 h 190586"/>
              <a:gd name="connsiteX29" fmla="*/ 273322 w 324973"/>
              <a:gd name="connsiteY29" fmla="*/ 25400 h 190586"/>
              <a:gd name="connsiteX30" fmla="*/ 295547 w 324973"/>
              <a:gd name="connsiteY30" fmla="*/ 53975 h 190586"/>
              <a:gd name="connsiteX31" fmla="*/ 301897 w 324973"/>
              <a:gd name="connsiteY31" fmla="*/ 63500 h 190586"/>
              <a:gd name="connsiteX32" fmla="*/ 305072 w 324973"/>
              <a:gd name="connsiteY32" fmla="*/ 73025 h 190586"/>
              <a:gd name="connsiteX33" fmla="*/ 305072 w 324973"/>
              <a:gd name="connsiteY33" fmla="*/ 111125 h 190586"/>
              <a:gd name="connsiteX34" fmla="*/ 314597 w 324973"/>
              <a:gd name="connsiteY34" fmla="*/ 117475 h 190586"/>
              <a:gd name="connsiteX35" fmla="*/ 320947 w 324973"/>
              <a:gd name="connsiteY35" fmla="*/ 127000 h 190586"/>
              <a:gd name="connsiteX36" fmla="*/ 320947 w 324973"/>
              <a:gd name="connsiteY36" fmla="*/ 174625 h 190586"/>
              <a:gd name="connsiteX37" fmla="*/ 305072 w 324973"/>
              <a:gd name="connsiteY37" fmla="*/ 187325 h 190586"/>
              <a:gd name="connsiteX38" fmla="*/ 286022 w 324973"/>
              <a:gd name="connsiteY38" fmla="*/ 190500 h 19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24973" h="190586">
                <a:moveTo>
                  <a:pt x="286022" y="190500"/>
                </a:moveTo>
                <a:cubicBezTo>
                  <a:pt x="279143" y="189971"/>
                  <a:pt x="265315" y="185668"/>
                  <a:pt x="263797" y="184150"/>
                </a:cubicBezTo>
                <a:cubicBezTo>
                  <a:pt x="238323" y="158676"/>
                  <a:pt x="263125" y="169109"/>
                  <a:pt x="241572" y="161925"/>
                </a:cubicBezTo>
                <a:cubicBezTo>
                  <a:pt x="234164" y="150813"/>
                  <a:pt x="232047" y="144992"/>
                  <a:pt x="216172" y="139700"/>
                </a:cubicBezTo>
                <a:lnTo>
                  <a:pt x="197122" y="133350"/>
                </a:lnTo>
                <a:lnTo>
                  <a:pt x="187597" y="130175"/>
                </a:lnTo>
                <a:cubicBezTo>
                  <a:pt x="184422" y="131233"/>
                  <a:pt x="181419" y="133350"/>
                  <a:pt x="178072" y="133350"/>
                </a:cubicBezTo>
                <a:cubicBezTo>
                  <a:pt x="160121" y="133350"/>
                  <a:pt x="156542" y="131465"/>
                  <a:pt x="143147" y="127000"/>
                </a:cubicBezTo>
                <a:cubicBezTo>
                  <a:pt x="141030" y="123825"/>
                  <a:pt x="140033" y="119497"/>
                  <a:pt x="136797" y="117475"/>
                </a:cubicBezTo>
                <a:cubicBezTo>
                  <a:pt x="131121" y="113927"/>
                  <a:pt x="124097" y="113242"/>
                  <a:pt x="117747" y="111125"/>
                </a:cubicBezTo>
                <a:lnTo>
                  <a:pt x="108222" y="107950"/>
                </a:lnTo>
                <a:cubicBezTo>
                  <a:pt x="105047" y="106892"/>
                  <a:pt x="101944" y="105587"/>
                  <a:pt x="98697" y="104775"/>
                </a:cubicBezTo>
                <a:lnTo>
                  <a:pt x="85997" y="101600"/>
                </a:lnTo>
                <a:cubicBezTo>
                  <a:pt x="78589" y="102658"/>
                  <a:pt x="71110" y="103307"/>
                  <a:pt x="63772" y="104775"/>
                </a:cubicBezTo>
                <a:cubicBezTo>
                  <a:pt x="60490" y="105431"/>
                  <a:pt x="57594" y="107950"/>
                  <a:pt x="54247" y="107950"/>
                </a:cubicBezTo>
                <a:cubicBezTo>
                  <a:pt x="50900" y="107950"/>
                  <a:pt x="47897" y="105833"/>
                  <a:pt x="44722" y="104775"/>
                </a:cubicBezTo>
                <a:cubicBezTo>
                  <a:pt x="37165" y="82105"/>
                  <a:pt x="43941" y="89438"/>
                  <a:pt x="28847" y="79375"/>
                </a:cubicBezTo>
                <a:cubicBezTo>
                  <a:pt x="26730" y="76200"/>
                  <a:pt x="25369" y="72363"/>
                  <a:pt x="22497" y="69850"/>
                </a:cubicBezTo>
                <a:cubicBezTo>
                  <a:pt x="16754" y="64824"/>
                  <a:pt x="3447" y="57150"/>
                  <a:pt x="3447" y="57150"/>
                </a:cubicBezTo>
                <a:cubicBezTo>
                  <a:pt x="2389" y="53975"/>
                  <a:pt x="-971" y="50732"/>
                  <a:pt x="272" y="47625"/>
                </a:cubicBezTo>
                <a:cubicBezTo>
                  <a:pt x="5484" y="34594"/>
                  <a:pt x="36862" y="44282"/>
                  <a:pt x="38372" y="44450"/>
                </a:cubicBezTo>
                <a:cubicBezTo>
                  <a:pt x="43664" y="43392"/>
                  <a:pt x="49194" y="43170"/>
                  <a:pt x="54247" y="41275"/>
                </a:cubicBezTo>
                <a:cubicBezTo>
                  <a:pt x="67422" y="36335"/>
                  <a:pt x="61807" y="35681"/>
                  <a:pt x="66947" y="25400"/>
                </a:cubicBezTo>
                <a:cubicBezTo>
                  <a:pt x="79257" y="781"/>
                  <a:pt x="68492" y="30291"/>
                  <a:pt x="76472" y="6350"/>
                </a:cubicBezTo>
                <a:cubicBezTo>
                  <a:pt x="101697" y="9954"/>
                  <a:pt x="97482" y="11340"/>
                  <a:pt x="124097" y="6350"/>
                </a:cubicBezTo>
                <a:cubicBezTo>
                  <a:pt x="132675" y="4742"/>
                  <a:pt x="149497" y="0"/>
                  <a:pt x="149497" y="0"/>
                </a:cubicBezTo>
                <a:lnTo>
                  <a:pt x="178072" y="3175"/>
                </a:lnTo>
                <a:cubicBezTo>
                  <a:pt x="185498" y="4103"/>
                  <a:pt x="192859" y="5524"/>
                  <a:pt x="200297" y="6350"/>
                </a:cubicBezTo>
                <a:cubicBezTo>
                  <a:pt x="269643" y="14055"/>
                  <a:pt x="206386" y="5406"/>
                  <a:pt x="257447" y="12700"/>
                </a:cubicBezTo>
                <a:cubicBezTo>
                  <a:pt x="271792" y="17482"/>
                  <a:pt x="263748" y="12634"/>
                  <a:pt x="273322" y="25400"/>
                </a:cubicBezTo>
                <a:cubicBezTo>
                  <a:pt x="280562" y="35053"/>
                  <a:pt x="288854" y="43935"/>
                  <a:pt x="295547" y="53975"/>
                </a:cubicBezTo>
                <a:cubicBezTo>
                  <a:pt x="297664" y="57150"/>
                  <a:pt x="300190" y="60087"/>
                  <a:pt x="301897" y="63500"/>
                </a:cubicBezTo>
                <a:cubicBezTo>
                  <a:pt x="303394" y="66493"/>
                  <a:pt x="304014" y="69850"/>
                  <a:pt x="305072" y="73025"/>
                </a:cubicBezTo>
                <a:cubicBezTo>
                  <a:pt x="300212" y="87605"/>
                  <a:pt x="297675" y="90782"/>
                  <a:pt x="305072" y="111125"/>
                </a:cubicBezTo>
                <a:cubicBezTo>
                  <a:pt x="306376" y="114711"/>
                  <a:pt x="311422" y="115358"/>
                  <a:pt x="314597" y="117475"/>
                </a:cubicBezTo>
                <a:cubicBezTo>
                  <a:pt x="316714" y="120650"/>
                  <a:pt x="319240" y="123587"/>
                  <a:pt x="320947" y="127000"/>
                </a:cubicBezTo>
                <a:cubicBezTo>
                  <a:pt x="328275" y="141655"/>
                  <a:pt x="323933" y="159693"/>
                  <a:pt x="320947" y="174625"/>
                </a:cubicBezTo>
                <a:cubicBezTo>
                  <a:pt x="318568" y="186519"/>
                  <a:pt x="313106" y="183308"/>
                  <a:pt x="305072" y="187325"/>
                </a:cubicBezTo>
                <a:cubicBezTo>
                  <a:pt x="301659" y="189032"/>
                  <a:pt x="292901" y="191029"/>
                  <a:pt x="286022" y="1905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2" name="Retângulo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D934DF4-EF40-1148-87D2-545E004A4FAD}"/>
              </a:ext>
            </a:extLst>
          </p:cNvPr>
          <p:cNvSpPr/>
          <p:nvPr/>
        </p:nvSpPr>
        <p:spPr>
          <a:xfrm>
            <a:off x="2809875" y="6219825"/>
            <a:ext cx="266700" cy="467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 1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D94B68E-506B-EE44-8C5C-4CB213DF9DAB}"/>
              </a:ext>
            </a:extLst>
          </p:cNvPr>
          <p:cNvSpPr/>
          <p:nvPr/>
        </p:nvSpPr>
        <p:spPr>
          <a:xfrm>
            <a:off x="2543175" y="6219825"/>
            <a:ext cx="266700" cy="406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etângulo 8">
            <a:hlinkClick r:id="rId13" action="ppaction://hlinksldjump"/>
            <a:extLst>
              <a:ext uri="{FF2B5EF4-FFF2-40B4-BE49-F238E27FC236}">
                <a16:creationId xmlns:a16="http://schemas.microsoft.com/office/drawing/2014/main" id="{BE26E5F0-73FF-4344-B829-AF82B36425CF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150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3</Words>
  <Application>Microsoft Office PowerPoint</Application>
  <PresentationFormat>Widescreen</PresentationFormat>
  <Paragraphs>4</Paragraphs>
  <Slides>26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Lenovo</cp:lastModifiedBy>
  <cp:revision>22</cp:revision>
  <dcterms:created xsi:type="dcterms:W3CDTF">2021-09-04T13:11:47Z</dcterms:created>
  <dcterms:modified xsi:type="dcterms:W3CDTF">2021-10-06T20:57:21Z</dcterms:modified>
</cp:coreProperties>
</file>